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Roboto Medium"/>
      <p:regular r:id="rId44"/>
      <p:bold r:id="rId45"/>
      <p:italic r:id="rId46"/>
      <p:boldItalic r:id="rId47"/>
    </p:embeddedFont>
    <p:embeddedFont>
      <p:font typeface="Roboto"/>
      <p:regular r:id="rId48"/>
      <p:bold r:id="rId49"/>
      <p:italic r:id="rId50"/>
      <p:boldItalic r:id="rId51"/>
    </p:embeddedFont>
    <p:embeddedFont>
      <p:font typeface="Poppins"/>
      <p:regular r:id="rId52"/>
      <p:bold r:id="rId53"/>
      <p:italic r:id="rId54"/>
      <p:boldItalic r:id="rId55"/>
    </p:embeddedFont>
    <p:embeddedFont>
      <p:font typeface="Open Sans SemiBold"/>
      <p:regular r:id="rId56"/>
      <p:bold r:id="rId57"/>
      <p:italic r:id="rId58"/>
      <p:boldItalic r:id="rId59"/>
    </p:embeddedFont>
    <p:embeddedFont>
      <p:font typeface="Poppins Medium"/>
      <p:regular r:id="rId60"/>
      <p:bold r:id="rId61"/>
      <p:italic r:id="rId62"/>
      <p:boldItalic r:id="rId63"/>
    </p:embeddedFont>
    <p:embeddedFont>
      <p:font typeface="Poppins SemiBold"/>
      <p:regular r:id="rId64"/>
      <p:bold r:id="rId65"/>
      <p:italic r:id="rId66"/>
      <p:boldItalic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Medium-regular.fntdata"/><Relationship Id="rId43" Type="http://schemas.openxmlformats.org/officeDocument/2006/relationships/slide" Target="slides/slide39.xml"/><Relationship Id="rId46" Type="http://schemas.openxmlformats.org/officeDocument/2006/relationships/font" Target="fonts/RobotoMedium-italic.fntdata"/><Relationship Id="rId45" Type="http://schemas.openxmlformats.org/officeDocument/2006/relationships/font" Target="fonts/RobotoMedium-bold.fntdata"/><Relationship Id="rId48" Type="http://schemas.openxmlformats.org/officeDocument/2006/relationships/font" Target="fonts/Roboto-regular.fntdata"/><Relationship Id="rId47" Type="http://schemas.openxmlformats.org/officeDocument/2006/relationships/font" Target="fonts/RobotoMedium-boldItalic.fntdata"/><Relationship Id="rId49" Type="http://schemas.openxmlformats.org/officeDocument/2006/relationships/font" Target="fonts/Roboto-bold.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1" Type="http://schemas.openxmlformats.org/officeDocument/2006/relationships/font" Target="fonts/OpenSans-boldItalic.fntdata"/><Relationship Id="rId70" Type="http://schemas.openxmlformats.org/officeDocument/2006/relationships/font" Target="fonts/OpenSans-italic.fntdata"/><Relationship Id="rId62" Type="http://schemas.openxmlformats.org/officeDocument/2006/relationships/font" Target="fonts/PoppinsMedium-italic.fntdata"/><Relationship Id="rId61" Type="http://schemas.openxmlformats.org/officeDocument/2006/relationships/font" Target="fonts/PoppinsMedium-bold.fntdata"/><Relationship Id="rId64" Type="http://schemas.openxmlformats.org/officeDocument/2006/relationships/font" Target="fonts/PoppinsSemiBold-regular.fntdata"/><Relationship Id="rId63" Type="http://schemas.openxmlformats.org/officeDocument/2006/relationships/font" Target="fonts/PoppinsMedium-boldItalic.fntdata"/><Relationship Id="rId66" Type="http://schemas.openxmlformats.org/officeDocument/2006/relationships/font" Target="fonts/PoppinsSemiBold-italic.fntdata"/><Relationship Id="rId65" Type="http://schemas.openxmlformats.org/officeDocument/2006/relationships/font" Target="fonts/PoppinsSemiBold-bold.fntdata"/><Relationship Id="rId68" Type="http://schemas.openxmlformats.org/officeDocument/2006/relationships/font" Target="fonts/OpenSans-regular.fntdata"/><Relationship Id="rId67" Type="http://schemas.openxmlformats.org/officeDocument/2006/relationships/font" Target="fonts/PoppinsSemiBold-boldItalic.fntdata"/><Relationship Id="rId60" Type="http://schemas.openxmlformats.org/officeDocument/2006/relationships/font" Target="fonts/PoppinsMedium-regular.fntdata"/><Relationship Id="rId69" Type="http://schemas.openxmlformats.org/officeDocument/2006/relationships/font" Target="fonts/OpenSans-bold.fntdata"/><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Poppins-bold.fntdata"/><Relationship Id="rId52" Type="http://schemas.openxmlformats.org/officeDocument/2006/relationships/font" Target="fonts/Poppins-regular.fntdata"/><Relationship Id="rId55" Type="http://schemas.openxmlformats.org/officeDocument/2006/relationships/font" Target="fonts/Poppins-boldItalic.fntdata"/><Relationship Id="rId54" Type="http://schemas.openxmlformats.org/officeDocument/2006/relationships/font" Target="fonts/Poppins-italic.fntdata"/><Relationship Id="rId57" Type="http://schemas.openxmlformats.org/officeDocument/2006/relationships/font" Target="fonts/OpenSansSemiBold-bold.fntdata"/><Relationship Id="rId56" Type="http://schemas.openxmlformats.org/officeDocument/2006/relationships/font" Target="fonts/OpenSansSemiBold-regular.fntdata"/><Relationship Id="rId59" Type="http://schemas.openxmlformats.org/officeDocument/2006/relationships/font" Target="fonts/OpenSansSemiBold-boldItalic.fntdata"/><Relationship Id="rId58" Type="http://schemas.openxmlformats.org/officeDocument/2006/relationships/font" Target="fonts/OpenSans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7" name="Google Shape;12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5" name="Google Shape;128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2" name="Google Shape;130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2" name="Google Shape;144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5" name="Shape 2105"/>
        <p:cNvGrpSpPr/>
        <p:nvPr/>
      </p:nvGrpSpPr>
      <p:grpSpPr>
        <a:xfrm>
          <a:off x="0" y="0"/>
          <a:ext cx="0" cy="0"/>
          <a:chOff x="0" y="0"/>
          <a:chExt cx="0" cy="0"/>
        </a:xfrm>
      </p:grpSpPr>
      <p:sp>
        <p:nvSpPr>
          <p:cNvPr id="2106" name="Google Shape;210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7" name="Google Shape;210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6" name="Shape 2886"/>
        <p:cNvGrpSpPr/>
        <p:nvPr/>
      </p:nvGrpSpPr>
      <p:grpSpPr>
        <a:xfrm>
          <a:off x="0" y="0"/>
          <a:ext cx="0" cy="0"/>
          <a:chOff x="0" y="0"/>
          <a:chExt cx="0" cy="0"/>
        </a:xfrm>
      </p:grpSpPr>
      <p:sp>
        <p:nvSpPr>
          <p:cNvPr id="2887" name="Google Shape;288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8" name="Google Shape;288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lt1"/>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bg>
      <p:bgPr>
        <a:solidFill>
          <a:srgbClr val="19194F"/>
        </a:solidFill>
      </p:bgPr>
    </p:bg>
    <p:spTree>
      <p:nvGrpSpPr>
        <p:cNvPr id="67" name="Shape 67"/>
        <p:cNvGrpSpPr/>
        <p:nvPr/>
      </p:nvGrpSpPr>
      <p:grpSpPr>
        <a:xfrm>
          <a:off x="0" y="0"/>
          <a:ext cx="0" cy="0"/>
          <a:chOff x="0" y="0"/>
          <a:chExt cx="0" cy="0"/>
        </a:xfrm>
      </p:grpSpPr>
      <p:sp>
        <p:nvSpPr>
          <p:cNvPr id="68" name="Google Shape;68;p11"/>
          <p:cNvSpPr/>
          <p:nvPr/>
        </p:nvSpPr>
        <p:spPr>
          <a:xfrm>
            <a:off x="4981634" y="1238946"/>
            <a:ext cx="7007165" cy="5619056"/>
          </a:xfrm>
          <a:custGeom>
            <a:rect b="b" l="l" r="r" t="t"/>
            <a:pathLst>
              <a:path extrusionOk="0" h="5121305" w="6386452">
                <a:moveTo>
                  <a:pt x="3193226" y="0"/>
                </a:moveTo>
                <a:cubicBezTo>
                  <a:pt x="4956796" y="0"/>
                  <a:pt x="6386452" y="1429656"/>
                  <a:pt x="6386452" y="3193226"/>
                </a:cubicBezTo>
                <a:cubicBezTo>
                  <a:pt x="6386452" y="3854565"/>
                  <a:pt x="6185407" y="4468947"/>
                  <a:pt x="5841099" y="4978589"/>
                </a:cubicBezTo>
                <a:lnTo>
                  <a:pt x="5734378" y="5121305"/>
                </a:lnTo>
                <a:lnTo>
                  <a:pt x="652074" y="5121305"/>
                </a:lnTo>
                <a:lnTo>
                  <a:pt x="545353" y="4978589"/>
                </a:lnTo>
                <a:cubicBezTo>
                  <a:pt x="201046" y="4468947"/>
                  <a:pt x="0" y="3854565"/>
                  <a:pt x="0" y="3193226"/>
                </a:cubicBezTo>
                <a:cubicBezTo>
                  <a:pt x="0" y="1429656"/>
                  <a:pt x="1429656" y="0"/>
                  <a:pt x="3193226" y="0"/>
                </a:cubicBezTo>
                <a:close/>
              </a:path>
            </a:pathLst>
          </a:custGeom>
          <a:solidFill>
            <a:srgbClr val="B993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flipH="1">
            <a:off x="0" y="2133600"/>
            <a:ext cx="11988800" cy="4724400"/>
          </a:xfrm>
          <a:custGeom>
            <a:rect b="b" l="l" r="r" t="t"/>
            <a:pathLst>
              <a:path extrusionOk="0" h="8537665" w="9882940">
                <a:moveTo>
                  <a:pt x="5572106" y="3420232"/>
                </a:moveTo>
                <a:cubicBezTo>
                  <a:pt x="6793973" y="-338840"/>
                  <a:pt x="8833686" y="-320038"/>
                  <a:pt x="9882940" y="329163"/>
                </a:cubicBezTo>
                <a:lnTo>
                  <a:pt x="9882940" y="8524365"/>
                </a:lnTo>
                <a:lnTo>
                  <a:pt x="0" y="8537665"/>
                </a:lnTo>
                <a:cubicBezTo>
                  <a:pt x="1324207" y="5957066"/>
                  <a:pt x="4350239" y="7179304"/>
                  <a:pt x="5572106" y="3420232"/>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5200727" y="3565303"/>
            <a:ext cx="2420979" cy="300184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3054347" y="2353573"/>
            <a:ext cx="2420979" cy="3001843"/>
          </a:xfrm>
          <a:prstGeom prst="roundRect">
            <a:avLst>
              <a:gd fmla="val 16667" name="adj"/>
            </a:avLst>
          </a:prstGeom>
          <a:gradFill>
            <a:gsLst>
              <a:gs pos="0">
                <a:srgbClr val="396AFC"/>
              </a:gs>
              <a:gs pos="100000">
                <a:srgbClr val="2948FF"/>
              </a:gs>
            </a:gsLst>
            <a:path path="circle">
              <a:fillToRect b="100%" r="100%"/>
            </a:path>
            <a:tileRect l="-100%" t="-100%"/>
          </a:gra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823913" y="3006014"/>
            <a:ext cx="2420979" cy="3001843"/>
          </a:xfrm>
          <a:prstGeom prst="roundRect">
            <a:avLst>
              <a:gd fmla="val 16667" name="adj"/>
            </a:avLst>
          </a:prstGeom>
          <a:gradFill>
            <a:gsLst>
              <a:gs pos="0">
                <a:srgbClr val="396AFC"/>
              </a:gs>
              <a:gs pos="100000">
                <a:srgbClr val="2948FF"/>
              </a:gs>
            </a:gsLst>
            <a:path path="circle">
              <a:fillToRect b="100%" r="100%"/>
            </a:path>
            <a:tileRect l="-100%" t="-100%"/>
          </a:gradFill>
          <a:ln>
            <a:noFill/>
          </a:ln>
          <a:effectLst>
            <a:outerShdw blurRad="584200" rotWithShape="0" algn="tl" dir="2700000" dist="3683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7153275" y="1928078"/>
            <a:ext cx="2420979" cy="300184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bg>
      <p:bgPr>
        <a:solidFill>
          <a:srgbClr val="19194F"/>
        </a:solidFill>
      </p:bgPr>
    </p:bg>
    <p:spTree>
      <p:nvGrpSpPr>
        <p:cNvPr id="74" name="Shape 74"/>
        <p:cNvGrpSpPr/>
        <p:nvPr/>
      </p:nvGrpSpPr>
      <p:grpSpPr>
        <a:xfrm>
          <a:off x="0" y="0"/>
          <a:ext cx="0" cy="0"/>
          <a:chOff x="0" y="0"/>
          <a:chExt cx="0" cy="0"/>
        </a:xfrm>
      </p:grpSpPr>
      <p:sp>
        <p:nvSpPr>
          <p:cNvPr id="75" name="Google Shape;75;p12"/>
          <p:cNvSpPr/>
          <p:nvPr/>
        </p:nvSpPr>
        <p:spPr>
          <a:xfrm>
            <a:off x="1139063" y="2656588"/>
            <a:ext cx="5478488" cy="4201413"/>
          </a:xfrm>
          <a:custGeom>
            <a:rect b="b" l="l" r="r" t="t"/>
            <a:pathLst>
              <a:path extrusionOk="0" h="4201413" w="5478488">
                <a:moveTo>
                  <a:pt x="2739244" y="0"/>
                </a:moveTo>
                <a:cubicBezTo>
                  <a:pt x="4252087" y="0"/>
                  <a:pt x="5478488" y="1226401"/>
                  <a:pt x="5478488" y="2739244"/>
                </a:cubicBezTo>
                <a:cubicBezTo>
                  <a:pt x="5478488" y="3212008"/>
                  <a:pt x="5358723" y="3656798"/>
                  <a:pt x="5147876" y="4044931"/>
                </a:cubicBezTo>
                <a:lnTo>
                  <a:pt x="5052811" y="4201413"/>
                </a:lnTo>
                <a:lnTo>
                  <a:pt x="425678" y="4201413"/>
                </a:lnTo>
                <a:lnTo>
                  <a:pt x="330612" y="4044931"/>
                </a:lnTo>
                <a:cubicBezTo>
                  <a:pt x="119766" y="3656798"/>
                  <a:pt x="0" y="3212008"/>
                  <a:pt x="0" y="2739244"/>
                </a:cubicBezTo>
                <a:cubicBezTo>
                  <a:pt x="0" y="1226401"/>
                  <a:pt x="1226401" y="0"/>
                  <a:pt x="2739244" y="0"/>
                </a:cubicBez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rot="10800000">
            <a:off x="0" y="0"/>
            <a:ext cx="12192000" cy="2343457"/>
          </a:xfrm>
          <a:custGeom>
            <a:rect b="b" l="l" r="r" t="t"/>
            <a:pathLst>
              <a:path extrusionOk="0" h="4383672" w="12192000">
                <a:moveTo>
                  <a:pt x="0" y="358122"/>
                </a:moveTo>
                <a:cubicBezTo>
                  <a:pt x="1154545" y="-142951"/>
                  <a:pt x="3960784" y="-360099"/>
                  <a:pt x="6927273" y="1377236"/>
                </a:cubicBezTo>
                <a:cubicBezTo>
                  <a:pt x="9893762" y="3114571"/>
                  <a:pt x="10437091" y="697827"/>
                  <a:pt x="12192000" y="358122"/>
                </a:cubicBezTo>
                <a:lnTo>
                  <a:pt x="12192000" y="4383672"/>
                </a:lnTo>
                <a:lnTo>
                  <a:pt x="0" y="4383672"/>
                </a:lnTo>
                <a:lnTo>
                  <a:pt x="0" y="358122"/>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4944533" y="404125"/>
            <a:ext cx="2583100" cy="4026544"/>
          </a:xfrm>
          <a:prstGeom prst="roundRect">
            <a:avLst>
              <a:gd fmla="val 16667" name="adj"/>
            </a:avLst>
          </a:prstGeom>
          <a:solidFill>
            <a:schemeClr val="lt1"/>
          </a:solidFill>
          <a:ln>
            <a:noFill/>
          </a:ln>
          <a:effectLst>
            <a:outerShdw blurRad="584200" rotWithShape="0" algn="tl" dir="2700000" dist="3683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5340134" y="4347284"/>
            <a:ext cx="1684477" cy="96790"/>
          </a:xfrm>
          <a:prstGeom prst="roundRect">
            <a:avLst>
              <a:gd fmla="val 42877" name="adj"/>
            </a:avLst>
          </a:pr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2555425" y="2054265"/>
            <a:ext cx="2583100" cy="4026544"/>
          </a:xfrm>
          <a:prstGeom prst="roundRect">
            <a:avLst>
              <a:gd fmla="val 16667" name="adj"/>
            </a:avLst>
          </a:prstGeom>
          <a:solidFill>
            <a:srgbClr val="512373"/>
          </a:solidFill>
          <a:ln>
            <a:noFill/>
          </a:ln>
          <a:effectLst>
            <a:outerShdw blurRad="584200" rotWithShape="0" algn="tl" dir="2700000" dist="3683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2943846" y="5997424"/>
            <a:ext cx="1684477" cy="96790"/>
          </a:xfrm>
          <a:prstGeom prst="roundRect">
            <a:avLst>
              <a:gd fmla="val 3931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366145" y="436290"/>
            <a:ext cx="2583100" cy="4026544"/>
          </a:xfrm>
          <a:prstGeom prst="roundRect">
            <a:avLst>
              <a:gd fmla="val 16667" name="adj"/>
            </a:avLst>
          </a:prstGeom>
          <a:solidFill>
            <a:schemeClr val="lt1"/>
          </a:solidFill>
          <a:ln>
            <a:noFill/>
          </a:ln>
          <a:effectLst>
            <a:outerShdw blurRad="584200" rotWithShape="0" algn="tl" dir="2700000" dist="3683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824301" y="4379452"/>
            <a:ext cx="1684477" cy="96790"/>
          </a:xfrm>
          <a:prstGeom prst="roundRect">
            <a:avLst>
              <a:gd fmla="val 39315" name="adj"/>
            </a:avLst>
          </a:pr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8212667" cy="6858000"/>
          </a:xfrm>
          <a:custGeom>
            <a:rect b="b" l="l" r="r" t="t"/>
            <a:pathLst>
              <a:path extrusionOk="0" h="6858000" w="8212667">
                <a:moveTo>
                  <a:pt x="0" y="0"/>
                </a:moveTo>
                <a:lnTo>
                  <a:pt x="6506381" y="0"/>
                </a:lnTo>
                <a:lnTo>
                  <a:pt x="6546214" y="28326"/>
                </a:lnTo>
                <a:cubicBezTo>
                  <a:pt x="7557854" y="784886"/>
                  <a:pt x="8212667" y="1992373"/>
                  <a:pt x="8212667" y="3352800"/>
                </a:cubicBezTo>
                <a:cubicBezTo>
                  <a:pt x="8212667" y="4784829"/>
                  <a:pt x="7487112" y="6047395"/>
                  <a:pt x="6383560" y="6792940"/>
                </a:cubicBezTo>
                <a:lnTo>
                  <a:pt x="6282076" y="6858000"/>
                </a:lnTo>
                <a:lnTo>
                  <a:pt x="0" y="6858000"/>
                </a:lnTo>
                <a:close/>
              </a:path>
            </a:pathLst>
          </a:custGeom>
          <a:solidFill>
            <a:schemeClr val="lt1"/>
          </a:solidFill>
          <a:ln>
            <a:noFill/>
          </a:ln>
          <a:effectLst>
            <a:outerShdw blurRad="355600" rotWithShape="0" algn="l" dist="381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txBox="1"/>
          <p:nvPr/>
        </p:nvSpPr>
        <p:spPr>
          <a:xfrm>
            <a:off x="4324813" y="-742304"/>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86" name="Google Shape;86;p13"/>
          <p:cNvSpPr txBox="1"/>
          <p:nvPr/>
        </p:nvSpPr>
        <p:spPr>
          <a:xfrm>
            <a:off x="3094173" y="224870"/>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87" name="Google Shape;87;p13"/>
          <p:cNvSpPr txBox="1"/>
          <p:nvPr/>
        </p:nvSpPr>
        <p:spPr>
          <a:xfrm>
            <a:off x="1877596" y="1369694"/>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88" name="Google Shape;88;p13"/>
          <p:cNvSpPr txBox="1"/>
          <p:nvPr/>
        </p:nvSpPr>
        <p:spPr>
          <a:xfrm>
            <a:off x="424874" y="2695162"/>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89" name="Google Shape;89;p13"/>
          <p:cNvSpPr/>
          <p:nvPr/>
        </p:nvSpPr>
        <p:spPr>
          <a:xfrm>
            <a:off x="4757602" y="992287"/>
            <a:ext cx="2420979" cy="3001843"/>
          </a:xfrm>
          <a:prstGeom prst="roundRect">
            <a:avLst>
              <a:gd fmla="val 16667" name="adj"/>
            </a:avLst>
          </a:prstGeom>
          <a:solidFill>
            <a:srgbClr val="0070C0"/>
          </a:solidFill>
          <a:ln>
            <a:noFill/>
          </a:ln>
          <a:effectLst>
            <a:outerShdw blurRad="508000" rotWithShape="0" algn="tl" dir="2700000" dist="368300">
              <a:srgbClr val="000000">
                <a:alpha val="1294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2885880" y="3287294"/>
            <a:ext cx="2420979" cy="3001843"/>
          </a:xfrm>
          <a:prstGeom prst="roundRect">
            <a:avLst>
              <a:gd fmla="val 16667" name="adj"/>
            </a:avLst>
          </a:prstGeom>
          <a:solidFill>
            <a:srgbClr val="512373"/>
          </a:solidFill>
          <a:ln>
            <a:noFill/>
          </a:ln>
          <a:effectLst>
            <a:outerShdw blurRad="508000" rotWithShape="0" algn="tl" dir="2700000" dist="368300">
              <a:srgbClr val="000000">
                <a:alpha val="1294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627021" y="1512160"/>
            <a:ext cx="2420979" cy="3001843"/>
          </a:xfrm>
          <a:prstGeom prst="roundRect">
            <a:avLst>
              <a:gd fmla="val 16667" name="adj"/>
            </a:avLst>
          </a:prstGeom>
          <a:solidFill>
            <a:srgbClr val="0070C0"/>
          </a:solidFill>
          <a:ln>
            <a:noFill/>
          </a:ln>
          <a:effectLst>
            <a:outerShdw blurRad="508000" rotWithShape="0" algn="tl" dir="2700000" dist="368300">
              <a:srgbClr val="000000">
                <a:alpha val="1294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6274168" y="2876778"/>
            <a:ext cx="2420979" cy="3001843"/>
          </a:xfrm>
          <a:prstGeom prst="roundRect">
            <a:avLst>
              <a:gd fmla="val 16667" name="adj"/>
            </a:avLst>
          </a:prstGeom>
          <a:solidFill>
            <a:srgbClr val="512373"/>
          </a:solidFill>
          <a:ln>
            <a:noFill/>
          </a:ln>
          <a:effectLst>
            <a:outerShdw blurRad="508000" rotWithShape="0" algn="tl" dir="2700000" dist="368300">
              <a:srgbClr val="000000">
                <a:alpha val="1294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bg>
      <p:bgPr>
        <a:solidFill>
          <a:schemeClr val="lt1"/>
        </a:solidFill>
      </p:bgPr>
    </p:bg>
    <p:spTree>
      <p:nvGrpSpPr>
        <p:cNvPr id="93" name="Shape 93"/>
        <p:cNvGrpSpPr/>
        <p:nvPr/>
      </p:nvGrpSpPr>
      <p:grpSpPr>
        <a:xfrm>
          <a:off x="0" y="0"/>
          <a:ext cx="0" cy="0"/>
          <a:chOff x="0" y="0"/>
          <a:chExt cx="0" cy="0"/>
        </a:xfrm>
      </p:grpSpPr>
      <p:sp>
        <p:nvSpPr>
          <p:cNvPr id="94" name="Google Shape;94;p14"/>
          <p:cNvSpPr txBox="1"/>
          <p:nvPr/>
        </p:nvSpPr>
        <p:spPr>
          <a:xfrm>
            <a:off x="6403032" y="1375063"/>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95" name="Google Shape;95;p14"/>
          <p:cNvSpPr txBox="1"/>
          <p:nvPr/>
        </p:nvSpPr>
        <p:spPr>
          <a:xfrm>
            <a:off x="5792700" y="2373137"/>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96" name="Google Shape;96;p14"/>
          <p:cNvSpPr txBox="1"/>
          <p:nvPr/>
        </p:nvSpPr>
        <p:spPr>
          <a:xfrm>
            <a:off x="4330791" y="279777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97" name="Google Shape;97;p14"/>
          <p:cNvSpPr txBox="1"/>
          <p:nvPr/>
        </p:nvSpPr>
        <p:spPr>
          <a:xfrm>
            <a:off x="3352143" y="3293953"/>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98" name="Google Shape;98;p14"/>
          <p:cNvSpPr/>
          <p:nvPr/>
        </p:nvSpPr>
        <p:spPr>
          <a:xfrm rot="5400000">
            <a:off x="6203349" y="402792"/>
            <a:ext cx="6379181" cy="5541507"/>
          </a:xfrm>
          <a:custGeom>
            <a:rect b="b" l="l" r="r" t="t"/>
            <a:pathLst>
              <a:path extrusionOk="0" h="5259224" w="6582615">
                <a:moveTo>
                  <a:pt x="0" y="9361"/>
                </a:moveTo>
                <a:lnTo>
                  <a:pt x="6468699" y="0"/>
                </a:lnTo>
                <a:cubicBezTo>
                  <a:pt x="7133973" y="441870"/>
                  <a:pt x="4698462" y="290785"/>
                  <a:pt x="3991642" y="2660581"/>
                </a:cubicBezTo>
                <a:cubicBezTo>
                  <a:pt x="3284822" y="5030377"/>
                  <a:pt x="725574" y="5708255"/>
                  <a:pt x="0" y="4982681"/>
                </a:cubicBezTo>
                <a:lnTo>
                  <a:pt x="0" y="9361"/>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rot="10800000">
            <a:off x="5145170" y="385011"/>
            <a:ext cx="6675651" cy="6489031"/>
          </a:xfrm>
          <a:custGeom>
            <a:rect b="b" l="l" r="r" t="t"/>
            <a:pathLst>
              <a:path extrusionOk="0" h="5277999" w="6468699">
                <a:moveTo>
                  <a:pt x="0" y="9361"/>
                </a:moveTo>
                <a:lnTo>
                  <a:pt x="6468699" y="0"/>
                </a:lnTo>
                <a:cubicBezTo>
                  <a:pt x="5439184" y="1150389"/>
                  <a:pt x="3982055" y="403280"/>
                  <a:pt x="3275235" y="2773076"/>
                </a:cubicBezTo>
                <a:cubicBezTo>
                  <a:pt x="2568415" y="5142872"/>
                  <a:pt x="725574" y="5708255"/>
                  <a:pt x="0" y="4982681"/>
                </a:cubicBezTo>
                <a:lnTo>
                  <a:pt x="0" y="9361"/>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rot="920803">
            <a:off x="8026487" y="58374"/>
            <a:ext cx="6741251" cy="6741251"/>
          </a:xfrm>
          <a:prstGeom prst="chord">
            <a:avLst>
              <a:gd fmla="val 3681203" name="adj1"/>
              <a:gd fmla="val 16071944" name="adj2"/>
            </a:avLst>
          </a:prstGeom>
          <a:solidFill>
            <a:schemeClr val="lt1"/>
          </a:solidFill>
          <a:ln>
            <a:noFill/>
          </a:ln>
          <a:effectLst>
            <a:outerShdw blurRad="317500" sx="94000" rotWithShape="0" algn="t" dir="8460000" dist="139700" sy="940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bg>
      <p:bgPr>
        <a:solidFill>
          <a:schemeClr val="lt1"/>
        </a:solidFill>
      </p:bgPr>
    </p:bg>
    <p:spTree>
      <p:nvGrpSpPr>
        <p:cNvPr id="101" name="Shape 101"/>
        <p:cNvGrpSpPr/>
        <p:nvPr/>
      </p:nvGrpSpPr>
      <p:grpSpPr>
        <a:xfrm>
          <a:off x="0" y="0"/>
          <a:ext cx="0" cy="0"/>
          <a:chOff x="0" y="0"/>
          <a:chExt cx="0" cy="0"/>
        </a:xfrm>
      </p:grpSpPr>
      <p:sp>
        <p:nvSpPr>
          <p:cNvPr id="102" name="Google Shape;102;p15"/>
          <p:cNvSpPr txBox="1"/>
          <p:nvPr/>
        </p:nvSpPr>
        <p:spPr>
          <a:xfrm>
            <a:off x="3234267" y="0"/>
            <a:ext cx="7019870" cy="3770263"/>
          </a:xfrm>
          <a:prstGeom prst="rect">
            <a:avLst/>
          </a:prstGeom>
          <a:noFill/>
          <a:ln>
            <a:noFill/>
          </a:ln>
          <a:effectLst>
            <a:outerShdw blurRad="647700" rotWithShape="0" algn="tl" dir="2700000" dist="571500">
              <a:srgbClr val="000000">
                <a:alpha val="6666"/>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lt1"/>
                </a:solidFill>
                <a:latin typeface="Roboto Medium"/>
                <a:ea typeface="Roboto Medium"/>
                <a:cs typeface="Roboto Medium"/>
                <a:sym typeface="Roboto Medium"/>
              </a:rPr>
              <a:t>2021</a:t>
            </a:r>
            <a:endParaRPr b="1" sz="23900">
              <a:solidFill>
                <a:schemeClr val="lt1"/>
              </a:solidFill>
              <a:latin typeface="Roboto Medium"/>
              <a:ea typeface="Roboto Medium"/>
              <a:cs typeface="Roboto Medium"/>
              <a:sym typeface="Roboto Medium"/>
            </a:endParaRPr>
          </a:p>
        </p:txBody>
      </p:sp>
      <p:sp>
        <p:nvSpPr>
          <p:cNvPr id="103" name="Google Shape;103;p15"/>
          <p:cNvSpPr/>
          <p:nvPr/>
        </p:nvSpPr>
        <p:spPr>
          <a:xfrm>
            <a:off x="0" y="2319867"/>
            <a:ext cx="12192000" cy="45381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bg>
      <p:bgPr>
        <a:solidFill>
          <a:schemeClr val="lt1"/>
        </a:solidFill>
      </p:bgPr>
    </p:bg>
    <p:spTree>
      <p:nvGrpSpPr>
        <p:cNvPr id="104" name="Shape 104"/>
        <p:cNvGrpSpPr/>
        <p:nvPr/>
      </p:nvGrpSpPr>
      <p:grpSpPr>
        <a:xfrm>
          <a:off x="0" y="0"/>
          <a:ext cx="0" cy="0"/>
          <a:chOff x="0" y="0"/>
          <a:chExt cx="0" cy="0"/>
        </a:xfrm>
      </p:grpSpPr>
      <p:sp>
        <p:nvSpPr>
          <p:cNvPr id="105" name="Google Shape;105;p16"/>
          <p:cNvSpPr txBox="1"/>
          <p:nvPr/>
        </p:nvSpPr>
        <p:spPr>
          <a:xfrm>
            <a:off x="3399369" y="638149"/>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106" name="Google Shape;106;p16"/>
          <p:cNvSpPr txBox="1"/>
          <p:nvPr/>
        </p:nvSpPr>
        <p:spPr>
          <a:xfrm>
            <a:off x="2302264" y="1177517"/>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07" name="Google Shape;107;p16"/>
          <p:cNvSpPr txBox="1"/>
          <p:nvPr/>
        </p:nvSpPr>
        <p:spPr>
          <a:xfrm>
            <a:off x="910437" y="1417563"/>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108" name="Google Shape;108;p16"/>
          <p:cNvSpPr txBox="1"/>
          <p:nvPr/>
        </p:nvSpPr>
        <p:spPr>
          <a:xfrm>
            <a:off x="-207575" y="1945120"/>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09" name="Google Shape;109;p16"/>
          <p:cNvSpPr/>
          <p:nvPr/>
        </p:nvSpPr>
        <p:spPr>
          <a:xfrm>
            <a:off x="7822173" y="1995525"/>
            <a:ext cx="2381800" cy="278743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5413884" y="2715209"/>
            <a:ext cx="2381800" cy="278743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3228971" y="3223931"/>
            <a:ext cx="2381800" cy="278743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0" y="4660166"/>
            <a:ext cx="12192000" cy="2136841"/>
          </a:xfrm>
          <a:custGeom>
            <a:rect b="b" l="l" r="r" t="t"/>
            <a:pathLst>
              <a:path extrusionOk="0" h="4305464" w="12192000">
                <a:moveTo>
                  <a:pt x="0" y="279914"/>
                </a:moveTo>
                <a:cubicBezTo>
                  <a:pt x="1154545" y="-221159"/>
                  <a:pt x="4463280" y="4209907"/>
                  <a:pt x="7016172" y="1326536"/>
                </a:cubicBezTo>
                <a:cubicBezTo>
                  <a:pt x="9569064" y="-1556835"/>
                  <a:pt x="10056091" y="1317826"/>
                  <a:pt x="12192000" y="279914"/>
                </a:cubicBezTo>
                <a:lnTo>
                  <a:pt x="12192000" y="4305464"/>
                </a:lnTo>
                <a:lnTo>
                  <a:pt x="0" y="4305464"/>
                </a:lnTo>
                <a:lnTo>
                  <a:pt x="0" y="279914"/>
                </a:ln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0" y="5421815"/>
            <a:ext cx="12192000" cy="1428771"/>
          </a:xfrm>
          <a:custGeom>
            <a:rect b="b" l="l" r="r" t="t"/>
            <a:pathLst>
              <a:path extrusionOk="0" h="4495902" w="12192000">
                <a:moveTo>
                  <a:pt x="0" y="470352"/>
                </a:moveTo>
                <a:cubicBezTo>
                  <a:pt x="1154545" y="-30721"/>
                  <a:pt x="3885430" y="-602648"/>
                  <a:pt x="6927273" y="1489466"/>
                </a:cubicBezTo>
                <a:cubicBezTo>
                  <a:pt x="9969116" y="3581580"/>
                  <a:pt x="10437091" y="810057"/>
                  <a:pt x="12192000" y="470352"/>
                </a:cubicBezTo>
                <a:lnTo>
                  <a:pt x="12192000" y="4495902"/>
                </a:lnTo>
                <a:lnTo>
                  <a:pt x="0" y="4495902"/>
                </a:lnTo>
                <a:lnTo>
                  <a:pt x="0" y="470352"/>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017569" y="3529483"/>
            <a:ext cx="2381800" cy="2787433"/>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442231" y="3066485"/>
            <a:ext cx="1388568" cy="1388568"/>
          </a:xfrm>
          <a:prstGeom prst="ellipse">
            <a:avLst/>
          </a:prstGeom>
          <a:gradFill>
            <a:gsLst>
              <a:gs pos="0">
                <a:srgbClr val="2948FF"/>
              </a:gs>
              <a:gs pos="100000">
                <a:srgbClr val="396AFC"/>
              </a:gs>
            </a:gsLst>
            <a:path path="circle">
              <a:fillToRect l="100%" t="100%"/>
            </a:path>
            <a:tileRect b="-100%" r="-10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3712342" y="2674453"/>
            <a:ext cx="1388568" cy="1388568"/>
          </a:xfrm>
          <a:prstGeom prst="ellipse">
            <a:avLst/>
          </a:prstGeom>
          <a:gradFill>
            <a:gsLst>
              <a:gs pos="0">
                <a:srgbClr val="2948FF"/>
              </a:gs>
              <a:gs pos="100000">
                <a:srgbClr val="396AFC"/>
              </a:gs>
            </a:gsLst>
            <a:path path="circle">
              <a:fillToRect l="100%" t="100%"/>
            </a:path>
            <a:tileRect b="-100%" r="-10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5886947" y="2059422"/>
            <a:ext cx="1388568" cy="1388568"/>
          </a:xfrm>
          <a:prstGeom prst="ellipse">
            <a:avLst/>
          </a:prstGeom>
          <a:solidFill>
            <a:srgbClr val="7030A0"/>
          </a:soli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a:off x="8318789" y="1420953"/>
            <a:ext cx="1388568" cy="1388568"/>
          </a:xfrm>
          <a:prstGeom prst="ellipse">
            <a:avLst/>
          </a:prstGeom>
          <a:solidFill>
            <a:srgbClr val="7030A0"/>
          </a:soli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bg>
      <p:bgPr>
        <a:solidFill>
          <a:srgbClr val="19194F"/>
        </a:solidFill>
      </p:bgPr>
    </p:bg>
    <p:spTree>
      <p:nvGrpSpPr>
        <p:cNvPr id="119" name="Shape 119"/>
        <p:cNvGrpSpPr/>
        <p:nvPr/>
      </p:nvGrpSpPr>
      <p:grpSpPr>
        <a:xfrm>
          <a:off x="0" y="0"/>
          <a:ext cx="0" cy="0"/>
          <a:chOff x="0" y="0"/>
          <a:chExt cx="0" cy="0"/>
        </a:xfrm>
      </p:grpSpPr>
      <p:sp>
        <p:nvSpPr>
          <p:cNvPr id="120" name="Google Shape;120;p17"/>
          <p:cNvSpPr/>
          <p:nvPr/>
        </p:nvSpPr>
        <p:spPr>
          <a:xfrm rot="10800000">
            <a:off x="0" y="0"/>
            <a:ext cx="12192000" cy="3682334"/>
          </a:xfrm>
          <a:custGeom>
            <a:rect b="b" l="l" r="r" t="t"/>
            <a:pathLst>
              <a:path extrusionOk="0" h="4383672" w="12192000">
                <a:moveTo>
                  <a:pt x="0" y="358122"/>
                </a:moveTo>
                <a:cubicBezTo>
                  <a:pt x="1154545" y="-142951"/>
                  <a:pt x="3960784" y="-360099"/>
                  <a:pt x="6927273" y="1377236"/>
                </a:cubicBezTo>
                <a:cubicBezTo>
                  <a:pt x="9893762" y="3114571"/>
                  <a:pt x="10437091" y="697827"/>
                  <a:pt x="12192000" y="358122"/>
                </a:cubicBezTo>
                <a:lnTo>
                  <a:pt x="12192000" y="4383672"/>
                </a:lnTo>
                <a:lnTo>
                  <a:pt x="0" y="4383672"/>
                </a:lnTo>
                <a:lnTo>
                  <a:pt x="0" y="358122"/>
                </a:ln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7"/>
          <p:cNvSpPr/>
          <p:nvPr/>
        </p:nvSpPr>
        <p:spPr>
          <a:xfrm rot="10800000">
            <a:off x="0" y="-1"/>
            <a:ext cx="12192000" cy="3801371"/>
          </a:xfrm>
          <a:custGeom>
            <a:rect b="b" l="l" r="r" t="t"/>
            <a:pathLst>
              <a:path extrusionOk="0" h="4045939" w="12192000">
                <a:moveTo>
                  <a:pt x="0" y="4045939"/>
                </a:moveTo>
                <a:cubicBezTo>
                  <a:pt x="2309091" y="3043794"/>
                  <a:pt x="3263514" y="1781898"/>
                  <a:pt x="6419272" y="2158415"/>
                </a:cubicBezTo>
                <a:cubicBezTo>
                  <a:pt x="9575030" y="2534932"/>
                  <a:pt x="11924146" y="-264410"/>
                  <a:pt x="12192000" y="20389"/>
                </a:cubicBezTo>
                <a:lnTo>
                  <a:pt x="12192000" y="4045939"/>
                </a:lnTo>
                <a:lnTo>
                  <a:pt x="0" y="40459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p:nvPr/>
        </p:nvSpPr>
        <p:spPr>
          <a:xfrm>
            <a:off x="2064464" y="3763901"/>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7"/>
          <p:cNvSpPr/>
          <p:nvPr/>
        </p:nvSpPr>
        <p:spPr>
          <a:xfrm>
            <a:off x="2433557" y="4150571"/>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7"/>
          <p:cNvSpPr/>
          <p:nvPr/>
        </p:nvSpPr>
        <p:spPr>
          <a:xfrm rot="10800000">
            <a:off x="2201430" y="3931923"/>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448840" y="1956328"/>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7"/>
          <p:cNvSpPr/>
          <p:nvPr/>
        </p:nvSpPr>
        <p:spPr>
          <a:xfrm>
            <a:off x="817933" y="2342998"/>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7"/>
          <p:cNvSpPr/>
          <p:nvPr/>
        </p:nvSpPr>
        <p:spPr>
          <a:xfrm rot="10800000">
            <a:off x="585806" y="2124350"/>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7"/>
          <p:cNvSpPr/>
          <p:nvPr/>
        </p:nvSpPr>
        <p:spPr>
          <a:xfrm>
            <a:off x="5040863" y="2303837"/>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7"/>
          <p:cNvSpPr/>
          <p:nvPr/>
        </p:nvSpPr>
        <p:spPr>
          <a:xfrm>
            <a:off x="5409956" y="2690507"/>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rot="10800000">
            <a:off x="5177829" y="2471859"/>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5608150" y="4685997"/>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1882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5977243" y="5072667"/>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rot="10800000">
            <a:off x="5745116" y="4854019"/>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bg>
      <p:bgPr>
        <a:solidFill>
          <a:schemeClr val="lt1"/>
        </a:solidFill>
      </p:bgPr>
    </p:bg>
    <p:spTree>
      <p:nvGrpSpPr>
        <p:cNvPr id="134" name="Shape 134"/>
        <p:cNvGrpSpPr/>
        <p:nvPr/>
      </p:nvGrpSpPr>
      <p:grpSpPr>
        <a:xfrm>
          <a:off x="0" y="0"/>
          <a:ext cx="0" cy="0"/>
          <a:chOff x="0" y="0"/>
          <a:chExt cx="0" cy="0"/>
        </a:xfrm>
      </p:grpSpPr>
      <p:sp>
        <p:nvSpPr>
          <p:cNvPr id="135" name="Google Shape;135;p18"/>
          <p:cNvSpPr txBox="1"/>
          <p:nvPr/>
        </p:nvSpPr>
        <p:spPr>
          <a:xfrm>
            <a:off x="8567718" y="-541242"/>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136" name="Google Shape;136;p18"/>
          <p:cNvSpPr txBox="1"/>
          <p:nvPr/>
        </p:nvSpPr>
        <p:spPr>
          <a:xfrm>
            <a:off x="7262936" y="-379441"/>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37" name="Google Shape;137;p18"/>
          <p:cNvSpPr txBox="1"/>
          <p:nvPr/>
        </p:nvSpPr>
        <p:spPr>
          <a:xfrm>
            <a:off x="5632368" y="-55215"/>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138" name="Google Shape;138;p18"/>
          <p:cNvSpPr txBox="1"/>
          <p:nvPr/>
        </p:nvSpPr>
        <p:spPr>
          <a:xfrm>
            <a:off x="4363874" y="97838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39" name="Google Shape;139;p18"/>
          <p:cNvSpPr/>
          <p:nvPr/>
        </p:nvSpPr>
        <p:spPr>
          <a:xfrm>
            <a:off x="0" y="2094061"/>
            <a:ext cx="12192000" cy="4763939"/>
          </a:xfrm>
          <a:custGeom>
            <a:rect b="b" l="l" r="r" t="t"/>
            <a:pathLst>
              <a:path extrusionOk="0" h="4763939" w="12192000">
                <a:moveTo>
                  <a:pt x="0" y="4763939"/>
                </a:moveTo>
                <a:cubicBezTo>
                  <a:pt x="242711" y="3705605"/>
                  <a:pt x="4447822" y="3527806"/>
                  <a:pt x="5757333" y="1275673"/>
                </a:cubicBezTo>
                <a:cubicBezTo>
                  <a:pt x="7066844" y="-976460"/>
                  <a:pt x="9985022" y="496739"/>
                  <a:pt x="12192000" y="225806"/>
                </a:cubicBezTo>
                <a:lnTo>
                  <a:pt x="12192000" y="4763939"/>
                </a:lnTo>
                <a:lnTo>
                  <a:pt x="0" y="4763939"/>
                </a:lnTo>
                <a:close/>
              </a:path>
            </a:pathLst>
          </a:custGeom>
          <a:solidFill>
            <a:srgbClr val="1919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a:off x="8730529" y="2852282"/>
            <a:ext cx="2583100" cy="3202861"/>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9400700" y="3192674"/>
            <a:ext cx="1383017" cy="1383017"/>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8"/>
          <p:cNvSpPr/>
          <p:nvPr/>
        </p:nvSpPr>
        <p:spPr>
          <a:xfrm>
            <a:off x="6232002" y="2887269"/>
            <a:ext cx="2583100" cy="3202861"/>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8"/>
          <p:cNvSpPr/>
          <p:nvPr/>
        </p:nvSpPr>
        <p:spPr>
          <a:xfrm>
            <a:off x="6832043" y="3199295"/>
            <a:ext cx="1383017" cy="1383017"/>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3686110" y="2887269"/>
            <a:ext cx="2583100" cy="3202861"/>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8"/>
          <p:cNvSpPr/>
          <p:nvPr/>
        </p:nvSpPr>
        <p:spPr>
          <a:xfrm>
            <a:off x="4263386" y="3205916"/>
            <a:ext cx="1383017" cy="1383017"/>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1103010" y="2887269"/>
            <a:ext cx="2583100" cy="3202861"/>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1703051" y="3205916"/>
            <a:ext cx="1383017" cy="1383017"/>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bg>
      <p:bgPr>
        <a:solidFill>
          <a:schemeClr val="lt1"/>
        </a:solidFill>
      </p:bgPr>
    </p:bg>
    <p:spTree>
      <p:nvGrpSpPr>
        <p:cNvPr id="148" name="Shape 14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bg>
      <p:bgPr>
        <a:solidFill>
          <a:schemeClr val="lt1"/>
        </a:solidFill>
      </p:bgPr>
    </p:bg>
    <p:spTree>
      <p:nvGrpSpPr>
        <p:cNvPr id="149" name="Shape 149"/>
        <p:cNvGrpSpPr/>
        <p:nvPr/>
      </p:nvGrpSpPr>
      <p:grpSpPr>
        <a:xfrm>
          <a:off x="0" y="0"/>
          <a:ext cx="0" cy="0"/>
          <a:chOff x="0" y="0"/>
          <a:chExt cx="0" cy="0"/>
        </a:xfrm>
      </p:grpSpPr>
      <p:sp>
        <p:nvSpPr>
          <p:cNvPr id="150" name="Google Shape;150;p20"/>
          <p:cNvSpPr/>
          <p:nvPr/>
        </p:nvSpPr>
        <p:spPr>
          <a:xfrm>
            <a:off x="0" y="3234265"/>
            <a:ext cx="12192000" cy="3623735"/>
          </a:xfrm>
          <a:custGeom>
            <a:rect b="b" l="l" r="r" t="t"/>
            <a:pathLst>
              <a:path extrusionOk="0" h="4657637" w="12192000">
                <a:moveTo>
                  <a:pt x="0" y="632087"/>
                </a:moveTo>
                <a:cubicBezTo>
                  <a:pt x="1154545" y="131014"/>
                  <a:pt x="1194724" y="2638223"/>
                  <a:pt x="5692833" y="788040"/>
                </a:cubicBezTo>
                <a:cubicBezTo>
                  <a:pt x="10190942" y="-1062143"/>
                  <a:pt x="10437091" y="971792"/>
                  <a:pt x="12192000" y="632087"/>
                </a:cubicBezTo>
                <a:lnTo>
                  <a:pt x="12192000" y="4657637"/>
                </a:lnTo>
                <a:lnTo>
                  <a:pt x="0" y="4657637"/>
                </a:lnTo>
                <a:lnTo>
                  <a:pt x="0" y="632087"/>
                </a:ln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16" name="Shape 16"/>
        <p:cNvGrpSpPr/>
        <p:nvPr/>
      </p:nvGrpSpPr>
      <p:grpSpPr>
        <a:xfrm>
          <a:off x="0" y="0"/>
          <a:ext cx="0" cy="0"/>
          <a:chOff x="0" y="0"/>
          <a:chExt cx="0" cy="0"/>
        </a:xfrm>
      </p:grpSpPr>
      <p:sp>
        <p:nvSpPr>
          <p:cNvPr id="17" name="Google Shape;17;p3"/>
          <p:cNvSpPr txBox="1"/>
          <p:nvPr/>
        </p:nvSpPr>
        <p:spPr>
          <a:xfrm>
            <a:off x="5376799" y="-191646"/>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8" name="Google Shape;18;p3"/>
          <p:cNvSpPr txBox="1"/>
          <p:nvPr/>
        </p:nvSpPr>
        <p:spPr>
          <a:xfrm>
            <a:off x="4418617" y="1744384"/>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19" name="Google Shape;19;p3"/>
          <p:cNvSpPr txBox="1"/>
          <p:nvPr/>
        </p:nvSpPr>
        <p:spPr>
          <a:xfrm>
            <a:off x="3340740" y="321089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20" name="Google Shape;20;p3"/>
          <p:cNvSpPr txBox="1"/>
          <p:nvPr/>
        </p:nvSpPr>
        <p:spPr>
          <a:xfrm>
            <a:off x="6186450" y="-853656"/>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21" name="Google Shape;21;p3"/>
          <p:cNvSpPr/>
          <p:nvPr/>
        </p:nvSpPr>
        <p:spPr>
          <a:xfrm>
            <a:off x="3683957" y="1030310"/>
            <a:ext cx="8508044" cy="5827692"/>
          </a:xfrm>
          <a:custGeom>
            <a:rect b="b" l="l" r="r" t="t"/>
            <a:pathLst>
              <a:path extrusionOk="0" h="4025550" w="10018573">
                <a:moveTo>
                  <a:pt x="0" y="4024318"/>
                </a:moveTo>
                <a:cubicBezTo>
                  <a:pt x="1181582" y="3179726"/>
                  <a:pt x="2428526" y="4297144"/>
                  <a:pt x="2901907" y="1766615"/>
                </a:cubicBezTo>
                <a:cubicBezTo>
                  <a:pt x="3375288" y="-763914"/>
                  <a:pt x="8263664" y="339705"/>
                  <a:pt x="10018573" y="0"/>
                </a:cubicBezTo>
                <a:lnTo>
                  <a:pt x="10018573" y="4025550"/>
                </a:lnTo>
                <a:lnTo>
                  <a:pt x="0" y="402431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3"/>
          <p:cNvSpPr/>
          <p:nvPr/>
        </p:nvSpPr>
        <p:spPr>
          <a:xfrm rot="1800000">
            <a:off x="8420159" y="1030310"/>
            <a:ext cx="3754675" cy="3754676"/>
          </a:xfrm>
          <a:custGeom>
            <a:rect b="b" l="l" r="r" t="t"/>
            <a:pathLst>
              <a:path extrusionOk="0" h="3754676" w="3754675">
                <a:moveTo>
                  <a:pt x="275906" y="106876"/>
                </a:moveTo>
                <a:cubicBezTo>
                  <a:pt x="375783" y="39400"/>
                  <a:pt x="496186" y="0"/>
                  <a:pt x="625792" y="0"/>
                </a:cubicBezTo>
                <a:lnTo>
                  <a:pt x="2981040" y="0"/>
                </a:lnTo>
                <a:lnTo>
                  <a:pt x="3754675" y="1339974"/>
                </a:lnTo>
                <a:lnTo>
                  <a:pt x="3754675" y="3128884"/>
                </a:lnTo>
                <a:lnTo>
                  <a:pt x="3742437" y="3250280"/>
                </a:lnTo>
                <a:lnTo>
                  <a:pt x="2868797" y="3754676"/>
                </a:lnTo>
                <a:lnTo>
                  <a:pt x="625792" y="3754676"/>
                </a:lnTo>
                <a:cubicBezTo>
                  <a:pt x="280177" y="3754676"/>
                  <a:pt x="0" y="3474499"/>
                  <a:pt x="0" y="3128884"/>
                </a:cubicBezTo>
                <a:lnTo>
                  <a:pt x="0" y="625792"/>
                </a:lnTo>
                <a:cubicBezTo>
                  <a:pt x="0" y="409783"/>
                  <a:pt x="109445" y="219335"/>
                  <a:pt x="275906" y="10687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3"/>
          <p:cNvSpPr/>
          <p:nvPr/>
        </p:nvSpPr>
        <p:spPr>
          <a:xfrm rot="2700000">
            <a:off x="8510625" y="1470703"/>
            <a:ext cx="3754676" cy="3754675"/>
          </a:xfrm>
          <a:custGeom>
            <a:rect b="b" l="l" r="r" t="t"/>
            <a:pathLst>
              <a:path extrusionOk="0" h="3754675" w="3754676">
                <a:moveTo>
                  <a:pt x="183291" y="183290"/>
                </a:moveTo>
                <a:cubicBezTo>
                  <a:pt x="296537" y="70044"/>
                  <a:pt x="452985" y="0"/>
                  <a:pt x="625792" y="0"/>
                </a:cubicBezTo>
                <a:lnTo>
                  <a:pt x="2551295" y="0"/>
                </a:lnTo>
                <a:lnTo>
                  <a:pt x="3754676" y="1203381"/>
                </a:lnTo>
                <a:lnTo>
                  <a:pt x="3754676" y="3128883"/>
                </a:lnTo>
                <a:cubicBezTo>
                  <a:pt x="3754676" y="3474498"/>
                  <a:pt x="3474499" y="3754675"/>
                  <a:pt x="3128884" y="3754675"/>
                </a:cubicBezTo>
                <a:lnTo>
                  <a:pt x="625792" y="3754675"/>
                </a:lnTo>
                <a:cubicBezTo>
                  <a:pt x="280177" y="3754675"/>
                  <a:pt x="0" y="3474498"/>
                  <a:pt x="0" y="3128883"/>
                </a:cubicBezTo>
                <a:lnTo>
                  <a:pt x="0" y="625792"/>
                </a:lnTo>
                <a:cubicBezTo>
                  <a:pt x="1" y="452984"/>
                  <a:pt x="70045" y="296536"/>
                  <a:pt x="183291" y="183290"/>
                </a:cubicBez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bg>
      <p:bgPr>
        <a:solidFill>
          <a:schemeClr val="lt1"/>
        </a:solidFill>
      </p:bgPr>
    </p:bg>
    <p:spTree>
      <p:nvGrpSpPr>
        <p:cNvPr id="151" name="Shape 151"/>
        <p:cNvGrpSpPr/>
        <p:nvPr/>
      </p:nvGrpSpPr>
      <p:grpSpPr>
        <a:xfrm>
          <a:off x="0" y="0"/>
          <a:ext cx="0" cy="0"/>
          <a:chOff x="0" y="0"/>
          <a:chExt cx="0" cy="0"/>
        </a:xfrm>
      </p:grpSpPr>
      <p:sp>
        <p:nvSpPr>
          <p:cNvPr id="152" name="Google Shape;152;p21"/>
          <p:cNvSpPr txBox="1"/>
          <p:nvPr/>
        </p:nvSpPr>
        <p:spPr>
          <a:xfrm>
            <a:off x="-148426" y="-529823"/>
            <a:ext cx="4288353" cy="4508927"/>
          </a:xfrm>
          <a:prstGeom prst="rect">
            <a:avLst/>
          </a:prstGeom>
          <a:noFill/>
          <a:ln>
            <a:noFill/>
          </a:ln>
          <a:effectLst>
            <a:outerShdw blurRad="647700" rotWithShape="0" algn="tl" dir="2700000" dist="571500">
              <a:srgbClr val="000000">
                <a:alpha val="6666"/>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20</a:t>
            </a:r>
            <a:endParaRPr b="1" sz="28700">
              <a:solidFill>
                <a:schemeClr val="lt1"/>
              </a:solidFill>
              <a:latin typeface="Roboto Medium"/>
              <a:ea typeface="Roboto Medium"/>
              <a:cs typeface="Roboto Medium"/>
              <a:sym typeface="Roboto Medium"/>
            </a:endParaRPr>
          </a:p>
        </p:txBody>
      </p:sp>
      <p:sp>
        <p:nvSpPr>
          <p:cNvPr id="153" name="Google Shape;153;p21"/>
          <p:cNvSpPr/>
          <p:nvPr/>
        </p:nvSpPr>
        <p:spPr>
          <a:xfrm>
            <a:off x="-7717" y="1305823"/>
            <a:ext cx="12192000" cy="5552176"/>
          </a:xfrm>
          <a:custGeom>
            <a:rect b="b" l="l" r="r" t="t"/>
            <a:pathLst>
              <a:path extrusionOk="0" h="5433431" w="12192000">
                <a:moveTo>
                  <a:pt x="0" y="1407881"/>
                </a:moveTo>
                <a:cubicBezTo>
                  <a:pt x="1154545" y="906808"/>
                  <a:pt x="3340351" y="-1421262"/>
                  <a:pt x="5948084" y="1287918"/>
                </a:cubicBezTo>
                <a:cubicBezTo>
                  <a:pt x="8555817" y="3997098"/>
                  <a:pt x="11961326" y="4585086"/>
                  <a:pt x="12192000" y="5433431"/>
                </a:cubicBezTo>
                <a:lnTo>
                  <a:pt x="0" y="5433431"/>
                </a:lnTo>
                <a:lnTo>
                  <a:pt x="0" y="1407881"/>
                </a:lnTo>
                <a:close/>
              </a:path>
            </a:pathLst>
          </a:custGeom>
          <a:gradFill>
            <a:gsLst>
              <a:gs pos="0">
                <a:srgbClr val="396AFC"/>
              </a:gs>
              <a:gs pos="100000">
                <a:srgbClr val="2948FF"/>
              </a:gs>
            </a:gsLst>
            <a:path path="circle">
              <a:fillToRect b="100%" r="100%"/>
            </a:path>
            <a:tileRect l="-100%" t="-100%"/>
          </a:gradFill>
          <a:ln>
            <a:noFill/>
          </a:ln>
          <a:effectLst>
            <a:outerShdw blurRad="368300" rotWithShape="0" dir="16200000" dist="38100">
              <a:srgbClr val="000000">
                <a:alpha val="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1"/>
          <p:cNvSpPr txBox="1"/>
          <p:nvPr/>
        </p:nvSpPr>
        <p:spPr>
          <a:xfrm>
            <a:off x="8148227" y="2349072"/>
            <a:ext cx="4288353"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21</a:t>
            </a:r>
            <a:endParaRPr b="1" sz="28700">
              <a:solidFill>
                <a:schemeClr val="lt1"/>
              </a:solidFill>
              <a:latin typeface="Roboto Medium"/>
              <a:ea typeface="Roboto Medium"/>
              <a:cs typeface="Roboto Medium"/>
              <a:sym typeface="Roboto Medium"/>
            </a:endParaRPr>
          </a:p>
        </p:txBody>
      </p:sp>
      <p:sp>
        <p:nvSpPr>
          <p:cNvPr id="155" name="Google Shape;155;p21"/>
          <p:cNvSpPr/>
          <p:nvPr/>
        </p:nvSpPr>
        <p:spPr>
          <a:xfrm>
            <a:off x="0" y="3860800"/>
            <a:ext cx="12192000" cy="2997199"/>
          </a:xfrm>
          <a:custGeom>
            <a:rect b="b" l="l" r="r" t="t"/>
            <a:pathLst>
              <a:path extrusionOk="0" h="4774607" w="12192000">
                <a:moveTo>
                  <a:pt x="0" y="749057"/>
                </a:moveTo>
                <a:cubicBezTo>
                  <a:pt x="1154545" y="247984"/>
                  <a:pt x="3980662" y="-760246"/>
                  <a:pt x="6947151" y="977089"/>
                </a:cubicBezTo>
                <a:cubicBezTo>
                  <a:pt x="9913640" y="2714424"/>
                  <a:pt x="10437091" y="1088762"/>
                  <a:pt x="12192000" y="749057"/>
                </a:cubicBezTo>
                <a:lnTo>
                  <a:pt x="12192000" y="4774607"/>
                </a:lnTo>
                <a:lnTo>
                  <a:pt x="0" y="4774607"/>
                </a:lnTo>
                <a:lnTo>
                  <a:pt x="0" y="749057"/>
                </a:lnTo>
                <a:close/>
              </a:path>
            </a:pathLst>
          </a:custGeom>
          <a:solidFill>
            <a:schemeClr val="lt1"/>
          </a:solidFill>
          <a:ln>
            <a:noFill/>
          </a:ln>
          <a:effectLst>
            <a:outerShdw blurRad="368300" rotWithShape="0" dir="16200000" dist="38100">
              <a:srgbClr val="000000">
                <a:alpha val="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bg>
      <p:bgPr>
        <a:solidFill>
          <a:schemeClr val="lt1"/>
        </a:solidFill>
      </p:bgPr>
    </p:bg>
    <p:spTree>
      <p:nvGrpSpPr>
        <p:cNvPr id="156" name="Shape 156"/>
        <p:cNvGrpSpPr/>
        <p:nvPr/>
      </p:nvGrpSpPr>
      <p:grpSpPr>
        <a:xfrm>
          <a:off x="0" y="0"/>
          <a:ext cx="0" cy="0"/>
          <a:chOff x="0" y="0"/>
          <a:chExt cx="0" cy="0"/>
        </a:xfrm>
      </p:grpSpPr>
      <p:sp>
        <p:nvSpPr>
          <p:cNvPr id="157" name="Google Shape;157;p22"/>
          <p:cNvSpPr/>
          <p:nvPr/>
        </p:nvSpPr>
        <p:spPr>
          <a:xfrm rot="10800000">
            <a:off x="3768428" y="597153"/>
            <a:ext cx="8423572" cy="6260848"/>
          </a:xfrm>
          <a:custGeom>
            <a:rect b="b" l="l" r="r" t="t"/>
            <a:pathLst>
              <a:path extrusionOk="0" h="4982681" w="6468699">
                <a:moveTo>
                  <a:pt x="0" y="9361"/>
                </a:moveTo>
                <a:lnTo>
                  <a:pt x="6468699" y="0"/>
                </a:lnTo>
                <a:cubicBezTo>
                  <a:pt x="5849697" y="819989"/>
                  <a:pt x="5640107" y="2775118"/>
                  <a:pt x="3300533" y="3029127"/>
                </a:cubicBezTo>
                <a:cubicBezTo>
                  <a:pt x="960959" y="3283136"/>
                  <a:pt x="497730" y="4845769"/>
                  <a:pt x="0" y="4982681"/>
                </a:cubicBezTo>
                <a:lnTo>
                  <a:pt x="0" y="9361"/>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bg>
      <p:bgPr>
        <a:solidFill>
          <a:schemeClr val="lt1"/>
        </a:solidFill>
      </p:bgPr>
    </p:bg>
    <p:spTree>
      <p:nvGrpSpPr>
        <p:cNvPr id="158" name="Shape 158"/>
        <p:cNvGrpSpPr/>
        <p:nvPr/>
      </p:nvGrpSpPr>
      <p:grpSpPr>
        <a:xfrm>
          <a:off x="0" y="0"/>
          <a:ext cx="0" cy="0"/>
          <a:chOff x="0" y="0"/>
          <a:chExt cx="0" cy="0"/>
        </a:xfrm>
      </p:grpSpPr>
      <p:sp>
        <p:nvSpPr>
          <p:cNvPr id="159" name="Google Shape;159;p23"/>
          <p:cNvSpPr/>
          <p:nvPr/>
        </p:nvSpPr>
        <p:spPr>
          <a:xfrm>
            <a:off x="0" y="764714"/>
            <a:ext cx="7772400" cy="6093287"/>
          </a:xfrm>
          <a:custGeom>
            <a:rect b="b" l="l" r="r" t="t"/>
            <a:pathLst>
              <a:path extrusionOk="0" h="6093287" w="7772400">
                <a:moveTo>
                  <a:pt x="3437467" y="0"/>
                </a:moveTo>
                <a:cubicBezTo>
                  <a:pt x="5831584" y="0"/>
                  <a:pt x="7772400" y="1940816"/>
                  <a:pt x="7772400" y="4334933"/>
                </a:cubicBezTo>
                <a:cubicBezTo>
                  <a:pt x="7772400" y="4933462"/>
                  <a:pt x="7651099" y="5503660"/>
                  <a:pt x="7431740" y="6022285"/>
                </a:cubicBezTo>
                <a:lnTo>
                  <a:pt x="7399640" y="6093287"/>
                </a:lnTo>
                <a:lnTo>
                  <a:pt x="0" y="6093287"/>
                </a:lnTo>
                <a:lnTo>
                  <a:pt x="0" y="1695122"/>
                </a:lnTo>
                <a:lnTo>
                  <a:pt x="92422" y="1577514"/>
                </a:lnTo>
                <a:cubicBezTo>
                  <a:pt x="887513" y="614087"/>
                  <a:pt x="2090776" y="0"/>
                  <a:pt x="3437467" y="0"/>
                </a:cubicBez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bg>
      <p:bgPr>
        <a:solidFill>
          <a:schemeClr val="lt1"/>
        </a:solidFill>
      </p:bgPr>
    </p:bg>
    <p:spTree>
      <p:nvGrpSpPr>
        <p:cNvPr id="160" name="Shape 16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bg>
      <p:bgPr>
        <a:solidFill>
          <a:schemeClr val="lt1"/>
        </a:solidFill>
      </p:bgPr>
    </p:bg>
    <p:spTree>
      <p:nvGrpSpPr>
        <p:cNvPr id="161" name="Shape 161"/>
        <p:cNvGrpSpPr/>
        <p:nvPr/>
      </p:nvGrpSpPr>
      <p:grpSpPr>
        <a:xfrm>
          <a:off x="0" y="0"/>
          <a:ext cx="0" cy="0"/>
          <a:chOff x="0" y="0"/>
          <a:chExt cx="0" cy="0"/>
        </a:xfrm>
      </p:grpSpPr>
      <p:sp>
        <p:nvSpPr>
          <p:cNvPr id="162" name="Google Shape;162;p25"/>
          <p:cNvSpPr txBox="1"/>
          <p:nvPr/>
        </p:nvSpPr>
        <p:spPr>
          <a:xfrm>
            <a:off x="9512965" y="1522559"/>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163" name="Google Shape;163;p25"/>
          <p:cNvSpPr txBox="1"/>
          <p:nvPr/>
        </p:nvSpPr>
        <p:spPr>
          <a:xfrm>
            <a:off x="8585424" y="1926184"/>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64" name="Google Shape;164;p25"/>
          <p:cNvSpPr txBox="1"/>
          <p:nvPr/>
        </p:nvSpPr>
        <p:spPr>
          <a:xfrm>
            <a:off x="6782136" y="2739651"/>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165" name="Google Shape;165;p25"/>
          <p:cNvSpPr txBox="1"/>
          <p:nvPr/>
        </p:nvSpPr>
        <p:spPr>
          <a:xfrm>
            <a:off x="4978848" y="3159592"/>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166" name="Google Shape;166;p25"/>
          <p:cNvSpPr/>
          <p:nvPr/>
        </p:nvSpPr>
        <p:spPr>
          <a:xfrm rot="10800000">
            <a:off x="-16934" y="1"/>
            <a:ext cx="12208934" cy="3553116"/>
          </a:xfrm>
          <a:custGeom>
            <a:rect b="b" l="l" r="r" t="t"/>
            <a:pathLst>
              <a:path extrusionOk="0" h="4229842" w="12208934">
                <a:moveTo>
                  <a:pt x="0" y="204292"/>
                </a:moveTo>
                <a:cubicBezTo>
                  <a:pt x="1154545" y="-296781"/>
                  <a:pt x="1878319" y="84454"/>
                  <a:pt x="5352474" y="1787843"/>
                </a:cubicBezTo>
                <a:cubicBezTo>
                  <a:pt x="8826629" y="3491232"/>
                  <a:pt x="10454025" y="1693030"/>
                  <a:pt x="12208934" y="1353325"/>
                </a:cubicBezTo>
                <a:cubicBezTo>
                  <a:pt x="12203289" y="2312164"/>
                  <a:pt x="12197645" y="3271003"/>
                  <a:pt x="12192000" y="4229842"/>
                </a:cubicBezTo>
                <a:lnTo>
                  <a:pt x="0" y="4229842"/>
                </a:lnTo>
                <a:lnTo>
                  <a:pt x="0" y="204292"/>
                </a:ln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bg>
      <p:bgPr>
        <a:solidFill>
          <a:srgbClr val="19194F"/>
        </a:solidFill>
      </p:bgPr>
    </p:bg>
    <p:spTree>
      <p:nvGrpSpPr>
        <p:cNvPr id="167" name="Shape 167"/>
        <p:cNvGrpSpPr/>
        <p:nvPr/>
      </p:nvGrpSpPr>
      <p:grpSpPr>
        <a:xfrm>
          <a:off x="0" y="0"/>
          <a:ext cx="0" cy="0"/>
          <a:chOff x="0" y="0"/>
          <a:chExt cx="0" cy="0"/>
        </a:xfrm>
      </p:grpSpPr>
      <p:sp>
        <p:nvSpPr>
          <p:cNvPr id="168" name="Google Shape;168;p26"/>
          <p:cNvSpPr/>
          <p:nvPr/>
        </p:nvSpPr>
        <p:spPr>
          <a:xfrm>
            <a:off x="7163698" y="5430872"/>
            <a:ext cx="3819965" cy="559088"/>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6"/>
          <p:cNvSpPr/>
          <p:nvPr/>
        </p:nvSpPr>
        <p:spPr>
          <a:xfrm>
            <a:off x="7163698" y="5430872"/>
            <a:ext cx="3043141" cy="559088"/>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6"/>
          <p:cNvSpPr/>
          <p:nvPr/>
        </p:nvSpPr>
        <p:spPr>
          <a:xfrm>
            <a:off x="7163698" y="4655952"/>
            <a:ext cx="3819965" cy="559088"/>
          </a:xfrm>
          <a:prstGeom prst="roundRect">
            <a:avLst>
              <a:gd fmla="val 50000" name="adj"/>
            </a:avLst>
          </a:prstGeom>
          <a:solidFill>
            <a:schemeClr val="lt1"/>
          </a:solidFill>
          <a:ln>
            <a:noFill/>
          </a:ln>
          <a:effectLst>
            <a:outerShdw blurRad="254000" rotWithShape="0" algn="tl" dir="2700000" dist="2667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6"/>
          <p:cNvSpPr/>
          <p:nvPr/>
        </p:nvSpPr>
        <p:spPr>
          <a:xfrm>
            <a:off x="7163698" y="4655952"/>
            <a:ext cx="2170916" cy="559088"/>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bg>
      <p:bgPr>
        <a:solidFill>
          <a:schemeClr val="lt1"/>
        </a:solidFill>
      </p:bgPr>
    </p:bg>
    <p:spTree>
      <p:nvGrpSpPr>
        <p:cNvPr id="172" name="Shape 172"/>
        <p:cNvGrpSpPr/>
        <p:nvPr/>
      </p:nvGrpSpPr>
      <p:grpSpPr>
        <a:xfrm>
          <a:off x="0" y="0"/>
          <a:ext cx="0" cy="0"/>
          <a:chOff x="0" y="0"/>
          <a:chExt cx="0" cy="0"/>
        </a:xfrm>
      </p:grpSpPr>
      <p:sp>
        <p:nvSpPr>
          <p:cNvPr id="173" name="Google Shape;173;p27"/>
          <p:cNvSpPr/>
          <p:nvPr/>
        </p:nvSpPr>
        <p:spPr>
          <a:xfrm>
            <a:off x="3273287" y="815008"/>
            <a:ext cx="5645426" cy="5645426"/>
          </a:xfrm>
          <a:prstGeom prst="ellipse">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7"/>
          <p:cNvSpPr/>
          <p:nvPr/>
        </p:nvSpPr>
        <p:spPr>
          <a:xfrm rot="10800000">
            <a:off x="-16934" y="1"/>
            <a:ext cx="12208934" cy="3553116"/>
          </a:xfrm>
          <a:custGeom>
            <a:rect b="b" l="l" r="r" t="t"/>
            <a:pathLst>
              <a:path extrusionOk="0" h="4229842" w="12208934">
                <a:moveTo>
                  <a:pt x="0" y="204292"/>
                </a:moveTo>
                <a:cubicBezTo>
                  <a:pt x="1154545" y="-296781"/>
                  <a:pt x="1878319" y="84454"/>
                  <a:pt x="5352474" y="1787843"/>
                </a:cubicBezTo>
                <a:cubicBezTo>
                  <a:pt x="8826629" y="3491232"/>
                  <a:pt x="10454025" y="1693030"/>
                  <a:pt x="12208934" y="1353325"/>
                </a:cubicBezTo>
                <a:cubicBezTo>
                  <a:pt x="12203289" y="2312164"/>
                  <a:pt x="12197645" y="3271003"/>
                  <a:pt x="12192000" y="4229842"/>
                </a:cubicBezTo>
                <a:lnTo>
                  <a:pt x="0" y="4229842"/>
                </a:lnTo>
                <a:lnTo>
                  <a:pt x="0" y="204292"/>
                </a:lnTo>
                <a:close/>
              </a:path>
            </a:pathLst>
          </a:custGeom>
          <a:solidFill>
            <a:schemeClr val="lt1"/>
          </a:solidFill>
          <a:ln>
            <a:noFill/>
          </a:ln>
          <a:effectLst>
            <a:outerShdw blurRad="304800" rotWithShape="0" algn="t" dir="5400000" dist="1143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bg>
      <p:bgPr>
        <a:solidFill>
          <a:schemeClr val="lt1"/>
        </a:solidFill>
      </p:bgPr>
    </p:bg>
    <p:spTree>
      <p:nvGrpSpPr>
        <p:cNvPr id="175" name="Shape 175"/>
        <p:cNvGrpSpPr/>
        <p:nvPr/>
      </p:nvGrpSpPr>
      <p:grpSpPr>
        <a:xfrm>
          <a:off x="0" y="0"/>
          <a:ext cx="0" cy="0"/>
          <a:chOff x="0" y="0"/>
          <a:chExt cx="0" cy="0"/>
        </a:xfrm>
      </p:grpSpPr>
      <p:sp>
        <p:nvSpPr>
          <p:cNvPr id="176" name="Google Shape;176;p28"/>
          <p:cNvSpPr/>
          <p:nvPr/>
        </p:nvSpPr>
        <p:spPr>
          <a:xfrm rot="10800000">
            <a:off x="-16934" y="0"/>
            <a:ext cx="12208934" cy="3381509"/>
          </a:xfrm>
          <a:custGeom>
            <a:rect b="b" l="l" r="r" t="t"/>
            <a:pathLst>
              <a:path extrusionOk="0" h="4025550" w="12208934">
                <a:moveTo>
                  <a:pt x="0" y="0"/>
                </a:moveTo>
                <a:cubicBezTo>
                  <a:pt x="1205345" y="123838"/>
                  <a:pt x="3673252" y="4294863"/>
                  <a:pt x="6182207" y="2510840"/>
                </a:cubicBezTo>
                <a:cubicBezTo>
                  <a:pt x="8691162" y="726817"/>
                  <a:pt x="10454025" y="1488738"/>
                  <a:pt x="12208934" y="1149033"/>
                </a:cubicBezTo>
                <a:cubicBezTo>
                  <a:pt x="12203289" y="2107872"/>
                  <a:pt x="12197645" y="3066711"/>
                  <a:pt x="12192000" y="4025550"/>
                </a:cubicBezTo>
                <a:lnTo>
                  <a:pt x="0" y="4025550"/>
                </a:lnTo>
                <a:lnTo>
                  <a:pt x="0" y="0"/>
                </a:ln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1"/>
        </a:solidFill>
      </p:bgPr>
    </p:bg>
    <p:spTree>
      <p:nvGrpSpPr>
        <p:cNvPr id="177" name="Shape 17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rgbClr val="19194F"/>
        </a:solidFill>
      </p:bgPr>
    </p:bg>
    <p:spTree>
      <p:nvGrpSpPr>
        <p:cNvPr id="178" name="Shape 178"/>
        <p:cNvGrpSpPr/>
        <p:nvPr/>
      </p:nvGrpSpPr>
      <p:grpSpPr>
        <a:xfrm>
          <a:off x="0" y="0"/>
          <a:ext cx="0" cy="0"/>
          <a:chOff x="0" y="0"/>
          <a:chExt cx="0" cy="0"/>
        </a:xfrm>
      </p:grpSpPr>
      <p:sp>
        <p:nvSpPr>
          <p:cNvPr id="179" name="Google Shape;179;p30"/>
          <p:cNvSpPr/>
          <p:nvPr/>
        </p:nvSpPr>
        <p:spPr>
          <a:xfrm rot="10800000">
            <a:off x="1" y="0"/>
            <a:ext cx="12191999" cy="4661541"/>
          </a:xfrm>
          <a:custGeom>
            <a:rect b="b" l="l" r="r" t="t"/>
            <a:pathLst>
              <a:path extrusionOk="0" h="5731216" w="12227983">
                <a:moveTo>
                  <a:pt x="0" y="1705666"/>
                </a:moveTo>
                <a:cubicBezTo>
                  <a:pt x="1154545" y="1204593"/>
                  <a:pt x="3686310" y="5102164"/>
                  <a:pt x="7182023" y="1340865"/>
                </a:cubicBezTo>
                <a:cubicBezTo>
                  <a:pt x="10677736" y="-2420434"/>
                  <a:pt x="10473074" y="2961407"/>
                  <a:pt x="12227983" y="2621702"/>
                </a:cubicBezTo>
                <a:lnTo>
                  <a:pt x="12192000" y="5731216"/>
                </a:lnTo>
                <a:lnTo>
                  <a:pt x="0" y="5731216"/>
                </a:lnTo>
                <a:lnTo>
                  <a:pt x="0" y="1705666"/>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30"/>
          <p:cNvSpPr/>
          <p:nvPr/>
        </p:nvSpPr>
        <p:spPr>
          <a:xfrm rot="10800000">
            <a:off x="0" y="-1"/>
            <a:ext cx="12192000" cy="2469637"/>
          </a:xfrm>
          <a:custGeom>
            <a:rect b="b" l="l" r="r" t="t"/>
            <a:pathLst>
              <a:path extrusionOk="0" h="4953682" w="12192000">
                <a:moveTo>
                  <a:pt x="0" y="928132"/>
                </a:moveTo>
                <a:cubicBezTo>
                  <a:pt x="1154545" y="427059"/>
                  <a:pt x="3620001" y="-1581766"/>
                  <a:pt x="6927273" y="2558624"/>
                </a:cubicBezTo>
                <a:cubicBezTo>
                  <a:pt x="10234545" y="6699014"/>
                  <a:pt x="10437091" y="1267837"/>
                  <a:pt x="12192000" y="928132"/>
                </a:cubicBezTo>
                <a:lnTo>
                  <a:pt x="12192000" y="4953682"/>
                </a:lnTo>
                <a:lnTo>
                  <a:pt x="0" y="4953682"/>
                </a:lnTo>
                <a:lnTo>
                  <a:pt x="0" y="92813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30"/>
          <p:cNvSpPr/>
          <p:nvPr/>
        </p:nvSpPr>
        <p:spPr>
          <a:xfrm>
            <a:off x="1102449" y="1532698"/>
            <a:ext cx="4019437" cy="5076823"/>
          </a:xfrm>
          <a:prstGeom prst="roundRect">
            <a:avLst>
              <a:gd fmla="val 48516" name="adj"/>
            </a:avLst>
          </a:prstGeom>
          <a:gradFill>
            <a:gsLst>
              <a:gs pos="0">
                <a:srgbClr val="2948FF"/>
              </a:gs>
              <a:gs pos="100000">
                <a:srgbClr val="396AFC"/>
              </a:gs>
            </a:gsLst>
            <a:path path="circle">
              <a:fillToRect l="100%" t="100%"/>
            </a:path>
            <a:tileRect b="-100%" r="-100%"/>
          </a:gradFill>
          <a:ln>
            <a:noFill/>
          </a:ln>
          <a:effectLst>
            <a:outerShdw blurRad="317500" rotWithShape="0" algn="tl" dir="2700000" dist="1524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solidFill>
          <a:srgbClr val="19194F"/>
        </a:solidFill>
      </p:bgPr>
    </p:bg>
    <p:spTree>
      <p:nvGrpSpPr>
        <p:cNvPr id="24" name="Shape 24"/>
        <p:cNvGrpSpPr/>
        <p:nvPr/>
      </p:nvGrpSpPr>
      <p:grpSpPr>
        <a:xfrm>
          <a:off x="0" y="0"/>
          <a:ext cx="0" cy="0"/>
          <a:chOff x="0" y="0"/>
          <a:chExt cx="0" cy="0"/>
        </a:xfrm>
      </p:grpSpPr>
      <p:sp>
        <p:nvSpPr>
          <p:cNvPr id="25" name="Google Shape;25;p4"/>
          <p:cNvSpPr/>
          <p:nvPr/>
        </p:nvSpPr>
        <p:spPr>
          <a:xfrm>
            <a:off x="3582597" y="370114"/>
            <a:ext cx="8621501" cy="6479788"/>
          </a:xfrm>
          <a:custGeom>
            <a:rect b="b" l="l" r="r" t="t"/>
            <a:pathLst>
              <a:path extrusionOk="0" h="3985485" w="11003942">
                <a:moveTo>
                  <a:pt x="145084" y="3982292"/>
                </a:moveTo>
                <a:cubicBezTo>
                  <a:pt x="-732371" y="3481219"/>
                  <a:pt x="2658925" y="2839451"/>
                  <a:pt x="2610046" y="1436266"/>
                </a:cubicBezTo>
                <a:cubicBezTo>
                  <a:pt x="2561167" y="33081"/>
                  <a:pt x="8557430" y="1339553"/>
                  <a:pt x="11003942" y="0"/>
                </a:cubicBezTo>
                <a:cubicBezTo>
                  <a:pt x="11002838" y="1328495"/>
                  <a:pt x="10958507" y="2656990"/>
                  <a:pt x="10957403" y="3985485"/>
                </a:cubicBezTo>
                <a:lnTo>
                  <a:pt x="145084" y="3982292"/>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
          <p:cNvSpPr/>
          <p:nvPr/>
        </p:nvSpPr>
        <p:spPr>
          <a:xfrm>
            <a:off x="3238402" y="779724"/>
            <a:ext cx="8965695" cy="6078277"/>
          </a:xfrm>
          <a:custGeom>
            <a:rect b="b" l="l" r="r" t="t"/>
            <a:pathLst>
              <a:path extrusionOk="0" h="4025550" w="12305154">
                <a:moveTo>
                  <a:pt x="113154" y="4025550"/>
                </a:moveTo>
                <a:cubicBezTo>
                  <a:pt x="-764301" y="3524477"/>
                  <a:pt x="3742514" y="3040311"/>
                  <a:pt x="3962642" y="1443464"/>
                </a:cubicBezTo>
                <a:cubicBezTo>
                  <a:pt x="4182770" y="-153383"/>
                  <a:pt x="10550245" y="339705"/>
                  <a:pt x="12305154" y="0"/>
                </a:cubicBezTo>
                <a:lnTo>
                  <a:pt x="12305154" y="4025550"/>
                </a:lnTo>
                <a:lnTo>
                  <a:pt x="113154" y="40255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182" name="Shape 182"/>
        <p:cNvGrpSpPr/>
        <p:nvPr/>
      </p:nvGrpSpPr>
      <p:grpSpPr>
        <a:xfrm>
          <a:off x="0" y="0"/>
          <a:ext cx="0" cy="0"/>
          <a:chOff x="0" y="0"/>
          <a:chExt cx="0" cy="0"/>
        </a:xfrm>
      </p:grpSpPr>
      <p:sp>
        <p:nvSpPr>
          <p:cNvPr id="183" name="Google Shape;183;p31"/>
          <p:cNvSpPr/>
          <p:nvPr/>
        </p:nvSpPr>
        <p:spPr>
          <a:xfrm>
            <a:off x="4704212" y="271834"/>
            <a:ext cx="7487788" cy="6601156"/>
          </a:xfrm>
          <a:custGeom>
            <a:rect b="b" l="l" r="r" t="t"/>
            <a:pathLst>
              <a:path extrusionOk="0" h="7173389" w="8870344">
                <a:moveTo>
                  <a:pt x="2778540" y="2191870"/>
                </a:moveTo>
                <a:cubicBezTo>
                  <a:pt x="6531083" y="1799139"/>
                  <a:pt x="7854344" y="-859697"/>
                  <a:pt x="8870344" y="283303"/>
                </a:cubicBezTo>
                <a:lnTo>
                  <a:pt x="8870344" y="7141304"/>
                </a:lnTo>
                <a:lnTo>
                  <a:pt x="849292" y="7173389"/>
                </a:lnTo>
                <a:cubicBezTo>
                  <a:pt x="-166708" y="6030389"/>
                  <a:pt x="-974003" y="2584601"/>
                  <a:pt x="2778540" y="2191870"/>
                </a:cubicBezTo>
                <a:close/>
              </a:path>
            </a:pathLst>
          </a:cu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31"/>
          <p:cNvSpPr/>
          <p:nvPr/>
        </p:nvSpPr>
        <p:spPr>
          <a:xfrm rot="-900000">
            <a:off x="6996209" y="1274031"/>
            <a:ext cx="6024930" cy="6080786"/>
          </a:xfrm>
          <a:custGeom>
            <a:rect b="b" l="l" r="r" t="t"/>
            <a:pathLst>
              <a:path extrusionOk="0" h="6080786" w="6024930">
                <a:moveTo>
                  <a:pt x="5693227" y="40046"/>
                </a:moveTo>
                <a:cubicBezTo>
                  <a:pt x="5776901" y="66071"/>
                  <a:pt x="5855287" y="104102"/>
                  <a:pt x="5926369" y="152124"/>
                </a:cubicBezTo>
                <a:lnTo>
                  <a:pt x="6024930" y="233445"/>
                </a:lnTo>
                <a:lnTo>
                  <a:pt x="4458140" y="6080786"/>
                </a:lnTo>
                <a:lnTo>
                  <a:pt x="0" y="4886231"/>
                </a:lnTo>
                <a:lnTo>
                  <a:pt x="0" y="890739"/>
                </a:lnTo>
                <a:cubicBezTo>
                  <a:pt x="0" y="398797"/>
                  <a:pt x="398797" y="0"/>
                  <a:pt x="890739" y="0"/>
                </a:cubicBezTo>
                <a:lnTo>
                  <a:pt x="5428348" y="0"/>
                </a:lnTo>
                <a:cubicBezTo>
                  <a:pt x="5520587" y="0"/>
                  <a:pt x="5609552" y="14020"/>
                  <a:pt x="5693227" y="40046"/>
                </a:cubicBezTo>
                <a:close/>
              </a:path>
            </a:pathLst>
          </a:custGeom>
          <a:solidFill>
            <a:srgbClr val="7030A0"/>
          </a:solidFill>
          <a:ln>
            <a:noFill/>
          </a:ln>
          <a:effectLst>
            <a:outerShdw blurRad="571500" sx="104000" rotWithShape="0" algn="tr" dir="5580000" dist="2032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bg>
      <p:bgPr>
        <a:solidFill>
          <a:schemeClr val="lt1"/>
        </a:solidFill>
      </p:bgPr>
    </p:bg>
    <p:spTree>
      <p:nvGrpSpPr>
        <p:cNvPr id="27" name="Shape 27"/>
        <p:cNvGrpSpPr/>
        <p:nvPr/>
      </p:nvGrpSpPr>
      <p:grpSpPr>
        <a:xfrm>
          <a:off x="0" y="0"/>
          <a:ext cx="0" cy="0"/>
          <a:chOff x="0" y="0"/>
          <a:chExt cx="0" cy="0"/>
        </a:xfrm>
      </p:grpSpPr>
      <p:sp>
        <p:nvSpPr>
          <p:cNvPr id="28" name="Google Shape;28;p5"/>
          <p:cNvSpPr txBox="1"/>
          <p:nvPr/>
        </p:nvSpPr>
        <p:spPr>
          <a:xfrm>
            <a:off x="3823987" y="-786491"/>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29" name="Google Shape;29;p5"/>
          <p:cNvSpPr txBox="1"/>
          <p:nvPr/>
        </p:nvSpPr>
        <p:spPr>
          <a:xfrm>
            <a:off x="4829639" y="264688"/>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30" name="Google Shape;30;p5"/>
          <p:cNvSpPr txBox="1"/>
          <p:nvPr/>
        </p:nvSpPr>
        <p:spPr>
          <a:xfrm>
            <a:off x="5289525" y="1467972"/>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31" name="Google Shape;31;p5"/>
          <p:cNvSpPr txBox="1"/>
          <p:nvPr/>
        </p:nvSpPr>
        <p:spPr>
          <a:xfrm>
            <a:off x="5811753" y="3263596"/>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32" name="Google Shape;32;p5"/>
          <p:cNvSpPr/>
          <p:nvPr/>
        </p:nvSpPr>
        <p:spPr>
          <a:xfrm flipH="1" rot="10800000">
            <a:off x="5425292" y="28522"/>
            <a:ext cx="6766706" cy="6366039"/>
          </a:xfrm>
          <a:custGeom>
            <a:rect b="b" l="l" r="r" t="t"/>
            <a:pathLst>
              <a:path extrusionOk="0" h="6451221" w="6638279">
                <a:moveTo>
                  <a:pt x="1101344" y="6451221"/>
                </a:moveTo>
                <a:lnTo>
                  <a:pt x="6638279" y="6451221"/>
                </a:lnTo>
                <a:lnTo>
                  <a:pt x="6638279" y="349373"/>
                </a:lnTo>
                <a:lnTo>
                  <a:pt x="6507895" y="390287"/>
                </a:lnTo>
                <a:cubicBezTo>
                  <a:pt x="5676493" y="557520"/>
                  <a:pt x="1279933" y="-1062032"/>
                  <a:pt x="1766148" y="1284134"/>
                </a:cubicBezTo>
                <a:cubicBezTo>
                  <a:pt x="2252363" y="3630300"/>
                  <a:pt x="127279" y="4145435"/>
                  <a:pt x="11394" y="5004578"/>
                </a:cubicBezTo>
                <a:cubicBezTo>
                  <a:pt x="-104491" y="5863721"/>
                  <a:pt x="693016" y="6280319"/>
                  <a:pt x="1070837" y="6438992"/>
                </a:cubicBezTo>
                <a:lnTo>
                  <a:pt x="1101344" y="6451221"/>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5"/>
          <p:cNvSpPr/>
          <p:nvPr/>
        </p:nvSpPr>
        <p:spPr>
          <a:xfrm flipH="1" rot="10800000">
            <a:off x="5894240" y="-1"/>
            <a:ext cx="6297758" cy="6136253"/>
          </a:xfrm>
          <a:custGeom>
            <a:rect b="b" l="l" r="r" t="t"/>
            <a:pathLst>
              <a:path extrusionOk="0" h="6602850" w="6560240">
                <a:moveTo>
                  <a:pt x="1023305" y="6602850"/>
                </a:moveTo>
                <a:lnTo>
                  <a:pt x="6560240" y="6602850"/>
                </a:lnTo>
                <a:lnTo>
                  <a:pt x="6560240" y="501002"/>
                </a:lnTo>
                <a:lnTo>
                  <a:pt x="6429856" y="541916"/>
                </a:lnTo>
                <a:cubicBezTo>
                  <a:pt x="4975138" y="866378"/>
                  <a:pt x="985693" y="-1472084"/>
                  <a:pt x="1360156" y="1631949"/>
                </a:cubicBezTo>
                <a:cubicBezTo>
                  <a:pt x="1746699" y="4836111"/>
                  <a:pt x="65138" y="4329763"/>
                  <a:pt x="3912" y="5156208"/>
                </a:cubicBezTo>
                <a:cubicBezTo>
                  <a:pt x="-57314" y="5982653"/>
                  <a:pt x="614977" y="6431948"/>
                  <a:pt x="992798" y="6590621"/>
                </a:cubicBezTo>
                <a:lnTo>
                  <a:pt x="1023305" y="6602850"/>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solidFill>
          <a:schemeClr val="lt1"/>
        </a:solidFill>
      </p:bgPr>
    </p:bg>
    <p:spTree>
      <p:nvGrpSpPr>
        <p:cNvPr id="34" name="Shape 34"/>
        <p:cNvGrpSpPr/>
        <p:nvPr/>
      </p:nvGrpSpPr>
      <p:grpSpPr>
        <a:xfrm>
          <a:off x="0" y="0"/>
          <a:ext cx="0" cy="0"/>
          <a:chOff x="0" y="0"/>
          <a:chExt cx="0" cy="0"/>
        </a:xfrm>
      </p:grpSpPr>
      <p:sp>
        <p:nvSpPr>
          <p:cNvPr id="35" name="Google Shape;35;p6"/>
          <p:cNvSpPr/>
          <p:nvPr/>
        </p:nvSpPr>
        <p:spPr>
          <a:xfrm>
            <a:off x="-1" y="28"/>
            <a:ext cx="8003829" cy="6508584"/>
          </a:xfrm>
          <a:custGeom>
            <a:rect b="b" l="l" r="r" t="t"/>
            <a:pathLst>
              <a:path extrusionOk="0" h="6246112" w="7489410">
                <a:moveTo>
                  <a:pt x="7489410" y="0"/>
                </a:moveTo>
                <a:cubicBezTo>
                  <a:pt x="7284914" y="526099"/>
                  <a:pt x="6553153" y="1990416"/>
                  <a:pt x="5727397" y="2704077"/>
                </a:cubicBezTo>
                <a:cubicBezTo>
                  <a:pt x="4901641" y="3417738"/>
                  <a:pt x="4139086" y="3967883"/>
                  <a:pt x="2534875" y="4281964"/>
                </a:cubicBezTo>
                <a:cubicBezTo>
                  <a:pt x="930664" y="4596045"/>
                  <a:pt x="141051" y="6228259"/>
                  <a:pt x="0" y="6246112"/>
                </a:cubicBezTo>
                <a:lnTo>
                  <a:pt x="41787" y="2498"/>
                </a:lnTo>
                <a:lnTo>
                  <a:pt x="5702617" y="2498"/>
                </a:lnTo>
                <a:cubicBezTo>
                  <a:pt x="5719417" y="19357"/>
                  <a:pt x="6745926" y="833"/>
                  <a:pt x="7489410"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6"/>
          <p:cNvSpPr txBox="1"/>
          <p:nvPr/>
        </p:nvSpPr>
        <p:spPr>
          <a:xfrm>
            <a:off x="3127151" y="133327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37" name="Google Shape;37;p6"/>
          <p:cNvSpPr txBox="1"/>
          <p:nvPr/>
        </p:nvSpPr>
        <p:spPr>
          <a:xfrm>
            <a:off x="1832120" y="189907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38" name="Google Shape;38;p6"/>
          <p:cNvSpPr txBox="1"/>
          <p:nvPr/>
        </p:nvSpPr>
        <p:spPr>
          <a:xfrm>
            <a:off x="537089" y="2761162"/>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39" name="Google Shape;39;p6"/>
          <p:cNvSpPr txBox="1"/>
          <p:nvPr/>
        </p:nvSpPr>
        <p:spPr>
          <a:xfrm>
            <a:off x="4245406" y="767479"/>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40" name="Shape 40"/>
        <p:cNvGrpSpPr/>
        <p:nvPr/>
      </p:nvGrpSpPr>
      <p:grpSpPr>
        <a:xfrm>
          <a:off x="0" y="0"/>
          <a:ext cx="0" cy="0"/>
          <a:chOff x="0" y="0"/>
          <a:chExt cx="0" cy="0"/>
        </a:xfrm>
      </p:grpSpPr>
      <p:sp>
        <p:nvSpPr>
          <p:cNvPr id="41" name="Google Shape;41;p7"/>
          <p:cNvSpPr/>
          <p:nvPr/>
        </p:nvSpPr>
        <p:spPr>
          <a:xfrm rot="10800000">
            <a:off x="7366000" y="0"/>
            <a:ext cx="4963966" cy="6858000"/>
          </a:xfrm>
          <a:custGeom>
            <a:rect b="b" l="l" r="r" t="t"/>
            <a:pathLst>
              <a:path extrusionOk="0" h="6858000" w="7090611">
                <a:moveTo>
                  <a:pt x="0" y="0"/>
                </a:moveTo>
                <a:lnTo>
                  <a:pt x="5819579" y="0"/>
                </a:lnTo>
                <a:lnTo>
                  <a:pt x="5859719" y="43599"/>
                </a:lnTo>
                <a:cubicBezTo>
                  <a:pt x="6620227" y="909998"/>
                  <a:pt x="7090611" y="2106919"/>
                  <a:pt x="7090611" y="3429000"/>
                </a:cubicBezTo>
                <a:cubicBezTo>
                  <a:pt x="7090611" y="4751082"/>
                  <a:pt x="6620227" y="5948002"/>
                  <a:pt x="5859719" y="6814402"/>
                </a:cubicBezTo>
                <a:lnTo>
                  <a:pt x="5819579" y="6858000"/>
                </a:lnTo>
                <a:lnTo>
                  <a:pt x="0" y="6858000"/>
                </a:lnTo>
                <a:close/>
              </a:path>
            </a:pathLst>
          </a:custGeom>
          <a:solidFill>
            <a:schemeClr val="lt1"/>
          </a:solidFill>
          <a:ln>
            <a:noFill/>
          </a:ln>
          <a:effectLst>
            <a:outerShdw blurRad="482600" rotWithShape="0" algn="l" dist="114300">
              <a:srgbClr val="000000">
                <a:alpha val="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7"/>
          <p:cNvSpPr/>
          <p:nvPr/>
        </p:nvSpPr>
        <p:spPr>
          <a:xfrm flipH="1">
            <a:off x="-33864" y="1865575"/>
            <a:ext cx="8585130" cy="5009357"/>
          </a:xfrm>
          <a:custGeom>
            <a:rect b="b" l="l" r="r" t="t"/>
            <a:pathLst>
              <a:path extrusionOk="0" h="5009357" w="12705688">
                <a:moveTo>
                  <a:pt x="12475" y="5009357"/>
                </a:moveTo>
                <a:cubicBezTo>
                  <a:pt x="-288585" y="3441484"/>
                  <a:pt x="4968096" y="4025886"/>
                  <a:pt x="4042929" y="1393516"/>
                </a:cubicBezTo>
                <a:cubicBezTo>
                  <a:pt x="3117762" y="-1238854"/>
                  <a:pt x="10900659" y="730845"/>
                  <a:pt x="12655568" y="391140"/>
                </a:cubicBezTo>
                <a:lnTo>
                  <a:pt x="12705688" y="5009356"/>
                </a:lnTo>
                <a:lnTo>
                  <a:pt x="12475" y="5009357"/>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7"/>
          <p:cNvSpPr/>
          <p:nvPr/>
        </p:nvSpPr>
        <p:spPr>
          <a:xfrm flipH="1">
            <a:off x="1" y="2416982"/>
            <a:ext cx="8309354" cy="4441017"/>
          </a:xfrm>
          <a:custGeom>
            <a:rect b="b" l="l" r="r" t="t"/>
            <a:pathLst>
              <a:path extrusionOk="0" h="4441017" w="12297548">
                <a:moveTo>
                  <a:pt x="105548" y="4441017"/>
                </a:moveTo>
                <a:cubicBezTo>
                  <a:pt x="-771907" y="3939944"/>
                  <a:pt x="4106784" y="3388488"/>
                  <a:pt x="4211182" y="1129976"/>
                </a:cubicBezTo>
                <a:cubicBezTo>
                  <a:pt x="4315580" y="-1128536"/>
                  <a:pt x="10542639" y="755172"/>
                  <a:pt x="12297548" y="415467"/>
                </a:cubicBezTo>
                <a:lnTo>
                  <a:pt x="12297548" y="4441017"/>
                </a:lnTo>
                <a:lnTo>
                  <a:pt x="105548" y="4441017"/>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solidFill>
          <a:srgbClr val="19194F"/>
        </a:solidFill>
      </p:bgPr>
    </p:bg>
    <p:spTree>
      <p:nvGrpSpPr>
        <p:cNvPr id="44" name="Shape 44"/>
        <p:cNvGrpSpPr/>
        <p:nvPr/>
      </p:nvGrpSpPr>
      <p:grpSpPr>
        <a:xfrm>
          <a:off x="0" y="0"/>
          <a:ext cx="0" cy="0"/>
          <a:chOff x="0" y="0"/>
          <a:chExt cx="0" cy="0"/>
        </a:xfrm>
      </p:grpSpPr>
      <p:sp>
        <p:nvSpPr>
          <p:cNvPr id="45" name="Google Shape;45;p8"/>
          <p:cNvSpPr/>
          <p:nvPr/>
        </p:nvSpPr>
        <p:spPr>
          <a:xfrm flipH="1">
            <a:off x="-1630" y="3073957"/>
            <a:ext cx="12193629" cy="3784044"/>
          </a:xfrm>
          <a:custGeom>
            <a:rect b="b" l="l" r="r" t="t"/>
            <a:pathLst>
              <a:path extrusionOk="0" h="6591900" w="12193629">
                <a:moveTo>
                  <a:pt x="33867" y="294981"/>
                </a:moveTo>
                <a:cubicBezTo>
                  <a:pt x="1188412" y="-206092"/>
                  <a:pt x="4900918" y="3251151"/>
                  <a:pt x="6927273" y="3201987"/>
                </a:cubicBezTo>
                <a:cubicBezTo>
                  <a:pt x="8953629" y="3152824"/>
                  <a:pt x="10437091" y="339705"/>
                  <a:pt x="12192000" y="0"/>
                </a:cubicBezTo>
                <a:cubicBezTo>
                  <a:pt x="12197645" y="2207133"/>
                  <a:pt x="12186355" y="4384767"/>
                  <a:pt x="12192000" y="6591900"/>
                </a:cubicBezTo>
                <a:lnTo>
                  <a:pt x="0" y="6591900"/>
                </a:lnTo>
                <a:lnTo>
                  <a:pt x="33867" y="2949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8"/>
          <p:cNvSpPr/>
          <p:nvPr/>
        </p:nvSpPr>
        <p:spPr>
          <a:xfrm>
            <a:off x="0" y="2609342"/>
            <a:ext cx="12192000" cy="4241245"/>
          </a:xfrm>
          <a:custGeom>
            <a:rect b="b" l="l" r="r" t="t"/>
            <a:pathLst>
              <a:path extrusionOk="0" h="7388355" w="12192000">
                <a:moveTo>
                  <a:pt x="0" y="4129761"/>
                </a:moveTo>
                <a:cubicBezTo>
                  <a:pt x="1154545" y="3628688"/>
                  <a:pt x="4963007" y="5365196"/>
                  <a:pt x="6995007" y="4676903"/>
                </a:cubicBezTo>
                <a:cubicBezTo>
                  <a:pt x="9027007" y="3988610"/>
                  <a:pt x="10437091" y="339705"/>
                  <a:pt x="12192000" y="0"/>
                </a:cubicBezTo>
                <a:lnTo>
                  <a:pt x="12192000" y="7388355"/>
                </a:lnTo>
                <a:lnTo>
                  <a:pt x="0" y="7388355"/>
                </a:lnTo>
                <a:lnTo>
                  <a:pt x="0" y="4129761"/>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bg>
      <p:bgPr>
        <a:solidFill>
          <a:schemeClr val="lt1"/>
        </a:solidFill>
      </p:bgPr>
    </p:bg>
    <p:spTree>
      <p:nvGrpSpPr>
        <p:cNvPr id="47" name="Shape 47"/>
        <p:cNvGrpSpPr/>
        <p:nvPr/>
      </p:nvGrpSpPr>
      <p:grpSpPr>
        <a:xfrm>
          <a:off x="0" y="0"/>
          <a:ext cx="0" cy="0"/>
          <a:chOff x="0" y="0"/>
          <a:chExt cx="0" cy="0"/>
        </a:xfrm>
      </p:grpSpPr>
      <p:sp>
        <p:nvSpPr>
          <p:cNvPr id="48" name="Google Shape;48;p9"/>
          <p:cNvSpPr/>
          <p:nvPr/>
        </p:nvSpPr>
        <p:spPr>
          <a:xfrm>
            <a:off x="0" y="0"/>
            <a:ext cx="7923874" cy="6858000"/>
          </a:xfrm>
          <a:custGeom>
            <a:rect b="b" l="l" r="r" t="t"/>
            <a:pathLst>
              <a:path extrusionOk="0" h="6858000" w="7923874">
                <a:moveTo>
                  <a:pt x="0" y="0"/>
                </a:moveTo>
                <a:lnTo>
                  <a:pt x="5259774" y="0"/>
                </a:lnTo>
                <a:lnTo>
                  <a:pt x="7760828" y="4331952"/>
                </a:lnTo>
                <a:cubicBezTo>
                  <a:pt x="8096473" y="4913307"/>
                  <a:pt x="7897287" y="5656682"/>
                  <a:pt x="7315932" y="5992327"/>
                </a:cubicBezTo>
                <a:lnTo>
                  <a:pt x="5816542" y="6858000"/>
                </a:lnTo>
                <a:lnTo>
                  <a:pt x="0" y="6858000"/>
                </a:lnTo>
                <a:close/>
              </a:path>
            </a:pathLst>
          </a:custGeom>
          <a:solidFill>
            <a:schemeClr val="lt1"/>
          </a:solidFill>
          <a:ln>
            <a:noFill/>
          </a:ln>
          <a:effectLst>
            <a:outerShdw blurRad="6477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9"/>
          <p:cNvSpPr/>
          <p:nvPr/>
        </p:nvSpPr>
        <p:spPr>
          <a:xfrm rot="7200000">
            <a:off x="-708075" y="1283800"/>
            <a:ext cx="6139708" cy="6786025"/>
          </a:xfrm>
          <a:custGeom>
            <a:rect b="b" l="l" r="r" t="t"/>
            <a:pathLst>
              <a:path extrusionOk="0" h="6786025" w="6139708">
                <a:moveTo>
                  <a:pt x="107974" y="6317843"/>
                </a:moveTo>
                <a:cubicBezTo>
                  <a:pt x="39114" y="6191084"/>
                  <a:pt x="0" y="6045821"/>
                  <a:pt x="0" y="5891423"/>
                </a:cubicBezTo>
                <a:lnTo>
                  <a:pt x="0" y="894602"/>
                </a:lnTo>
                <a:cubicBezTo>
                  <a:pt x="0" y="400527"/>
                  <a:pt x="400527" y="0"/>
                  <a:pt x="894602" y="0"/>
                </a:cubicBezTo>
                <a:lnTo>
                  <a:pt x="3629515" y="0"/>
                </a:lnTo>
                <a:lnTo>
                  <a:pt x="6139708" y="4347783"/>
                </a:lnTo>
                <a:lnTo>
                  <a:pt x="1916549" y="6786025"/>
                </a:lnTo>
                <a:lnTo>
                  <a:pt x="894602" y="6786025"/>
                </a:lnTo>
                <a:cubicBezTo>
                  <a:pt x="554925" y="6786025"/>
                  <a:pt x="259465" y="6596713"/>
                  <a:pt x="107974" y="6317843"/>
                </a:cubicBezTo>
                <a:close/>
              </a:path>
            </a:pathLst>
          </a:custGeom>
          <a:gradFill>
            <a:gsLst>
              <a:gs pos="0">
                <a:srgbClr val="396AFC"/>
              </a:gs>
              <a:gs pos="100000">
                <a:srgbClr val="2948FF"/>
              </a:gs>
            </a:gsLst>
            <a:path path="circle">
              <a:fillToRect b="100%" r="100%"/>
            </a:path>
            <a:tileRect l="-100%" t="-100%"/>
          </a:gradFill>
          <a:ln>
            <a:noFill/>
          </a:ln>
          <a:effectLst>
            <a:outerShdw blurRad="368300" sx="104000" rotWithShape="0" algn="tr" dir="5580000" dist="2032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9"/>
          <p:cNvSpPr/>
          <p:nvPr/>
        </p:nvSpPr>
        <p:spPr>
          <a:xfrm rot="6300000">
            <a:off x="-167108" y="2394190"/>
            <a:ext cx="4739114" cy="5201615"/>
          </a:xfrm>
          <a:custGeom>
            <a:rect b="b" l="l" r="r" t="t"/>
            <a:pathLst>
              <a:path extrusionOk="0" h="5201615" w="4739114">
                <a:moveTo>
                  <a:pt x="13932" y="4654084"/>
                </a:moveTo>
                <a:cubicBezTo>
                  <a:pt x="4797" y="4609445"/>
                  <a:pt x="0" y="4563226"/>
                  <a:pt x="0" y="4515886"/>
                </a:cubicBezTo>
                <a:lnTo>
                  <a:pt x="0" y="685729"/>
                </a:lnTo>
                <a:cubicBezTo>
                  <a:pt x="0" y="307011"/>
                  <a:pt x="307011" y="0"/>
                  <a:pt x="685729" y="0"/>
                </a:cubicBezTo>
                <a:lnTo>
                  <a:pt x="3601394" y="0"/>
                </a:lnTo>
                <a:lnTo>
                  <a:pt x="4739114" y="4246029"/>
                </a:lnTo>
                <a:lnTo>
                  <a:pt x="1172820" y="5201615"/>
                </a:lnTo>
                <a:lnTo>
                  <a:pt x="685729" y="5201615"/>
                </a:lnTo>
                <a:cubicBezTo>
                  <a:pt x="354351" y="5201615"/>
                  <a:pt x="77873" y="4966560"/>
                  <a:pt x="13932" y="4654084"/>
                </a:cubicBezTo>
                <a:close/>
              </a:path>
            </a:pathLst>
          </a:custGeom>
          <a:solidFill>
            <a:schemeClr val="lt1">
              <a:alpha val="4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9"/>
          <p:cNvSpPr/>
          <p:nvPr/>
        </p:nvSpPr>
        <p:spPr>
          <a:xfrm rot="7200000">
            <a:off x="-617860" y="2448320"/>
            <a:ext cx="5030399" cy="5201615"/>
          </a:xfrm>
          <a:custGeom>
            <a:rect b="b" l="l" r="r" t="t"/>
            <a:pathLst>
              <a:path extrusionOk="0" h="5201615" w="5030399">
                <a:moveTo>
                  <a:pt x="117112" y="4899284"/>
                </a:moveTo>
                <a:cubicBezTo>
                  <a:pt x="43173" y="4789841"/>
                  <a:pt x="0" y="4657905"/>
                  <a:pt x="0" y="4515886"/>
                </a:cubicBezTo>
                <a:lnTo>
                  <a:pt x="0" y="685729"/>
                </a:lnTo>
                <a:cubicBezTo>
                  <a:pt x="0" y="307011"/>
                  <a:pt x="307011" y="0"/>
                  <a:pt x="685729" y="0"/>
                </a:cubicBezTo>
                <a:lnTo>
                  <a:pt x="3102328" y="0"/>
                </a:lnTo>
                <a:lnTo>
                  <a:pt x="5030399" y="3339517"/>
                </a:lnTo>
                <a:lnTo>
                  <a:pt x="1805151" y="5201615"/>
                </a:lnTo>
                <a:lnTo>
                  <a:pt x="685729" y="5201615"/>
                </a:lnTo>
                <a:cubicBezTo>
                  <a:pt x="449030" y="5201615"/>
                  <a:pt x="240342" y="5081689"/>
                  <a:pt x="117112" y="4899284"/>
                </a:cubicBezTo>
                <a:close/>
              </a:path>
            </a:pathLst>
          </a:custGeom>
          <a:solidFill>
            <a:schemeClr val="lt1">
              <a:alpha val="4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solidFill>
          <a:schemeClr val="lt1"/>
        </a:solidFill>
      </p:bgPr>
    </p:bg>
    <p:spTree>
      <p:nvGrpSpPr>
        <p:cNvPr id="52" name="Shape 52"/>
        <p:cNvGrpSpPr/>
        <p:nvPr/>
      </p:nvGrpSpPr>
      <p:grpSpPr>
        <a:xfrm>
          <a:off x="0" y="0"/>
          <a:ext cx="0" cy="0"/>
          <a:chOff x="0" y="0"/>
          <a:chExt cx="0" cy="0"/>
        </a:xfrm>
      </p:grpSpPr>
      <p:sp>
        <p:nvSpPr>
          <p:cNvPr id="53" name="Google Shape;53;p10"/>
          <p:cNvSpPr/>
          <p:nvPr/>
        </p:nvSpPr>
        <p:spPr>
          <a:xfrm rot="8354471">
            <a:off x="-719278" y="-928004"/>
            <a:ext cx="6048713" cy="6613476"/>
          </a:xfrm>
          <a:custGeom>
            <a:rect b="b" l="l" r="r" t="t"/>
            <a:pathLst>
              <a:path extrusionOk="0" h="6613476" w="6048713">
                <a:moveTo>
                  <a:pt x="3217352" y="6613476"/>
                </a:moveTo>
                <a:lnTo>
                  <a:pt x="0" y="3840365"/>
                </a:lnTo>
                <a:lnTo>
                  <a:pt x="0" y="1809276"/>
                </a:lnTo>
                <a:lnTo>
                  <a:pt x="1559457" y="0"/>
                </a:lnTo>
                <a:lnTo>
                  <a:pt x="5040574" y="0"/>
                </a:lnTo>
                <a:cubicBezTo>
                  <a:pt x="5597354" y="0"/>
                  <a:pt x="6048713" y="451359"/>
                  <a:pt x="6048713" y="1008139"/>
                </a:cubicBezTo>
                <a:lnTo>
                  <a:pt x="6048713" y="3328542"/>
                </a:lnTo>
                <a:close/>
              </a:path>
            </a:pathLst>
          </a:custGeom>
          <a:solidFill>
            <a:srgbClr val="F9F9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10"/>
          <p:cNvSpPr txBox="1"/>
          <p:nvPr/>
        </p:nvSpPr>
        <p:spPr>
          <a:xfrm rot="-5400000">
            <a:off x="4927657" y="-211270"/>
            <a:ext cx="2242856" cy="3154710"/>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9900" u="none" cap="none" strike="noStrike">
                <a:solidFill>
                  <a:schemeClr val="lt1"/>
                </a:solidFill>
                <a:latin typeface="Roboto Medium"/>
                <a:ea typeface="Roboto Medium"/>
                <a:cs typeface="Roboto Medium"/>
                <a:sym typeface="Roboto Medium"/>
              </a:rPr>
              <a:t>1</a:t>
            </a:r>
            <a:endParaRPr b="1" i="0" sz="19900" u="none" cap="none" strike="noStrike">
              <a:solidFill>
                <a:schemeClr val="lt1"/>
              </a:solidFill>
              <a:latin typeface="Roboto Medium"/>
              <a:ea typeface="Roboto Medium"/>
              <a:cs typeface="Roboto Medium"/>
              <a:sym typeface="Roboto Medium"/>
            </a:endParaRPr>
          </a:p>
        </p:txBody>
      </p:sp>
      <p:sp>
        <p:nvSpPr>
          <p:cNvPr id="55" name="Google Shape;55;p10"/>
          <p:cNvSpPr txBox="1"/>
          <p:nvPr/>
        </p:nvSpPr>
        <p:spPr>
          <a:xfrm rot="-5400000">
            <a:off x="5272882" y="486098"/>
            <a:ext cx="1608133" cy="3154710"/>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9900">
                <a:solidFill>
                  <a:schemeClr val="lt1"/>
                </a:solidFill>
                <a:latin typeface="Roboto Medium"/>
                <a:ea typeface="Roboto Medium"/>
                <a:cs typeface="Roboto Medium"/>
                <a:sym typeface="Roboto Medium"/>
              </a:rPr>
              <a:t>2</a:t>
            </a:r>
            <a:endParaRPr b="1" sz="19900">
              <a:solidFill>
                <a:schemeClr val="lt1"/>
              </a:solidFill>
              <a:latin typeface="Roboto Medium"/>
              <a:ea typeface="Roboto Medium"/>
              <a:cs typeface="Roboto Medium"/>
              <a:sym typeface="Roboto Medium"/>
            </a:endParaRPr>
          </a:p>
        </p:txBody>
      </p:sp>
      <p:sp>
        <p:nvSpPr>
          <p:cNvPr id="56" name="Google Shape;56;p10"/>
          <p:cNvSpPr txBox="1"/>
          <p:nvPr/>
        </p:nvSpPr>
        <p:spPr>
          <a:xfrm rot="-5400000">
            <a:off x="5272881" y="1572950"/>
            <a:ext cx="1608133" cy="3154710"/>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9900">
                <a:solidFill>
                  <a:schemeClr val="lt1"/>
                </a:solidFill>
                <a:latin typeface="Roboto Medium"/>
                <a:ea typeface="Roboto Medium"/>
                <a:cs typeface="Roboto Medium"/>
                <a:sym typeface="Roboto Medium"/>
              </a:rPr>
              <a:t>0</a:t>
            </a:r>
            <a:endParaRPr b="1" sz="19900">
              <a:solidFill>
                <a:schemeClr val="lt1"/>
              </a:solidFill>
              <a:latin typeface="Roboto Medium"/>
              <a:ea typeface="Roboto Medium"/>
              <a:cs typeface="Roboto Medium"/>
              <a:sym typeface="Roboto Medium"/>
            </a:endParaRPr>
          </a:p>
        </p:txBody>
      </p:sp>
      <p:sp>
        <p:nvSpPr>
          <p:cNvPr id="57" name="Google Shape;57;p10"/>
          <p:cNvSpPr txBox="1"/>
          <p:nvPr/>
        </p:nvSpPr>
        <p:spPr>
          <a:xfrm rot="-5400000">
            <a:off x="5228436" y="2469087"/>
            <a:ext cx="1608133" cy="3154710"/>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9900">
                <a:solidFill>
                  <a:schemeClr val="lt1"/>
                </a:solidFill>
                <a:latin typeface="Roboto Medium"/>
                <a:ea typeface="Roboto Medium"/>
                <a:cs typeface="Roboto Medium"/>
                <a:sym typeface="Roboto Medium"/>
              </a:rPr>
              <a:t>2</a:t>
            </a:r>
            <a:endParaRPr b="1" sz="19900">
              <a:solidFill>
                <a:schemeClr val="lt1"/>
              </a:solidFill>
              <a:latin typeface="Roboto Medium"/>
              <a:ea typeface="Roboto Medium"/>
              <a:cs typeface="Roboto Medium"/>
              <a:sym typeface="Roboto Medium"/>
            </a:endParaRPr>
          </a:p>
        </p:txBody>
      </p:sp>
      <p:sp>
        <p:nvSpPr>
          <p:cNvPr id="58" name="Google Shape;58;p10"/>
          <p:cNvSpPr/>
          <p:nvPr/>
        </p:nvSpPr>
        <p:spPr>
          <a:xfrm>
            <a:off x="3188478" y="4533300"/>
            <a:ext cx="2431273" cy="2336408"/>
          </a:xfrm>
          <a:custGeom>
            <a:rect b="b" l="l" r="r" t="t"/>
            <a:pathLst>
              <a:path extrusionOk="0" h="2336408" w="2431273">
                <a:moveTo>
                  <a:pt x="316723" y="2336408"/>
                </a:moveTo>
                <a:cubicBezTo>
                  <a:pt x="124635" y="2122095"/>
                  <a:pt x="-244953" y="1676494"/>
                  <a:pt x="238730" y="1678399"/>
                </a:cubicBezTo>
                <a:cubicBezTo>
                  <a:pt x="722413" y="1680304"/>
                  <a:pt x="958148" y="1313386"/>
                  <a:pt x="1250173" y="1250558"/>
                </a:cubicBezTo>
                <a:cubicBezTo>
                  <a:pt x="1542198" y="1187730"/>
                  <a:pt x="1656088" y="1621958"/>
                  <a:pt x="1345423" y="1688708"/>
                </a:cubicBezTo>
                <a:cubicBezTo>
                  <a:pt x="1034758" y="1755458"/>
                  <a:pt x="695183" y="1452675"/>
                  <a:pt x="773923" y="1231508"/>
                </a:cubicBezTo>
                <a:cubicBezTo>
                  <a:pt x="852663" y="1010341"/>
                  <a:pt x="1751412" y="965405"/>
                  <a:pt x="1817863" y="361707"/>
                </a:cubicBezTo>
                <a:cubicBezTo>
                  <a:pt x="1884314" y="-241991"/>
                  <a:pt x="2216960" y="82158"/>
                  <a:pt x="2431273" y="126608"/>
                </a:cubicBezTo>
              </a:path>
            </a:pathLst>
          </a:custGeom>
          <a:noFill/>
          <a:ln cap="flat" cmpd="sng" w="19050">
            <a:solidFill>
              <a:srgbClr val="A5A5A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10"/>
          <p:cNvSpPr/>
          <p:nvPr/>
        </p:nvSpPr>
        <p:spPr>
          <a:xfrm>
            <a:off x="6754812" y="0"/>
            <a:ext cx="5437188" cy="6858000"/>
          </a:xfrm>
          <a:custGeom>
            <a:rect b="b" l="l" r="r" t="t"/>
            <a:pathLst>
              <a:path extrusionOk="0" h="6858000" w="5437188">
                <a:moveTo>
                  <a:pt x="3429000" y="0"/>
                </a:moveTo>
                <a:lnTo>
                  <a:pt x="5437188" y="0"/>
                </a:lnTo>
                <a:lnTo>
                  <a:pt x="5437188" y="6858000"/>
                </a:lnTo>
                <a:lnTo>
                  <a:pt x="3429000" y="6858000"/>
                </a:lnTo>
                <a:cubicBezTo>
                  <a:pt x="1535216" y="6858000"/>
                  <a:pt x="0" y="5322784"/>
                  <a:pt x="0" y="3429000"/>
                </a:cubicBezTo>
                <a:cubicBezTo>
                  <a:pt x="0" y="1535216"/>
                  <a:pt x="1535216" y="0"/>
                  <a:pt x="3429000" y="0"/>
                </a:cubicBezTo>
                <a:close/>
              </a:path>
            </a:pathLst>
          </a:custGeom>
          <a:solidFill>
            <a:schemeClr val="lt1"/>
          </a:solidFill>
          <a:ln>
            <a:noFill/>
          </a:ln>
          <a:effectLst>
            <a:outerShdw blurRad="444500" rotWithShape="0" algn="r" dir="10800000" dist="88900">
              <a:srgbClr val="000000">
                <a:alpha val="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Direction with solid fill" id="60" name="Google Shape;60;p10"/>
          <p:cNvSpPr/>
          <p:nvPr/>
        </p:nvSpPr>
        <p:spPr>
          <a:xfrm rot="1800000">
            <a:off x="5421331" y="4420552"/>
            <a:ext cx="396840" cy="396840"/>
          </a:xfrm>
          <a:custGeom>
            <a:rect b="b" l="l" r="r" t="t"/>
            <a:pathLst>
              <a:path extrusionOk="0" h="646747" w="646747">
                <a:moveTo>
                  <a:pt x="626745" y="0"/>
                </a:moveTo>
                <a:cubicBezTo>
                  <a:pt x="624840" y="0"/>
                  <a:pt x="621983" y="0"/>
                  <a:pt x="620078" y="953"/>
                </a:cubicBezTo>
                <a:lnTo>
                  <a:pt x="14288" y="202883"/>
                </a:lnTo>
                <a:cubicBezTo>
                  <a:pt x="5715" y="205740"/>
                  <a:pt x="0" y="213360"/>
                  <a:pt x="0" y="221933"/>
                </a:cubicBezTo>
                <a:cubicBezTo>
                  <a:pt x="0" y="230505"/>
                  <a:pt x="5715" y="238125"/>
                  <a:pt x="14288" y="240983"/>
                </a:cubicBezTo>
                <a:lnTo>
                  <a:pt x="301943" y="344805"/>
                </a:lnTo>
                <a:lnTo>
                  <a:pt x="405765" y="632460"/>
                </a:lnTo>
                <a:cubicBezTo>
                  <a:pt x="408623" y="641033"/>
                  <a:pt x="416243" y="646748"/>
                  <a:pt x="424815" y="646748"/>
                </a:cubicBezTo>
                <a:cubicBezTo>
                  <a:pt x="433388" y="646748"/>
                  <a:pt x="441008" y="641033"/>
                  <a:pt x="443865" y="632460"/>
                </a:cubicBezTo>
                <a:lnTo>
                  <a:pt x="645795" y="25718"/>
                </a:lnTo>
                <a:cubicBezTo>
                  <a:pt x="647700" y="19050"/>
                  <a:pt x="646748" y="12383"/>
                  <a:pt x="642938" y="7620"/>
                </a:cubicBezTo>
                <a:cubicBezTo>
                  <a:pt x="640080" y="3810"/>
                  <a:pt x="634365" y="0"/>
                  <a:pt x="626745" y="0"/>
                </a:cubicBezTo>
                <a:lnTo>
                  <a:pt x="626745" y="0"/>
                </a:lnTo>
                <a:close/>
                <a:moveTo>
                  <a:pt x="569595" y="78105"/>
                </a:moveTo>
                <a:lnTo>
                  <a:pt x="423863" y="515303"/>
                </a:lnTo>
                <a:lnTo>
                  <a:pt x="356235" y="326708"/>
                </a:lnTo>
                <a:lnTo>
                  <a:pt x="346710" y="300990"/>
                </a:lnTo>
                <a:lnTo>
                  <a:pt x="320993" y="291465"/>
                </a:lnTo>
                <a:lnTo>
                  <a:pt x="132398" y="223838"/>
                </a:lnTo>
                <a:lnTo>
                  <a:pt x="569595" y="78105"/>
                </a:lnTo>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10"/>
          <p:cNvSpPr/>
          <p:nvPr/>
        </p:nvSpPr>
        <p:spPr>
          <a:xfrm>
            <a:off x="8178725" y="4123766"/>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p:nvPr/>
        </p:nvSpPr>
        <p:spPr>
          <a:xfrm>
            <a:off x="8547818" y="4510436"/>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0"/>
          <p:cNvSpPr/>
          <p:nvPr/>
        </p:nvSpPr>
        <p:spPr>
          <a:xfrm rot="10800000">
            <a:off x="8315691" y="4291788"/>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0"/>
          <p:cNvSpPr/>
          <p:nvPr/>
        </p:nvSpPr>
        <p:spPr>
          <a:xfrm>
            <a:off x="7283664" y="2291799"/>
            <a:ext cx="3856124" cy="1878830"/>
          </a:xfrm>
          <a:prstGeom prst="roundRect">
            <a:avLst>
              <a:gd fmla="val 11800" name="adj"/>
            </a:avLst>
          </a:prstGeom>
          <a:solidFill>
            <a:schemeClr val="lt1"/>
          </a:solidFill>
          <a:ln>
            <a:noFill/>
          </a:ln>
          <a:effectLst>
            <a:outerShdw blurRad="571500" sx="104000" rotWithShape="0" algn="tr" dir="5580000" dist="203200" sy="1040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0"/>
          <p:cNvSpPr/>
          <p:nvPr/>
        </p:nvSpPr>
        <p:spPr>
          <a:xfrm>
            <a:off x="7652757" y="2678469"/>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rot="10800000">
            <a:off x="7420630" y="2459821"/>
            <a:ext cx="1455934" cy="1471530"/>
          </a:xfrm>
          <a:prstGeom prst="blockArc">
            <a:avLst>
              <a:gd fmla="val 4567128" name="adj1"/>
              <a:gd fmla="val 20606439" name="adj2"/>
              <a:gd fmla="val 2920" name="adj3"/>
            </a:avLst>
          </a:prstGeom>
          <a:gradFill>
            <a:gsLst>
              <a:gs pos="0">
                <a:srgbClr val="7030A0"/>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3.jpg"/><Relationship Id="rId6"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18.jpg"/><Relationship Id="rId6"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41.jpg"/><Relationship Id="rId5" Type="http://schemas.openxmlformats.org/officeDocument/2006/relationships/image" Target="../media/image38.jpg"/><Relationship Id="rId6"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39.jpg"/><Relationship Id="rId5" Type="http://schemas.openxmlformats.org/officeDocument/2006/relationships/image" Target="../media/image27.jpg"/><Relationship Id="rId6"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36.jpg"/><Relationship Id="rId5" Type="http://schemas.openxmlformats.org/officeDocument/2006/relationships/image" Target="../media/image40.jpg"/><Relationship Id="rId6" Type="http://schemas.openxmlformats.org/officeDocument/2006/relationships/image" Target="../media/image44.jpg"/><Relationship Id="rId7"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37.jpg"/><Relationship Id="rId4" Type="http://schemas.openxmlformats.org/officeDocument/2006/relationships/image" Target="../media/image48.jpg"/><Relationship Id="rId5" Type="http://schemas.openxmlformats.org/officeDocument/2006/relationships/image" Target="../media/image54.jpg"/><Relationship Id="rId6" Type="http://schemas.openxmlformats.org/officeDocument/2006/relationships/image" Target="../media/image4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53.jpg"/><Relationship Id="rId4" Type="http://schemas.openxmlformats.org/officeDocument/2006/relationships/image" Target="../media/image47.jpg"/><Relationship Id="rId5" Type="http://schemas.openxmlformats.org/officeDocument/2006/relationships/image" Target="../media/image5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50.jp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43.jp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56.jp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59.jp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80.png"/><Relationship Id="rId6"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63.jp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 Id="rId3" Type="http://schemas.openxmlformats.org/officeDocument/2006/relationships/image" Target="../media/image65.jpg"/></Relationships>
</file>

<file path=ppt/slides/_rels/slide36.xml.rels><?xml version="1.0" encoding="UTF-8" standalone="yes"?><Relationships xmlns="http://schemas.openxmlformats.org/package/2006/relationships"><Relationship Id="rId40" Type="http://schemas.openxmlformats.org/officeDocument/2006/relationships/image" Target="../media/image105.png"/><Relationship Id="rId42" Type="http://schemas.openxmlformats.org/officeDocument/2006/relationships/image" Target="../media/image109.png"/><Relationship Id="rId41" Type="http://schemas.openxmlformats.org/officeDocument/2006/relationships/image" Target="../media/image112.png"/><Relationship Id="rId44" Type="http://schemas.openxmlformats.org/officeDocument/2006/relationships/image" Target="../media/image104.png"/><Relationship Id="rId43" Type="http://schemas.openxmlformats.org/officeDocument/2006/relationships/image" Target="../media/image106.png"/><Relationship Id="rId46" Type="http://schemas.openxmlformats.org/officeDocument/2006/relationships/image" Target="../media/image100.png"/><Relationship Id="rId45" Type="http://schemas.openxmlformats.org/officeDocument/2006/relationships/image" Target="../media/image108.png"/><Relationship Id="rId107" Type="http://schemas.openxmlformats.org/officeDocument/2006/relationships/image" Target="../media/image169.png"/><Relationship Id="rId106" Type="http://schemas.openxmlformats.org/officeDocument/2006/relationships/image" Target="../media/image178.png"/><Relationship Id="rId105" Type="http://schemas.openxmlformats.org/officeDocument/2006/relationships/image" Target="../media/image168.png"/><Relationship Id="rId104" Type="http://schemas.openxmlformats.org/officeDocument/2006/relationships/image" Target="../media/image159.png"/><Relationship Id="rId109" Type="http://schemas.openxmlformats.org/officeDocument/2006/relationships/image" Target="../media/image173.png"/><Relationship Id="rId108" Type="http://schemas.openxmlformats.org/officeDocument/2006/relationships/image" Target="../media/image170.png"/><Relationship Id="rId48" Type="http://schemas.openxmlformats.org/officeDocument/2006/relationships/image" Target="../media/image107.png"/><Relationship Id="rId47" Type="http://schemas.openxmlformats.org/officeDocument/2006/relationships/image" Target="../media/image113.png"/><Relationship Id="rId49" Type="http://schemas.openxmlformats.org/officeDocument/2006/relationships/image" Target="../media/image110.png"/><Relationship Id="rId103" Type="http://schemas.openxmlformats.org/officeDocument/2006/relationships/image" Target="../media/image164.png"/><Relationship Id="rId102" Type="http://schemas.openxmlformats.org/officeDocument/2006/relationships/image" Target="../media/image163.png"/><Relationship Id="rId101" Type="http://schemas.openxmlformats.org/officeDocument/2006/relationships/image" Target="../media/image160.png"/><Relationship Id="rId100" Type="http://schemas.openxmlformats.org/officeDocument/2006/relationships/image" Target="../media/image174.png"/><Relationship Id="rId31" Type="http://schemas.openxmlformats.org/officeDocument/2006/relationships/image" Target="../media/image95.png"/><Relationship Id="rId30" Type="http://schemas.openxmlformats.org/officeDocument/2006/relationships/image" Target="../media/image90.png"/><Relationship Id="rId33" Type="http://schemas.openxmlformats.org/officeDocument/2006/relationships/image" Target="../media/image96.png"/><Relationship Id="rId32" Type="http://schemas.openxmlformats.org/officeDocument/2006/relationships/image" Target="../media/image98.png"/><Relationship Id="rId35" Type="http://schemas.openxmlformats.org/officeDocument/2006/relationships/image" Target="../media/image101.png"/><Relationship Id="rId34" Type="http://schemas.openxmlformats.org/officeDocument/2006/relationships/image" Target="../media/image94.png"/><Relationship Id="rId37" Type="http://schemas.openxmlformats.org/officeDocument/2006/relationships/image" Target="../media/image102.png"/><Relationship Id="rId36" Type="http://schemas.openxmlformats.org/officeDocument/2006/relationships/image" Target="../media/image91.png"/><Relationship Id="rId39" Type="http://schemas.openxmlformats.org/officeDocument/2006/relationships/image" Target="../media/image103.png"/><Relationship Id="rId38" Type="http://schemas.openxmlformats.org/officeDocument/2006/relationships/image" Target="../media/image99.png"/><Relationship Id="rId20" Type="http://schemas.openxmlformats.org/officeDocument/2006/relationships/image" Target="../media/image92.png"/><Relationship Id="rId22" Type="http://schemas.openxmlformats.org/officeDocument/2006/relationships/image" Target="../media/image83.png"/><Relationship Id="rId21" Type="http://schemas.openxmlformats.org/officeDocument/2006/relationships/image" Target="../media/image74.png"/><Relationship Id="rId24" Type="http://schemas.openxmlformats.org/officeDocument/2006/relationships/image" Target="../media/image86.png"/><Relationship Id="rId23" Type="http://schemas.openxmlformats.org/officeDocument/2006/relationships/image" Target="../media/image84.png"/><Relationship Id="rId129" Type="http://schemas.openxmlformats.org/officeDocument/2006/relationships/image" Target="../media/image189.png"/><Relationship Id="rId128" Type="http://schemas.openxmlformats.org/officeDocument/2006/relationships/image" Target="../media/image195.png"/><Relationship Id="rId127" Type="http://schemas.openxmlformats.org/officeDocument/2006/relationships/image" Target="../media/image186.png"/><Relationship Id="rId126" Type="http://schemas.openxmlformats.org/officeDocument/2006/relationships/image" Target="../media/image194.png"/><Relationship Id="rId26" Type="http://schemas.openxmlformats.org/officeDocument/2006/relationships/image" Target="../media/image93.png"/><Relationship Id="rId121" Type="http://schemas.openxmlformats.org/officeDocument/2006/relationships/image" Target="../media/image188.png"/><Relationship Id="rId25" Type="http://schemas.openxmlformats.org/officeDocument/2006/relationships/image" Target="../media/image88.png"/><Relationship Id="rId120" Type="http://schemas.openxmlformats.org/officeDocument/2006/relationships/image" Target="../media/image183.png"/><Relationship Id="rId28" Type="http://schemas.openxmlformats.org/officeDocument/2006/relationships/image" Target="../media/image87.png"/><Relationship Id="rId27" Type="http://schemas.openxmlformats.org/officeDocument/2006/relationships/image" Target="../media/image89.png"/><Relationship Id="rId125" Type="http://schemas.openxmlformats.org/officeDocument/2006/relationships/image" Target="../media/image184.png"/><Relationship Id="rId29" Type="http://schemas.openxmlformats.org/officeDocument/2006/relationships/image" Target="../media/image97.png"/><Relationship Id="rId124" Type="http://schemas.openxmlformats.org/officeDocument/2006/relationships/image" Target="../media/image185.png"/><Relationship Id="rId123" Type="http://schemas.openxmlformats.org/officeDocument/2006/relationships/image" Target="../media/image190.png"/><Relationship Id="rId122" Type="http://schemas.openxmlformats.org/officeDocument/2006/relationships/image" Target="../media/image187.png"/><Relationship Id="rId95" Type="http://schemas.openxmlformats.org/officeDocument/2006/relationships/image" Target="../media/image162.png"/><Relationship Id="rId94" Type="http://schemas.openxmlformats.org/officeDocument/2006/relationships/image" Target="../media/image154.png"/><Relationship Id="rId97" Type="http://schemas.openxmlformats.org/officeDocument/2006/relationships/image" Target="../media/image166.png"/><Relationship Id="rId96" Type="http://schemas.openxmlformats.org/officeDocument/2006/relationships/image" Target="../media/image158.png"/><Relationship Id="rId11" Type="http://schemas.openxmlformats.org/officeDocument/2006/relationships/image" Target="../media/image79.png"/><Relationship Id="rId99" Type="http://schemas.openxmlformats.org/officeDocument/2006/relationships/image" Target="../media/image155.png"/><Relationship Id="rId10" Type="http://schemas.openxmlformats.org/officeDocument/2006/relationships/image" Target="../media/image71.png"/><Relationship Id="rId98" Type="http://schemas.openxmlformats.org/officeDocument/2006/relationships/image" Target="../media/image161.png"/><Relationship Id="rId13" Type="http://schemas.openxmlformats.org/officeDocument/2006/relationships/image" Target="../media/image85.png"/><Relationship Id="rId12" Type="http://schemas.openxmlformats.org/officeDocument/2006/relationships/image" Target="../media/image78.png"/><Relationship Id="rId91" Type="http://schemas.openxmlformats.org/officeDocument/2006/relationships/image" Target="../media/image147.png"/><Relationship Id="rId90" Type="http://schemas.openxmlformats.org/officeDocument/2006/relationships/image" Target="../media/image153.png"/><Relationship Id="rId93" Type="http://schemas.openxmlformats.org/officeDocument/2006/relationships/image" Target="../media/image157.png"/><Relationship Id="rId92" Type="http://schemas.openxmlformats.org/officeDocument/2006/relationships/image" Target="../media/image156.png"/><Relationship Id="rId118" Type="http://schemas.openxmlformats.org/officeDocument/2006/relationships/image" Target="../media/image181.png"/><Relationship Id="rId117" Type="http://schemas.openxmlformats.org/officeDocument/2006/relationships/image" Target="../media/image180.png"/><Relationship Id="rId116" Type="http://schemas.openxmlformats.org/officeDocument/2006/relationships/image" Target="../media/image179.png"/><Relationship Id="rId115" Type="http://schemas.openxmlformats.org/officeDocument/2006/relationships/image" Target="../media/image177.png"/><Relationship Id="rId119" Type="http://schemas.openxmlformats.org/officeDocument/2006/relationships/image" Target="../media/image176.png"/><Relationship Id="rId15" Type="http://schemas.openxmlformats.org/officeDocument/2006/relationships/image" Target="../media/image77.png"/><Relationship Id="rId110" Type="http://schemas.openxmlformats.org/officeDocument/2006/relationships/image" Target="../media/image167.png"/><Relationship Id="rId14" Type="http://schemas.openxmlformats.org/officeDocument/2006/relationships/image" Target="../media/image69.png"/><Relationship Id="rId17" Type="http://schemas.openxmlformats.org/officeDocument/2006/relationships/image" Target="../media/image73.png"/><Relationship Id="rId16" Type="http://schemas.openxmlformats.org/officeDocument/2006/relationships/image" Target="../media/image76.png"/><Relationship Id="rId19" Type="http://schemas.openxmlformats.org/officeDocument/2006/relationships/image" Target="../media/image81.png"/><Relationship Id="rId114" Type="http://schemas.openxmlformats.org/officeDocument/2006/relationships/image" Target="../media/image172.png"/><Relationship Id="rId18" Type="http://schemas.openxmlformats.org/officeDocument/2006/relationships/image" Target="../media/image82.png"/><Relationship Id="rId113" Type="http://schemas.openxmlformats.org/officeDocument/2006/relationships/image" Target="../media/image171.png"/><Relationship Id="rId112" Type="http://schemas.openxmlformats.org/officeDocument/2006/relationships/image" Target="../media/image175.png"/><Relationship Id="rId111" Type="http://schemas.openxmlformats.org/officeDocument/2006/relationships/image" Target="../media/image182.png"/><Relationship Id="rId84" Type="http://schemas.openxmlformats.org/officeDocument/2006/relationships/image" Target="../media/image150.png"/><Relationship Id="rId83" Type="http://schemas.openxmlformats.org/officeDocument/2006/relationships/image" Target="../media/image140.png"/><Relationship Id="rId86" Type="http://schemas.openxmlformats.org/officeDocument/2006/relationships/image" Target="../media/image146.png"/><Relationship Id="rId85" Type="http://schemas.openxmlformats.org/officeDocument/2006/relationships/image" Target="../media/image149.png"/><Relationship Id="rId88" Type="http://schemas.openxmlformats.org/officeDocument/2006/relationships/image" Target="../media/image145.png"/><Relationship Id="rId87" Type="http://schemas.openxmlformats.org/officeDocument/2006/relationships/image" Target="../media/image151.png"/><Relationship Id="rId89" Type="http://schemas.openxmlformats.org/officeDocument/2006/relationships/image" Target="../media/image152.png"/><Relationship Id="rId80" Type="http://schemas.openxmlformats.org/officeDocument/2006/relationships/image" Target="../media/image148.png"/><Relationship Id="rId82" Type="http://schemas.openxmlformats.org/officeDocument/2006/relationships/image" Target="../media/image144.png"/><Relationship Id="rId81" Type="http://schemas.openxmlformats.org/officeDocument/2006/relationships/image" Target="../media/image165.png"/><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4.png"/><Relationship Id="rId5" Type="http://schemas.openxmlformats.org/officeDocument/2006/relationships/image" Target="../media/image72.png"/><Relationship Id="rId6" Type="http://schemas.openxmlformats.org/officeDocument/2006/relationships/image" Target="../media/image75.png"/><Relationship Id="rId7" Type="http://schemas.openxmlformats.org/officeDocument/2006/relationships/image" Target="../media/image68.png"/><Relationship Id="rId8" Type="http://schemas.openxmlformats.org/officeDocument/2006/relationships/image" Target="../media/image67.png"/><Relationship Id="rId73" Type="http://schemas.openxmlformats.org/officeDocument/2006/relationships/image" Target="../media/image126.png"/><Relationship Id="rId72" Type="http://schemas.openxmlformats.org/officeDocument/2006/relationships/image" Target="../media/image136.png"/><Relationship Id="rId75" Type="http://schemas.openxmlformats.org/officeDocument/2006/relationships/image" Target="../media/image133.png"/><Relationship Id="rId74" Type="http://schemas.openxmlformats.org/officeDocument/2006/relationships/image" Target="../media/image138.png"/><Relationship Id="rId77" Type="http://schemas.openxmlformats.org/officeDocument/2006/relationships/image" Target="../media/image129.png"/><Relationship Id="rId76" Type="http://schemas.openxmlformats.org/officeDocument/2006/relationships/image" Target="../media/image139.png"/><Relationship Id="rId79" Type="http://schemas.openxmlformats.org/officeDocument/2006/relationships/image" Target="../media/image143.png"/><Relationship Id="rId78" Type="http://schemas.openxmlformats.org/officeDocument/2006/relationships/image" Target="../media/image142.png"/><Relationship Id="rId71" Type="http://schemas.openxmlformats.org/officeDocument/2006/relationships/image" Target="../media/image135.png"/><Relationship Id="rId70" Type="http://schemas.openxmlformats.org/officeDocument/2006/relationships/image" Target="../media/image141.png"/><Relationship Id="rId132" Type="http://schemas.openxmlformats.org/officeDocument/2006/relationships/image" Target="../media/image196.png"/><Relationship Id="rId131" Type="http://schemas.openxmlformats.org/officeDocument/2006/relationships/image" Target="../media/image192.png"/><Relationship Id="rId130" Type="http://schemas.openxmlformats.org/officeDocument/2006/relationships/image" Target="../media/image200.png"/><Relationship Id="rId136" Type="http://schemas.openxmlformats.org/officeDocument/2006/relationships/image" Target="../media/image197.png"/><Relationship Id="rId135" Type="http://schemas.openxmlformats.org/officeDocument/2006/relationships/image" Target="../media/image199.png"/><Relationship Id="rId134" Type="http://schemas.openxmlformats.org/officeDocument/2006/relationships/image" Target="../media/image193.png"/><Relationship Id="rId133" Type="http://schemas.openxmlformats.org/officeDocument/2006/relationships/image" Target="../media/image198.png"/><Relationship Id="rId62" Type="http://schemas.openxmlformats.org/officeDocument/2006/relationships/image" Target="../media/image124.png"/><Relationship Id="rId61" Type="http://schemas.openxmlformats.org/officeDocument/2006/relationships/image" Target="../media/image134.png"/><Relationship Id="rId64" Type="http://schemas.openxmlformats.org/officeDocument/2006/relationships/image" Target="../media/image127.png"/><Relationship Id="rId63" Type="http://schemas.openxmlformats.org/officeDocument/2006/relationships/image" Target="../media/image131.png"/><Relationship Id="rId66" Type="http://schemas.openxmlformats.org/officeDocument/2006/relationships/image" Target="../media/image121.png"/><Relationship Id="rId65" Type="http://schemas.openxmlformats.org/officeDocument/2006/relationships/image" Target="../media/image125.png"/><Relationship Id="rId68" Type="http://schemas.openxmlformats.org/officeDocument/2006/relationships/image" Target="../media/image137.png"/><Relationship Id="rId67" Type="http://schemas.openxmlformats.org/officeDocument/2006/relationships/image" Target="../media/image130.png"/><Relationship Id="rId60" Type="http://schemas.openxmlformats.org/officeDocument/2006/relationships/image" Target="../media/image122.png"/><Relationship Id="rId69" Type="http://schemas.openxmlformats.org/officeDocument/2006/relationships/image" Target="../media/image132.png"/><Relationship Id="rId51" Type="http://schemas.openxmlformats.org/officeDocument/2006/relationships/image" Target="../media/image114.png"/><Relationship Id="rId50" Type="http://schemas.openxmlformats.org/officeDocument/2006/relationships/image" Target="../media/image111.png"/><Relationship Id="rId53" Type="http://schemas.openxmlformats.org/officeDocument/2006/relationships/image" Target="../media/image115.png"/><Relationship Id="rId52" Type="http://schemas.openxmlformats.org/officeDocument/2006/relationships/image" Target="../media/image119.png"/><Relationship Id="rId55" Type="http://schemas.openxmlformats.org/officeDocument/2006/relationships/image" Target="../media/image117.png"/><Relationship Id="rId54" Type="http://schemas.openxmlformats.org/officeDocument/2006/relationships/image" Target="../media/image116.png"/><Relationship Id="rId57" Type="http://schemas.openxmlformats.org/officeDocument/2006/relationships/image" Target="../media/image128.png"/><Relationship Id="rId56" Type="http://schemas.openxmlformats.org/officeDocument/2006/relationships/image" Target="../media/image120.png"/><Relationship Id="rId59" Type="http://schemas.openxmlformats.org/officeDocument/2006/relationships/image" Target="../media/image118.png"/><Relationship Id="rId58" Type="http://schemas.openxmlformats.org/officeDocument/2006/relationships/image" Target="../media/image1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9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Shape, square&#10;&#10;Description automatically generated" id="189" name="Google Shape;189;p32"/>
          <p:cNvPicPr preferRelativeResize="0"/>
          <p:nvPr/>
        </p:nvPicPr>
        <p:blipFill rotWithShape="1">
          <a:blip r:embed="rId3">
            <a:alphaModFix/>
          </a:blip>
          <a:srcRect b="21874" l="0" r="0" t="21875"/>
          <a:stretch/>
        </p:blipFill>
        <p:spPr>
          <a:xfrm>
            <a:off x="0" y="0"/>
            <a:ext cx="12191999" cy="6858000"/>
          </a:xfrm>
          <a:prstGeom prst="rect">
            <a:avLst/>
          </a:prstGeom>
          <a:noFill/>
          <a:ln>
            <a:noFill/>
          </a:ln>
        </p:spPr>
      </p:pic>
      <p:sp>
        <p:nvSpPr>
          <p:cNvPr id="190" name="Google Shape;190;p32"/>
          <p:cNvSpPr/>
          <p:nvPr/>
        </p:nvSpPr>
        <p:spPr>
          <a:xfrm>
            <a:off x="0" y="0"/>
            <a:ext cx="12192000" cy="6858000"/>
          </a:xfrm>
          <a:prstGeom prst="rect">
            <a:avLst/>
          </a:prstGeom>
          <a:solidFill>
            <a:srgbClr val="7030A0">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93" name="Google Shape;193;p32"/>
          <p:cNvCxnSpPr/>
          <p:nvPr/>
        </p:nvCxnSpPr>
        <p:spPr>
          <a:xfrm>
            <a:off x="625413" y="5517370"/>
            <a:ext cx="0" cy="474133"/>
          </a:xfrm>
          <a:prstGeom prst="straightConnector1">
            <a:avLst/>
          </a:prstGeom>
          <a:noFill/>
          <a:ln cap="flat" cmpd="sng" w="9525">
            <a:solidFill>
              <a:schemeClr val="lt1"/>
            </a:solidFill>
            <a:prstDash val="solid"/>
            <a:miter lim="800000"/>
            <a:headEnd len="sm" w="sm" type="none"/>
            <a:tailEnd len="med" w="med" type="triangle"/>
          </a:ln>
        </p:spPr>
      </p:cxnSp>
      <p:sp>
        <p:nvSpPr>
          <p:cNvPr id="194" name="Google Shape;194;p32"/>
          <p:cNvSpPr txBox="1"/>
          <p:nvPr/>
        </p:nvSpPr>
        <p:spPr>
          <a:xfrm>
            <a:off x="157082" y="6259962"/>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lt1"/>
                </a:solidFill>
                <a:latin typeface="Poppins Medium"/>
                <a:ea typeface="Poppins Medium"/>
                <a:cs typeface="Poppins Medium"/>
                <a:sym typeface="Poppins Medium"/>
              </a:rPr>
              <a:t>Modern Design</a:t>
            </a:r>
            <a:endParaRPr/>
          </a:p>
        </p:txBody>
      </p:sp>
      <p:sp>
        <p:nvSpPr>
          <p:cNvPr id="195" name="Google Shape;195;p32"/>
          <p:cNvSpPr/>
          <p:nvPr/>
        </p:nvSpPr>
        <p:spPr>
          <a:xfrm>
            <a:off x="3320744" y="1558656"/>
            <a:ext cx="8888190" cy="5299345"/>
          </a:xfrm>
          <a:custGeom>
            <a:rect b="b" l="l" r="r" t="t"/>
            <a:pathLst>
              <a:path extrusionOk="0" h="3509675" w="12215271">
                <a:moveTo>
                  <a:pt x="0" y="3509675"/>
                </a:moveTo>
                <a:cubicBezTo>
                  <a:pt x="2078080" y="2930100"/>
                  <a:pt x="3954782" y="2880726"/>
                  <a:pt x="4710705" y="1308888"/>
                </a:cubicBezTo>
                <a:cubicBezTo>
                  <a:pt x="5466628" y="-262950"/>
                  <a:pt x="10460362" y="339705"/>
                  <a:pt x="12215271" y="0"/>
                </a:cubicBezTo>
                <a:lnTo>
                  <a:pt x="12192000" y="3509675"/>
                </a:lnTo>
                <a:lnTo>
                  <a:pt x="0" y="3509675"/>
                </a:lnTo>
                <a:close/>
              </a:path>
            </a:pathLst>
          </a:custGeom>
          <a:solidFill>
            <a:srgbClr val="2948FF">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32"/>
          <p:cNvSpPr txBox="1"/>
          <p:nvPr/>
        </p:nvSpPr>
        <p:spPr>
          <a:xfrm>
            <a:off x="3609945" y="1500481"/>
            <a:ext cx="492474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chemeClr val="lt1"/>
                </a:solidFill>
                <a:latin typeface="Poppins Medium"/>
                <a:ea typeface="Poppins Medium"/>
                <a:cs typeface="Poppins Medium"/>
                <a:sym typeface="Poppins Medium"/>
              </a:rPr>
              <a:t>Blubent</a:t>
            </a:r>
            <a:endParaRPr/>
          </a:p>
        </p:txBody>
      </p:sp>
      <p:sp>
        <p:nvSpPr>
          <p:cNvPr id="197" name="Google Shape;197;p32"/>
          <p:cNvSpPr txBox="1"/>
          <p:nvPr/>
        </p:nvSpPr>
        <p:spPr>
          <a:xfrm>
            <a:off x="2503904" y="3429000"/>
            <a:ext cx="718419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Poppins"/>
                <a:ea typeface="Poppins"/>
                <a:cs typeface="Poppins"/>
                <a:sym typeface="Poppins"/>
              </a:rPr>
              <a:t>Business Presentation Template.</a:t>
            </a:r>
            <a:endParaRPr/>
          </a:p>
        </p:txBody>
      </p:sp>
      <p:sp>
        <p:nvSpPr>
          <p:cNvPr id="198" name="Google Shape;198;p32"/>
          <p:cNvSpPr/>
          <p:nvPr/>
        </p:nvSpPr>
        <p:spPr>
          <a:xfrm>
            <a:off x="5046978" y="5150444"/>
            <a:ext cx="2050681" cy="47413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32"/>
          <p:cNvSpPr txBox="1"/>
          <p:nvPr/>
        </p:nvSpPr>
        <p:spPr>
          <a:xfrm>
            <a:off x="5308958" y="5234808"/>
            <a:ext cx="15267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Poppins"/>
                <a:ea typeface="Poppins"/>
                <a:cs typeface="Poppins"/>
                <a:sym typeface="Poppins"/>
              </a:rPr>
              <a:t>Minimal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Shape, square&#10;&#10;Description automatically generated" id="359" name="Google Shape;359;p41"/>
          <p:cNvPicPr preferRelativeResize="0"/>
          <p:nvPr/>
        </p:nvPicPr>
        <p:blipFill rotWithShape="1">
          <a:blip r:embed="rId3">
            <a:alphaModFix/>
          </a:blip>
          <a:srcRect b="0" l="942" r="941" t="0"/>
          <a:stretch/>
        </p:blipFill>
        <p:spPr>
          <a:xfrm>
            <a:off x="1373169" y="3295206"/>
            <a:ext cx="1322467" cy="1348033"/>
          </a:xfrm>
          <a:prstGeom prst="roundRect">
            <a:avLst>
              <a:gd fmla="val 50000" name="adj"/>
            </a:avLst>
          </a:prstGeom>
          <a:noFill/>
          <a:ln>
            <a:noFill/>
          </a:ln>
        </p:spPr>
      </p:pic>
      <p:pic>
        <p:nvPicPr>
          <p:cNvPr descr="Shape, square&#10;&#10;Description automatically generated" id="360" name="Google Shape;360;p41"/>
          <p:cNvPicPr preferRelativeResize="0"/>
          <p:nvPr/>
        </p:nvPicPr>
        <p:blipFill rotWithShape="1">
          <a:blip r:embed="rId4">
            <a:alphaModFix/>
          </a:blip>
          <a:srcRect b="0" l="942" r="941" t="0"/>
          <a:stretch/>
        </p:blipFill>
        <p:spPr>
          <a:xfrm>
            <a:off x="3603603" y="2642765"/>
            <a:ext cx="1322467" cy="1348033"/>
          </a:xfrm>
          <a:prstGeom prst="roundRect">
            <a:avLst>
              <a:gd fmla="val 50000" name="adj"/>
            </a:avLst>
          </a:prstGeom>
          <a:noFill/>
          <a:ln>
            <a:noFill/>
          </a:ln>
        </p:spPr>
      </p:pic>
      <p:pic>
        <p:nvPicPr>
          <p:cNvPr descr="Shape, square&#10;&#10;Description automatically generated with medium confidence" id="361" name="Google Shape;361;p41"/>
          <p:cNvPicPr preferRelativeResize="0"/>
          <p:nvPr/>
        </p:nvPicPr>
        <p:blipFill rotWithShape="1">
          <a:blip r:embed="rId5">
            <a:alphaModFix/>
          </a:blip>
          <a:srcRect b="0" l="942" r="941" t="0"/>
          <a:stretch/>
        </p:blipFill>
        <p:spPr>
          <a:xfrm>
            <a:off x="5749983" y="3854495"/>
            <a:ext cx="1322467" cy="1348033"/>
          </a:xfrm>
          <a:prstGeom prst="roundRect">
            <a:avLst>
              <a:gd fmla="val 50000" name="adj"/>
            </a:avLst>
          </a:prstGeom>
          <a:noFill/>
          <a:ln>
            <a:noFill/>
          </a:ln>
        </p:spPr>
      </p:pic>
      <p:pic>
        <p:nvPicPr>
          <p:cNvPr descr="Shape, square&#10;&#10;Description automatically generated" id="362" name="Google Shape;362;p41"/>
          <p:cNvPicPr preferRelativeResize="0"/>
          <p:nvPr/>
        </p:nvPicPr>
        <p:blipFill rotWithShape="1">
          <a:blip r:embed="rId6">
            <a:alphaModFix/>
          </a:blip>
          <a:srcRect b="0" l="942" r="941" t="0"/>
          <a:stretch/>
        </p:blipFill>
        <p:spPr>
          <a:xfrm>
            <a:off x="7702530" y="2226783"/>
            <a:ext cx="1322467" cy="1348033"/>
          </a:xfrm>
          <a:prstGeom prst="roundRect">
            <a:avLst>
              <a:gd fmla="val 50000" name="adj"/>
            </a:avLst>
          </a:prstGeom>
          <a:noFill/>
          <a:ln>
            <a:noFill/>
          </a:ln>
        </p:spPr>
      </p:pic>
      <p:sp>
        <p:nvSpPr>
          <p:cNvPr id="363" name="Google Shape;363;p41"/>
          <p:cNvSpPr txBox="1"/>
          <p:nvPr/>
        </p:nvSpPr>
        <p:spPr>
          <a:xfrm>
            <a:off x="1737122" y="433986"/>
            <a:ext cx="401280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Poppins"/>
                <a:ea typeface="Poppins"/>
                <a:cs typeface="Poppins"/>
                <a:sym typeface="Poppins"/>
              </a:rPr>
              <a:t>Meet our Team</a:t>
            </a:r>
            <a:endParaRPr/>
          </a:p>
        </p:txBody>
      </p:sp>
      <p:sp>
        <p:nvSpPr>
          <p:cNvPr id="364" name="Google Shape;364;p41"/>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41"/>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41"/>
          <p:cNvSpPr/>
          <p:nvPr/>
        </p:nvSpPr>
        <p:spPr>
          <a:xfrm>
            <a:off x="1144258" y="5224524"/>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chemeClr val="lt1"/>
                </a:solidFill>
                <a:latin typeface="Poppins SemiBold"/>
                <a:ea typeface="Poppins SemiBold"/>
                <a:cs typeface="Poppins SemiBold"/>
                <a:sym typeface="Poppins SemiBold"/>
              </a:rPr>
              <a:t>California, </a:t>
            </a:r>
            <a:r>
              <a:rPr i="1" lang="en-US" sz="1050">
                <a:solidFill>
                  <a:schemeClr val="lt1"/>
                </a:solidFill>
                <a:latin typeface="Open Sans SemiBold"/>
                <a:ea typeface="Open Sans SemiBold"/>
                <a:cs typeface="Open Sans SemiBold"/>
                <a:sym typeface="Open Sans SemiBold"/>
              </a:rPr>
              <a:t>03/14/1990</a:t>
            </a:r>
            <a:endParaRPr/>
          </a:p>
        </p:txBody>
      </p:sp>
      <p:sp>
        <p:nvSpPr>
          <p:cNvPr id="367" name="Google Shape;367;p41"/>
          <p:cNvSpPr/>
          <p:nvPr/>
        </p:nvSpPr>
        <p:spPr>
          <a:xfrm>
            <a:off x="1252843" y="5433522"/>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chemeClr val="lt1"/>
                </a:solidFill>
                <a:latin typeface="Poppins"/>
                <a:ea typeface="Poppins"/>
                <a:cs typeface="Poppins"/>
                <a:sym typeface="Poppins"/>
              </a:rPr>
              <a:t>Sllide Designer</a:t>
            </a:r>
            <a:endParaRPr sz="900">
              <a:solidFill>
                <a:schemeClr val="lt1"/>
              </a:solidFill>
              <a:latin typeface="Poppins"/>
              <a:ea typeface="Poppins"/>
              <a:cs typeface="Poppins"/>
              <a:sym typeface="Poppins"/>
            </a:endParaRPr>
          </a:p>
        </p:txBody>
      </p:sp>
      <p:sp>
        <p:nvSpPr>
          <p:cNvPr id="368" name="Google Shape;368;p41"/>
          <p:cNvSpPr txBox="1"/>
          <p:nvPr/>
        </p:nvSpPr>
        <p:spPr>
          <a:xfrm>
            <a:off x="1144259" y="4979066"/>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Aldi Nesta</a:t>
            </a:r>
            <a:endParaRPr/>
          </a:p>
        </p:txBody>
      </p:sp>
      <p:sp>
        <p:nvSpPr>
          <p:cNvPr id="369" name="Google Shape;369;p41"/>
          <p:cNvSpPr/>
          <p:nvPr/>
        </p:nvSpPr>
        <p:spPr>
          <a:xfrm>
            <a:off x="3374695" y="4576254"/>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chemeClr val="lt1"/>
                </a:solidFill>
                <a:latin typeface="Poppins SemiBold"/>
                <a:ea typeface="Poppins SemiBold"/>
                <a:cs typeface="Poppins SemiBold"/>
                <a:sym typeface="Poppins SemiBold"/>
              </a:rPr>
              <a:t>California, </a:t>
            </a:r>
            <a:r>
              <a:rPr i="1" lang="en-US" sz="1050">
                <a:solidFill>
                  <a:schemeClr val="lt1"/>
                </a:solidFill>
                <a:latin typeface="Open Sans SemiBold"/>
                <a:ea typeface="Open Sans SemiBold"/>
                <a:cs typeface="Open Sans SemiBold"/>
                <a:sym typeface="Open Sans SemiBold"/>
              </a:rPr>
              <a:t>03/14/1990</a:t>
            </a:r>
            <a:endParaRPr/>
          </a:p>
        </p:txBody>
      </p:sp>
      <p:sp>
        <p:nvSpPr>
          <p:cNvPr id="370" name="Google Shape;370;p41"/>
          <p:cNvSpPr/>
          <p:nvPr/>
        </p:nvSpPr>
        <p:spPr>
          <a:xfrm>
            <a:off x="3483280" y="4785252"/>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chemeClr val="lt1"/>
                </a:solidFill>
                <a:latin typeface="Poppins"/>
                <a:ea typeface="Poppins"/>
                <a:cs typeface="Poppins"/>
                <a:sym typeface="Poppins"/>
              </a:rPr>
              <a:t>Sllide Designer</a:t>
            </a:r>
            <a:endParaRPr sz="900">
              <a:solidFill>
                <a:schemeClr val="lt1"/>
              </a:solidFill>
              <a:latin typeface="Poppins"/>
              <a:ea typeface="Poppins"/>
              <a:cs typeface="Poppins"/>
              <a:sym typeface="Poppins"/>
            </a:endParaRPr>
          </a:p>
        </p:txBody>
      </p:sp>
      <p:sp>
        <p:nvSpPr>
          <p:cNvPr id="371" name="Google Shape;371;p41"/>
          <p:cNvSpPr txBox="1"/>
          <p:nvPr/>
        </p:nvSpPr>
        <p:spPr>
          <a:xfrm>
            <a:off x="3374696" y="4330796"/>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Aldi Nesta</a:t>
            </a:r>
            <a:endParaRPr/>
          </a:p>
        </p:txBody>
      </p:sp>
      <p:sp>
        <p:nvSpPr>
          <p:cNvPr id="372" name="Google Shape;372;p41"/>
          <p:cNvSpPr/>
          <p:nvPr/>
        </p:nvSpPr>
        <p:spPr>
          <a:xfrm>
            <a:off x="5520691" y="5848695"/>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rgbClr val="0C0C0C"/>
                </a:solidFill>
                <a:latin typeface="Poppins SemiBold"/>
                <a:ea typeface="Poppins SemiBold"/>
                <a:cs typeface="Poppins SemiBold"/>
                <a:sym typeface="Poppins SemiBold"/>
              </a:rPr>
              <a:t>California, </a:t>
            </a:r>
            <a:r>
              <a:rPr i="1" lang="en-US" sz="1050">
                <a:solidFill>
                  <a:srgbClr val="0C0C0C"/>
                </a:solidFill>
                <a:latin typeface="Open Sans SemiBold"/>
                <a:ea typeface="Open Sans SemiBold"/>
                <a:cs typeface="Open Sans SemiBold"/>
                <a:sym typeface="Open Sans SemiBold"/>
              </a:rPr>
              <a:t>03/14/1990</a:t>
            </a:r>
            <a:endParaRPr/>
          </a:p>
        </p:txBody>
      </p:sp>
      <p:sp>
        <p:nvSpPr>
          <p:cNvPr id="373" name="Google Shape;373;p41"/>
          <p:cNvSpPr/>
          <p:nvPr/>
        </p:nvSpPr>
        <p:spPr>
          <a:xfrm>
            <a:off x="5629276" y="6057693"/>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rgbClr val="0C0C0C"/>
                </a:solidFill>
                <a:latin typeface="Poppins"/>
                <a:ea typeface="Poppins"/>
                <a:cs typeface="Poppins"/>
                <a:sym typeface="Poppins"/>
              </a:rPr>
              <a:t>Sllide Designer</a:t>
            </a:r>
            <a:endParaRPr sz="900">
              <a:solidFill>
                <a:srgbClr val="0C0C0C"/>
              </a:solidFill>
              <a:latin typeface="Poppins"/>
              <a:ea typeface="Poppins"/>
              <a:cs typeface="Poppins"/>
              <a:sym typeface="Poppins"/>
            </a:endParaRPr>
          </a:p>
        </p:txBody>
      </p:sp>
      <p:sp>
        <p:nvSpPr>
          <p:cNvPr id="374" name="Google Shape;374;p41"/>
          <p:cNvSpPr txBox="1"/>
          <p:nvPr/>
        </p:nvSpPr>
        <p:spPr>
          <a:xfrm>
            <a:off x="5520692" y="5603237"/>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SemiBold"/>
                <a:ea typeface="Poppins SemiBold"/>
                <a:cs typeface="Poppins SemiBold"/>
                <a:sym typeface="Poppins SemiBold"/>
              </a:rPr>
              <a:t>Aldi Nesta</a:t>
            </a:r>
            <a:endParaRPr/>
          </a:p>
        </p:txBody>
      </p:sp>
      <p:sp>
        <p:nvSpPr>
          <p:cNvPr id="375" name="Google Shape;375;p41"/>
          <p:cNvSpPr/>
          <p:nvPr/>
        </p:nvSpPr>
        <p:spPr>
          <a:xfrm>
            <a:off x="7525398" y="4160760"/>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rgbClr val="0C0C0C"/>
                </a:solidFill>
                <a:latin typeface="Poppins SemiBold"/>
                <a:ea typeface="Poppins SemiBold"/>
                <a:cs typeface="Poppins SemiBold"/>
                <a:sym typeface="Poppins SemiBold"/>
              </a:rPr>
              <a:t>California, </a:t>
            </a:r>
            <a:r>
              <a:rPr i="1" lang="en-US" sz="1050">
                <a:solidFill>
                  <a:srgbClr val="0C0C0C"/>
                </a:solidFill>
                <a:latin typeface="Open Sans SemiBold"/>
                <a:ea typeface="Open Sans SemiBold"/>
                <a:cs typeface="Open Sans SemiBold"/>
                <a:sym typeface="Open Sans SemiBold"/>
              </a:rPr>
              <a:t>03/14/1990</a:t>
            </a:r>
            <a:endParaRPr/>
          </a:p>
        </p:txBody>
      </p:sp>
      <p:sp>
        <p:nvSpPr>
          <p:cNvPr id="376" name="Google Shape;376;p41"/>
          <p:cNvSpPr/>
          <p:nvPr/>
        </p:nvSpPr>
        <p:spPr>
          <a:xfrm>
            <a:off x="7633983" y="4369758"/>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rgbClr val="0C0C0C"/>
                </a:solidFill>
                <a:latin typeface="Poppins"/>
                <a:ea typeface="Poppins"/>
                <a:cs typeface="Poppins"/>
                <a:sym typeface="Poppins"/>
              </a:rPr>
              <a:t>Sllide Designer</a:t>
            </a:r>
            <a:endParaRPr sz="900">
              <a:solidFill>
                <a:srgbClr val="0C0C0C"/>
              </a:solidFill>
              <a:latin typeface="Poppins"/>
              <a:ea typeface="Poppins"/>
              <a:cs typeface="Poppins"/>
              <a:sym typeface="Poppins"/>
            </a:endParaRPr>
          </a:p>
        </p:txBody>
      </p:sp>
      <p:sp>
        <p:nvSpPr>
          <p:cNvPr id="377" name="Google Shape;377;p41"/>
          <p:cNvSpPr txBox="1"/>
          <p:nvPr/>
        </p:nvSpPr>
        <p:spPr>
          <a:xfrm>
            <a:off x="7525399" y="3915302"/>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SemiBold"/>
                <a:ea typeface="Poppins SemiBold"/>
                <a:cs typeface="Poppins SemiBold"/>
                <a:sym typeface="Poppins SemiBold"/>
              </a:rPr>
              <a:t>Aldi Nesta</a:t>
            </a:r>
            <a:endParaRPr/>
          </a:p>
        </p:txBody>
      </p:sp>
      <p:sp>
        <p:nvSpPr>
          <p:cNvPr id="378" name="Google Shape;378;p41"/>
          <p:cNvSpPr/>
          <p:nvPr/>
        </p:nvSpPr>
        <p:spPr>
          <a:xfrm>
            <a:off x="1937026" y="1313019"/>
            <a:ext cx="1493130" cy="345223"/>
          </a:xfrm>
          <a:prstGeom prst="roundRect">
            <a:avLst>
              <a:gd fmla="val 50000" name="adj"/>
            </a:avLst>
          </a:prstGeom>
          <a:gradFill>
            <a:gsLst>
              <a:gs pos="0">
                <a:srgbClr val="003CFA"/>
              </a:gs>
              <a:gs pos="48000">
                <a:srgbClr val="0035DE"/>
              </a:gs>
              <a:gs pos="100000">
                <a:srgbClr val="0028A8"/>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41"/>
          <p:cNvSpPr txBox="1"/>
          <p:nvPr/>
        </p:nvSpPr>
        <p:spPr>
          <a:xfrm>
            <a:off x="1903436" y="1364981"/>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The Team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Shape, square&#10;&#10;Description automatically generated" id="384" name="Google Shape;384;p42"/>
          <p:cNvPicPr preferRelativeResize="0"/>
          <p:nvPr/>
        </p:nvPicPr>
        <p:blipFill rotWithShape="1">
          <a:blip r:embed="rId3">
            <a:alphaModFix/>
          </a:blip>
          <a:srcRect b="0" l="942" r="941" t="0"/>
          <a:stretch/>
        </p:blipFill>
        <p:spPr>
          <a:xfrm>
            <a:off x="996462" y="725482"/>
            <a:ext cx="1322467" cy="1348033"/>
          </a:xfrm>
          <a:prstGeom prst="roundRect">
            <a:avLst>
              <a:gd fmla="val 50000" name="adj"/>
            </a:avLst>
          </a:prstGeom>
          <a:noFill/>
          <a:ln>
            <a:noFill/>
          </a:ln>
        </p:spPr>
      </p:pic>
      <p:pic>
        <p:nvPicPr>
          <p:cNvPr descr="Shape, square&#10;&#10;Description automatically generated with medium confidence" id="385" name="Google Shape;385;p42"/>
          <p:cNvPicPr preferRelativeResize="0"/>
          <p:nvPr/>
        </p:nvPicPr>
        <p:blipFill rotWithShape="1">
          <a:blip r:embed="rId4">
            <a:alphaModFix/>
          </a:blip>
          <a:srcRect b="0" l="942" r="941" t="0"/>
          <a:stretch/>
        </p:blipFill>
        <p:spPr>
          <a:xfrm>
            <a:off x="3185742" y="2343457"/>
            <a:ext cx="1322467" cy="1348033"/>
          </a:xfrm>
          <a:prstGeom prst="roundRect">
            <a:avLst>
              <a:gd fmla="val 50000" name="adj"/>
            </a:avLst>
          </a:prstGeom>
          <a:noFill/>
          <a:ln>
            <a:noFill/>
          </a:ln>
        </p:spPr>
      </p:pic>
      <p:pic>
        <p:nvPicPr>
          <p:cNvPr descr="Shape, square&#10;&#10;Description automatically generated" id="386" name="Google Shape;386;p42"/>
          <p:cNvPicPr preferRelativeResize="0"/>
          <p:nvPr/>
        </p:nvPicPr>
        <p:blipFill rotWithShape="1">
          <a:blip r:embed="rId5">
            <a:alphaModFix/>
          </a:blip>
          <a:srcRect b="0" l="942" r="941" t="0"/>
          <a:stretch/>
        </p:blipFill>
        <p:spPr>
          <a:xfrm>
            <a:off x="5574850" y="693317"/>
            <a:ext cx="1322467" cy="1348033"/>
          </a:xfrm>
          <a:prstGeom prst="roundRect">
            <a:avLst>
              <a:gd fmla="val 50000" name="adj"/>
            </a:avLst>
          </a:prstGeom>
          <a:noFill/>
          <a:ln>
            <a:noFill/>
          </a:ln>
        </p:spPr>
      </p:pic>
      <p:sp>
        <p:nvSpPr>
          <p:cNvPr id="387" name="Google Shape;387;p42"/>
          <p:cNvSpPr txBox="1"/>
          <p:nvPr/>
        </p:nvSpPr>
        <p:spPr>
          <a:xfrm>
            <a:off x="8248403" y="2867518"/>
            <a:ext cx="280475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Poppins"/>
                <a:ea typeface="Poppins"/>
                <a:cs typeface="Poppins"/>
                <a:sym typeface="Poppins"/>
              </a:rPr>
              <a:t>Meet our Team</a:t>
            </a:r>
            <a:endParaRPr/>
          </a:p>
        </p:txBody>
      </p:sp>
      <p:sp>
        <p:nvSpPr>
          <p:cNvPr id="388" name="Google Shape;388;p42"/>
          <p:cNvSpPr/>
          <p:nvPr/>
        </p:nvSpPr>
        <p:spPr>
          <a:xfrm>
            <a:off x="732120" y="2878912"/>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chemeClr val="dk1"/>
                </a:solidFill>
                <a:latin typeface="Poppins SemiBold"/>
                <a:ea typeface="Poppins SemiBold"/>
                <a:cs typeface="Poppins SemiBold"/>
                <a:sym typeface="Poppins SemiBold"/>
              </a:rPr>
              <a:t>California, </a:t>
            </a:r>
            <a:r>
              <a:rPr i="1" lang="en-US" sz="1050">
                <a:solidFill>
                  <a:schemeClr val="dk1"/>
                </a:solidFill>
                <a:latin typeface="Open Sans SemiBold"/>
                <a:ea typeface="Open Sans SemiBold"/>
                <a:cs typeface="Open Sans SemiBold"/>
                <a:sym typeface="Open Sans SemiBold"/>
              </a:rPr>
              <a:t>03/14/1990</a:t>
            </a:r>
            <a:endParaRPr/>
          </a:p>
        </p:txBody>
      </p:sp>
      <p:sp>
        <p:nvSpPr>
          <p:cNvPr id="389" name="Google Shape;389;p42"/>
          <p:cNvSpPr/>
          <p:nvPr/>
        </p:nvSpPr>
        <p:spPr>
          <a:xfrm>
            <a:off x="822415" y="3071614"/>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chemeClr val="dk1"/>
                </a:solidFill>
                <a:latin typeface="Poppins"/>
                <a:ea typeface="Poppins"/>
                <a:cs typeface="Poppins"/>
                <a:sym typeface="Poppins"/>
              </a:rPr>
              <a:t>Sllide Designer</a:t>
            </a:r>
            <a:endParaRPr sz="900">
              <a:solidFill>
                <a:schemeClr val="dk1"/>
              </a:solidFill>
              <a:latin typeface="Poppins"/>
              <a:ea typeface="Poppins"/>
              <a:cs typeface="Poppins"/>
              <a:sym typeface="Poppins"/>
            </a:endParaRPr>
          </a:p>
        </p:txBody>
      </p:sp>
      <p:sp>
        <p:nvSpPr>
          <p:cNvPr id="390" name="Google Shape;390;p42"/>
          <p:cNvSpPr txBox="1"/>
          <p:nvPr/>
        </p:nvSpPr>
        <p:spPr>
          <a:xfrm>
            <a:off x="713831" y="2600070"/>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SemiBold"/>
                <a:ea typeface="Poppins SemiBold"/>
                <a:cs typeface="Poppins SemiBold"/>
                <a:sym typeface="Poppins SemiBold"/>
              </a:rPr>
              <a:t>Aldi Nesta</a:t>
            </a:r>
            <a:endParaRPr/>
          </a:p>
        </p:txBody>
      </p:sp>
      <p:sp>
        <p:nvSpPr>
          <p:cNvPr id="391" name="Google Shape;391;p42"/>
          <p:cNvSpPr/>
          <p:nvPr/>
        </p:nvSpPr>
        <p:spPr>
          <a:xfrm>
            <a:off x="431676" y="3429000"/>
            <a:ext cx="2414447"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392" name="Google Shape;392;p42"/>
          <p:cNvSpPr/>
          <p:nvPr/>
        </p:nvSpPr>
        <p:spPr>
          <a:xfrm>
            <a:off x="2974305" y="4489147"/>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chemeClr val="lt1"/>
                </a:solidFill>
                <a:latin typeface="Poppins SemiBold"/>
                <a:ea typeface="Poppins SemiBold"/>
                <a:cs typeface="Poppins SemiBold"/>
                <a:sym typeface="Poppins SemiBold"/>
              </a:rPr>
              <a:t>California, </a:t>
            </a:r>
            <a:r>
              <a:rPr i="1" lang="en-US" sz="1050">
                <a:solidFill>
                  <a:schemeClr val="lt1"/>
                </a:solidFill>
                <a:latin typeface="Open Sans SemiBold"/>
                <a:ea typeface="Open Sans SemiBold"/>
                <a:cs typeface="Open Sans SemiBold"/>
                <a:sym typeface="Open Sans SemiBold"/>
              </a:rPr>
              <a:t>03/14/1990</a:t>
            </a:r>
            <a:endParaRPr/>
          </a:p>
        </p:txBody>
      </p:sp>
      <p:sp>
        <p:nvSpPr>
          <p:cNvPr id="393" name="Google Shape;393;p42"/>
          <p:cNvSpPr/>
          <p:nvPr/>
        </p:nvSpPr>
        <p:spPr>
          <a:xfrm>
            <a:off x="3064600" y="4681849"/>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chemeClr val="lt1"/>
                </a:solidFill>
                <a:latin typeface="Poppins"/>
                <a:ea typeface="Poppins"/>
                <a:cs typeface="Poppins"/>
                <a:sym typeface="Poppins"/>
              </a:rPr>
              <a:t>Sllide Designer</a:t>
            </a:r>
            <a:endParaRPr sz="900">
              <a:solidFill>
                <a:schemeClr val="lt1"/>
              </a:solidFill>
              <a:latin typeface="Poppins"/>
              <a:ea typeface="Poppins"/>
              <a:cs typeface="Poppins"/>
              <a:sym typeface="Poppins"/>
            </a:endParaRPr>
          </a:p>
        </p:txBody>
      </p:sp>
      <p:sp>
        <p:nvSpPr>
          <p:cNvPr id="394" name="Google Shape;394;p42"/>
          <p:cNvSpPr txBox="1"/>
          <p:nvPr/>
        </p:nvSpPr>
        <p:spPr>
          <a:xfrm>
            <a:off x="2956016" y="4210305"/>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Aldi Nesta</a:t>
            </a:r>
            <a:endParaRPr/>
          </a:p>
        </p:txBody>
      </p:sp>
      <p:sp>
        <p:nvSpPr>
          <p:cNvPr id="395" name="Google Shape;395;p42"/>
          <p:cNvSpPr/>
          <p:nvPr/>
        </p:nvSpPr>
        <p:spPr>
          <a:xfrm>
            <a:off x="2673861" y="5039235"/>
            <a:ext cx="2414447"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oilusioi reprehenderitilores voluptates esse</a:t>
            </a:r>
            <a:endParaRPr sz="800">
              <a:solidFill>
                <a:srgbClr val="BFBFBF"/>
              </a:solidFill>
              <a:latin typeface="Poppins"/>
              <a:ea typeface="Poppins"/>
              <a:cs typeface="Poppins"/>
              <a:sym typeface="Poppins"/>
            </a:endParaRPr>
          </a:p>
        </p:txBody>
      </p:sp>
      <p:sp>
        <p:nvSpPr>
          <p:cNvPr id="396" name="Google Shape;396;p42"/>
          <p:cNvSpPr/>
          <p:nvPr/>
        </p:nvSpPr>
        <p:spPr>
          <a:xfrm>
            <a:off x="5292875" y="2801987"/>
            <a:ext cx="1813560" cy="3215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1" lang="en-US" sz="1050">
                <a:solidFill>
                  <a:schemeClr val="dk1"/>
                </a:solidFill>
                <a:latin typeface="Poppins SemiBold"/>
                <a:ea typeface="Poppins SemiBold"/>
                <a:cs typeface="Poppins SemiBold"/>
                <a:sym typeface="Poppins SemiBold"/>
              </a:rPr>
              <a:t>California, </a:t>
            </a:r>
            <a:r>
              <a:rPr i="1" lang="en-US" sz="1050">
                <a:solidFill>
                  <a:schemeClr val="dk1"/>
                </a:solidFill>
                <a:latin typeface="Open Sans SemiBold"/>
                <a:ea typeface="Open Sans SemiBold"/>
                <a:cs typeface="Open Sans SemiBold"/>
                <a:sym typeface="Open Sans SemiBold"/>
              </a:rPr>
              <a:t>03/14/1990</a:t>
            </a:r>
            <a:endParaRPr/>
          </a:p>
        </p:txBody>
      </p:sp>
      <p:sp>
        <p:nvSpPr>
          <p:cNvPr id="397" name="Google Shape;397;p42"/>
          <p:cNvSpPr/>
          <p:nvPr/>
        </p:nvSpPr>
        <p:spPr>
          <a:xfrm>
            <a:off x="5383170" y="2994689"/>
            <a:ext cx="1596390" cy="28046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900">
                <a:solidFill>
                  <a:schemeClr val="dk1"/>
                </a:solidFill>
                <a:latin typeface="Poppins"/>
                <a:ea typeface="Poppins"/>
                <a:cs typeface="Poppins"/>
                <a:sym typeface="Poppins"/>
              </a:rPr>
              <a:t>Sllide Designer</a:t>
            </a:r>
            <a:endParaRPr sz="900">
              <a:solidFill>
                <a:schemeClr val="dk1"/>
              </a:solidFill>
              <a:latin typeface="Poppins"/>
              <a:ea typeface="Poppins"/>
              <a:cs typeface="Poppins"/>
              <a:sym typeface="Poppins"/>
            </a:endParaRPr>
          </a:p>
        </p:txBody>
      </p:sp>
      <p:sp>
        <p:nvSpPr>
          <p:cNvPr id="398" name="Google Shape;398;p42"/>
          <p:cNvSpPr txBox="1"/>
          <p:nvPr/>
        </p:nvSpPr>
        <p:spPr>
          <a:xfrm>
            <a:off x="5274586" y="2523145"/>
            <a:ext cx="181355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SemiBold"/>
                <a:ea typeface="Poppins SemiBold"/>
                <a:cs typeface="Poppins SemiBold"/>
                <a:sym typeface="Poppins SemiBold"/>
              </a:rPr>
              <a:t>Aldi Nesta</a:t>
            </a:r>
            <a:endParaRPr/>
          </a:p>
        </p:txBody>
      </p:sp>
      <p:sp>
        <p:nvSpPr>
          <p:cNvPr id="399" name="Google Shape;399;p42"/>
          <p:cNvSpPr/>
          <p:nvPr/>
        </p:nvSpPr>
        <p:spPr>
          <a:xfrm>
            <a:off x="4992431" y="3352075"/>
            <a:ext cx="2414447"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400" name="Google Shape;400;p42"/>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42"/>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42"/>
          <p:cNvSpPr/>
          <p:nvPr/>
        </p:nvSpPr>
        <p:spPr>
          <a:xfrm>
            <a:off x="8326182" y="4381260"/>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deriti vols esse cill inure dolorlaboru sit amet. Duis autelo irusitakus reprehenderi Voluptate lorem kuisais.</a:t>
            </a:r>
            <a:endParaRPr sz="800">
              <a:solidFill>
                <a:srgbClr val="BFBFBF"/>
              </a:solidFill>
              <a:latin typeface="Poppins"/>
              <a:ea typeface="Poppins"/>
              <a:cs typeface="Poppins"/>
              <a:sym typeface="Poppins"/>
            </a:endParaRPr>
          </a:p>
        </p:txBody>
      </p:sp>
      <p:sp>
        <p:nvSpPr>
          <p:cNvPr id="403" name="Google Shape;403;p42"/>
          <p:cNvSpPr/>
          <p:nvPr/>
        </p:nvSpPr>
        <p:spPr>
          <a:xfrm>
            <a:off x="8359772" y="5354553"/>
            <a:ext cx="1493130" cy="345223"/>
          </a:xfrm>
          <a:prstGeom prst="roundRect">
            <a:avLst>
              <a:gd fmla="val 50000" name="adj"/>
            </a:avLst>
          </a:prstGeom>
          <a:gradFill>
            <a:gsLst>
              <a:gs pos="0">
                <a:srgbClr val="003CFA"/>
              </a:gs>
              <a:gs pos="48000">
                <a:srgbClr val="0035DE"/>
              </a:gs>
              <a:gs pos="100000">
                <a:srgbClr val="0028A8"/>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42"/>
          <p:cNvSpPr txBox="1"/>
          <p:nvPr/>
        </p:nvSpPr>
        <p:spPr>
          <a:xfrm>
            <a:off x="8326182" y="5406515"/>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The Team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descr="Shape, square&#10;&#10;Description automatically generated" id="409" name="Google Shape;409;p43"/>
          <p:cNvPicPr preferRelativeResize="0"/>
          <p:nvPr/>
        </p:nvPicPr>
        <p:blipFill rotWithShape="1">
          <a:blip r:embed="rId3">
            <a:alphaModFix/>
          </a:blip>
          <a:srcRect b="0" l="942" r="941" t="0"/>
          <a:stretch/>
        </p:blipFill>
        <p:spPr>
          <a:xfrm>
            <a:off x="1095217" y="1801352"/>
            <a:ext cx="1322467" cy="1348033"/>
          </a:xfrm>
          <a:prstGeom prst="roundRect">
            <a:avLst>
              <a:gd fmla="val 50000" name="adj"/>
            </a:avLst>
          </a:prstGeom>
          <a:noFill/>
          <a:ln>
            <a:noFill/>
          </a:ln>
        </p:spPr>
      </p:pic>
      <p:pic>
        <p:nvPicPr>
          <p:cNvPr descr="Shape, square&#10;&#10;Description automatically generated" id="410" name="Google Shape;410;p43"/>
          <p:cNvPicPr preferRelativeResize="0"/>
          <p:nvPr/>
        </p:nvPicPr>
        <p:blipFill rotWithShape="1">
          <a:blip r:embed="rId4">
            <a:alphaModFix/>
          </a:blip>
          <a:srcRect b="0" l="942" r="941" t="0"/>
          <a:stretch/>
        </p:blipFill>
        <p:spPr>
          <a:xfrm>
            <a:off x="3354076" y="3576486"/>
            <a:ext cx="1322467" cy="1348033"/>
          </a:xfrm>
          <a:prstGeom prst="roundRect">
            <a:avLst>
              <a:gd fmla="val 50000" name="adj"/>
            </a:avLst>
          </a:prstGeom>
          <a:noFill/>
          <a:ln>
            <a:noFill/>
          </a:ln>
        </p:spPr>
      </p:pic>
      <p:pic>
        <p:nvPicPr>
          <p:cNvPr descr="Shape, square&#10;&#10;Description automatically generated with medium confidence" id="411" name="Google Shape;411;p43"/>
          <p:cNvPicPr preferRelativeResize="0"/>
          <p:nvPr/>
        </p:nvPicPr>
        <p:blipFill rotWithShape="1">
          <a:blip r:embed="rId5">
            <a:alphaModFix/>
          </a:blip>
          <a:srcRect b="0" l="942" r="941" t="0"/>
          <a:stretch/>
        </p:blipFill>
        <p:spPr>
          <a:xfrm>
            <a:off x="5225798" y="1281479"/>
            <a:ext cx="1322467" cy="1348033"/>
          </a:xfrm>
          <a:prstGeom prst="roundRect">
            <a:avLst>
              <a:gd fmla="val 50000" name="adj"/>
            </a:avLst>
          </a:prstGeom>
          <a:noFill/>
          <a:ln>
            <a:noFill/>
          </a:ln>
        </p:spPr>
      </p:pic>
      <p:pic>
        <p:nvPicPr>
          <p:cNvPr descr="Shape, square&#10;&#10;Description automatically generated" id="412" name="Google Shape;412;p43"/>
          <p:cNvPicPr preferRelativeResize="0"/>
          <p:nvPr/>
        </p:nvPicPr>
        <p:blipFill rotWithShape="1">
          <a:blip r:embed="rId6">
            <a:alphaModFix/>
          </a:blip>
          <a:srcRect b="0" l="942" r="941" t="0"/>
          <a:stretch/>
        </p:blipFill>
        <p:spPr>
          <a:xfrm>
            <a:off x="6742364" y="3165970"/>
            <a:ext cx="1322467" cy="1348033"/>
          </a:xfrm>
          <a:prstGeom prst="roundRect">
            <a:avLst>
              <a:gd fmla="val 50000" name="adj"/>
            </a:avLst>
          </a:prstGeom>
          <a:noFill/>
          <a:ln>
            <a:noFill/>
          </a:ln>
        </p:spPr>
      </p:pic>
      <p:sp>
        <p:nvSpPr>
          <p:cNvPr id="413" name="Google Shape;413;p43"/>
          <p:cNvSpPr txBox="1"/>
          <p:nvPr/>
        </p:nvSpPr>
        <p:spPr>
          <a:xfrm>
            <a:off x="8931767" y="828718"/>
            <a:ext cx="314609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Meet The </a:t>
            </a:r>
            <a:r>
              <a:rPr lang="en-US" sz="4000">
                <a:solidFill>
                  <a:srgbClr val="2948FF"/>
                </a:solidFill>
                <a:latin typeface="Poppins"/>
                <a:ea typeface="Poppins"/>
                <a:cs typeface="Poppins"/>
                <a:sym typeface="Poppins"/>
              </a:rPr>
              <a:t>Team</a:t>
            </a:r>
            <a:endParaRPr/>
          </a:p>
        </p:txBody>
      </p:sp>
      <p:sp>
        <p:nvSpPr>
          <p:cNvPr id="414" name="Google Shape;414;p43"/>
          <p:cNvSpPr/>
          <p:nvPr/>
        </p:nvSpPr>
        <p:spPr>
          <a:xfrm>
            <a:off x="4827250" y="2754959"/>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43"/>
          <p:cNvSpPr txBox="1"/>
          <p:nvPr/>
        </p:nvSpPr>
        <p:spPr>
          <a:xfrm>
            <a:off x="5290755" y="3148745"/>
            <a:ext cx="112723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A5A5A5"/>
                </a:solidFill>
                <a:latin typeface="Poppins"/>
                <a:ea typeface="Poppins"/>
                <a:cs typeface="Poppins"/>
                <a:sym typeface="Poppins"/>
              </a:rPr>
              <a:t>Slide Designer</a:t>
            </a:r>
            <a:endParaRPr sz="1050">
              <a:solidFill>
                <a:srgbClr val="A5A5A5"/>
              </a:solidFill>
              <a:latin typeface="Poppins SemiBold"/>
              <a:ea typeface="Poppins SemiBold"/>
              <a:cs typeface="Poppins SemiBold"/>
              <a:sym typeface="Poppins SemiBold"/>
            </a:endParaRPr>
          </a:p>
        </p:txBody>
      </p:sp>
      <p:sp>
        <p:nvSpPr>
          <p:cNvPr id="416" name="Google Shape;416;p43"/>
          <p:cNvSpPr txBox="1"/>
          <p:nvPr/>
        </p:nvSpPr>
        <p:spPr>
          <a:xfrm>
            <a:off x="5281865" y="2890392"/>
            <a:ext cx="134043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Rifanda Fitra</a:t>
            </a:r>
            <a:endParaRPr/>
          </a:p>
        </p:txBody>
      </p:sp>
      <p:sp>
        <p:nvSpPr>
          <p:cNvPr id="417" name="Google Shape;417;p43"/>
          <p:cNvSpPr/>
          <p:nvPr/>
        </p:nvSpPr>
        <p:spPr>
          <a:xfrm>
            <a:off x="4186415" y="2720803"/>
            <a:ext cx="995581" cy="586353"/>
          </a:xfrm>
          <a:prstGeom prst="roundRect">
            <a:avLst>
              <a:gd fmla="val 33109" name="adj"/>
            </a:avLst>
          </a:prstGeom>
          <a:solidFill>
            <a:srgbClr val="8439BD"/>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8" name="Google Shape;418;p43"/>
          <p:cNvGrpSpPr/>
          <p:nvPr/>
        </p:nvGrpSpPr>
        <p:grpSpPr>
          <a:xfrm>
            <a:off x="4472696" y="2847157"/>
            <a:ext cx="377741" cy="376461"/>
            <a:chOff x="5625307" y="1552927"/>
            <a:chExt cx="767138" cy="764539"/>
          </a:xfrm>
        </p:grpSpPr>
        <p:sp>
          <p:nvSpPr>
            <p:cNvPr descr="Rocket with solid fill" id="419" name="Google Shape;419;p43"/>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20" name="Google Shape;420;p43"/>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21" name="Google Shape;421;p43"/>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22" name="Google Shape;422;p43"/>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23" name="Google Shape;423;p43"/>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4" name="Google Shape;424;p43"/>
          <p:cNvSpPr/>
          <p:nvPr/>
        </p:nvSpPr>
        <p:spPr>
          <a:xfrm>
            <a:off x="3151991" y="5228009"/>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43"/>
          <p:cNvSpPr txBox="1"/>
          <p:nvPr/>
        </p:nvSpPr>
        <p:spPr>
          <a:xfrm>
            <a:off x="3376624" y="5621795"/>
            <a:ext cx="112723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A5A5A5"/>
                </a:solidFill>
                <a:latin typeface="Poppins"/>
                <a:ea typeface="Poppins"/>
                <a:cs typeface="Poppins"/>
                <a:sym typeface="Poppins"/>
              </a:rPr>
              <a:t>Slide Designer</a:t>
            </a:r>
            <a:endParaRPr sz="1050">
              <a:solidFill>
                <a:srgbClr val="A5A5A5"/>
              </a:solidFill>
              <a:latin typeface="Poppins SemiBold"/>
              <a:ea typeface="Poppins SemiBold"/>
              <a:cs typeface="Poppins SemiBold"/>
              <a:sym typeface="Poppins SemiBold"/>
            </a:endParaRPr>
          </a:p>
        </p:txBody>
      </p:sp>
      <p:sp>
        <p:nvSpPr>
          <p:cNvPr id="426" name="Google Shape;426;p43"/>
          <p:cNvSpPr txBox="1"/>
          <p:nvPr/>
        </p:nvSpPr>
        <p:spPr>
          <a:xfrm>
            <a:off x="3367733" y="5363442"/>
            <a:ext cx="14905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Dian Prabowo</a:t>
            </a:r>
            <a:endParaRPr/>
          </a:p>
        </p:txBody>
      </p:sp>
      <p:sp>
        <p:nvSpPr>
          <p:cNvPr id="427" name="Google Shape;427;p43"/>
          <p:cNvSpPr/>
          <p:nvPr/>
        </p:nvSpPr>
        <p:spPr>
          <a:xfrm>
            <a:off x="2565161" y="4924425"/>
            <a:ext cx="995581" cy="586353"/>
          </a:xfrm>
          <a:prstGeom prst="roundRect">
            <a:avLst>
              <a:gd fmla="val 33109" name="adj"/>
            </a:avLst>
          </a:prstGeom>
          <a:solidFill>
            <a:srgbClr val="2948FF"/>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28" name="Google Shape;428;p43"/>
          <p:cNvGrpSpPr/>
          <p:nvPr/>
        </p:nvGrpSpPr>
        <p:grpSpPr>
          <a:xfrm>
            <a:off x="2859343" y="5000837"/>
            <a:ext cx="393441" cy="393441"/>
            <a:chOff x="5929841" y="3736322"/>
            <a:chExt cx="752475" cy="752475"/>
          </a:xfrm>
        </p:grpSpPr>
        <p:sp>
          <p:nvSpPr>
            <p:cNvPr descr="Bullseye with solid fill" id="429" name="Google Shape;429;p43"/>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430" name="Google Shape;430;p43"/>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431" name="Google Shape;431;p43"/>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43"/>
          <p:cNvSpPr/>
          <p:nvPr/>
        </p:nvSpPr>
        <p:spPr>
          <a:xfrm>
            <a:off x="855196" y="3433317"/>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43"/>
          <p:cNvSpPr txBox="1"/>
          <p:nvPr/>
        </p:nvSpPr>
        <p:spPr>
          <a:xfrm>
            <a:off x="1079829" y="3827103"/>
            <a:ext cx="112723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A5A5A5"/>
                </a:solidFill>
                <a:latin typeface="Poppins"/>
                <a:ea typeface="Poppins"/>
                <a:cs typeface="Poppins"/>
                <a:sym typeface="Poppins"/>
              </a:rPr>
              <a:t>Slide Designer</a:t>
            </a:r>
            <a:endParaRPr sz="1050">
              <a:solidFill>
                <a:srgbClr val="A5A5A5"/>
              </a:solidFill>
              <a:latin typeface="Poppins SemiBold"/>
              <a:ea typeface="Poppins SemiBold"/>
              <a:cs typeface="Poppins SemiBold"/>
              <a:sym typeface="Poppins SemiBold"/>
            </a:endParaRPr>
          </a:p>
        </p:txBody>
      </p:sp>
      <p:sp>
        <p:nvSpPr>
          <p:cNvPr id="434" name="Google Shape;434;p43"/>
          <p:cNvSpPr txBox="1"/>
          <p:nvPr/>
        </p:nvSpPr>
        <p:spPr>
          <a:xfrm>
            <a:off x="1070938" y="3568750"/>
            <a:ext cx="14905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Dian Prabowo</a:t>
            </a:r>
            <a:endParaRPr/>
          </a:p>
        </p:txBody>
      </p:sp>
      <p:sp>
        <p:nvSpPr>
          <p:cNvPr id="435" name="Google Shape;435;p43"/>
          <p:cNvSpPr/>
          <p:nvPr/>
        </p:nvSpPr>
        <p:spPr>
          <a:xfrm>
            <a:off x="2256362" y="2994300"/>
            <a:ext cx="995581" cy="586353"/>
          </a:xfrm>
          <a:prstGeom prst="roundRect">
            <a:avLst>
              <a:gd fmla="val 33109" name="adj"/>
            </a:avLst>
          </a:prstGeom>
          <a:solidFill>
            <a:srgbClr val="8439BD"/>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6" name="Google Shape;436;p43"/>
          <p:cNvGrpSpPr/>
          <p:nvPr/>
        </p:nvGrpSpPr>
        <p:grpSpPr>
          <a:xfrm>
            <a:off x="2632763" y="3117778"/>
            <a:ext cx="277864" cy="283543"/>
            <a:chOff x="5762625" y="3091719"/>
            <a:chExt cx="657225" cy="670656"/>
          </a:xfrm>
        </p:grpSpPr>
        <p:sp>
          <p:nvSpPr>
            <p:cNvPr descr="Bar graph with downward trend with solid fill" id="437" name="Google Shape;437;p43"/>
            <p:cNvSpPr/>
            <p:nvPr/>
          </p:nvSpPr>
          <p:spPr>
            <a:xfrm>
              <a:off x="5762625" y="3095625"/>
              <a:ext cx="657225" cy="666750"/>
            </a:xfrm>
            <a:custGeom>
              <a:rect b="b" l="l" r="r" t="t"/>
              <a:pathLst>
                <a:path extrusionOk="0" h="666750" w="657225">
                  <a:moveTo>
                    <a:pt x="57150" y="0"/>
                  </a:moveTo>
                  <a:lnTo>
                    <a:pt x="0" y="0"/>
                  </a:lnTo>
                  <a:lnTo>
                    <a:pt x="0" y="666750"/>
                  </a:lnTo>
                  <a:lnTo>
                    <a:pt x="657225" y="666750"/>
                  </a:lnTo>
                  <a:lnTo>
                    <a:pt x="657225" y="609600"/>
                  </a:lnTo>
                  <a:lnTo>
                    <a:pt x="57150" y="609600"/>
                  </a:lnTo>
                  <a:lnTo>
                    <a:pt x="571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438" name="Google Shape;438;p43"/>
            <p:cNvSpPr/>
            <p:nvPr/>
          </p:nvSpPr>
          <p:spPr>
            <a:xfrm>
              <a:off x="5876925" y="3095625"/>
              <a:ext cx="142875" cy="552450"/>
            </a:xfrm>
            <a:custGeom>
              <a:rect b="b" l="l" r="r" t="t"/>
              <a:pathLst>
                <a:path extrusionOk="0" h="552450" w="142875">
                  <a:moveTo>
                    <a:pt x="0" y="0"/>
                  </a:moveTo>
                  <a:lnTo>
                    <a:pt x="142875" y="0"/>
                  </a:lnTo>
                  <a:lnTo>
                    <a:pt x="142875" y="552450"/>
                  </a:lnTo>
                  <a:lnTo>
                    <a:pt x="0" y="552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439" name="Google Shape;439;p43"/>
            <p:cNvSpPr/>
            <p:nvPr/>
          </p:nvSpPr>
          <p:spPr>
            <a:xfrm>
              <a:off x="6076950" y="3286125"/>
              <a:ext cx="142875" cy="361950"/>
            </a:xfrm>
            <a:custGeom>
              <a:rect b="b" l="l" r="r" t="t"/>
              <a:pathLst>
                <a:path extrusionOk="0" h="361950" w="142875">
                  <a:moveTo>
                    <a:pt x="0" y="0"/>
                  </a:moveTo>
                  <a:lnTo>
                    <a:pt x="142875" y="0"/>
                  </a:lnTo>
                  <a:lnTo>
                    <a:pt x="142875" y="361950"/>
                  </a:lnTo>
                  <a:lnTo>
                    <a:pt x="0" y="3619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440" name="Google Shape;440;p43"/>
            <p:cNvSpPr/>
            <p:nvPr/>
          </p:nvSpPr>
          <p:spPr>
            <a:xfrm>
              <a:off x="6276975" y="3457575"/>
              <a:ext cx="142875" cy="190500"/>
            </a:xfrm>
            <a:custGeom>
              <a:rect b="b" l="l" r="r" t="t"/>
              <a:pathLst>
                <a:path extrusionOk="0" h="190500" w="142875">
                  <a:moveTo>
                    <a:pt x="0" y="0"/>
                  </a:moveTo>
                  <a:lnTo>
                    <a:pt x="142875" y="0"/>
                  </a:lnTo>
                  <a:lnTo>
                    <a:pt x="142875" y="190500"/>
                  </a:lnTo>
                  <a:lnTo>
                    <a:pt x="0" y="1905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441" name="Google Shape;441;p43"/>
            <p:cNvSpPr/>
            <p:nvPr/>
          </p:nvSpPr>
          <p:spPr>
            <a:xfrm>
              <a:off x="6101619" y="3091719"/>
              <a:ext cx="308705" cy="308705"/>
            </a:xfrm>
            <a:custGeom>
              <a:rect b="b" l="l" r="r" t="t"/>
              <a:pathLst>
                <a:path extrusionOk="0" h="308705" w="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2" name="Google Shape;442;p43"/>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43"/>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43"/>
          <p:cNvSpPr/>
          <p:nvPr/>
        </p:nvSpPr>
        <p:spPr>
          <a:xfrm>
            <a:off x="6589551" y="4804466"/>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43"/>
          <p:cNvSpPr txBox="1"/>
          <p:nvPr/>
        </p:nvSpPr>
        <p:spPr>
          <a:xfrm>
            <a:off x="6814184" y="5198252"/>
            <a:ext cx="112723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A5A5A5"/>
                </a:solidFill>
                <a:latin typeface="Poppins"/>
                <a:ea typeface="Poppins"/>
                <a:cs typeface="Poppins"/>
                <a:sym typeface="Poppins"/>
              </a:rPr>
              <a:t>Slide Designer</a:t>
            </a:r>
            <a:endParaRPr sz="1050">
              <a:solidFill>
                <a:srgbClr val="A5A5A5"/>
              </a:solidFill>
              <a:latin typeface="Poppins SemiBold"/>
              <a:ea typeface="Poppins SemiBold"/>
              <a:cs typeface="Poppins SemiBold"/>
              <a:sym typeface="Poppins SemiBold"/>
            </a:endParaRPr>
          </a:p>
        </p:txBody>
      </p:sp>
      <p:sp>
        <p:nvSpPr>
          <p:cNvPr id="446" name="Google Shape;446;p43"/>
          <p:cNvSpPr txBox="1"/>
          <p:nvPr/>
        </p:nvSpPr>
        <p:spPr>
          <a:xfrm>
            <a:off x="6805293" y="4939899"/>
            <a:ext cx="14905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Dian Prabowo</a:t>
            </a:r>
            <a:endParaRPr/>
          </a:p>
        </p:txBody>
      </p:sp>
      <p:sp>
        <p:nvSpPr>
          <p:cNvPr id="447" name="Google Shape;447;p43"/>
          <p:cNvSpPr/>
          <p:nvPr/>
        </p:nvSpPr>
        <p:spPr>
          <a:xfrm>
            <a:off x="7804140" y="4318583"/>
            <a:ext cx="995581" cy="586353"/>
          </a:xfrm>
          <a:prstGeom prst="roundRect">
            <a:avLst>
              <a:gd fmla="val 33109" name="adj"/>
            </a:avLst>
          </a:prstGeom>
          <a:solidFill>
            <a:srgbClr val="8439BD"/>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8" name="Google Shape;448;p43"/>
          <p:cNvGrpSpPr/>
          <p:nvPr/>
        </p:nvGrpSpPr>
        <p:grpSpPr>
          <a:xfrm>
            <a:off x="8137528" y="4378058"/>
            <a:ext cx="369672" cy="379542"/>
            <a:chOff x="5667697" y="3015462"/>
            <a:chExt cx="691715" cy="710184"/>
          </a:xfrm>
        </p:grpSpPr>
        <p:sp>
          <p:nvSpPr>
            <p:cNvPr descr="Group brainstorm with solid fill" id="449" name="Google Shape;449;p43"/>
            <p:cNvSpPr/>
            <p:nvPr/>
          </p:nvSpPr>
          <p:spPr>
            <a:xfrm>
              <a:off x="5957637" y="3287973"/>
              <a:ext cx="112490" cy="28575"/>
            </a:xfrm>
            <a:custGeom>
              <a:rect b="b" l="l" r="r" t="t"/>
              <a:pathLst>
                <a:path extrusionOk="0" h="28575" w="112490">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0" name="Google Shape;450;p43"/>
            <p:cNvSpPr/>
            <p:nvPr/>
          </p:nvSpPr>
          <p:spPr>
            <a:xfrm>
              <a:off x="5983450" y="3335122"/>
              <a:ext cx="60864" cy="28575"/>
            </a:xfrm>
            <a:custGeom>
              <a:rect b="b" l="l" r="r" t="t"/>
              <a:pathLst>
                <a:path extrusionOk="0" h="28575" w="60864">
                  <a:moveTo>
                    <a:pt x="30385" y="28575"/>
                  </a:moveTo>
                  <a:cubicBezTo>
                    <a:pt x="46483" y="28560"/>
                    <a:pt x="59811" y="16064"/>
                    <a:pt x="60865" y="0"/>
                  </a:cubicBezTo>
                  <a:lnTo>
                    <a:pt x="0" y="0"/>
                  </a:lnTo>
                  <a:cubicBezTo>
                    <a:pt x="1005" y="16049"/>
                    <a:pt x="14305" y="28556"/>
                    <a:pt x="30385" y="28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1" name="Google Shape;451;p43"/>
            <p:cNvSpPr/>
            <p:nvPr/>
          </p:nvSpPr>
          <p:spPr>
            <a:xfrm>
              <a:off x="5892106" y="3015462"/>
              <a:ext cx="243554" cy="253460"/>
            </a:xfrm>
            <a:custGeom>
              <a:rect b="b" l="l" r="r" t="t"/>
              <a:pathLst>
                <a:path extrusionOk="0" h="253460" w="243554">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2" name="Google Shape;452;p43"/>
            <p:cNvSpPr/>
            <p:nvPr/>
          </p:nvSpPr>
          <p:spPr>
            <a:xfrm>
              <a:off x="5967925" y="3068422"/>
              <a:ext cx="102679" cy="142875"/>
            </a:xfrm>
            <a:custGeom>
              <a:rect b="b" l="l" r="r" t="t"/>
              <a:pathLst>
                <a:path extrusionOk="0" h="142875" w="102679">
                  <a:moveTo>
                    <a:pt x="0" y="98393"/>
                  </a:moveTo>
                  <a:lnTo>
                    <a:pt x="50387" y="0"/>
                  </a:lnTo>
                  <a:lnTo>
                    <a:pt x="50387" y="56959"/>
                  </a:lnTo>
                  <a:lnTo>
                    <a:pt x="102679" y="46577"/>
                  </a:lnTo>
                  <a:lnTo>
                    <a:pt x="50387" y="142875"/>
                  </a:lnTo>
                  <a:lnTo>
                    <a:pt x="50387" y="86963"/>
                  </a:lnTo>
                  <a:lnTo>
                    <a:pt x="0" y="9839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3" name="Google Shape;453;p43"/>
            <p:cNvSpPr/>
            <p:nvPr/>
          </p:nvSpPr>
          <p:spPr>
            <a:xfrm>
              <a:off x="6137089"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4" name="Google Shape;454;p43"/>
            <p:cNvSpPr/>
            <p:nvPr/>
          </p:nvSpPr>
          <p:spPr>
            <a:xfrm>
              <a:off x="5741801"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5" name="Google Shape;455;p43"/>
            <p:cNvSpPr/>
            <p:nvPr/>
          </p:nvSpPr>
          <p:spPr>
            <a:xfrm>
              <a:off x="6090797" y="3520097"/>
              <a:ext cx="268615" cy="148399"/>
            </a:xfrm>
            <a:custGeom>
              <a:rect b="b" l="l" r="r" t="t"/>
              <a:pathLst>
                <a:path extrusionOk="0" h="148399" w="26861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6" name="Google Shape;456;p43"/>
            <p:cNvSpPr/>
            <p:nvPr/>
          </p:nvSpPr>
          <p:spPr>
            <a:xfrm>
              <a:off x="5667697" y="3520097"/>
              <a:ext cx="268605" cy="148399"/>
            </a:xfrm>
            <a:custGeom>
              <a:rect b="b" l="l" r="r" t="t"/>
              <a:pathLst>
                <a:path extrusionOk="0" h="148399" w="26860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7" name="Google Shape;457;p43"/>
            <p:cNvSpPr/>
            <p:nvPr/>
          </p:nvSpPr>
          <p:spPr>
            <a:xfrm>
              <a:off x="5865340" y="3577817"/>
              <a:ext cx="296430" cy="147829"/>
            </a:xfrm>
            <a:custGeom>
              <a:rect b="b" l="l" r="r" t="t"/>
              <a:pathLst>
                <a:path extrusionOk="0" h="147829" w="296430">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458" name="Google Shape;458;p43"/>
            <p:cNvSpPr/>
            <p:nvPr/>
          </p:nvSpPr>
          <p:spPr>
            <a:xfrm>
              <a:off x="5939445" y="3409417"/>
              <a:ext cx="148209" cy="148209"/>
            </a:xfrm>
            <a:custGeom>
              <a:rect b="b" l="l" r="r" t="t"/>
              <a:pathLst>
                <a:path extrusionOk="0" h="148209" w="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9" name="Google Shape;459;p43"/>
          <p:cNvSpPr/>
          <p:nvPr/>
        </p:nvSpPr>
        <p:spPr>
          <a:xfrm>
            <a:off x="9029710" y="2617019"/>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460" name="Google Shape;460;p43"/>
          <p:cNvSpPr/>
          <p:nvPr/>
        </p:nvSpPr>
        <p:spPr>
          <a:xfrm>
            <a:off x="9029710" y="2226852"/>
            <a:ext cx="2682204"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u="sng">
                <a:solidFill>
                  <a:schemeClr val="dk1"/>
                </a:solidFill>
                <a:latin typeface="Poppins Medium"/>
                <a:ea typeface="Poppins Medium"/>
                <a:cs typeface="Poppins Medium"/>
                <a:sym typeface="Poppins Medium"/>
              </a:rPr>
              <a:t>Meet The Team</a:t>
            </a:r>
            <a:endParaRPr sz="1200" u="sng">
              <a:solidFill>
                <a:schemeClr val="dk1"/>
              </a:solidFill>
              <a:latin typeface="Poppins Medium"/>
              <a:ea typeface="Poppins Medium"/>
              <a:cs typeface="Poppins Medium"/>
              <a:sym typeface="Poppins Medium"/>
            </a:endParaRPr>
          </a:p>
        </p:txBody>
      </p:sp>
      <p:sp>
        <p:nvSpPr>
          <p:cNvPr id="461" name="Google Shape;461;p43"/>
          <p:cNvSpPr/>
          <p:nvPr/>
        </p:nvSpPr>
        <p:spPr>
          <a:xfrm>
            <a:off x="9095918" y="3710771"/>
            <a:ext cx="1493130" cy="345223"/>
          </a:xfrm>
          <a:prstGeom prst="roundRect">
            <a:avLst>
              <a:gd fmla="val 50000" name="adj"/>
            </a:avLst>
          </a:prstGeom>
          <a:gradFill>
            <a:gsLst>
              <a:gs pos="0">
                <a:srgbClr val="2948FF"/>
              </a:gs>
              <a:gs pos="100000">
                <a:srgbClr val="396AFC"/>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43"/>
          <p:cNvSpPr txBox="1"/>
          <p:nvPr/>
        </p:nvSpPr>
        <p:spPr>
          <a:xfrm>
            <a:off x="9062328" y="3762733"/>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The Team</a:t>
            </a:r>
            <a:endParaRPr/>
          </a:p>
        </p:txBody>
      </p:sp>
      <p:sp>
        <p:nvSpPr>
          <p:cNvPr id="463" name="Google Shape;463;p43"/>
          <p:cNvSpPr/>
          <p:nvPr/>
        </p:nvSpPr>
        <p:spPr>
          <a:xfrm>
            <a:off x="9062328" y="4300226"/>
            <a:ext cx="1493130" cy="345223"/>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43"/>
          <p:cNvSpPr txBox="1"/>
          <p:nvPr/>
        </p:nvSpPr>
        <p:spPr>
          <a:xfrm>
            <a:off x="9028738" y="4352188"/>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C0C0C"/>
                </a:solidFill>
                <a:latin typeface="Poppins"/>
                <a:ea typeface="Poppins"/>
                <a:cs typeface="Poppins"/>
                <a:sym typeface="Poppins"/>
              </a:rPr>
              <a:t>The Team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44"/>
          <p:cNvPicPr preferRelativeResize="0"/>
          <p:nvPr/>
        </p:nvPicPr>
        <p:blipFill rotWithShape="1">
          <a:blip r:embed="rId3">
            <a:alphaModFix/>
          </a:blip>
          <a:srcRect b="942" l="0" r="0" t="943"/>
          <a:stretch/>
        </p:blipFill>
        <p:spPr>
          <a:xfrm>
            <a:off x="5145171" y="-1"/>
            <a:ext cx="6990215" cy="6858000"/>
          </a:xfrm>
          <a:prstGeom prst="rect">
            <a:avLst/>
          </a:prstGeom>
          <a:noFill/>
          <a:ln>
            <a:noFill/>
          </a:ln>
        </p:spPr>
      </p:pic>
      <p:sp>
        <p:nvSpPr>
          <p:cNvPr id="470" name="Google Shape;470;p44"/>
          <p:cNvSpPr txBox="1"/>
          <p:nvPr/>
        </p:nvSpPr>
        <p:spPr>
          <a:xfrm>
            <a:off x="1090978" y="1088622"/>
            <a:ext cx="47092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Blubent </a:t>
            </a:r>
            <a:r>
              <a:rPr lang="en-US" sz="4000">
                <a:solidFill>
                  <a:srgbClr val="2948FF"/>
                </a:solidFill>
                <a:latin typeface="Poppins"/>
                <a:ea typeface="Poppins"/>
                <a:cs typeface="Poppins"/>
                <a:sym typeface="Poppins"/>
              </a:rPr>
              <a:t>Expert</a:t>
            </a:r>
            <a:endParaRPr/>
          </a:p>
        </p:txBody>
      </p:sp>
      <p:sp>
        <p:nvSpPr>
          <p:cNvPr id="471" name="Google Shape;471;p44"/>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44"/>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44"/>
          <p:cNvSpPr/>
          <p:nvPr/>
        </p:nvSpPr>
        <p:spPr>
          <a:xfrm>
            <a:off x="5861610" y="3586546"/>
            <a:ext cx="4185360" cy="937107"/>
          </a:xfrm>
          <a:prstGeom prst="roundRect">
            <a:avLst>
              <a:gd fmla="val 21372" name="adj"/>
            </a:avLst>
          </a:prstGeom>
          <a:gradFill>
            <a:gsLst>
              <a:gs pos="0">
                <a:schemeClr val="lt1"/>
              </a:gs>
              <a:gs pos="100000">
                <a:srgbClr val="F2F2F2"/>
              </a:gs>
            </a:gsLst>
            <a:lin ang="2700000" scaled="0"/>
          </a:gradFill>
          <a:ln>
            <a:noFill/>
          </a:ln>
          <a:effectLst>
            <a:outerShdw blurRad="584200" rotWithShape="0" algn="tl" dir="306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44"/>
          <p:cNvSpPr/>
          <p:nvPr/>
        </p:nvSpPr>
        <p:spPr>
          <a:xfrm>
            <a:off x="6394666" y="3925438"/>
            <a:ext cx="2994176" cy="292996"/>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4"/>
          <p:cNvSpPr/>
          <p:nvPr/>
        </p:nvSpPr>
        <p:spPr>
          <a:xfrm>
            <a:off x="6394666" y="3925438"/>
            <a:ext cx="1965111" cy="292996"/>
          </a:xfrm>
          <a:prstGeom prst="roundRect">
            <a:avLst>
              <a:gd fmla="val 50000" name="adj"/>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4"/>
          <p:cNvSpPr/>
          <p:nvPr/>
        </p:nvSpPr>
        <p:spPr>
          <a:xfrm>
            <a:off x="6539715" y="3917853"/>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After Effect</a:t>
            </a:r>
            <a:endParaRPr sz="800">
              <a:solidFill>
                <a:schemeClr val="lt1"/>
              </a:solidFill>
              <a:latin typeface="Poppins"/>
              <a:ea typeface="Poppins"/>
              <a:cs typeface="Poppins"/>
              <a:sym typeface="Poppins"/>
            </a:endParaRPr>
          </a:p>
        </p:txBody>
      </p:sp>
      <p:sp>
        <p:nvSpPr>
          <p:cNvPr id="477" name="Google Shape;477;p44"/>
          <p:cNvSpPr/>
          <p:nvPr/>
        </p:nvSpPr>
        <p:spPr>
          <a:xfrm>
            <a:off x="8124924" y="3869140"/>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44"/>
          <p:cNvSpPr txBox="1"/>
          <p:nvPr/>
        </p:nvSpPr>
        <p:spPr>
          <a:xfrm>
            <a:off x="8035698" y="3936194"/>
            <a:ext cx="56869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55%</a:t>
            </a:r>
            <a:endParaRPr/>
          </a:p>
        </p:txBody>
      </p:sp>
      <p:sp>
        <p:nvSpPr>
          <p:cNvPr id="479" name="Google Shape;479;p44"/>
          <p:cNvSpPr/>
          <p:nvPr/>
        </p:nvSpPr>
        <p:spPr>
          <a:xfrm>
            <a:off x="1158018" y="1970293"/>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480" name="Google Shape;480;p44"/>
          <p:cNvSpPr/>
          <p:nvPr/>
        </p:nvSpPr>
        <p:spPr>
          <a:xfrm>
            <a:off x="1363587" y="3228579"/>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44"/>
          <p:cNvSpPr txBox="1"/>
          <p:nvPr/>
        </p:nvSpPr>
        <p:spPr>
          <a:xfrm>
            <a:off x="1827092" y="3622365"/>
            <a:ext cx="105189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7F7F7F"/>
                </a:solidFill>
                <a:latin typeface="Poppins"/>
                <a:ea typeface="Poppins"/>
                <a:cs typeface="Poppins"/>
                <a:sym typeface="Poppins"/>
              </a:rPr>
              <a:t>Parker Expert</a:t>
            </a:r>
            <a:endParaRPr sz="1050">
              <a:solidFill>
                <a:srgbClr val="7F7F7F"/>
              </a:solidFill>
              <a:latin typeface="Poppins SemiBold"/>
              <a:ea typeface="Poppins SemiBold"/>
              <a:cs typeface="Poppins SemiBold"/>
              <a:sym typeface="Poppins SemiBold"/>
            </a:endParaRPr>
          </a:p>
        </p:txBody>
      </p:sp>
      <p:sp>
        <p:nvSpPr>
          <p:cNvPr id="482" name="Google Shape;482;p44"/>
          <p:cNvSpPr txBox="1"/>
          <p:nvPr/>
        </p:nvSpPr>
        <p:spPr>
          <a:xfrm>
            <a:off x="1818202" y="3364012"/>
            <a:ext cx="9893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New 2021</a:t>
            </a:r>
            <a:endParaRPr/>
          </a:p>
        </p:txBody>
      </p:sp>
      <p:sp>
        <p:nvSpPr>
          <p:cNvPr id="483" name="Google Shape;483;p44"/>
          <p:cNvSpPr/>
          <p:nvPr/>
        </p:nvSpPr>
        <p:spPr>
          <a:xfrm>
            <a:off x="722752" y="3194423"/>
            <a:ext cx="995581" cy="586353"/>
          </a:xfrm>
          <a:prstGeom prst="roundRect">
            <a:avLst>
              <a:gd fmla="val 33109" name="adj"/>
            </a:avLst>
          </a:prstGeom>
          <a:solidFill>
            <a:srgbClr val="7030A0"/>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4" name="Google Shape;484;p44"/>
          <p:cNvGrpSpPr/>
          <p:nvPr/>
        </p:nvGrpSpPr>
        <p:grpSpPr>
          <a:xfrm>
            <a:off x="1009033" y="3301727"/>
            <a:ext cx="377741" cy="376461"/>
            <a:chOff x="5625307" y="1552927"/>
            <a:chExt cx="767138" cy="764539"/>
          </a:xfrm>
        </p:grpSpPr>
        <p:sp>
          <p:nvSpPr>
            <p:cNvPr descr="Rocket with solid fill" id="485" name="Google Shape;485;p44"/>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86" name="Google Shape;486;p44"/>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87" name="Google Shape;487;p44"/>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88" name="Google Shape;488;p44"/>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489" name="Google Shape;489;p44"/>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0" name="Google Shape;490;p44"/>
          <p:cNvSpPr/>
          <p:nvPr/>
        </p:nvSpPr>
        <p:spPr>
          <a:xfrm>
            <a:off x="4919678" y="2573626"/>
            <a:ext cx="1058705" cy="1032845"/>
          </a:xfrm>
          <a:prstGeom prst="roundRect">
            <a:avLst>
              <a:gd fmla="val 50000" name="adj"/>
            </a:avLst>
          </a:prstGeom>
          <a:solidFill>
            <a:srgbClr val="8439BD"/>
          </a:solidFill>
          <a:ln>
            <a:noFill/>
          </a:ln>
          <a:effectLst>
            <a:outerShdw blurRad="368300" sx="95000" rotWithShape="0" algn="tr" dir="7320000" dist="203200" sy="950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91" name="Google Shape;491;p44"/>
          <p:cNvGrpSpPr/>
          <p:nvPr/>
        </p:nvGrpSpPr>
        <p:grpSpPr>
          <a:xfrm>
            <a:off x="5185233" y="2826225"/>
            <a:ext cx="527645" cy="527645"/>
            <a:chOff x="5929841" y="3736322"/>
            <a:chExt cx="752475" cy="752475"/>
          </a:xfrm>
        </p:grpSpPr>
        <p:sp>
          <p:nvSpPr>
            <p:cNvPr descr="Bullseye with solid fill" id="492" name="Google Shape;492;p44"/>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493" name="Google Shape;493;p44"/>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494" name="Google Shape;494;p44"/>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5" name="Google Shape;495;p44"/>
          <p:cNvSpPr/>
          <p:nvPr/>
        </p:nvSpPr>
        <p:spPr>
          <a:xfrm>
            <a:off x="609664" y="5238070"/>
            <a:ext cx="4185360" cy="937107"/>
          </a:xfrm>
          <a:prstGeom prst="roundRect">
            <a:avLst>
              <a:gd fmla="val 21372" name="adj"/>
            </a:avLst>
          </a:prstGeom>
          <a:gradFill>
            <a:gsLst>
              <a:gs pos="0">
                <a:schemeClr val="lt1"/>
              </a:gs>
              <a:gs pos="100000">
                <a:srgbClr val="F2F2F2"/>
              </a:gs>
            </a:gsLst>
            <a:lin ang="2700000" scaled="0"/>
          </a:gradFill>
          <a:ln>
            <a:noFill/>
          </a:ln>
          <a:effectLst>
            <a:outerShdw blurRad="584200" rotWithShape="0" algn="tl" dir="306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44"/>
          <p:cNvSpPr/>
          <p:nvPr/>
        </p:nvSpPr>
        <p:spPr>
          <a:xfrm>
            <a:off x="1286693" y="5585641"/>
            <a:ext cx="2994176" cy="292996"/>
          </a:xfrm>
          <a:prstGeom prst="roundRect">
            <a:avLst>
              <a:gd fmla="val 50000" name="adj"/>
            </a:avLst>
          </a:prstGeom>
          <a:solidFill>
            <a:srgbClr val="F2F2F2"/>
          </a:solidFill>
          <a:ln>
            <a:noFill/>
          </a:ln>
          <a:effectLst>
            <a:outerShdw blurRad="254000" rotWithShape="0" algn="tl" dir="2700000" dist="15240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44"/>
          <p:cNvSpPr/>
          <p:nvPr/>
        </p:nvSpPr>
        <p:spPr>
          <a:xfrm>
            <a:off x="1286693" y="5585641"/>
            <a:ext cx="2385284" cy="292996"/>
          </a:xfrm>
          <a:prstGeom prst="roundRect">
            <a:avLst>
              <a:gd fmla="val 50000" name="adj"/>
            </a:avLst>
          </a:prstGeom>
          <a:solidFill>
            <a:srgbClr val="8439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44"/>
          <p:cNvSpPr/>
          <p:nvPr/>
        </p:nvSpPr>
        <p:spPr>
          <a:xfrm>
            <a:off x="1389930" y="5563126"/>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Photoshop</a:t>
            </a:r>
            <a:endParaRPr sz="800">
              <a:solidFill>
                <a:schemeClr val="lt1"/>
              </a:solidFill>
              <a:latin typeface="Poppins"/>
              <a:ea typeface="Poppins"/>
              <a:cs typeface="Poppins"/>
              <a:sym typeface="Poppins"/>
            </a:endParaRPr>
          </a:p>
        </p:txBody>
      </p:sp>
      <p:sp>
        <p:nvSpPr>
          <p:cNvPr id="499" name="Google Shape;499;p44"/>
          <p:cNvSpPr/>
          <p:nvPr/>
        </p:nvSpPr>
        <p:spPr>
          <a:xfrm>
            <a:off x="3444560" y="5546179"/>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44"/>
          <p:cNvSpPr txBox="1"/>
          <p:nvPr/>
        </p:nvSpPr>
        <p:spPr>
          <a:xfrm>
            <a:off x="3234353" y="5611963"/>
            <a:ext cx="8109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74%</a:t>
            </a:r>
            <a:endParaRPr/>
          </a:p>
        </p:txBody>
      </p:sp>
      <p:sp>
        <p:nvSpPr>
          <p:cNvPr id="501" name="Google Shape;501;p44"/>
          <p:cNvSpPr/>
          <p:nvPr/>
        </p:nvSpPr>
        <p:spPr>
          <a:xfrm>
            <a:off x="2250696" y="4292701"/>
            <a:ext cx="4185360" cy="937107"/>
          </a:xfrm>
          <a:prstGeom prst="roundRect">
            <a:avLst>
              <a:gd fmla="val 21372" name="adj"/>
            </a:avLst>
          </a:prstGeom>
          <a:gradFill>
            <a:gsLst>
              <a:gs pos="0">
                <a:schemeClr val="lt1"/>
              </a:gs>
              <a:gs pos="100000">
                <a:srgbClr val="F2F2F2"/>
              </a:gs>
            </a:gsLst>
            <a:lin ang="2700000" scaled="0"/>
          </a:gradFill>
          <a:ln>
            <a:noFill/>
          </a:ln>
          <a:effectLst>
            <a:outerShdw blurRad="584200" rotWithShape="0" algn="tl" dir="306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44"/>
          <p:cNvSpPr/>
          <p:nvPr/>
        </p:nvSpPr>
        <p:spPr>
          <a:xfrm>
            <a:off x="2957323" y="4604663"/>
            <a:ext cx="2994176" cy="292996"/>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44"/>
          <p:cNvSpPr/>
          <p:nvPr/>
        </p:nvSpPr>
        <p:spPr>
          <a:xfrm>
            <a:off x="2957323" y="4604663"/>
            <a:ext cx="1701614" cy="292996"/>
          </a:xfrm>
          <a:prstGeom prst="roundRect">
            <a:avLst>
              <a:gd fmla="val 50000" name="adj"/>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44"/>
          <p:cNvSpPr/>
          <p:nvPr/>
        </p:nvSpPr>
        <p:spPr>
          <a:xfrm>
            <a:off x="4374841" y="4575295"/>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44"/>
          <p:cNvSpPr/>
          <p:nvPr/>
        </p:nvSpPr>
        <p:spPr>
          <a:xfrm>
            <a:off x="3076916" y="4588716"/>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Ilustrator</a:t>
            </a:r>
            <a:endParaRPr sz="800">
              <a:solidFill>
                <a:schemeClr val="lt1"/>
              </a:solidFill>
              <a:latin typeface="Poppins"/>
              <a:ea typeface="Poppins"/>
              <a:cs typeface="Poppins"/>
              <a:sym typeface="Poppins"/>
            </a:endParaRPr>
          </a:p>
        </p:txBody>
      </p:sp>
      <p:sp>
        <p:nvSpPr>
          <p:cNvPr id="506" name="Google Shape;506;p44"/>
          <p:cNvSpPr txBox="1"/>
          <p:nvPr/>
        </p:nvSpPr>
        <p:spPr>
          <a:xfrm>
            <a:off x="4173133" y="4633937"/>
            <a:ext cx="8109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46%</a:t>
            </a:r>
            <a:endParaRPr/>
          </a:p>
        </p:txBody>
      </p:sp>
      <p:sp>
        <p:nvSpPr>
          <p:cNvPr id="507" name="Google Shape;507;p44"/>
          <p:cNvSpPr/>
          <p:nvPr/>
        </p:nvSpPr>
        <p:spPr>
          <a:xfrm>
            <a:off x="9507826" y="736752"/>
            <a:ext cx="826671" cy="826671"/>
          </a:xfrm>
          <a:prstGeom prst="ellipse">
            <a:avLst/>
          </a:prstGeom>
          <a:solidFill>
            <a:srgbClr val="7030A0"/>
          </a:soli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uzzle with solid fill" id="508" name="Google Shape;508;p44"/>
          <p:cNvSpPr/>
          <p:nvPr/>
        </p:nvSpPr>
        <p:spPr>
          <a:xfrm>
            <a:off x="9749784" y="963566"/>
            <a:ext cx="360770" cy="360770"/>
          </a:xfrm>
          <a:custGeom>
            <a:rect b="b" l="l" r="r" t="t"/>
            <a:pathLst>
              <a:path extrusionOk="0" h="762000" w="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44"/>
          <p:cNvSpPr/>
          <p:nvPr/>
        </p:nvSpPr>
        <p:spPr>
          <a:xfrm rot="10800000">
            <a:off x="6933093" y="3148847"/>
            <a:ext cx="5263990" cy="3709153"/>
          </a:xfrm>
          <a:custGeom>
            <a:rect b="b" l="l" r="r" t="t"/>
            <a:pathLst>
              <a:path extrusionOk="0" h="5277999" w="6468699">
                <a:moveTo>
                  <a:pt x="0" y="9361"/>
                </a:moveTo>
                <a:lnTo>
                  <a:pt x="6468699" y="0"/>
                </a:lnTo>
                <a:cubicBezTo>
                  <a:pt x="5439184" y="1150389"/>
                  <a:pt x="3982055" y="403280"/>
                  <a:pt x="3275235" y="2773076"/>
                </a:cubicBezTo>
                <a:cubicBezTo>
                  <a:pt x="2568415" y="5142872"/>
                  <a:pt x="725574" y="5708255"/>
                  <a:pt x="0" y="4982681"/>
                </a:cubicBezTo>
                <a:lnTo>
                  <a:pt x="0" y="9361"/>
                </a:lnTo>
                <a:close/>
              </a:path>
            </a:pathLst>
          </a:custGeom>
          <a:gradFill>
            <a:gsLst>
              <a:gs pos="0">
                <a:srgbClr val="396AFC"/>
              </a:gs>
              <a:gs pos="100000">
                <a:srgbClr val="2948FF"/>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44"/>
          <p:cNvSpPr/>
          <p:nvPr/>
        </p:nvSpPr>
        <p:spPr>
          <a:xfrm>
            <a:off x="9854474" y="2618992"/>
            <a:ext cx="2070201" cy="815280"/>
          </a:xfrm>
          <a:prstGeom prst="roundRect">
            <a:avLst>
              <a:gd fmla="val 31739" name="adj"/>
            </a:avLst>
          </a:prstGeom>
          <a:gradFill>
            <a:gsLst>
              <a:gs pos="0">
                <a:schemeClr val="lt1"/>
              </a:gs>
              <a:gs pos="100000">
                <a:srgbClr val="F2F2F2"/>
              </a:gs>
            </a:gsLst>
            <a:lin ang="2700000" scaled="0"/>
          </a:gra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 vector graphics&#10;&#10;Description automatically generated" id="511" name="Google Shape;511;p44"/>
          <p:cNvPicPr preferRelativeResize="0"/>
          <p:nvPr/>
        </p:nvPicPr>
        <p:blipFill rotWithShape="1">
          <a:blip r:embed="rId4">
            <a:alphaModFix/>
          </a:blip>
          <a:srcRect b="0" l="0" r="0" t="0"/>
          <a:stretch/>
        </p:blipFill>
        <p:spPr>
          <a:xfrm>
            <a:off x="10032493" y="2794968"/>
            <a:ext cx="441269" cy="441269"/>
          </a:xfrm>
          <a:prstGeom prst="rect">
            <a:avLst/>
          </a:prstGeom>
          <a:noFill/>
          <a:ln>
            <a:noFill/>
          </a:ln>
        </p:spPr>
      </p:pic>
      <p:sp>
        <p:nvSpPr>
          <p:cNvPr id="512" name="Google Shape;512;p44"/>
          <p:cNvSpPr txBox="1"/>
          <p:nvPr/>
        </p:nvSpPr>
        <p:spPr>
          <a:xfrm>
            <a:off x="10498183" y="2983815"/>
            <a:ext cx="106311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7F7F7F"/>
                </a:solidFill>
                <a:latin typeface="Poppins"/>
                <a:ea typeface="Poppins"/>
                <a:cs typeface="Poppins"/>
                <a:sym typeface="Poppins"/>
              </a:rPr>
              <a:t>Jadey Rian P</a:t>
            </a:r>
            <a:endParaRPr sz="1050">
              <a:solidFill>
                <a:srgbClr val="7F7F7F"/>
              </a:solidFill>
              <a:latin typeface="Poppins SemiBold"/>
              <a:ea typeface="Poppins SemiBold"/>
              <a:cs typeface="Poppins SemiBold"/>
              <a:sym typeface="Poppins SemiBold"/>
            </a:endParaRPr>
          </a:p>
        </p:txBody>
      </p:sp>
      <p:sp>
        <p:nvSpPr>
          <p:cNvPr id="513" name="Google Shape;513;p44"/>
          <p:cNvSpPr txBox="1"/>
          <p:nvPr/>
        </p:nvSpPr>
        <p:spPr>
          <a:xfrm>
            <a:off x="10498183" y="2794968"/>
            <a:ext cx="116730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Poppins SemiBold"/>
                <a:ea typeface="Poppins SemiBold"/>
                <a:cs typeface="Poppins SemiBold"/>
                <a:sym typeface="Poppins SemiBold"/>
              </a:rPr>
              <a:t>Best Designer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45"/>
          <p:cNvPicPr preferRelativeResize="0"/>
          <p:nvPr/>
        </p:nvPicPr>
        <p:blipFill rotWithShape="1">
          <a:blip r:embed="rId3">
            <a:alphaModFix/>
          </a:blip>
          <a:srcRect b="8527" l="0" r="0" t="8528"/>
          <a:stretch/>
        </p:blipFill>
        <p:spPr>
          <a:xfrm>
            <a:off x="0" y="0"/>
            <a:ext cx="6170953" cy="5117432"/>
          </a:xfrm>
          <a:custGeom>
            <a:rect b="b" l="l" r="r" t="t"/>
            <a:pathLst>
              <a:path extrusionOk="0" h="4401116" w="6170953">
                <a:moveTo>
                  <a:pt x="1" y="0"/>
                </a:moveTo>
                <a:lnTo>
                  <a:pt x="6102276" y="1"/>
                </a:lnTo>
                <a:cubicBezTo>
                  <a:pt x="6634528" y="528215"/>
                  <a:pt x="3921129" y="865587"/>
                  <a:pt x="3193511" y="3169285"/>
                </a:cubicBezTo>
                <a:cubicBezTo>
                  <a:pt x="2465893" y="5472983"/>
                  <a:pt x="1080546" y="3894493"/>
                  <a:pt x="0" y="3599370"/>
                </a:cubicBezTo>
                <a:cubicBezTo>
                  <a:pt x="0" y="2399580"/>
                  <a:pt x="1" y="1199790"/>
                  <a:pt x="1" y="0"/>
                </a:cubicBezTo>
                <a:close/>
              </a:path>
            </a:pathLst>
          </a:custGeom>
          <a:noFill/>
          <a:ln>
            <a:noFill/>
          </a:ln>
        </p:spPr>
      </p:pic>
      <p:sp>
        <p:nvSpPr>
          <p:cNvPr id="519" name="Google Shape;519;p45"/>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45"/>
          <p:cNvSpPr/>
          <p:nvPr/>
        </p:nvSpPr>
        <p:spPr>
          <a:xfrm>
            <a:off x="412626" y="382594"/>
            <a:ext cx="425574" cy="392356"/>
          </a:xfrm>
          <a:prstGeom prst="halfFrame">
            <a:avLst>
              <a:gd fmla="val 33333" name="adj1"/>
              <a:gd fmla="val 43513" name="adj2"/>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45"/>
          <p:cNvSpPr/>
          <p:nvPr/>
        </p:nvSpPr>
        <p:spPr>
          <a:xfrm>
            <a:off x="5427015" y="2129366"/>
            <a:ext cx="2768476" cy="3302898"/>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45"/>
          <p:cNvSpPr/>
          <p:nvPr/>
        </p:nvSpPr>
        <p:spPr>
          <a:xfrm>
            <a:off x="6247009" y="2504649"/>
            <a:ext cx="1128488" cy="1128488"/>
          </a:xfrm>
          <a:prstGeom prst="ellipse">
            <a:avLst/>
          </a:prstGeom>
          <a:gradFill>
            <a:gsLst>
              <a:gs pos="0">
                <a:srgbClr val="2948FF"/>
              </a:gs>
              <a:gs pos="100000">
                <a:srgbClr val="396AFC"/>
              </a:gs>
            </a:gsLst>
            <a:path path="circle">
              <a:fillToRect l="100%" t="100%"/>
            </a:path>
            <a:tileRect b="-100%" r="-10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45"/>
          <p:cNvSpPr/>
          <p:nvPr/>
        </p:nvSpPr>
        <p:spPr>
          <a:xfrm rot="10800000">
            <a:off x="5896874" y="2208452"/>
            <a:ext cx="1763442" cy="1782332"/>
          </a:xfrm>
          <a:prstGeom prst="blockArc">
            <a:avLst>
              <a:gd fmla="val 4567128" name="adj1"/>
              <a:gd fmla="val 20606439" name="adj2"/>
              <a:gd fmla="val 2920" name="adj3"/>
            </a:avLst>
          </a:prstGeom>
          <a:gradFill>
            <a:gsLst>
              <a:gs pos="0">
                <a:srgbClr val="860DFF"/>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45"/>
          <p:cNvSpPr/>
          <p:nvPr/>
        </p:nvSpPr>
        <p:spPr>
          <a:xfrm>
            <a:off x="2770341" y="2951408"/>
            <a:ext cx="2768476" cy="3302898"/>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45"/>
          <p:cNvSpPr/>
          <p:nvPr/>
        </p:nvSpPr>
        <p:spPr>
          <a:xfrm>
            <a:off x="3607653" y="3254369"/>
            <a:ext cx="1128488" cy="1128488"/>
          </a:xfrm>
          <a:prstGeom prst="ellipse">
            <a:avLst/>
          </a:prstGeom>
          <a:gradFill>
            <a:gsLst>
              <a:gs pos="0">
                <a:srgbClr val="2948FF"/>
              </a:gs>
              <a:gs pos="100000">
                <a:srgbClr val="396AFC"/>
              </a:gs>
            </a:gsLst>
            <a:path path="circle">
              <a:fillToRect l="100%" t="100%"/>
            </a:path>
            <a:tileRect b="-100%" r="-10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45"/>
          <p:cNvSpPr/>
          <p:nvPr/>
        </p:nvSpPr>
        <p:spPr>
          <a:xfrm rot="10800000">
            <a:off x="3282389" y="2927447"/>
            <a:ext cx="1763442" cy="1782332"/>
          </a:xfrm>
          <a:prstGeom prst="blockArc">
            <a:avLst>
              <a:gd fmla="val 4567128" name="adj1"/>
              <a:gd fmla="val 20606439" name="adj2"/>
              <a:gd fmla="val 2920" name="adj3"/>
            </a:avLst>
          </a:prstGeom>
          <a:gradFill>
            <a:gsLst>
              <a:gs pos="0">
                <a:srgbClr val="860DFF"/>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45"/>
          <p:cNvSpPr/>
          <p:nvPr/>
        </p:nvSpPr>
        <p:spPr>
          <a:xfrm>
            <a:off x="579278" y="2683280"/>
            <a:ext cx="2768476" cy="3302898"/>
          </a:xfrm>
          <a:prstGeom prst="roundRect">
            <a:avLst>
              <a:gd fmla="val 16667"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45"/>
          <p:cNvSpPr/>
          <p:nvPr/>
        </p:nvSpPr>
        <p:spPr>
          <a:xfrm>
            <a:off x="1333380" y="2998410"/>
            <a:ext cx="1128488" cy="1128488"/>
          </a:xfrm>
          <a:prstGeom prst="ellipse">
            <a:avLst/>
          </a:prstGeom>
          <a:gradFill>
            <a:gsLst>
              <a:gs pos="0">
                <a:srgbClr val="2948FF"/>
              </a:gs>
              <a:gs pos="100000">
                <a:srgbClr val="396AFC"/>
              </a:gs>
            </a:gsLst>
            <a:path path="circle">
              <a:fillToRect l="100%" t="100%"/>
            </a:path>
            <a:tileRect b="-100%" r="-10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45"/>
          <p:cNvSpPr/>
          <p:nvPr/>
        </p:nvSpPr>
        <p:spPr>
          <a:xfrm rot="10800000">
            <a:off x="1020201" y="2645297"/>
            <a:ext cx="1763442" cy="1782332"/>
          </a:xfrm>
          <a:prstGeom prst="blockArc">
            <a:avLst>
              <a:gd fmla="val 4567128" name="adj1"/>
              <a:gd fmla="val 20606439" name="adj2"/>
              <a:gd fmla="val 2920" name="adj3"/>
            </a:avLst>
          </a:prstGeom>
          <a:gradFill>
            <a:gsLst>
              <a:gs pos="0">
                <a:srgbClr val="860DFF"/>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45"/>
          <p:cNvSpPr/>
          <p:nvPr/>
        </p:nvSpPr>
        <p:spPr>
          <a:xfrm rot="-5400000">
            <a:off x="1846942" y="5433337"/>
            <a:ext cx="101364" cy="1008428"/>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45"/>
          <p:cNvSpPr/>
          <p:nvPr/>
        </p:nvSpPr>
        <p:spPr>
          <a:xfrm rot="-5400000">
            <a:off x="4098292" y="5699410"/>
            <a:ext cx="101364" cy="1008428"/>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45"/>
          <p:cNvSpPr/>
          <p:nvPr/>
        </p:nvSpPr>
        <p:spPr>
          <a:xfrm rot="-5400000">
            <a:off x="6734062" y="4877077"/>
            <a:ext cx="101364" cy="1008428"/>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3" name="Google Shape;533;p45"/>
          <p:cNvGrpSpPr/>
          <p:nvPr/>
        </p:nvGrpSpPr>
        <p:grpSpPr>
          <a:xfrm>
            <a:off x="3997846" y="3608153"/>
            <a:ext cx="386217" cy="394110"/>
            <a:chOff x="5762625" y="3091719"/>
            <a:chExt cx="657225" cy="670656"/>
          </a:xfrm>
        </p:grpSpPr>
        <p:sp>
          <p:nvSpPr>
            <p:cNvPr descr="Bar graph with downward trend with solid fill" id="534" name="Google Shape;534;p45"/>
            <p:cNvSpPr/>
            <p:nvPr/>
          </p:nvSpPr>
          <p:spPr>
            <a:xfrm>
              <a:off x="5762625" y="3095625"/>
              <a:ext cx="657225" cy="666750"/>
            </a:xfrm>
            <a:custGeom>
              <a:rect b="b" l="l" r="r" t="t"/>
              <a:pathLst>
                <a:path extrusionOk="0" h="666750" w="657225">
                  <a:moveTo>
                    <a:pt x="57150" y="0"/>
                  </a:moveTo>
                  <a:lnTo>
                    <a:pt x="0" y="0"/>
                  </a:lnTo>
                  <a:lnTo>
                    <a:pt x="0" y="666750"/>
                  </a:lnTo>
                  <a:lnTo>
                    <a:pt x="657225" y="666750"/>
                  </a:lnTo>
                  <a:lnTo>
                    <a:pt x="657225" y="609600"/>
                  </a:lnTo>
                  <a:lnTo>
                    <a:pt x="57150" y="609600"/>
                  </a:lnTo>
                  <a:lnTo>
                    <a:pt x="571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35" name="Google Shape;535;p45"/>
            <p:cNvSpPr/>
            <p:nvPr/>
          </p:nvSpPr>
          <p:spPr>
            <a:xfrm>
              <a:off x="5876925" y="3095625"/>
              <a:ext cx="142875" cy="552450"/>
            </a:xfrm>
            <a:custGeom>
              <a:rect b="b" l="l" r="r" t="t"/>
              <a:pathLst>
                <a:path extrusionOk="0" h="552450" w="142875">
                  <a:moveTo>
                    <a:pt x="0" y="0"/>
                  </a:moveTo>
                  <a:lnTo>
                    <a:pt x="142875" y="0"/>
                  </a:lnTo>
                  <a:lnTo>
                    <a:pt x="142875" y="552450"/>
                  </a:lnTo>
                  <a:lnTo>
                    <a:pt x="0" y="552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36" name="Google Shape;536;p45"/>
            <p:cNvSpPr/>
            <p:nvPr/>
          </p:nvSpPr>
          <p:spPr>
            <a:xfrm>
              <a:off x="6076950" y="3286125"/>
              <a:ext cx="142875" cy="361950"/>
            </a:xfrm>
            <a:custGeom>
              <a:rect b="b" l="l" r="r" t="t"/>
              <a:pathLst>
                <a:path extrusionOk="0" h="361950" w="142875">
                  <a:moveTo>
                    <a:pt x="0" y="0"/>
                  </a:moveTo>
                  <a:lnTo>
                    <a:pt x="142875" y="0"/>
                  </a:lnTo>
                  <a:lnTo>
                    <a:pt x="142875" y="361950"/>
                  </a:lnTo>
                  <a:lnTo>
                    <a:pt x="0" y="3619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37" name="Google Shape;537;p45"/>
            <p:cNvSpPr/>
            <p:nvPr/>
          </p:nvSpPr>
          <p:spPr>
            <a:xfrm>
              <a:off x="6276975" y="3457575"/>
              <a:ext cx="142875" cy="190500"/>
            </a:xfrm>
            <a:custGeom>
              <a:rect b="b" l="l" r="r" t="t"/>
              <a:pathLst>
                <a:path extrusionOk="0" h="190500" w="142875">
                  <a:moveTo>
                    <a:pt x="0" y="0"/>
                  </a:moveTo>
                  <a:lnTo>
                    <a:pt x="142875" y="0"/>
                  </a:lnTo>
                  <a:lnTo>
                    <a:pt x="142875" y="190500"/>
                  </a:lnTo>
                  <a:lnTo>
                    <a:pt x="0" y="1905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38" name="Google Shape;538;p45"/>
            <p:cNvSpPr/>
            <p:nvPr/>
          </p:nvSpPr>
          <p:spPr>
            <a:xfrm>
              <a:off x="6101619" y="3091719"/>
              <a:ext cx="308705" cy="308705"/>
            </a:xfrm>
            <a:custGeom>
              <a:rect b="b" l="l" r="r" t="t"/>
              <a:pathLst>
                <a:path extrusionOk="0" h="308705" w="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9" name="Google Shape;539;p45"/>
          <p:cNvGrpSpPr/>
          <p:nvPr/>
        </p:nvGrpSpPr>
        <p:grpSpPr>
          <a:xfrm>
            <a:off x="6548234" y="2819468"/>
            <a:ext cx="501915" cy="500214"/>
            <a:chOff x="5625307" y="1552927"/>
            <a:chExt cx="767138" cy="764539"/>
          </a:xfrm>
        </p:grpSpPr>
        <p:sp>
          <p:nvSpPr>
            <p:cNvPr descr="Rocket with solid fill" id="540" name="Google Shape;540;p45"/>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41" name="Google Shape;541;p45"/>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42" name="Google Shape;542;p45"/>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43" name="Google Shape;543;p45"/>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44" name="Google Shape;544;p45"/>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5" name="Google Shape;545;p45"/>
          <p:cNvSpPr/>
          <p:nvPr/>
        </p:nvSpPr>
        <p:spPr>
          <a:xfrm>
            <a:off x="3177927" y="5360360"/>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in kauselih oilusioi reprehenderitilores voluptates esse</a:t>
            </a:r>
            <a:endParaRPr sz="800">
              <a:solidFill>
                <a:srgbClr val="A5A5A5"/>
              </a:solidFill>
              <a:latin typeface="Poppins"/>
              <a:ea typeface="Poppins"/>
              <a:cs typeface="Poppins"/>
              <a:sym typeface="Poppins"/>
            </a:endParaRPr>
          </a:p>
        </p:txBody>
      </p:sp>
      <p:sp>
        <p:nvSpPr>
          <p:cNvPr id="546" name="Google Shape;546;p45"/>
          <p:cNvSpPr txBox="1"/>
          <p:nvPr/>
        </p:nvSpPr>
        <p:spPr>
          <a:xfrm>
            <a:off x="3316054" y="5052583"/>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C0C0C"/>
                </a:solidFill>
                <a:latin typeface="Poppins Medium"/>
                <a:ea typeface="Poppins Medium"/>
                <a:cs typeface="Poppins Medium"/>
                <a:sym typeface="Poppins Medium"/>
              </a:rPr>
              <a:t>Best Service </a:t>
            </a:r>
            <a:r>
              <a:rPr lang="en-US" sz="1400">
                <a:solidFill>
                  <a:srgbClr val="7500EA"/>
                </a:solidFill>
                <a:latin typeface="Poppins Medium"/>
                <a:ea typeface="Poppins Medium"/>
                <a:cs typeface="Poppins Medium"/>
                <a:sym typeface="Poppins Medium"/>
              </a:rPr>
              <a:t>Tittle</a:t>
            </a:r>
            <a:endParaRPr/>
          </a:p>
        </p:txBody>
      </p:sp>
      <p:grpSp>
        <p:nvGrpSpPr>
          <p:cNvPr id="547" name="Google Shape;547;p45"/>
          <p:cNvGrpSpPr/>
          <p:nvPr/>
        </p:nvGrpSpPr>
        <p:grpSpPr>
          <a:xfrm>
            <a:off x="1633324" y="3298134"/>
            <a:ext cx="527645" cy="527645"/>
            <a:chOff x="5929841" y="3736322"/>
            <a:chExt cx="752475" cy="752475"/>
          </a:xfrm>
        </p:grpSpPr>
        <p:sp>
          <p:nvSpPr>
            <p:cNvPr descr="Bullseye with solid fill" id="548" name="Google Shape;548;p45"/>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549" name="Google Shape;549;p45"/>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550" name="Google Shape;550;p45"/>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1" name="Google Shape;551;p45"/>
          <p:cNvSpPr/>
          <p:nvPr/>
        </p:nvSpPr>
        <p:spPr>
          <a:xfrm>
            <a:off x="834088" y="4982461"/>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in kauselih oilusioi reprehenderitilores voluptates esse</a:t>
            </a:r>
            <a:endParaRPr sz="800">
              <a:solidFill>
                <a:srgbClr val="A5A5A5"/>
              </a:solidFill>
              <a:latin typeface="Poppins"/>
              <a:ea typeface="Poppins"/>
              <a:cs typeface="Poppins"/>
              <a:sym typeface="Poppins"/>
            </a:endParaRPr>
          </a:p>
        </p:txBody>
      </p:sp>
      <p:sp>
        <p:nvSpPr>
          <p:cNvPr id="552" name="Google Shape;552;p45"/>
          <p:cNvSpPr txBox="1"/>
          <p:nvPr/>
        </p:nvSpPr>
        <p:spPr>
          <a:xfrm>
            <a:off x="972215" y="4674684"/>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C0C0C"/>
                </a:solidFill>
                <a:latin typeface="Poppins Medium"/>
                <a:ea typeface="Poppins Medium"/>
                <a:cs typeface="Poppins Medium"/>
                <a:sym typeface="Poppins Medium"/>
              </a:rPr>
              <a:t>Best Service </a:t>
            </a:r>
            <a:r>
              <a:rPr lang="en-US" sz="1400">
                <a:solidFill>
                  <a:srgbClr val="7500EA"/>
                </a:solidFill>
                <a:latin typeface="Poppins Medium"/>
                <a:ea typeface="Poppins Medium"/>
                <a:cs typeface="Poppins Medium"/>
                <a:sym typeface="Poppins Medium"/>
              </a:rPr>
              <a:t>Tittle</a:t>
            </a:r>
            <a:endParaRPr/>
          </a:p>
        </p:txBody>
      </p:sp>
      <p:sp>
        <p:nvSpPr>
          <p:cNvPr id="553" name="Google Shape;553;p45"/>
          <p:cNvSpPr/>
          <p:nvPr/>
        </p:nvSpPr>
        <p:spPr>
          <a:xfrm>
            <a:off x="5676944" y="4529036"/>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in kauselih oilusioi reprehenderitilores voluptates esse</a:t>
            </a:r>
            <a:endParaRPr sz="800">
              <a:solidFill>
                <a:srgbClr val="A5A5A5"/>
              </a:solidFill>
              <a:latin typeface="Poppins"/>
              <a:ea typeface="Poppins"/>
              <a:cs typeface="Poppins"/>
              <a:sym typeface="Poppins"/>
            </a:endParaRPr>
          </a:p>
        </p:txBody>
      </p:sp>
      <p:sp>
        <p:nvSpPr>
          <p:cNvPr id="554" name="Google Shape;554;p45"/>
          <p:cNvSpPr txBox="1"/>
          <p:nvPr/>
        </p:nvSpPr>
        <p:spPr>
          <a:xfrm>
            <a:off x="5815071" y="4221259"/>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C0C0C"/>
                </a:solidFill>
                <a:latin typeface="Poppins Medium"/>
                <a:ea typeface="Poppins Medium"/>
                <a:cs typeface="Poppins Medium"/>
                <a:sym typeface="Poppins Medium"/>
              </a:rPr>
              <a:t>Best Service </a:t>
            </a:r>
            <a:r>
              <a:rPr lang="en-US" sz="1400">
                <a:solidFill>
                  <a:srgbClr val="7500EA"/>
                </a:solidFill>
                <a:latin typeface="Poppins Medium"/>
                <a:ea typeface="Poppins Medium"/>
                <a:cs typeface="Poppins Medium"/>
                <a:sym typeface="Poppins Medium"/>
              </a:rPr>
              <a:t>Tittle</a:t>
            </a:r>
            <a:endParaRPr/>
          </a:p>
        </p:txBody>
      </p:sp>
      <p:sp>
        <p:nvSpPr>
          <p:cNvPr id="555" name="Google Shape;555;p45"/>
          <p:cNvSpPr txBox="1"/>
          <p:nvPr/>
        </p:nvSpPr>
        <p:spPr>
          <a:xfrm>
            <a:off x="8594930" y="3400072"/>
            <a:ext cx="373042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About Our </a:t>
            </a:r>
            <a:r>
              <a:rPr lang="en-US" sz="4000">
                <a:solidFill>
                  <a:srgbClr val="2948FF"/>
                </a:solidFill>
                <a:latin typeface="Poppins"/>
                <a:ea typeface="Poppins"/>
                <a:cs typeface="Poppins"/>
                <a:sym typeface="Poppins"/>
              </a:rPr>
              <a:t>Service</a:t>
            </a:r>
            <a:endParaRPr/>
          </a:p>
        </p:txBody>
      </p:sp>
      <p:sp>
        <p:nvSpPr>
          <p:cNvPr id="556" name="Google Shape;556;p45"/>
          <p:cNvSpPr/>
          <p:nvPr/>
        </p:nvSpPr>
        <p:spPr>
          <a:xfrm>
            <a:off x="8664298" y="5257979"/>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557" name="Google Shape;557;p45"/>
          <p:cNvSpPr/>
          <p:nvPr/>
        </p:nvSpPr>
        <p:spPr>
          <a:xfrm>
            <a:off x="8664298" y="4867812"/>
            <a:ext cx="2682204"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u="sng">
                <a:solidFill>
                  <a:schemeClr val="dk1"/>
                </a:solidFill>
                <a:latin typeface="Poppins Medium"/>
                <a:ea typeface="Poppins Medium"/>
                <a:cs typeface="Poppins Medium"/>
                <a:sym typeface="Poppins Medium"/>
              </a:rPr>
              <a:t>About The Service</a:t>
            </a:r>
            <a:endParaRPr sz="1200" u="sng">
              <a:solidFill>
                <a:schemeClr val="dk1"/>
              </a:solidFill>
              <a:latin typeface="Poppins Medium"/>
              <a:ea typeface="Poppins Medium"/>
              <a:cs typeface="Poppins Medium"/>
              <a:sym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6"/>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46"/>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4" name="Google Shape;564;p46"/>
          <p:cNvGrpSpPr/>
          <p:nvPr/>
        </p:nvGrpSpPr>
        <p:grpSpPr>
          <a:xfrm>
            <a:off x="1910684" y="3511607"/>
            <a:ext cx="497333" cy="497333"/>
            <a:chOff x="5929841" y="3736322"/>
            <a:chExt cx="752475" cy="752475"/>
          </a:xfrm>
        </p:grpSpPr>
        <p:sp>
          <p:nvSpPr>
            <p:cNvPr descr="Bullseye with solid fill" id="565" name="Google Shape;565;p46"/>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566" name="Google Shape;566;p46"/>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567" name="Google Shape;567;p46"/>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8" name="Google Shape;568;p46"/>
          <p:cNvGrpSpPr/>
          <p:nvPr/>
        </p:nvGrpSpPr>
        <p:grpSpPr>
          <a:xfrm>
            <a:off x="4257672" y="3184922"/>
            <a:ext cx="320142" cy="326685"/>
            <a:chOff x="5762625" y="3091719"/>
            <a:chExt cx="657225" cy="670656"/>
          </a:xfrm>
        </p:grpSpPr>
        <p:sp>
          <p:nvSpPr>
            <p:cNvPr descr="Bar graph with downward trend with solid fill" id="569" name="Google Shape;569;p46"/>
            <p:cNvSpPr/>
            <p:nvPr/>
          </p:nvSpPr>
          <p:spPr>
            <a:xfrm>
              <a:off x="5762625" y="3095625"/>
              <a:ext cx="657225" cy="666750"/>
            </a:xfrm>
            <a:custGeom>
              <a:rect b="b" l="l" r="r" t="t"/>
              <a:pathLst>
                <a:path extrusionOk="0" h="666750" w="657225">
                  <a:moveTo>
                    <a:pt x="57150" y="0"/>
                  </a:moveTo>
                  <a:lnTo>
                    <a:pt x="0" y="0"/>
                  </a:lnTo>
                  <a:lnTo>
                    <a:pt x="0" y="666750"/>
                  </a:lnTo>
                  <a:lnTo>
                    <a:pt x="657225" y="666750"/>
                  </a:lnTo>
                  <a:lnTo>
                    <a:pt x="657225" y="609600"/>
                  </a:lnTo>
                  <a:lnTo>
                    <a:pt x="57150" y="609600"/>
                  </a:lnTo>
                  <a:lnTo>
                    <a:pt x="571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70" name="Google Shape;570;p46"/>
            <p:cNvSpPr/>
            <p:nvPr/>
          </p:nvSpPr>
          <p:spPr>
            <a:xfrm>
              <a:off x="5876925" y="3095625"/>
              <a:ext cx="142875" cy="552450"/>
            </a:xfrm>
            <a:custGeom>
              <a:rect b="b" l="l" r="r" t="t"/>
              <a:pathLst>
                <a:path extrusionOk="0" h="552450" w="142875">
                  <a:moveTo>
                    <a:pt x="0" y="0"/>
                  </a:moveTo>
                  <a:lnTo>
                    <a:pt x="142875" y="0"/>
                  </a:lnTo>
                  <a:lnTo>
                    <a:pt x="142875" y="552450"/>
                  </a:lnTo>
                  <a:lnTo>
                    <a:pt x="0" y="552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71" name="Google Shape;571;p46"/>
            <p:cNvSpPr/>
            <p:nvPr/>
          </p:nvSpPr>
          <p:spPr>
            <a:xfrm>
              <a:off x="6076950" y="3286125"/>
              <a:ext cx="142875" cy="361950"/>
            </a:xfrm>
            <a:custGeom>
              <a:rect b="b" l="l" r="r" t="t"/>
              <a:pathLst>
                <a:path extrusionOk="0" h="361950" w="142875">
                  <a:moveTo>
                    <a:pt x="0" y="0"/>
                  </a:moveTo>
                  <a:lnTo>
                    <a:pt x="142875" y="0"/>
                  </a:lnTo>
                  <a:lnTo>
                    <a:pt x="142875" y="361950"/>
                  </a:lnTo>
                  <a:lnTo>
                    <a:pt x="0" y="3619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72" name="Google Shape;572;p46"/>
            <p:cNvSpPr/>
            <p:nvPr/>
          </p:nvSpPr>
          <p:spPr>
            <a:xfrm>
              <a:off x="6276975" y="3457575"/>
              <a:ext cx="142875" cy="190500"/>
            </a:xfrm>
            <a:custGeom>
              <a:rect b="b" l="l" r="r" t="t"/>
              <a:pathLst>
                <a:path extrusionOk="0" h="190500" w="142875">
                  <a:moveTo>
                    <a:pt x="0" y="0"/>
                  </a:moveTo>
                  <a:lnTo>
                    <a:pt x="142875" y="0"/>
                  </a:lnTo>
                  <a:lnTo>
                    <a:pt x="142875" y="190500"/>
                  </a:lnTo>
                  <a:lnTo>
                    <a:pt x="0" y="1905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573" name="Google Shape;573;p46"/>
            <p:cNvSpPr/>
            <p:nvPr/>
          </p:nvSpPr>
          <p:spPr>
            <a:xfrm>
              <a:off x="6101619" y="3091719"/>
              <a:ext cx="308705" cy="308705"/>
            </a:xfrm>
            <a:custGeom>
              <a:rect b="b" l="l" r="r" t="t"/>
              <a:pathLst>
                <a:path extrusionOk="0" h="308705" w="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4" name="Google Shape;574;p46"/>
          <p:cNvGrpSpPr/>
          <p:nvPr/>
        </p:nvGrpSpPr>
        <p:grpSpPr>
          <a:xfrm>
            <a:off x="8828736" y="1905496"/>
            <a:ext cx="416046" cy="414636"/>
            <a:chOff x="5625307" y="1552927"/>
            <a:chExt cx="767138" cy="764539"/>
          </a:xfrm>
        </p:grpSpPr>
        <p:sp>
          <p:nvSpPr>
            <p:cNvPr descr="Rocket with solid fill" id="575" name="Google Shape;575;p46"/>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76" name="Google Shape;576;p46"/>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77" name="Google Shape;577;p46"/>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78" name="Google Shape;578;p46"/>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579" name="Google Shape;579;p46"/>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0" name="Google Shape;580;p46"/>
          <p:cNvGrpSpPr/>
          <p:nvPr/>
        </p:nvGrpSpPr>
        <p:grpSpPr>
          <a:xfrm>
            <a:off x="6355662" y="2494851"/>
            <a:ext cx="453701" cy="465815"/>
            <a:chOff x="5667697" y="3015462"/>
            <a:chExt cx="691715" cy="710184"/>
          </a:xfrm>
        </p:grpSpPr>
        <p:sp>
          <p:nvSpPr>
            <p:cNvPr descr="Group brainstorm with solid fill" id="581" name="Google Shape;581;p46"/>
            <p:cNvSpPr/>
            <p:nvPr/>
          </p:nvSpPr>
          <p:spPr>
            <a:xfrm>
              <a:off x="5957637" y="3287973"/>
              <a:ext cx="112490" cy="28575"/>
            </a:xfrm>
            <a:custGeom>
              <a:rect b="b" l="l" r="r" t="t"/>
              <a:pathLst>
                <a:path extrusionOk="0" h="28575" w="112490">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2" name="Google Shape;582;p46"/>
            <p:cNvSpPr/>
            <p:nvPr/>
          </p:nvSpPr>
          <p:spPr>
            <a:xfrm>
              <a:off x="5983450" y="3335122"/>
              <a:ext cx="60864" cy="28575"/>
            </a:xfrm>
            <a:custGeom>
              <a:rect b="b" l="l" r="r" t="t"/>
              <a:pathLst>
                <a:path extrusionOk="0" h="28575" w="60864">
                  <a:moveTo>
                    <a:pt x="30385" y="28575"/>
                  </a:moveTo>
                  <a:cubicBezTo>
                    <a:pt x="46483" y="28560"/>
                    <a:pt x="59811" y="16064"/>
                    <a:pt x="60865" y="0"/>
                  </a:cubicBezTo>
                  <a:lnTo>
                    <a:pt x="0" y="0"/>
                  </a:lnTo>
                  <a:cubicBezTo>
                    <a:pt x="1005" y="16049"/>
                    <a:pt x="14305" y="28556"/>
                    <a:pt x="30385" y="28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3" name="Google Shape;583;p46"/>
            <p:cNvSpPr/>
            <p:nvPr/>
          </p:nvSpPr>
          <p:spPr>
            <a:xfrm>
              <a:off x="5892106" y="3015462"/>
              <a:ext cx="243554" cy="253460"/>
            </a:xfrm>
            <a:custGeom>
              <a:rect b="b" l="l" r="r" t="t"/>
              <a:pathLst>
                <a:path extrusionOk="0" h="253460" w="243554">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4" name="Google Shape;584;p46"/>
            <p:cNvSpPr/>
            <p:nvPr/>
          </p:nvSpPr>
          <p:spPr>
            <a:xfrm>
              <a:off x="5967925" y="3068422"/>
              <a:ext cx="102679" cy="142875"/>
            </a:xfrm>
            <a:custGeom>
              <a:rect b="b" l="l" r="r" t="t"/>
              <a:pathLst>
                <a:path extrusionOk="0" h="142875" w="102679">
                  <a:moveTo>
                    <a:pt x="0" y="98393"/>
                  </a:moveTo>
                  <a:lnTo>
                    <a:pt x="50387" y="0"/>
                  </a:lnTo>
                  <a:lnTo>
                    <a:pt x="50387" y="56959"/>
                  </a:lnTo>
                  <a:lnTo>
                    <a:pt x="102679" y="46577"/>
                  </a:lnTo>
                  <a:lnTo>
                    <a:pt x="50387" y="142875"/>
                  </a:lnTo>
                  <a:lnTo>
                    <a:pt x="50387" y="86963"/>
                  </a:lnTo>
                  <a:lnTo>
                    <a:pt x="0" y="9839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5" name="Google Shape;585;p46"/>
            <p:cNvSpPr/>
            <p:nvPr/>
          </p:nvSpPr>
          <p:spPr>
            <a:xfrm>
              <a:off x="6137089"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6" name="Google Shape;586;p46"/>
            <p:cNvSpPr/>
            <p:nvPr/>
          </p:nvSpPr>
          <p:spPr>
            <a:xfrm>
              <a:off x="5741801"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7" name="Google Shape;587;p46"/>
            <p:cNvSpPr/>
            <p:nvPr/>
          </p:nvSpPr>
          <p:spPr>
            <a:xfrm>
              <a:off x="6090797" y="3520097"/>
              <a:ext cx="268615" cy="148399"/>
            </a:xfrm>
            <a:custGeom>
              <a:rect b="b" l="l" r="r" t="t"/>
              <a:pathLst>
                <a:path extrusionOk="0" h="148399" w="26861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8" name="Google Shape;588;p46"/>
            <p:cNvSpPr/>
            <p:nvPr/>
          </p:nvSpPr>
          <p:spPr>
            <a:xfrm>
              <a:off x="5667697" y="3520097"/>
              <a:ext cx="268605" cy="148399"/>
            </a:xfrm>
            <a:custGeom>
              <a:rect b="b" l="l" r="r" t="t"/>
              <a:pathLst>
                <a:path extrusionOk="0" h="148399" w="26860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89" name="Google Shape;589;p46"/>
            <p:cNvSpPr/>
            <p:nvPr/>
          </p:nvSpPr>
          <p:spPr>
            <a:xfrm>
              <a:off x="5865340" y="3577817"/>
              <a:ext cx="296430" cy="147829"/>
            </a:xfrm>
            <a:custGeom>
              <a:rect b="b" l="l" r="r" t="t"/>
              <a:pathLst>
                <a:path extrusionOk="0" h="147829" w="296430">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590" name="Google Shape;590;p46"/>
            <p:cNvSpPr/>
            <p:nvPr/>
          </p:nvSpPr>
          <p:spPr>
            <a:xfrm>
              <a:off x="5939445" y="3409417"/>
              <a:ext cx="148209" cy="148209"/>
            </a:xfrm>
            <a:custGeom>
              <a:rect b="b" l="l" r="r" t="t"/>
              <a:pathLst>
                <a:path extrusionOk="0" h="148209" w="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1" name="Google Shape;591;p46"/>
          <p:cNvSpPr txBox="1"/>
          <p:nvPr/>
        </p:nvSpPr>
        <p:spPr>
          <a:xfrm>
            <a:off x="1369625" y="447403"/>
            <a:ext cx="382769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About Our </a:t>
            </a:r>
            <a:r>
              <a:rPr lang="en-US" sz="4000">
                <a:solidFill>
                  <a:srgbClr val="2948FF"/>
                </a:solidFill>
                <a:latin typeface="Poppins"/>
                <a:ea typeface="Poppins"/>
                <a:cs typeface="Poppins"/>
                <a:sym typeface="Poppins"/>
              </a:rPr>
              <a:t>Service</a:t>
            </a:r>
            <a:endParaRPr/>
          </a:p>
        </p:txBody>
      </p:sp>
      <p:sp>
        <p:nvSpPr>
          <p:cNvPr id="592" name="Google Shape;592;p46"/>
          <p:cNvSpPr txBox="1"/>
          <p:nvPr/>
        </p:nvSpPr>
        <p:spPr>
          <a:xfrm>
            <a:off x="1190433" y="4902506"/>
            <a:ext cx="21060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Medium"/>
                <a:ea typeface="Poppins Medium"/>
                <a:cs typeface="Poppins Medium"/>
                <a:sym typeface="Poppins Medium"/>
              </a:rPr>
              <a:t>Service </a:t>
            </a:r>
            <a:r>
              <a:rPr lang="en-US" sz="1400">
                <a:solidFill>
                  <a:srgbClr val="262626"/>
                </a:solidFill>
                <a:latin typeface="Poppins Medium"/>
                <a:ea typeface="Poppins Medium"/>
                <a:cs typeface="Poppins Medium"/>
                <a:sym typeface="Poppins Medium"/>
              </a:rPr>
              <a:t>Your </a:t>
            </a:r>
            <a:r>
              <a:rPr lang="en-US" sz="1400">
                <a:solidFill>
                  <a:srgbClr val="A5A5A5"/>
                </a:solidFill>
                <a:latin typeface="Poppins"/>
                <a:ea typeface="Poppins"/>
                <a:cs typeface="Poppins"/>
                <a:sym typeface="Poppins"/>
              </a:rPr>
              <a:t>Tittle</a:t>
            </a:r>
            <a:endParaRPr sz="1400">
              <a:solidFill>
                <a:srgbClr val="262626"/>
              </a:solidFill>
              <a:latin typeface="Poppins Medium"/>
              <a:ea typeface="Poppins Medium"/>
              <a:cs typeface="Poppins Medium"/>
              <a:sym typeface="Poppins Medium"/>
            </a:endParaRPr>
          </a:p>
        </p:txBody>
      </p:sp>
      <p:sp>
        <p:nvSpPr>
          <p:cNvPr id="593" name="Google Shape;593;p46"/>
          <p:cNvSpPr/>
          <p:nvPr/>
        </p:nvSpPr>
        <p:spPr>
          <a:xfrm>
            <a:off x="1190433" y="5210283"/>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kauselih oilusioi reprehend deritlo voluptates esse</a:t>
            </a:r>
            <a:endParaRPr sz="800">
              <a:solidFill>
                <a:srgbClr val="A5A5A5"/>
              </a:solidFill>
              <a:latin typeface="Poppins"/>
              <a:ea typeface="Poppins"/>
              <a:cs typeface="Poppins"/>
              <a:sym typeface="Poppins"/>
            </a:endParaRPr>
          </a:p>
        </p:txBody>
      </p:sp>
      <p:sp>
        <p:nvSpPr>
          <p:cNvPr id="594" name="Google Shape;594;p46"/>
          <p:cNvSpPr txBox="1"/>
          <p:nvPr/>
        </p:nvSpPr>
        <p:spPr>
          <a:xfrm>
            <a:off x="3446513" y="4406579"/>
            <a:ext cx="21060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Medium"/>
                <a:ea typeface="Poppins Medium"/>
                <a:cs typeface="Poppins Medium"/>
                <a:sym typeface="Poppins Medium"/>
              </a:rPr>
              <a:t>Service </a:t>
            </a:r>
            <a:r>
              <a:rPr lang="en-US" sz="1400">
                <a:solidFill>
                  <a:srgbClr val="262626"/>
                </a:solidFill>
                <a:latin typeface="Poppins Medium"/>
                <a:ea typeface="Poppins Medium"/>
                <a:cs typeface="Poppins Medium"/>
                <a:sym typeface="Poppins Medium"/>
              </a:rPr>
              <a:t>Your </a:t>
            </a:r>
            <a:r>
              <a:rPr lang="en-US" sz="1400">
                <a:solidFill>
                  <a:srgbClr val="A5A5A5"/>
                </a:solidFill>
                <a:latin typeface="Poppins"/>
                <a:ea typeface="Poppins"/>
                <a:cs typeface="Poppins"/>
                <a:sym typeface="Poppins"/>
              </a:rPr>
              <a:t>Tittle</a:t>
            </a:r>
            <a:endParaRPr sz="1400">
              <a:solidFill>
                <a:srgbClr val="262626"/>
              </a:solidFill>
              <a:latin typeface="Poppins Medium"/>
              <a:ea typeface="Poppins Medium"/>
              <a:cs typeface="Poppins Medium"/>
              <a:sym typeface="Poppins Medium"/>
            </a:endParaRPr>
          </a:p>
        </p:txBody>
      </p:sp>
      <p:sp>
        <p:nvSpPr>
          <p:cNvPr id="595" name="Google Shape;595;p46"/>
          <p:cNvSpPr/>
          <p:nvPr/>
        </p:nvSpPr>
        <p:spPr>
          <a:xfrm>
            <a:off x="3446513" y="4714356"/>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kauselih oilusioi reprehend deritlo voluptates esse</a:t>
            </a:r>
            <a:endParaRPr sz="800">
              <a:solidFill>
                <a:srgbClr val="A5A5A5"/>
              </a:solidFill>
              <a:latin typeface="Poppins"/>
              <a:ea typeface="Poppins"/>
              <a:cs typeface="Poppins"/>
              <a:sym typeface="Poppins"/>
            </a:endParaRPr>
          </a:p>
        </p:txBody>
      </p:sp>
      <p:sp>
        <p:nvSpPr>
          <p:cNvPr id="596" name="Google Shape;596;p46"/>
          <p:cNvSpPr txBox="1"/>
          <p:nvPr/>
        </p:nvSpPr>
        <p:spPr>
          <a:xfrm>
            <a:off x="5586369" y="3982642"/>
            <a:ext cx="21060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Medium"/>
                <a:ea typeface="Poppins Medium"/>
                <a:cs typeface="Poppins Medium"/>
                <a:sym typeface="Poppins Medium"/>
              </a:rPr>
              <a:t>Service </a:t>
            </a:r>
            <a:r>
              <a:rPr lang="en-US" sz="1400">
                <a:solidFill>
                  <a:srgbClr val="262626"/>
                </a:solidFill>
                <a:latin typeface="Poppins Medium"/>
                <a:ea typeface="Poppins Medium"/>
                <a:cs typeface="Poppins Medium"/>
                <a:sym typeface="Poppins Medium"/>
              </a:rPr>
              <a:t>Your </a:t>
            </a:r>
            <a:r>
              <a:rPr lang="en-US" sz="1400">
                <a:solidFill>
                  <a:srgbClr val="A5A5A5"/>
                </a:solidFill>
                <a:latin typeface="Poppins"/>
                <a:ea typeface="Poppins"/>
                <a:cs typeface="Poppins"/>
                <a:sym typeface="Poppins"/>
              </a:rPr>
              <a:t>Tittle</a:t>
            </a:r>
            <a:endParaRPr sz="1400">
              <a:solidFill>
                <a:srgbClr val="262626"/>
              </a:solidFill>
              <a:latin typeface="Poppins Medium"/>
              <a:ea typeface="Poppins Medium"/>
              <a:cs typeface="Poppins Medium"/>
              <a:sym typeface="Poppins Medium"/>
            </a:endParaRPr>
          </a:p>
        </p:txBody>
      </p:sp>
      <p:sp>
        <p:nvSpPr>
          <p:cNvPr id="597" name="Google Shape;597;p46"/>
          <p:cNvSpPr/>
          <p:nvPr/>
        </p:nvSpPr>
        <p:spPr>
          <a:xfrm>
            <a:off x="5586369" y="4290419"/>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kauselih oilusioi reprehend deritlo voluptates esse</a:t>
            </a:r>
            <a:endParaRPr sz="800">
              <a:solidFill>
                <a:srgbClr val="A5A5A5"/>
              </a:solidFill>
              <a:latin typeface="Poppins"/>
              <a:ea typeface="Poppins"/>
              <a:cs typeface="Poppins"/>
              <a:sym typeface="Poppins"/>
            </a:endParaRPr>
          </a:p>
        </p:txBody>
      </p:sp>
      <p:sp>
        <p:nvSpPr>
          <p:cNvPr id="598" name="Google Shape;598;p46"/>
          <p:cNvSpPr txBox="1"/>
          <p:nvPr/>
        </p:nvSpPr>
        <p:spPr>
          <a:xfrm>
            <a:off x="7946606" y="3355298"/>
            <a:ext cx="21060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030A0"/>
                </a:solidFill>
                <a:latin typeface="Poppins Medium"/>
                <a:ea typeface="Poppins Medium"/>
                <a:cs typeface="Poppins Medium"/>
                <a:sym typeface="Poppins Medium"/>
              </a:rPr>
              <a:t>Service </a:t>
            </a:r>
            <a:r>
              <a:rPr lang="en-US" sz="1400">
                <a:solidFill>
                  <a:srgbClr val="262626"/>
                </a:solidFill>
                <a:latin typeface="Poppins Medium"/>
                <a:ea typeface="Poppins Medium"/>
                <a:cs typeface="Poppins Medium"/>
                <a:sym typeface="Poppins Medium"/>
              </a:rPr>
              <a:t>Your </a:t>
            </a:r>
            <a:r>
              <a:rPr lang="en-US" sz="1400">
                <a:solidFill>
                  <a:srgbClr val="A5A5A5"/>
                </a:solidFill>
                <a:latin typeface="Poppins"/>
                <a:ea typeface="Poppins"/>
                <a:cs typeface="Poppins"/>
                <a:sym typeface="Poppins"/>
              </a:rPr>
              <a:t>Tittle</a:t>
            </a:r>
            <a:endParaRPr sz="1400">
              <a:solidFill>
                <a:srgbClr val="262626"/>
              </a:solidFill>
              <a:latin typeface="Poppins Medium"/>
              <a:ea typeface="Poppins Medium"/>
              <a:cs typeface="Poppins Medium"/>
              <a:sym typeface="Poppins Medium"/>
            </a:endParaRPr>
          </a:p>
        </p:txBody>
      </p:sp>
      <p:sp>
        <p:nvSpPr>
          <p:cNvPr id="599" name="Google Shape;599;p46"/>
          <p:cNvSpPr/>
          <p:nvPr/>
        </p:nvSpPr>
        <p:spPr>
          <a:xfrm>
            <a:off x="7946606" y="3663075"/>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 kauselih oilusioi reprehend deritlo voluptates esse</a:t>
            </a:r>
            <a:endParaRPr sz="800">
              <a:solidFill>
                <a:srgbClr val="A5A5A5"/>
              </a:solidFill>
              <a:latin typeface="Poppins"/>
              <a:ea typeface="Poppins"/>
              <a:cs typeface="Poppins"/>
              <a:sym typeface="Poppins"/>
            </a:endParaRPr>
          </a:p>
        </p:txBody>
      </p:sp>
      <p:sp>
        <p:nvSpPr>
          <p:cNvPr id="600" name="Google Shape;600;p46"/>
          <p:cNvSpPr/>
          <p:nvPr/>
        </p:nvSpPr>
        <p:spPr>
          <a:xfrm>
            <a:off x="3966905" y="1256270"/>
            <a:ext cx="1493130" cy="345223"/>
          </a:xfrm>
          <a:prstGeom prst="roundRect">
            <a:avLst>
              <a:gd fmla="val 50000" name="adj"/>
            </a:avLst>
          </a:prstGeom>
          <a:gradFill>
            <a:gsLst>
              <a:gs pos="0">
                <a:srgbClr val="2948FF"/>
              </a:gs>
              <a:gs pos="100000">
                <a:srgbClr val="396AFC"/>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46"/>
          <p:cNvSpPr txBox="1"/>
          <p:nvPr/>
        </p:nvSpPr>
        <p:spPr>
          <a:xfrm>
            <a:off x="3933315" y="1308232"/>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The Team</a:t>
            </a:r>
            <a:endParaRPr/>
          </a:p>
        </p:txBody>
      </p:sp>
      <p:sp>
        <p:nvSpPr>
          <p:cNvPr id="602" name="Google Shape;602;p46"/>
          <p:cNvSpPr/>
          <p:nvPr/>
        </p:nvSpPr>
        <p:spPr>
          <a:xfrm>
            <a:off x="5712597" y="1245171"/>
            <a:ext cx="1493130" cy="345223"/>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46"/>
          <p:cNvSpPr txBox="1"/>
          <p:nvPr/>
        </p:nvSpPr>
        <p:spPr>
          <a:xfrm>
            <a:off x="5679007" y="1297133"/>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C0C0C"/>
                </a:solidFill>
                <a:latin typeface="Poppins"/>
                <a:ea typeface="Poppins"/>
                <a:cs typeface="Poppins"/>
                <a:sym typeface="Poppins"/>
              </a:rPr>
              <a:t>The Team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7"/>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47"/>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47"/>
          <p:cNvSpPr/>
          <p:nvPr/>
        </p:nvSpPr>
        <p:spPr>
          <a:xfrm>
            <a:off x="5366230" y="1208476"/>
            <a:ext cx="1493130" cy="345223"/>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47"/>
          <p:cNvSpPr txBox="1"/>
          <p:nvPr/>
        </p:nvSpPr>
        <p:spPr>
          <a:xfrm>
            <a:off x="5332640" y="1258145"/>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Service</a:t>
            </a:r>
            <a:endParaRPr/>
          </a:p>
        </p:txBody>
      </p:sp>
      <p:sp>
        <p:nvSpPr>
          <p:cNvPr id="612" name="Google Shape;612;p47"/>
          <p:cNvSpPr txBox="1"/>
          <p:nvPr/>
        </p:nvSpPr>
        <p:spPr>
          <a:xfrm>
            <a:off x="3451408" y="378881"/>
            <a:ext cx="531890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C0C0C"/>
                </a:solidFill>
                <a:latin typeface="Poppins"/>
                <a:ea typeface="Poppins"/>
                <a:cs typeface="Poppins"/>
                <a:sym typeface="Poppins"/>
              </a:rPr>
              <a:t>About Our </a:t>
            </a:r>
            <a:r>
              <a:rPr lang="en-US" sz="4000">
                <a:solidFill>
                  <a:srgbClr val="2948FF"/>
                </a:solidFill>
                <a:latin typeface="Poppins"/>
                <a:ea typeface="Poppins"/>
                <a:cs typeface="Poppins"/>
                <a:sym typeface="Poppins"/>
              </a:rPr>
              <a:t>service</a:t>
            </a:r>
            <a:endParaRPr/>
          </a:p>
        </p:txBody>
      </p:sp>
      <p:grpSp>
        <p:nvGrpSpPr>
          <p:cNvPr id="613" name="Google Shape;613;p47"/>
          <p:cNvGrpSpPr/>
          <p:nvPr/>
        </p:nvGrpSpPr>
        <p:grpSpPr>
          <a:xfrm>
            <a:off x="1096839" y="2660635"/>
            <a:ext cx="374255" cy="372987"/>
            <a:chOff x="5625307" y="1552927"/>
            <a:chExt cx="767138" cy="764539"/>
          </a:xfrm>
        </p:grpSpPr>
        <p:sp>
          <p:nvSpPr>
            <p:cNvPr descr="Rocket with solid fill" id="614" name="Google Shape;614;p47"/>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C0C0C"/>
                </a:solidFill>
                <a:latin typeface="Calibri"/>
                <a:ea typeface="Calibri"/>
                <a:cs typeface="Calibri"/>
                <a:sym typeface="Calibri"/>
              </a:endParaRPr>
            </a:p>
          </p:txBody>
        </p:sp>
        <p:sp>
          <p:nvSpPr>
            <p:cNvPr descr="Rocket with solid fill" id="615" name="Google Shape;615;p47"/>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C0C0C"/>
                </a:solidFill>
                <a:latin typeface="Calibri"/>
                <a:ea typeface="Calibri"/>
                <a:cs typeface="Calibri"/>
                <a:sym typeface="Calibri"/>
              </a:endParaRPr>
            </a:p>
          </p:txBody>
        </p:sp>
        <p:sp>
          <p:nvSpPr>
            <p:cNvPr descr="Rocket with solid fill" id="616" name="Google Shape;616;p47"/>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C0C0C"/>
                </a:solidFill>
                <a:latin typeface="Calibri"/>
                <a:ea typeface="Calibri"/>
                <a:cs typeface="Calibri"/>
                <a:sym typeface="Calibri"/>
              </a:endParaRPr>
            </a:p>
          </p:txBody>
        </p:sp>
        <p:sp>
          <p:nvSpPr>
            <p:cNvPr descr="Rocket with solid fill" id="617" name="Google Shape;617;p47"/>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C0C0C"/>
                </a:solidFill>
                <a:latin typeface="Calibri"/>
                <a:ea typeface="Calibri"/>
                <a:cs typeface="Calibri"/>
                <a:sym typeface="Calibri"/>
              </a:endParaRPr>
            </a:p>
          </p:txBody>
        </p:sp>
        <p:sp>
          <p:nvSpPr>
            <p:cNvPr descr="Rocket with solid fill" id="618" name="Google Shape;618;p47"/>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C0C0C"/>
                </a:solidFill>
                <a:latin typeface="Calibri"/>
                <a:ea typeface="Calibri"/>
                <a:cs typeface="Calibri"/>
                <a:sym typeface="Calibri"/>
              </a:endParaRPr>
            </a:p>
          </p:txBody>
        </p:sp>
      </p:grpSp>
      <p:sp>
        <p:nvSpPr>
          <p:cNvPr id="619" name="Google Shape;619;p47"/>
          <p:cNvSpPr/>
          <p:nvPr/>
        </p:nvSpPr>
        <p:spPr>
          <a:xfrm>
            <a:off x="2070582" y="2766526"/>
            <a:ext cx="210608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20" name="Google Shape;620;p47"/>
          <p:cNvSpPr txBox="1"/>
          <p:nvPr/>
        </p:nvSpPr>
        <p:spPr>
          <a:xfrm>
            <a:off x="2070582" y="2173900"/>
            <a:ext cx="18141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C0C0C"/>
                </a:solidFill>
                <a:latin typeface="Poppins Medium"/>
                <a:ea typeface="Poppins Medium"/>
                <a:cs typeface="Poppins Medium"/>
                <a:sym typeface="Poppins Medium"/>
              </a:rPr>
              <a:t>Best Service Your </a:t>
            </a:r>
            <a:endParaRPr/>
          </a:p>
          <a:p>
            <a:pPr indent="0" lvl="0" marL="0" marR="0" rtl="0" algn="l">
              <a:spcBef>
                <a:spcPts val="0"/>
              </a:spcBef>
              <a:spcAft>
                <a:spcPts val="0"/>
              </a:spcAft>
              <a:buNone/>
            </a:pPr>
            <a:r>
              <a:rPr lang="en-US" sz="1400">
                <a:solidFill>
                  <a:srgbClr val="7030A0"/>
                </a:solidFill>
                <a:latin typeface="Poppins Medium"/>
                <a:ea typeface="Poppins Medium"/>
                <a:cs typeface="Poppins Medium"/>
                <a:sym typeface="Poppins Medium"/>
              </a:rPr>
              <a:t>Title Here.</a:t>
            </a:r>
            <a:endParaRPr/>
          </a:p>
        </p:txBody>
      </p:sp>
      <p:sp>
        <p:nvSpPr>
          <p:cNvPr id="621" name="Google Shape;621;p47"/>
          <p:cNvSpPr/>
          <p:nvPr/>
        </p:nvSpPr>
        <p:spPr>
          <a:xfrm>
            <a:off x="3734644" y="4735409"/>
            <a:ext cx="210608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22" name="Google Shape;622;p47"/>
          <p:cNvSpPr txBox="1"/>
          <p:nvPr/>
        </p:nvSpPr>
        <p:spPr>
          <a:xfrm>
            <a:off x="3734644" y="4142783"/>
            <a:ext cx="18141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C0C0C"/>
                </a:solidFill>
                <a:latin typeface="Poppins Medium"/>
                <a:ea typeface="Poppins Medium"/>
                <a:cs typeface="Poppins Medium"/>
                <a:sym typeface="Poppins Medium"/>
              </a:rPr>
              <a:t>Best Service Your </a:t>
            </a:r>
            <a:endParaRPr/>
          </a:p>
          <a:p>
            <a:pPr indent="0" lvl="0" marL="0" marR="0" rtl="0" algn="l">
              <a:spcBef>
                <a:spcPts val="0"/>
              </a:spcBef>
              <a:spcAft>
                <a:spcPts val="0"/>
              </a:spcAft>
              <a:buNone/>
            </a:pPr>
            <a:r>
              <a:rPr lang="en-US" sz="1400">
                <a:solidFill>
                  <a:srgbClr val="7030A0"/>
                </a:solidFill>
                <a:latin typeface="Poppins Medium"/>
                <a:ea typeface="Poppins Medium"/>
                <a:cs typeface="Poppins Medium"/>
                <a:sym typeface="Poppins Medium"/>
              </a:rPr>
              <a:t>Title Here.</a:t>
            </a:r>
            <a:endParaRPr/>
          </a:p>
        </p:txBody>
      </p:sp>
      <p:sp>
        <p:nvSpPr>
          <p:cNvPr id="623" name="Google Shape;623;p47"/>
          <p:cNvSpPr/>
          <p:nvPr/>
        </p:nvSpPr>
        <p:spPr>
          <a:xfrm>
            <a:off x="6781226" y="3178145"/>
            <a:ext cx="210608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24" name="Google Shape;624;p47"/>
          <p:cNvSpPr txBox="1"/>
          <p:nvPr/>
        </p:nvSpPr>
        <p:spPr>
          <a:xfrm>
            <a:off x="6781226" y="2585519"/>
            <a:ext cx="18141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C0C0C"/>
                </a:solidFill>
                <a:latin typeface="Poppins Medium"/>
                <a:ea typeface="Poppins Medium"/>
                <a:cs typeface="Poppins Medium"/>
                <a:sym typeface="Poppins Medium"/>
              </a:rPr>
              <a:t>Best Service Your </a:t>
            </a:r>
            <a:endParaRPr/>
          </a:p>
          <a:p>
            <a:pPr indent="0" lvl="0" marL="0" marR="0" rtl="0" algn="l">
              <a:spcBef>
                <a:spcPts val="0"/>
              </a:spcBef>
              <a:spcAft>
                <a:spcPts val="0"/>
              </a:spcAft>
              <a:buNone/>
            </a:pPr>
            <a:r>
              <a:rPr lang="en-US" sz="1400">
                <a:solidFill>
                  <a:srgbClr val="7030A0"/>
                </a:solidFill>
                <a:latin typeface="Poppins Medium"/>
                <a:ea typeface="Poppins Medium"/>
                <a:cs typeface="Poppins Medium"/>
                <a:sym typeface="Poppins Medium"/>
              </a:rPr>
              <a:t>Title Here.</a:t>
            </a:r>
            <a:endParaRPr/>
          </a:p>
        </p:txBody>
      </p:sp>
      <p:sp>
        <p:nvSpPr>
          <p:cNvPr id="625" name="Google Shape;625;p47"/>
          <p:cNvSpPr/>
          <p:nvPr/>
        </p:nvSpPr>
        <p:spPr>
          <a:xfrm>
            <a:off x="7337830" y="5603018"/>
            <a:ext cx="210608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26" name="Google Shape;626;p47"/>
          <p:cNvSpPr txBox="1"/>
          <p:nvPr/>
        </p:nvSpPr>
        <p:spPr>
          <a:xfrm>
            <a:off x="7337830" y="5010392"/>
            <a:ext cx="18141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C0C0C"/>
                </a:solidFill>
                <a:latin typeface="Poppins Medium"/>
                <a:ea typeface="Poppins Medium"/>
                <a:cs typeface="Poppins Medium"/>
                <a:sym typeface="Poppins Medium"/>
              </a:rPr>
              <a:t>Best Service Your </a:t>
            </a:r>
            <a:endParaRPr/>
          </a:p>
          <a:p>
            <a:pPr indent="0" lvl="0" marL="0" marR="0" rtl="0" algn="l">
              <a:spcBef>
                <a:spcPts val="0"/>
              </a:spcBef>
              <a:spcAft>
                <a:spcPts val="0"/>
              </a:spcAft>
              <a:buNone/>
            </a:pPr>
            <a:r>
              <a:rPr lang="en-US" sz="1400">
                <a:solidFill>
                  <a:srgbClr val="7030A0"/>
                </a:solidFill>
                <a:latin typeface="Poppins Medium"/>
                <a:ea typeface="Poppins Medium"/>
                <a:cs typeface="Poppins Medium"/>
                <a:sym typeface="Poppins Medium"/>
              </a:rPr>
              <a:t>Title Here.</a:t>
            </a:r>
            <a:endParaRPr/>
          </a:p>
        </p:txBody>
      </p:sp>
      <p:grpSp>
        <p:nvGrpSpPr>
          <p:cNvPr id="627" name="Google Shape;627;p47"/>
          <p:cNvGrpSpPr/>
          <p:nvPr/>
        </p:nvGrpSpPr>
        <p:grpSpPr>
          <a:xfrm>
            <a:off x="2669940" y="4416506"/>
            <a:ext cx="497333" cy="497333"/>
            <a:chOff x="5929841" y="3736322"/>
            <a:chExt cx="752475" cy="752475"/>
          </a:xfrm>
        </p:grpSpPr>
        <p:sp>
          <p:nvSpPr>
            <p:cNvPr descr="Bullseye with solid fill" id="628" name="Google Shape;628;p47"/>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629" name="Google Shape;629;p47"/>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630" name="Google Shape;630;p47"/>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1" name="Google Shape;631;p47"/>
          <p:cNvGrpSpPr/>
          <p:nvPr/>
        </p:nvGrpSpPr>
        <p:grpSpPr>
          <a:xfrm>
            <a:off x="5749894" y="2988719"/>
            <a:ext cx="320142" cy="326685"/>
            <a:chOff x="5762625" y="3091719"/>
            <a:chExt cx="657225" cy="670656"/>
          </a:xfrm>
        </p:grpSpPr>
        <p:sp>
          <p:nvSpPr>
            <p:cNvPr descr="Bar graph with downward trend with solid fill" id="632" name="Google Shape;632;p47"/>
            <p:cNvSpPr/>
            <p:nvPr/>
          </p:nvSpPr>
          <p:spPr>
            <a:xfrm>
              <a:off x="5762625" y="3095625"/>
              <a:ext cx="657225" cy="666750"/>
            </a:xfrm>
            <a:custGeom>
              <a:rect b="b" l="l" r="r" t="t"/>
              <a:pathLst>
                <a:path extrusionOk="0" h="666750" w="657225">
                  <a:moveTo>
                    <a:pt x="57150" y="0"/>
                  </a:moveTo>
                  <a:lnTo>
                    <a:pt x="0" y="0"/>
                  </a:lnTo>
                  <a:lnTo>
                    <a:pt x="0" y="666750"/>
                  </a:lnTo>
                  <a:lnTo>
                    <a:pt x="657225" y="666750"/>
                  </a:lnTo>
                  <a:lnTo>
                    <a:pt x="657225" y="609600"/>
                  </a:lnTo>
                  <a:lnTo>
                    <a:pt x="57150" y="609600"/>
                  </a:lnTo>
                  <a:lnTo>
                    <a:pt x="57150"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33" name="Google Shape;633;p47"/>
            <p:cNvSpPr/>
            <p:nvPr/>
          </p:nvSpPr>
          <p:spPr>
            <a:xfrm>
              <a:off x="5876925" y="3095625"/>
              <a:ext cx="142875" cy="552450"/>
            </a:xfrm>
            <a:custGeom>
              <a:rect b="b" l="l" r="r" t="t"/>
              <a:pathLst>
                <a:path extrusionOk="0" h="552450" w="142875">
                  <a:moveTo>
                    <a:pt x="0" y="0"/>
                  </a:moveTo>
                  <a:lnTo>
                    <a:pt x="142875" y="0"/>
                  </a:lnTo>
                  <a:lnTo>
                    <a:pt x="142875" y="552450"/>
                  </a:lnTo>
                  <a:lnTo>
                    <a:pt x="0" y="55245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34" name="Google Shape;634;p47"/>
            <p:cNvSpPr/>
            <p:nvPr/>
          </p:nvSpPr>
          <p:spPr>
            <a:xfrm>
              <a:off x="6076950" y="3286125"/>
              <a:ext cx="142875" cy="361950"/>
            </a:xfrm>
            <a:custGeom>
              <a:rect b="b" l="l" r="r" t="t"/>
              <a:pathLst>
                <a:path extrusionOk="0" h="361950" w="142875">
                  <a:moveTo>
                    <a:pt x="0" y="0"/>
                  </a:moveTo>
                  <a:lnTo>
                    <a:pt x="142875" y="0"/>
                  </a:lnTo>
                  <a:lnTo>
                    <a:pt x="142875" y="361950"/>
                  </a:lnTo>
                  <a:lnTo>
                    <a:pt x="0" y="36195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35" name="Google Shape;635;p47"/>
            <p:cNvSpPr/>
            <p:nvPr/>
          </p:nvSpPr>
          <p:spPr>
            <a:xfrm>
              <a:off x="6276975" y="3457575"/>
              <a:ext cx="142875" cy="190500"/>
            </a:xfrm>
            <a:custGeom>
              <a:rect b="b" l="l" r="r" t="t"/>
              <a:pathLst>
                <a:path extrusionOk="0" h="190500" w="142875">
                  <a:moveTo>
                    <a:pt x="0" y="0"/>
                  </a:moveTo>
                  <a:lnTo>
                    <a:pt x="142875" y="0"/>
                  </a:lnTo>
                  <a:lnTo>
                    <a:pt x="142875" y="190500"/>
                  </a:lnTo>
                  <a:lnTo>
                    <a:pt x="0" y="19050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36" name="Google Shape;636;p47"/>
            <p:cNvSpPr/>
            <p:nvPr/>
          </p:nvSpPr>
          <p:spPr>
            <a:xfrm>
              <a:off x="6101619" y="3091719"/>
              <a:ext cx="308705" cy="308705"/>
            </a:xfrm>
            <a:custGeom>
              <a:rect b="b" l="l" r="r" t="t"/>
              <a:pathLst>
                <a:path extrusionOk="0" h="308705" w="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7" name="Google Shape;637;p47"/>
          <p:cNvGrpSpPr/>
          <p:nvPr/>
        </p:nvGrpSpPr>
        <p:grpSpPr>
          <a:xfrm>
            <a:off x="6248400" y="5271565"/>
            <a:ext cx="453701" cy="465815"/>
            <a:chOff x="5667697" y="3015462"/>
            <a:chExt cx="691715" cy="710184"/>
          </a:xfrm>
        </p:grpSpPr>
        <p:sp>
          <p:nvSpPr>
            <p:cNvPr descr="Group brainstorm with solid fill" id="638" name="Google Shape;638;p47"/>
            <p:cNvSpPr/>
            <p:nvPr/>
          </p:nvSpPr>
          <p:spPr>
            <a:xfrm>
              <a:off x="5957637" y="3287973"/>
              <a:ext cx="112490" cy="28575"/>
            </a:xfrm>
            <a:custGeom>
              <a:rect b="b" l="l" r="r" t="t"/>
              <a:pathLst>
                <a:path extrusionOk="0" h="28575" w="112490">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39" name="Google Shape;639;p47"/>
            <p:cNvSpPr/>
            <p:nvPr/>
          </p:nvSpPr>
          <p:spPr>
            <a:xfrm>
              <a:off x="5983450" y="3335122"/>
              <a:ext cx="60864" cy="28575"/>
            </a:xfrm>
            <a:custGeom>
              <a:rect b="b" l="l" r="r" t="t"/>
              <a:pathLst>
                <a:path extrusionOk="0" h="28575" w="60864">
                  <a:moveTo>
                    <a:pt x="30385" y="28575"/>
                  </a:moveTo>
                  <a:cubicBezTo>
                    <a:pt x="46483" y="28560"/>
                    <a:pt x="59811" y="16064"/>
                    <a:pt x="60865" y="0"/>
                  </a:cubicBezTo>
                  <a:lnTo>
                    <a:pt x="0" y="0"/>
                  </a:lnTo>
                  <a:cubicBezTo>
                    <a:pt x="1005" y="16049"/>
                    <a:pt x="14305" y="28556"/>
                    <a:pt x="30385" y="2857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0" name="Google Shape;640;p47"/>
            <p:cNvSpPr/>
            <p:nvPr/>
          </p:nvSpPr>
          <p:spPr>
            <a:xfrm>
              <a:off x="5892106" y="3015462"/>
              <a:ext cx="243554" cy="253460"/>
            </a:xfrm>
            <a:custGeom>
              <a:rect b="b" l="l" r="r" t="t"/>
              <a:pathLst>
                <a:path extrusionOk="0" h="253460" w="243554">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1" name="Google Shape;641;p47"/>
            <p:cNvSpPr/>
            <p:nvPr/>
          </p:nvSpPr>
          <p:spPr>
            <a:xfrm>
              <a:off x="5967925" y="3068422"/>
              <a:ext cx="102679" cy="142875"/>
            </a:xfrm>
            <a:custGeom>
              <a:rect b="b" l="l" r="r" t="t"/>
              <a:pathLst>
                <a:path extrusionOk="0" h="142875" w="102679">
                  <a:moveTo>
                    <a:pt x="0" y="98393"/>
                  </a:moveTo>
                  <a:lnTo>
                    <a:pt x="50387" y="0"/>
                  </a:lnTo>
                  <a:lnTo>
                    <a:pt x="50387" y="56959"/>
                  </a:lnTo>
                  <a:lnTo>
                    <a:pt x="102679" y="46577"/>
                  </a:lnTo>
                  <a:lnTo>
                    <a:pt x="50387" y="142875"/>
                  </a:lnTo>
                  <a:lnTo>
                    <a:pt x="50387" y="86963"/>
                  </a:lnTo>
                  <a:lnTo>
                    <a:pt x="0" y="98393"/>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2" name="Google Shape;642;p47"/>
            <p:cNvSpPr/>
            <p:nvPr/>
          </p:nvSpPr>
          <p:spPr>
            <a:xfrm>
              <a:off x="6137089"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3" name="Google Shape;643;p47"/>
            <p:cNvSpPr/>
            <p:nvPr/>
          </p:nvSpPr>
          <p:spPr>
            <a:xfrm>
              <a:off x="5741801"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4" name="Google Shape;644;p47"/>
            <p:cNvSpPr/>
            <p:nvPr/>
          </p:nvSpPr>
          <p:spPr>
            <a:xfrm>
              <a:off x="6090797" y="3520097"/>
              <a:ext cx="268615" cy="148399"/>
            </a:xfrm>
            <a:custGeom>
              <a:rect b="b" l="l" r="r" t="t"/>
              <a:pathLst>
                <a:path extrusionOk="0" h="148399" w="26861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5" name="Google Shape;645;p47"/>
            <p:cNvSpPr/>
            <p:nvPr/>
          </p:nvSpPr>
          <p:spPr>
            <a:xfrm>
              <a:off x="5667697" y="3520097"/>
              <a:ext cx="268605" cy="148399"/>
            </a:xfrm>
            <a:custGeom>
              <a:rect b="b" l="l" r="r" t="t"/>
              <a:pathLst>
                <a:path extrusionOk="0" h="148399" w="26860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6" name="Google Shape;646;p47"/>
            <p:cNvSpPr/>
            <p:nvPr/>
          </p:nvSpPr>
          <p:spPr>
            <a:xfrm>
              <a:off x="5865340" y="3577817"/>
              <a:ext cx="296430" cy="147829"/>
            </a:xfrm>
            <a:custGeom>
              <a:rect b="b" l="l" r="r" t="t"/>
              <a:pathLst>
                <a:path extrusionOk="0" h="147829" w="296430">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47" name="Google Shape;647;p47"/>
            <p:cNvSpPr/>
            <p:nvPr/>
          </p:nvSpPr>
          <p:spPr>
            <a:xfrm>
              <a:off x="5939445" y="3409417"/>
              <a:ext cx="148209" cy="148209"/>
            </a:xfrm>
            <a:custGeom>
              <a:rect b="b" l="l" r="r" t="t"/>
              <a:pathLst>
                <a:path extrusionOk="0" h="148209" w="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8"/>
          <p:cNvSpPr txBox="1"/>
          <p:nvPr/>
        </p:nvSpPr>
        <p:spPr>
          <a:xfrm>
            <a:off x="1115285" y="1042096"/>
            <a:ext cx="424805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AboutOur </a:t>
            </a:r>
            <a:r>
              <a:rPr lang="en-US" sz="4000">
                <a:solidFill>
                  <a:srgbClr val="2948FF"/>
                </a:solidFill>
                <a:latin typeface="Poppins"/>
                <a:ea typeface="Poppins"/>
                <a:cs typeface="Poppins"/>
                <a:sym typeface="Poppins"/>
              </a:rPr>
              <a:t>service</a:t>
            </a:r>
            <a:endParaRPr/>
          </a:p>
        </p:txBody>
      </p:sp>
      <p:sp>
        <p:nvSpPr>
          <p:cNvPr id="653" name="Google Shape;653;p48"/>
          <p:cNvSpPr/>
          <p:nvPr/>
        </p:nvSpPr>
        <p:spPr>
          <a:xfrm>
            <a:off x="3619670" y="1880362"/>
            <a:ext cx="1493130" cy="345223"/>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48"/>
          <p:cNvSpPr txBox="1"/>
          <p:nvPr/>
        </p:nvSpPr>
        <p:spPr>
          <a:xfrm>
            <a:off x="3586080" y="1930031"/>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Service</a:t>
            </a:r>
            <a:endParaRPr/>
          </a:p>
        </p:txBody>
      </p:sp>
      <p:sp>
        <p:nvSpPr>
          <p:cNvPr id="655" name="Google Shape;655;p48"/>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8"/>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57" name="Google Shape;657;p48"/>
          <p:cNvGrpSpPr/>
          <p:nvPr/>
        </p:nvGrpSpPr>
        <p:grpSpPr>
          <a:xfrm>
            <a:off x="7138193" y="3428999"/>
            <a:ext cx="774542" cy="795223"/>
            <a:chOff x="5667697" y="3015462"/>
            <a:chExt cx="691715" cy="710184"/>
          </a:xfrm>
        </p:grpSpPr>
        <p:sp>
          <p:nvSpPr>
            <p:cNvPr descr="Group brainstorm with solid fill" id="658" name="Google Shape;658;p48"/>
            <p:cNvSpPr/>
            <p:nvPr/>
          </p:nvSpPr>
          <p:spPr>
            <a:xfrm>
              <a:off x="5957637" y="3287973"/>
              <a:ext cx="112490" cy="28575"/>
            </a:xfrm>
            <a:custGeom>
              <a:rect b="b" l="l" r="r" t="t"/>
              <a:pathLst>
                <a:path extrusionOk="0" h="28575" w="112490">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59" name="Google Shape;659;p48"/>
            <p:cNvSpPr/>
            <p:nvPr/>
          </p:nvSpPr>
          <p:spPr>
            <a:xfrm>
              <a:off x="5983450" y="3335122"/>
              <a:ext cx="60864" cy="28575"/>
            </a:xfrm>
            <a:custGeom>
              <a:rect b="b" l="l" r="r" t="t"/>
              <a:pathLst>
                <a:path extrusionOk="0" h="28575" w="60864">
                  <a:moveTo>
                    <a:pt x="30385" y="28575"/>
                  </a:moveTo>
                  <a:cubicBezTo>
                    <a:pt x="46483" y="28560"/>
                    <a:pt x="59811" y="16064"/>
                    <a:pt x="60865" y="0"/>
                  </a:cubicBezTo>
                  <a:lnTo>
                    <a:pt x="0" y="0"/>
                  </a:lnTo>
                  <a:cubicBezTo>
                    <a:pt x="1005" y="16049"/>
                    <a:pt x="14305" y="28556"/>
                    <a:pt x="30385" y="28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0" name="Google Shape;660;p48"/>
            <p:cNvSpPr/>
            <p:nvPr/>
          </p:nvSpPr>
          <p:spPr>
            <a:xfrm>
              <a:off x="5892106" y="3015462"/>
              <a:ext cx="243554" cy="253460"/>
            </a:xfrm>
            <a:custGeom>
              <a:rect b="b" l="l" r="r" t="t"/>
              <a:pathLst>
                <a:path extrusionOk="0" h="253460" w="243554">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1" name="Google Shape;661;p48"/>
            <p:cNvSpPr/>
            <p:nvPr/>
          </p:nvSpPr>
          <p:spPr>
            <a:xfrm>
              <a:off x="5967925" y="3068422"/>
              <a:ext cx="102679" cy="142875"/>
            </a:xfrm>
            <a:custGeom>
              <a:rect b="b" l="l" r="r" t="t"/>
              <a:pathLst>
                <a:path extrusionOk="0" h="142875" w="102679">
                  <a:moveTo>
                    <a:pt x="0" y="98393"/>
                  </a:moveTo>
                  <a:lnTo>
                    <a:pt x="50387" y="0"/>
                  </a:lnTo>
                  <a:lnTo>
                    <a:pt x="50387" y="56959"/>
                  </a:lnTo>
                  <a:lnTo>
                    <a:pt x="102679" y="46577"/>
                  </a:lnTo>
                  <a:lnTo>
                    <a:pt x="50387" y="142875"/>
                  </a:lnTo>
                  <a:lnTo>
                    <a:pt x="50387" y="86963"/>
                  </a:lnTo>
                  <a:lnTo>
                    <a:pt x="0" y="9839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2" name="Google Shape;662;p48"/>
            <p:cNvSpPr/>
            <p:nvPr/>
          </p:nvSpPr>
          <p:spPr>
            <a:xfrm>
              <a:off x="6137089"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3" name="Google Shape;663;p48"/>
            <p:cNvSpPr/>
            <p:nvPr/>
          </p:nvSpPr>
          <p:spPr>
            <a:xfrm>
              <a:off x="5741801"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4" name="Google Shape;664;p48"/>
            <p:cNvSpPr/>
            <p:nvPr/>
          </p:nvSpPr>
          <p:spPr>
            <a:xfrm>
              <a:off x="6090797" y="3520097"/>
              <a:ext cx="268615" cy="148399"/>
            </a:xfrm>
            <a:custGeom>
              <a:rect b="b" l="l" r="r" t="t"/>
              <a:pathLst>
                <a:path extrusionOk="0" h="148399" w="26861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5" name="Google Shape;665;p48"/>
            <p:cNvSpPr/>
            <p:nvPr/>
          </p:nvSpPr>
          <p:spPr>
            <a:xfrm>
              <a:off x="5667697" y="3520097"/>
              <a:ext cx="268605" cy="148399"/>
            </a:xfrm>
            <a:custGeom>
              <a:rect b="b" l="l" r="r" t="t"/>
              <a:pathLst>
                <a:path extrusionOk="0" h="148399" w="26860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6" name="Google Shape;666;p48"/>
            <p:cNvSpPr/>
            <p:nvPr/>
          </p:nvSpPr>
          <p:spPr>
            <a:xfrm>
              <a:off x="5865340" y="3577817"/>
              <a:ext cx="296430" cy="147829"/>
            </a:xfrm>
            <a:custGeom>
              <a:rect b="b" l="l" r="r" t="t"/>
              <a:pathLst>
                <a:path extrusionOk="0" h="147829" w="296430">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667" name="Google Shape;667;p48"/>
            <p:cNvSpPr/>
            <p:nvPr/>
          </p:nvSpPr>
          <p:spPr>
            <a:xfrm>
              <a:off x="5939445" y="3409417"/>
              <a:ext cx="148209" cy="148209"/>
            </a:xfrm>
            <a:custGeom>
              <a:rect b="b" l="l" r="r" t="t"/>
              <a:pathLst>
                <a:path extrusionOk="0" h="148209" w="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8" name="Google Shape;668;p48"/>
          <p:cNvGrpSpPr/>
          <p:nvPr/>
        </p:nvGrpSpPr>
        <p:grpSpPr>
          <a:xfrm>
            <a:off x="1990194" y="3568292"/>
            <a:ext cx="680866" cy="678559"/>
            <a:chOff x="5625307" y="1552927"/>
            <a:chExt cx="767138" cy="764539"/>
          </a:xfrm>
        </p:grpSpPr>
        <p:sp>
          <p:nvSpPr>
            <p:cNvPr descr="Rocket with solid fill" id="669" name="Google Shape;669;p48"/>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670" name="Google Shape;670;p48"/>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671" name="Google Shape;671;p48"/>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672" name="Google Shape;672;p48"/>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673" name="Google Shape;673;p48"/>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4" name="Google Shape;674;p48"/>
          <p:cNvGrpSpPr/>
          <p:nvPr/>
        </p:nvGrpSpPr>
        <p:grpSpPr>
          <a:xfrm>
            <a:off x="4528890" y="3472507"/>
            <a:ext cx="834450" cy="834450"/>
            <a:chOff x="5929841" y="3736322"/>
            <a:chExt cx="752475" cy="752475"/>
          </a:xfrm>
        </p:grpSpPr>
        <p:sp>
          <p:nvSpPr>
            <p:cNvPr descr="Bullseye with solid fill" id="675" name="Google Shape;675;p48"/>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676" name="Google Shape;676;p48"/>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677" name="Google Shape;677;p48"/>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8" name="Google Shape;678;p48"/>
          <p:cNvGrpSpPr/>
          <p:nvPr/>
        </p:nvGrpSpPr>
        <p:grpSpPr>
          <a:xfrm>
            <a:off x="9770569" y="3568189"/>
            <a:ext cx="648196" cy="661443"/>
            <a:chOff x="5762625" y="3091719"/>
            <a:chExt cx="657225" cy="670656"/>
          </a:xfrm>
        </p:grpSpPr>
        <p:sp>
          <p:nvSpPr>
            <p:cNvPr descr="Bar graph with downward trend with solid fill" id="679" name="Google Shape;679;p48"/>
            <p:cNvSpPr/>
            <p:nvPr/>
          </p:nvSpPr>
          <p:spPr>
            <a:xfrm>
              <a:off x="5762625" y="3095625"/>
              <a:ext cx="657225" cy="666750"/>
            </a:xfrm>
            <a:custGeom>
              <a:rect b="b" l="l" r="r" t="t"/>
              <a:pathLst>
                <a:path extrusionOk="0" h="666750" w="657225">
                  <a:moveTo>
                    <a:pt x="57150" y="0"/>
                  </a:moveTo>
                  <a:lnTo>
                    <a:pt x="0" y="0"/>
                  </a:lnTo>
                  <a:lnTo>
                    <a:pt x="0" y="666750"/>
                  </a:lnTo>
                  <a:lnTo>
                    <a:pt x="657225" y="666750"/>
                  </a:lnTo>
                  <a:lnTo>
                    <a:pt x="657225" y="609600"/>
                  </a:lnTo>
                  <a:lnTo>
                    <a:pt x="57150" y="609600"/>
                  </a:lnTo>
                  <a:lnTo>
                    <a:pt x="571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80" name="Google Shape;680;p48"/>
            <p:cNvSpPr/>
            <p:nvPr/>
          </p:nvSpPr>
          <p:spPr>
            <a:xfrm>
              <a:off x="5876925" y="3095625"/>
              <a:ext cx="142875" cy="552450"/>
            </a:xfrm>
            <a:custGeom>
              <a:rect b="b" l="l" r="r" t="t"/>
              <a:pathLst>
                <a:path extrusionOk="0" h="552450" w="142875">
                  <a:moveTo>
                    <a:pt x="0" y="0"/>
                  </a:moveTo>
                  <a:lnTo>
                    <a:pt x="142875" y="0"/>
                  </a:lnTo>
                  <a:lnTo>
                    <a:pt x="142875" y="552450"/>
                  </a:lnTo>
                  <a:lnTo>
                    <a:pt x="0" y="552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81" name="Google Shape;681;p48"/>
            <p:cNvSpPr/>
            <p:nvPr/>
          </p:nvSpPr>
          <p:spPr>
            <a:xfrm>
              <a:off x="6076950" y="3286125"/>
              <a:ext cx="142875" cy="361950"/>
            </a:xfrm>
            <a:custGeom>
              <a:rect b="b" l="l" r="r" t="t"/>
              <a:pathLst>
                <a:path extrusionOk="0" h="361950" w="142875">
                  <a:moveTo>
                    <a:pt x="0" y="0"/>
                  </a:moveTo>
                  <a:lnTo>
                    <a:pt x="142875" y="0"/>
                  </a:lnTo>
                  <a:lnTo>
                    <a:pt x="142875" y="361950"/>
                  </a:lnTo>
                  <a:lnTo>
                    <a:pt x="0" y="3619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82" name="Google Shape;682;p48"/>
            <p:cNvSpPr/>
            <p:nvPr/>
          </p:nvSpPr>
          <p:spPr>
            <a:xfrm>
              <a:off x="6276975" y="3457575"/>
              <a:ext cx="142875" cy="190500"/>
            </a:xfrm>
            <a:custGeom>
              <a:rect b="b" l="l" r="r" t="t"/>
              <a:pathLst>
                <a:path extrusionOk="0" h="190500" w="142875">
                  <a:moveTo>
                    <a:pt x="0" y="0"/>
                  </a:moveTo>
                  <a:lnTo>
                    <a:pt x="142875" y="0"/>
                  </a:lnTo>
                  <a:lnTo>
                    <a:pt x="142875" y="190500"/>
                  </a:lnTo>
                  <a:lnTo>
                    <a:pt x="0" y="1905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ar graph with downward trend with solid fill" id="683" name="Google Shape;683;p48"/>
            <p:cNvSpPr/>
            <p:nvPr/>
          </p:nvSpPr>
          <p:spPr>
            <a:xfrm>
              <a:off x="6101619" y="3091719"/>
              <a:ext cx="308705" cy="308705"/>
            </a:xfrm>
            <a:custGeom>
              <a:rect b="b" l="l" r="r" t="t"/>
              <a:pathLst>
                <a:path extrusionOk="0" h="308705" w="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84" name="Google Shape;684;p48"/>
          <p:cNvSpPr/>
          <p:nvPr/>
        </p:nvSpPr>
        <p:spPr>
          <a:xfrm>
            <a:off x="1365721" y="5183686"/>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85" name="Google Shape;685;p48"/>
          <p:cNvSpPr txBox="1"/>
          <p:nvPr/>
        </p:nvSpPr>
        <p:spPr>
          <a:xfrm>
            <a:off x="1529257" y="4832586"/>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2948FF"/>
                </a:solidFill>
                <a:latin typeface="Poppins Medium"/>
                <a:ea typeface="Poppins Medium"/>
                <a:cs typeface="Poppins Medium"/>
                <a:sym typeface="Poppins Medium"/>
              </a:rPr>
              <a:t>Best</a:t>
            </a:r>
            <a:r>
              <a:rPr lang="en-US" sz="1400">
                <a:solidFill>
                  <a:srgbClr val="262626"/>
                </a:solidFill>
                <a:latin typeface="Poppins Medium"/>
                <a:ea typeface="Poppins Medium"/>
                <a:cs typeface="Poppins Medium"/>
                <a:sym typeface="Poppins Medium"/>
              </a:rPr>
              <a:t> Service Tittle</a:t>
            </a:r>
            <a:endParaRPr sz="1400">
              <a:solidFill>
                <a:srgbClr val="00B050"/>
              </a:solidFill>
              <a:latin typeface="Poppins Medium"/>
              <a:ea typeface="Poppins Medium"/>
              <a:cs typeface="Poppins Medium"/>
              <a:sym typeface="Poppins Medium"/>
            </a:endParaRPr>
          </a:p>
        </p:txBody>
      </p:sp>
      <p:sp>
        <p:nvSpPr>
          <p:cNvPr id="686" name="Google Shape;686;p48"/>
          <p:cNvSpPr/>
          <p:nvPr/>
        </p:nvSpPr>
        <p:spPr>
          <a:xfrm>
            <a:off x="3937165" y="5197507"/>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87" name="Google Shape;687;p48"/>
          <p:cNvSpPr txBox="1"/>
          <p:nvPr/>
        </p:nvSpPr>
        <p:spPr>
          <a:xfrm>
            <a:off x="4100701" y="4846407"/>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2948FF"/>
                </a:solidFill>
                <a:latin typeface="Poppins Medium"/>
                <a:ea typeface="Poppins Medium"/>
                <a:cs typeface="Poppins Medium"/>
                <a:sym typeface="Poppins Medium"/>
              </a:rPr>
              <a:t>Best</a:t>
            </a:r>
            <a:r>
              <a:rPr lang="en-US" sz="1400">
                <a:solidFill>
                  <a:srgbClr val="262626"/>
                </a:solidFill>
                <a:latin typeface="Poppins Medium"/>
                <a:ea typeface="Poppins Medium"/>
                <a:cs typeface="Poppins Medium"/>
                <a:sym typeface="Poppins Medium"/>
              </a:rPr>
              <a:t> Service Tittle</a:t>
            </a:r>
            <a:endParaRPr sz="1400">
              <a:solidFill>
                <a:srgbClr val="00B050"/>
              </a:solidFill>
              <a:latin typeface="Poppins Medium"/>
              <a:ea typeface="Poppins Medium"/>
              <a:cs typeface="Poppins Medium"/>
              <a:sym typeface="Poppins Medium"/>
            </a:endParaRPr>
          </a:p>
        </p:txBody>
      </p:sp>
      <p:sp>
        <p:nvSpPr>
          <p:cNvPr id="688" name="Google Shape;688;p48"/>
          <p:cNvSpPr/>
          <p:nvPr/>
        </p:nvSpPr>
        <p:spPr>
          <a:xfrm>
            <a:off x="6508609" y="5211328"/>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89" name="Google Shape;689;p48"/>
          <p:cNvSpPr txBox="1"/>
          <p:nvPr/>
        </p:nvSpPr>
        <p:spPr>
          <a:xfrm>
            <a:off x="6672145" y="4860228"/>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2948FF"/>
                </a:solidFill>
                <a:latin typeface="Poppins Medium"/>
                <a:ea typeface="Poppins Medium"/>
                <a:cs typeface="Poppins Medium"/>
                <a:sym typeface="Poppins Medium"/>
              </a:rPr>
              <a:t>Best</a:t>
            </a:r>
            <a:r>
              <a:rPr lang="en-US" sz="1400">
                <a:solidFill>
                  <a:srgbClr val="262626"/>
                </a:solidFill>
                <a:latin typeface="Poppins Medium"/>
                <a:ea typeface="Poppins Medium"/>
                <a:cs typeface="Poppins Medium"/>
                <a:sym typeface="Poppins Medium"/>
              </a:rPr>
              <a:t> Service Tittle</a:t>
            </a:r>
            <a:endParaRPr sz="1400">
              <a:solidFill>
                <a:srgbClr val="00B050"/>
              </a:solidFill>
              <a:latin typeface="Poppins Medium"/>
              <a:ea typeface="Poppins Medium"/>
              <a:cs typeface="Poppins Medium"/>
              <a:sym typeface="Poppins Medium"/>
            </a:endParaRPr>
          </a:p>
        </p:txBody>
      </p:sp>
      <p:sp>
        <p:nvSpPr>
          <p:cNvPr id="690" name="Google Shape;690;p48"/>
          <p:cNvSpPr/>
          <p:nvPr/>
        </p:nvSpPr>
        <p:spPr>
          <a:xfrm>
            <a:off x="8980541" y="5211328"/>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oilusioi reprehenderitilores voluptates esse</a:t>
            </a:r>
            <a:endParaRPr sz="800">
              <a:solidFill>
                <a:srgbClr val="7F7F7F"/>
              </a:solidFill>
              <a:latin typeface="Poppins"/>
              <a:ea typeface="Poppins"/>
              <a:cs typeface="Poppins"/>
              <a:sym typeface="Poppins"/>
            </a:endParaRPr>
          </a:p>
        </p:txBody>
      </p:sp>
      <p:sp>
        <p:nvSpPr>
          <p:cNvPr id="691" name="Google Shape;691;p48"/>
          <p:cNvSpPr txBox="1"/>
          <p:nvPr/>
        </p:nvSpPr>
        <p:spPr>
          <a:xfrm>
            <a:off x="9144077" y="4860228"/>
            <a:ext cx="181417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2948FF"/>
                </a:solidFill>
                <a:latin typeface="Poppins Medium"/>
                <a:ea typeface="Poppins Medium"/>
                <a:cs typeface="Poppins Medium"/>
                <a:sym typeface="Poppins Medium"/>
              </a:rPr>
              <a:t>Best</a:t>
            </a:r>
            <a:r>
              <a:rPr lang="en-US" sz="1400">
                <a:solidFill>
                  <a:srgbClr val="262626"/>
                </a:solidFill>
                <a:latin typeface="Poppins Medium"/>
                <a:ea typeface="Poppins Medium"/>
                <a:cs typeface="Poppins Medium"/>
                <a:sym typeface="Poppins Medium"/>
              </a:rPr>
              <a:t> Service Tittle</a:t>
            </a:r>
            <a:endParaRPr sz="1400">
              <a:solidFill>
                <a:srgbClr val="00B050"/>
              </a:solidFill>
              <a:latin typeface="Poppins Medium"/>
              <a:ea typeface="Poppins Medium"/>
              <a:cs typeface="Poppins Medium"/>
              <a:sym typeface="Poppins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descr="Shape, square&#10;&#10;Description automatically generated" id="696" name="Google Shape;696;p49"/>
          <p:cNvPicPr preferRelativeResize="0"/>
          <p:nvPr/>
        </p:nvPicPr>
        <p:blipFill rotWithShape="1">
          <a:blip r:embed="rId3">
            <a:alphaModFix/>
          </a:blip>
          <a:srcRect b="21874" l="0" r="0" t="21875"/>
          <a:stretch/>
        </p:blipFill>
        <p:spPr>
          <a:xfrm>
            <a:off x="0" y="0"/>
            <a:ext cx="12191999" cy="6858000"/>
          </a:xfrm>
          <a:prstGeom prst="rect">
            <a:avLst/>
          </a:prstGeom>
          <a:noFill/>
          <a:ln>
            <a:noFill/>
          </a:ln>
        </p:spPr>
      </p:pic>
      <p:sp>
        <p:nvSpPr>
          <p:cNvPr id="697" name="Google Shape;697;p49"/>
          <p:cNvSpPr/>
          <p:nvPr/>
        </p:nvSpPr>
        <p:spPr>
          <a:xfrm>
            <a:off x="0" y="0"/>
            <a:ext cx="12192000" cy="6858000"/>
          </a:xfrm>
          <a:prstGeom prst="rect">
            <a:avLst/>
          </a:prstGeom>
          <a:solidFill>
            <a:srgbClr val="7030A0">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p49"/>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49"/>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p49"/>
          <p:cNvSpPr/>
          <p:nvPr/>
        </p:nvSpPr>
        <p:spPr>
          <a:xfrm>
            <a:off x="3320744" y="1558656"/>
            <a:ext cx="8888190" cy="5299345"/>
          </a:xfrm>
          <a:custGeom>
            <a:rect b="b" l="l" r="r" t="t"/>
            <a:pathLst>
              <a:path extrusionOk="0" h="3509675" w="12215271">
                <a:moveTo>
                  <a:pt x="0" y="3509675"/>
                </a:moveTo>
                <a:cubicBezTo>
                  <a:pt x="2078080" y="2930100"/>
                  <a:pt x="3954782" y="2880726"/>
                  <a:pt x="4710705" y="1308888"/>
                </a:cubicBezTo>
                <a:cubicBezTo>
                  <a:pt x="5466628" y="-262950"/>
                  <a:pt x="10460362" y="339705"/>
                  <a:pt x="12215271" y="0"/>
                </a:cubicBezTo>
                <a:lnTo>
                  <a:pt x="12192000" y="3509675"/>
                </a:lnTo>
                <a:lnTo>
                  <a:pt x="0" y="3509675"/>
                </a:lnTo>
                <a:close/>
              </a:path>
            </a:pathLst>
          </a:custGeom>
          <a:solidFill>
            <a:srgbClr val="2948FF">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01" name="Google Shape;701;p49"/>
          <p:cNvCxnSpPr/>
          <p:nvPr/>
        </p:nvCxnSpPr>
        <p:spPr>
          <a:xfrm>
            <a:off x="625413" y="5517370"/>
            <a:ext cx="0" cy="474133"/>
          </a:xfrm>
          <a:prstGeom prst="straightConnector1">
            <a:avLst/>
          </a:prstGeom>
          <a:noFill/>
          <a:ln cap="flat" cmpd="sng" w="9525">
            <a:solidFill>
              <a:schemeClr val="lt1"/>
            </a:solidFill>
            <a:prstDash val="solid"/>
            <a:miter lim="800000"/>
            <a:headEnd len="sm" w="sm" type="none"/>
            <a:tailEnd len="med" w="med" type="triangle"/>
          </a:ln>
        </p:spPr>
      </p:cxnSp>
      <p:sp>
        <p:nvSpPr>
          <p:cNvPr id="702" name="Google Shape;702;p49"/>
          <p:cNvSpPr txBox="1"/>
          <p:nvPr/>
        </p:nvSpPr>
        <p:spPr>
          <a:xfrm>
            <a:off x="157082" y="6259962"/>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Modern Design</a:t>
            </a:r>
            <a:endParaRPr/>
          </a:p>
        </p:txBody>
      </p:sp>
      <p:sp>
        <p:nvSpPr>
          <p:cNvPr id="703" name="Google Shape;703;p49"/>
          <p:cNvSpPr txBox="1"/>
          <p:nvPr/>
        </p:nvSpPr>
        <p:spPr>
          <a:xfrm>
            <a:off x="2765964" y="1500481"/>
            <a:ext cx="661270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chemeClr val="lt1"/>
                </a:solidFill>
                <a:latin typeface="Poppins Medium"/>
                <a:ea typeface="Poppins Medium"/>
                <a:cs typeface="Poppins Medium"/>
                <a:sym typeface="Poppins Medium"/>
              </a:rPr>
              <a:t>BreakSlide</a:t>
            </a:r>
            <a:endParaRPr/>
          </a:p>
        </p:txBody>
      </p:sp>
      <p:sp>
        <p:nvSpPr>
          <p:cNvPr id="704" name="Google Shape;704;p49"/>
          <p:cNvSpPr txBox="1"/>
          <p:nvPr/>
        </p:nvSpPr>
        <p:spPr>
          <a:xfrm>
            <a:off x="2503904" y="3429000"/>
            <a:ext cx="718419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Poppins"/>
                <a:ea typeface="Poppins"/>
                <a:cs typeface="Poppins"/>
                <a:sym typeface="Poppins"/>
              </a:rPr>
              <a:t>Business Presentation Template.</a:t>
            </a:r>
            <a:endParaRPr/>
          </a:p>
        </p:txBody>
      </p:sp>
      <p:sp>
        <p:nvSpPr>
          <p:cNvPr id="705" name="Google Shape;705;p49"/>
          <p:cNvSpPr/>
          <p:nvPr/>
        </p:nvSpPr>
        <p:spPr>
          <a:xfrm>
            <a:off x="5046978" y="5150444"/>
            <a:ext cx="2050681" cy="47413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9"/>
          <p:cNvSpPr txBox="1"/>
          <p:nvPr/>
        </p:nvSpPr>
        <p:spPr>
          <a:xfrm>
            <a:off x="5308958" y="5234808"/>
            <a:ext cx="15267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Poppins"/>
                <a:ea typeface="Poppins"/>
                <a:cs typeface="Poppins"/>
                <a:sym typeface="Poppins"/>
              </a:rPr>
              <a:t>Minimal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descr="Shape, square&#10;&#10;Description automatically generated" id="711" name="Google Shape;711;p50"/>
          <p:cNvPicPr preferRelativeResize="0"/>
          <p:nvPr/>
        </p:nvPicPr>
        <p:blipFill rotWithShape="1">
          <a:blip r:embed="rId3">
            <a:alphaModFix/>
          </a:blip>
          <a:srcRect b="0" l="7733" r="7733" t="0"/>
          <a:stretch/>
        </p:blipFill>
        <p:spPr>
          <a:xfrm>
            <a:off x="4000505" y="416051"/>
            <a:ext cx="2438398" cy="2884610"/>
          </a:xfrm>
          <a:prstGeom prst="roundRect">
            <a:avLst>
              <a:gd fmla="val 16667" name="adj"/>
            </a:avLst>
          </a:prstGeom>
          <a:noFill/>
          <a:ln>
            <a:noFill/>
          </a:ln>
        </p:spPr>
      </p:pic>
      <p:pic>
        <p:nvPicPr>
          <p:cNvPr descr="Shape, square&#10;&#10;Description automatically generated" id="712" name="Google Shape;712;p50"/>
          <p:cNvPicPr preferRelativeResize="0"/>
          <p:nvPr/>
        </p:nvPicPr>
        <p:blipFill rotWithShape="1">
          <a:blip r:embed="rId4">
            <a:alphaModFix/>
          </a:blip>
          <a:srcRect b="0" l="7733" r="7733" t="0"/>
          <a:stretch/>
        </p:blipFill>
        <p:spPr>
          <a:xfrm>
            <a:off x="6629404" y="416052"/>
            <a:ext cx="2438398" cy="2884610"/>
          </a:xfrm>
          <a:prstGeom prst="roundRect">
            <a:avLst>
              <a:gd fmla="val 16667" name="adj"/>
            </a:avLst>
          </a:prstGeom>
          <a:noFill/>
          <a:ln>
            <a:noFill/>
          </a:ln>
        </p:spPr>
      </p:pic>
      <p:pic>
        <p:nvPicPr>
          <p:cNvPr descr="Shape, square&#10;&#10;Description automatically generated" id="713" name="Google Shape;713;p50"/>
          <p:cNvPicPr preferRelativeResize="0"/>
          <p:nvPr/>
        </p:nvPicPr>
        <p:blipFill rotWithShape="1">
          <a:blip r:embed="rId5">
            <a:alphaModFix/>
          </a:blip>
          <a:srcRect b="0" l="7733" r="7733" t="0"/>
          <a:stretch/>
        </p:blipFill>
        <p:spPr>
          <a:xfrm>
            <a:off x="9258303" y="416053"/>
            <a:ext cx="2438398" cy="2884610"/>
          </a:xfrm>
          <a:prstGeom prst="roundRect">
            <a:avLst>
              <a:gd fmla="val 16667" name="adj"/>
            </a:avLst>
          </a:prstGeom>
          <a:noFill/>
          <a:ln>
            <a:noFill/>
          </a:ln>
        </p:spPr>
      </p:pic>
      <p:pic>
        <p:nvPicPr>
          <p:cNvPr descr="Shape, square&#10;&#10;Description automatically generated with medium confidence" id="714" name="Google Shape;714;p50"/>
          <p:cNvPicPr preferRelativeResize="0"/>
          <p:nvPr/>
        </p:nvPicPr>
        <p:blipFill rotWithShape="1">
          <a:blip r:embed="rId6">
            <a:alphaModFix/>
          </a:blip>
          <a:srcRect b="31260" l="0" r="0" t="31260"/>
          <a:stretch/>
        </p:blipFill>
        <p:spPr>
          <a:xfrm>
            <a:off x="4000505" y="3584369"/>
            <a:ext cx="7696196" cy="2884610"/>
          </a:xfrm>
          <a:prstGeom prst="roundRect">
            <a:avLst>
              <a:gd fmla="val 16667" name="adj"/>
            </a:avLst>
          </a:prstGeom>
          <a:noFill/>
          <a:ln>
            <a:noFill/>
          </a:ln>
        </p:spPr>
      </p:pic>
      <p:sp>
        <p:nvSpPr>
          <p:cNvPr id="715" name="Google Shape;715;p50"/>
          <p:cNvSpPr txBox="1"/>
          <p:nvPr/>
        </p:nvSpPr>
        <p:spPr>
          <a:xfrm>
            <a:off x="495746" y="3520551"/>
            <a:ext cx="254704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Blubent </a:t>
            </a:r>
            <a:endParaRPr/>
          </a:p>
          <a:p>
            <a:pPr indent="0" lvl="0" marL="0" marR="0" rtl="0" algn="l">
              <a:spcBef>
                <a:spcPts val="0"/>
              </a:spcBef>
              <a:spcAft>
                <a:spcPts val="0"/>
              </a:spcAft>
              <a:buNone/>
            </a:pPr>
            <a:r>
              <a:rPr lang="en-US" sz="4000">
                <a:solidFill>
                  <a:srgbClr val="2948FF"/>
                </a:solidFill>
                <a:latin typeface="Poppins"/>
                <a:ea typeface="Poppins"/>
                <a:cs typeface="Poppins"/>
                <a:sym typeface="Poppins"/>
              </a:rPr>
              <a:t>Portfolio</a:t>
            </a:r>
            <a:endParaRPr/>
          </a:p>
        </p:txBody>
      </p:sp>
      <p:sp>
        <p:nvSpPr>
          <p:cNvPr id="716" name="Google Shape;716;p50"/>
          <p:cNvSpPr/>
          <p:nvPr/>
        </p:nvSpPr>
        <p:spPr>
          <a:xfrm>
            <a:off x="556833" y="5125656"/>
            <a:ext cx="2965329" cy="99822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oilusioalio repr henderiti voluptates esse cill inure dolorlaboru sits amet. Duis ipsum dui sit amet. Lorem duisit amet just higorio kolor duiski duilersLorep  ipsum duis aute irure dolor in kauselih oilusioalio</a:t>
            </a:r>
            <a:endParaRPr sz="800">
              <a:solidFill>
                <a:srgbClr val="7F7F7F"/>
              </a:solidFill>
              <a:latin typeface="Poppins"/>
              <a:ea typeface="Poppins"/>
              <a:cs typeface="Poppins"/>
              <a:sym typeface="Poppins"/>
            </a:endParaRPr>
          </a:p>
        </p:txBody>
      </p:sp>
      <p:sp>
        <p:nvSpPr>
          <p:cNvPr id="717" name="Google Shape;717;p50"/>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p50"/>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3"/>
          <p:cNvPicPr preferRelativeResize="0"/>
          <p:nvPr/>
        </p:nvPicPr>
        <p:blipFill rotWithShape="1">
          <a:blip r:embed="rId3">
            <a:alphaModFix/>
          </a:blip>
          <a:srcRect b="6610" l="0" r="0" t="6611"/>
          <a:stretch/>
        </p:blipFill>
        <p:spPr>
          <a:xfrm>
            <a:off x="5509134" y="1199645"/>
            <a:ext cx="6519333" cy="5658357"/>
          </a:xfrm>
          <a:custGeom>
            <a:rect b="b" l="l" r="r" t="t"/>
            <a:pathLst>
              <a:path extrusionOk="0" h="5658357" w="6519333">
                <a:moveTo>
                  <a:pt x="2597468" y="2155"/>
                </a:moveTo>
                <a:cubicBezTo>
                  <a:pt x="2763668" y="-9592"/>
                  <a:pt x="2935034" y="26460"/>
                  <a:pt x="3090187" y="116038"/>
                </a:cubicBezTo>
                <a:lnTo>
                  <a:pt x="6086672" y="1846059"/>
                </a:lnTo>
                <a:cubicBezTo>
                  <a:pt x="6500412" y="2084931"/>
                  <a:pt x="6642170" y="2613980"/>
                  <a:pt x="6403296" y="3027720"/>
                </a:cubicBezTo>
                <a:lnTo>
                  <a:pt x="4884498" y="5658357"/>
                </a:lnTo>
                <a:lnTo>
                  <a:pt x="2059665" y="5658357"/>
                </a:lnTo>
                <a:lnTo>
                  <a:pt x="432662" y="4719007"/>
                </a:lnTo>
                <a:cubicBezTo>
                  <a:pt x="18923" y="4480133"/>
                  <a:pt x="-122836" y="3951084"/>
                  <a:pt x="116038" y="3537345"/>
                </a:cubicBezTo>
                <a:lnTo>
                  <a:pt x="1908527" y="432662"/>
                </a:lnTo>
                <a:cubicBezTo>
                  <a:pt x="2057823" y="174075"/>
                  <a:pt x="2320467" y="21731"/>
                  <a:pt x="2597468" y="2155"/>
                </a:cubicBezTo>
                <a:close/>
              </a:path>
            </a:pathLst>
          </a:custGeom>
          <a:noFill/>
          <a:ln>
            <a:noFill/>
          </a:ln>
        </p:spPr>
      </p:pic>
      <p:sp>
        <p:nvSpPr>
          <p:cNvPr id="205" name="Google Shape;205;p33"/>
          <p:cNvSpPr txBox="1"/>
          <p:nvPr/>
        </p:nvSpPr>
        <p:spPr>
          <a:xfrm>
            <a:off x="1130300" y="1301947"/>
            <a:ext cx="492753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Welcome to Briand </a:t>
            </a:r>
            <a:r>
              <a:rPr lang="en-US" sz="4000">
                <a:solidFill>
                  <a:srgbClr val="2948FF"/>
                </a:solidFill>
                <a:latin typeface="Poppins"/>
                <a:ea typeface="Poppins"/>
                <a:cs typeface="Poppins"/>
                <a:sym typeface="Poppins"/>
              </a:rPr>
              <a:t>studio</a:t>
            </a:r>
            <a:endParaRPr/>
          </a:p>
        </p:txBody>
      </p:sp>
      <p:sp>
        <p:nvSpPr>
          <p:cNvPr id="206" name="Google Shape;206;p33"/>
          <p:cNvSpPr/>
          <p:nvPr/>
        </p:nvSpPr>
        <p:spPr>
          <a:xfrm>
            <a:off x="1200179" y="2835634"/>
            <a:ext cx="2797665" cy="108401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rgbClr val="0C0C0C"/>
                </a:solidFill>
                <a:latin typeface="Poppins Medium"/>
                <a:ea typeface="Poppins Medium"/>
                <a:cs typeface="Poppins Medium"/>
                <a:sym typeface="Poppins Medium"/>
              </a:rPr>
              <a:t>Lorep  ipsum duis aute irure dolor in kauselih oilusioi repiehenderiti volui ptates esse cill inure dolrlasue boru sit amet. Duis aute</a:t>
            </a:r>
            <a:endParaRPr sz="1100">
              <a:solidFill>
                <a:srgbClr val="0C0C0C"/>
              </a:solidFill>
              <a:latin typeface="Poppins Medium"/>
              <a:ea typeface="Poppins Medium"/>
              <a:cs typeface="Poppins Medium"/>
              <a:sym typeface="Poppins Medium"/>
            </a:endParaRPr>
          </a:p>
        </p:txBody>
      </p:sp>
      <p:sp>
        <p:nvSpPr>
          <p:cNvPr id="207" name="Google Shape;207;p33"/>
          <p:cNvSpPr/>
          <p:nvPr/>
        </p:nvSpPr>
        <p:spPr>
          <a:xfrm>
            <a:off x="1200179" y="4016786"/>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208" name="Google Shape;208;p33"/>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33"/>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3"/>
          <p:cNvSpPr/>
          <p:nvPr/>
        </p:nvSpPr>
        <p:spPr>
          <a:xfrm>
            <a:off x="1282783" y="4870060"/>
            <a:ext cx="1493130" cy="345223"/>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33"/>
          <p:cNvSpPr txBox="1"/>
          <p:nvPr/>
        </p:nvSpPr>
        <p:spPr>
          <a:xfrm>
            <a:off x="1249193" y="4922022"/>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About 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51"/>
          <p:cNvPicPr preferRelativeResize="0"/>
          <p:nvPr/>
        </p:nvPicPr>
        <p:blipFill rotWithShape="1">
          <a:blip r:embed="rId3">
            <a:alphaModFix/>
          </a:blip>
          <a:srcRect b="0" l="702" r="701" t="0"/>
          <a:stretch/>
        </p:blipFill>
        <p:spPr>
          <a:xfrm>
            <a:off x="6248400" y="2276218"/>
            <a:ext cx="3790946" cy="3844803"/>
          </a:xfrm>
          <a:prstGeom prst="roundRect">
            <a:avLst>
              <a:gd fmla="val 16667" name="adj"/>
            </a:avLst>
          </a:prstGeom>
          <a:noFill/>
          <a:ln>
            <a:noFill/>
          </a:ln>
        </p:spPr>
      </p:pic>
      <p:pic>
        <p:nvPicPr>
          <p:cNvPr id="724" name="Google Shape;724;p51"/>
          <p:cNvPicPr preferRelativeResize="0"/>
          <p:nvPr/>
        </p:nvPicPr>
        <p:blipFill rotWithShape="1">
          <a:blip r:embed="rId4">
            <a:alphaModFix/>
          </a:blip>
          <a:srcRect b="0" l="702" r="701" t="0"/>
          <a:stretch/>
        </p:blipFill>
        <p:spPr>
          <a:xfrm>
            <a:off x="2152652" y="2276218"/>
            <a:ext cx="3790946" cy="3844803"/>
          </a:xfrm>
          <a:prstGeom prst="roundRect">
            <a:avLst>
              <a:gd fmla="val 16667" name="adj"/>
            </a:avLst>
          </a:prstGeom>
          <a:noFill/>
          <a:ln>
            <a:noFill/>
          </a:ln>
        </p:spPr>
      </p:pic>
      <p:sp>
        <p:nvSpPr>
          <p:cNvPr id="725" name="Google Shape;725;p51"/>
          <p:cNvSpPr txBox="1"/>
          <p:nvPr/>
        </p:nvSpPr>
        <p:spPr>
          <a:xfrm>
            <a:off x="4562087" y="557403"/>
            <a:ext cx="306782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C0C0C"/>
                </a:solidFill>
                <a:latin typeface="Poppins"/>
                <a:ea typeface="Poppins"/>
                <a:cs typeface="Poppins"/>
                <a:sym typeface="Poppins"/>
              </a:rPr>
              <a:t>Blubent </a:t>
            </a:r>
            <a:endParaRPr/>
          </a:p>
          <a:p>
            <a:pPr indent="0" lvl="0" marL="0" marR="0" rtl="0" algn="ctr">
              <a:spcBef>
                <a:spcPts val="0"/>
              </a:spcBef>
              <a:spcAft>
                <a:spcPts val="0"/>
              </a:spcAft>
              <a:buNone/>
            </a:pPr>
            <a:r>
              <a:rPr lang="en-US" sz="4000">
                <a:solidFill>
                  <a:srgbClr val="0C0C0C"/>
                </a:solidFill>
                <a:latin typeface="Poppins"/>
                <a:ea typeface="Poppins"/>
                <a:cs typeface="Poppins"/>
                <a:sym typeface="Poppins"/>
              </a:rPr>
              <a:t>Best </a:t>
            </a:r>
            <a:r>
              <a:rPr lang="en-US" sz="4000">
                <a:solidFill>
                  <a:srgbClr val="2948FF"/>
                </a:solidFill>
                <a:latin typeface="Poppins"/>
                <a:ea typeface="Poppins"/>
                <a:cs typeface="Poppins"/>
                <a:sym typeface="Poppins"/>
              </a:rPr>
              <a:t>works</a:t>
            </a:r>
            <a:endParaRPr/>
          </a:p>
        </p:txBody>
      </p:sp>
      <p:sp>
        <p:nvSpPr>
          <p:cNvPr id="726" name="Google Shape;726;p51"/>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51"/>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Shape, square&#10;&#10;Description automatically generated" id="732" name="Google Shape;732;p52"/>
          <p:cNvPicPr preferRelativeResize="0"/>
          <p:nvPr/>
        </p:nvPicPr>
        <p:blipFill rotWithShape="1">
          <a:blip r:embed="rId3">
            <a:alphaModFix/>
          </a:blip>
          <a:srcRect b="0" l="7031" r="7030" t="0"/>
          <a:stretch/>
        </p:blipFill>
        <p:spPr>
          <a:xfrm rot="-1800000">
            <a:off x="6491723" y="3520982"/>
            <a:ext cx="2260507" cy="2630943"/>
          </a:xfrm>
          <a:prstGeom prst="roundRect">
            <a:avLst>
              <a:gd fmla="val 17850" name="adj"/>
            </a:avLst>
          </a:prstGeom>
          <a:noFill/>
          <a:ln>
            <a:noFill/>
          </a:ln>
        </p:spPr>
      </p:pic>
      <p:pic>
        <p:nvPicPr>
          <p:cNvPr descr="Shape, square&#10;&#10;Description automatically generated with medium confidence" id="733" name="Google Shape;733;p52"/>
          <p:cNvPicPr preferRelativeResize="0"/>
          <p:nvPr/>
        </p:nvPicPr>
        <p:blipFill rotWithShape="1">
          <a:blip r:embed="rId4">
            <a:alphaModFix/>
          </a:blip>
          <a:srcRect b="0" l="7057" r="7056" t="0"/>
          <a:stretch/>
        </p:blipFill>
        <p:spPr>
          <a:xfrm rot="-1800000">
            <a:off x="4855159" y="2113528"/>
            <a:ext cx="2260507" cy="2630943"/>
          </a:xfrm>
          <a:prstGeom prst="roundRect">
            <a:avLst>
              <a:gd fmla="val 17850" name="adj"/>
            </a:avLst>
          </a:prstGeom>
          <a:noFill/>
          <a:ln>
            <a:noFill/>
          </a:ln>
        </p:spPr>
      </p:pic>
      <p:pic>
        <p:nvPicPr>
          <p:cNvPr descr="Shape, square&#10;&#10;Description automatically generated" id="734" name="Google Shape;734;p52"/>
          <p:cNvPicPr preferRelativeResize="0"/>
          <p:nvPr/>
        </p:nvPicPr>
        <p:blipFill rotWithShape="1">
          <a:blip r:embed="rId5">
            <a:alphaModFix/>
          </a:blip>
          <a:srcRect b="0" l="7031" r="7030" t="0"/>
          <a:stretch/>
        </p:blipFill>
        <p:spPr>
          <a:xfrm rot="-1800000">
            <a:off x="3439769" y="3520982"/>
            <a:ext cx="2260507" cy="2630943"/>
          </a:xfrm>
          <a:prstGeom prst="roundRect">
            <a:avLst>
              <a:gd fmla="val 17850" name="adj"/>
            </a:avLst>
          </a:prstGeom>
          <a:noFill/>
          <a:ln>
            <a:noFill/>
          </a:ln>
        </p:spPr>
      </p:pic>
      <p:pic>
        <p:nvPicPr>
          <p:cNvPr descr="Shape, square&#10;&#10;Description automatically generated" id="735" name="Google Shape;735;p52"/>
          <p:cNvPicPr preferRelativeResize="0"/>
          <p:nvPr/>
        </p:nvPicPr>
        <p:blipFill rotWithShape="1">
          <a:blip r:embed="rId6">
            <a:alphaModFix/>
          </a:blip>
          <a:srcRect b="0" l="7057" r="7056" t="0"/>
          <a:stretch/>
        </p:blipFill>
        <p:spPr>
          <a:xfrm rot="-1800000">
            <a:off x="975625" y="2459666"/>
            <a:ext cx="2260507" cy="2630943"/>
          </a:xfrm>
          <a:prstGeom prst="roundRect">
            <a:avLst>
              <a:gd fmla="val 17850" name="adj"/>
            </a:avLst>
          </a:prstGeom>
          <a:noFill/>
          <a:ln>
            <a:noFill/>
          </a:ln>
        </p:spPr>
      </p:pic>
      <p:sp>
        <p:nvSpPr>
          <p:cNvPr id="736" name="Google Shape;736;p52"/>
          <p:cNvSpPr txBox="1"/>
          <p:nvPr/>
        </p:nvSpPr>
        <p:spPr>
          <a:xfrm>
            <a:off x="8011026" y="590047"/>
            <a:ext cx="351723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C0C0C"/>
                </a:solidFill>
                <a:latin typeface="Poppins"/>
                <a:ea typeface="Poppins"/>
                <a:cs typeface="Poppins"/>
                <a:sym typeface="Poppins"/>
              </a:rPr>
              <a:t>Blubent</a:t>
            </a:r>
            <a:endParaRPr/>
          </a:p>
          <a:p>
            <a:pPr indent="0" lvl="0" marL="0" marR="0" rtl="0" algn="l">
              <a:spcBef>
                <a:spcPts val="0"/>
              </a:spcBef>
              <a:spcAft>
                <a:spcPts val="0"/>
              </a:spcAft>
              <a:buNone/>
            </a:pPr>
            <a:r>
              <a:rPr lang="en-US" sz="3600">
                <a:solidFill>
                  <a:srgbClr val="2948FF"/>
                </a:solidFill>
                <a:latin typeface="Poppins"/>
                <a:ea typeface="Poppins"/>
                <a:cs typeface="Poppins"/>
                <a:sym typeface="Poppins"/>
              </a:rPr>
              <a:t>Collaboration</a:t>
            </a:r>
            <a:endParaRPr/>
          </a:p>
        </p:txBody>
      </p:sp>
      <p:sp>
        <p:nvSpPr>
          <p:cNvPr id="737" name="Google Shape;737;p52"/>
          <p:cNvSpPr/>
          <p:nvPr/>
        </p:nvSpPr>
        <p:spPr>
          <a:xfrm>
            <a:off x="8120816" y="1949246"/>
            <a:ext cx="1493130" cy="345223"/>
          </a:xfrm>
          <a:prstGeom prst="roundRect">
            <a:avLst>
              <a:gd fmla="val 50000" name="adj"/>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52"/>
          <p:cNvSpPr txBox="1"/>
          <p:nvPr/>
        </p:nvSpPr>
        <p:spPr>
          <a:xfrm>
            <a:off x="8087226" y="2001208"/>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Portfolio</a:t>
            </a:r>
            <a:endParaRPr/>
          </a:p>
        </p:txBody>
      </p:sp>
      <p:sp>
        <p:nvSpPr>
          <p:cNvPr id="739" name="Google Shape;739;p52"/>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52"/>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descr="Shape, square&#10;&#10;Description automatically generated" id="746" name="Google Shape;746;p53"/>
          <p:cNvPicPr preferRelativeResize="0"/>
          <p:nvPr/>
        </p:nvPicPr>
        <p:blipFill rotWithShape="1">
          <a:blip r:embed="rId3">
            <a:alphaModFix/>
          </a:blip>
          <a:srcRect b="0" l="958" r="958" t="0"/>
          <a:stretch/>
        </p:blipFill>
        <p:spPr>
          <a:xfrm>
            <a:off x="9205133" y="3333131"/>
            <a:ext cx="2603362" cy="2653692"/>
          </a:xfrm>
          <a:prstGeom prst="roundRect">
            <a:avLst>
              <a:gd fmla="val 16667" name="adj"/>
            </a:avLst>
          </a:prstGeom>
          <a:noFill/>
          <a:ln>
            <a:noFill/>
          </a:ln>
        </p:spPr>
      </p:pic>
      <p:pic>
        <p:nvPicPr>
          <p:cNvPr descr="Shape, square&#10;&#10;Description automatically generated" id="747" name="Google Shape;747;p53"/>
          <p:cNvPicPr preferRelativeResize="0"/>
          <p:nvPr/>
        </p:nvPicPr>
        <p:blipFill rotWithShape="1">
          <a:blip r:embed="rId4">
            <a:alphaModFix/>
          </a:blip>
          <a:srcRect b="0" l="928" r="928" t="0"/>
          <a:stretch/>
        </p:blipFill>
        <p:spPr>
          <a:xfrm>
            <a:off x="7627662" y="2077400"/>
            <a:ext cx="2603362" cy="2653692"/>
          </a:xfrm>
          <a:prstGeom prst="roundRect">
            <a:avLst>
              <a:gd fmla="val 16667" name="adj"/>
            </a:avLst>
          </a:prstGeom>
          <a:noFill/>
          <a:ln>
            <a:noFill/>
          </a:ln>
        </p:spPr>
      </p:pic>
      <p:pic>
        <p:nvPicPr>
          <p:cNvPr descr="Shape, square&#10;&#10;Description automatically generated with medium confidence" id="748" name="Google Shape;748;p53"/>
          <p:cNvPicPr preferRelativeResize="0"/>
          <p:nvPr/>
        </p:nvPicPr>
        <p:blipFill rotWithShape="1">
          <a:blip r:embed="rId5">
            <a:alphaModFix/>
          </a:blip>
          <a:srcRect b="0" l="956" r="957" t="0"/>
          <a:stretch/>
        </p:blipFill>
        <p:spPr>
          <a:xfrm>
            <a:off x="6601771" y="301565"/>
            <a:ext cx="2603362" cy="2653692"/>
          </a:xfrm>
          <a:prstGeom prst="roundRect">
            <a:avLst>
              <a:gd fmla="val 16667" name="adj"/>
            </a:avLst>
          </a:prstGeom>
          <a:noFill/>
          <a:ln>
            <a:noFill/>
          </a:ln>
        </p:spPr>
      </p:pic>
      <p:pic>
        <p:nvPicPr>
          <p:cNvPr descr="Shape, square&#10;&#10;Description automatically generated" id="749" name="Google Shape;749;p53"/>
          <p:cNvPicPr preferRelativeResize="0"/>
          <p:nvPr/>
        </p:nvPicPr>
        <p:blipFill rotWithShape="1">
          <a:blip r:embed="rId6">
            <a:alphaModFix/>
          </a:blip>
          <a:srcRect b="0" l="928" r="928" t="0"/>
          <a:stretch/>
        </p:blipFill>
        <p:spPr>
          <a:xfrm>
            <a:off x="4794319" y="3241391"/>
            <a:ext cx="2603362" cy="2653692"/>
          </a:xfrm>
          <a:prstGeom prst="roundRect">
            <a:avLst>
              <a:gd fmla="val 16667" name="adj"/>
            </a:avLst>
          </a:prstGeom>
          <a:noFill/>
          <a:ln>
            <a:noFill/>
          </a:ln>
        </p:spPr>
      </p:pic>
      <p:pic>
        <p:nvPicPr>
          <p:cNvPr descr="Shape, square&#10;&#10;Description automatically generated" id="750" name="Google Shape;750;p53"/>
          <p:cNvPicPr preferRelativeResize="0"/>
          <p:nvPr/>
        </p:nvPicPr>
        <p:blipFill rotWithShape="1">
          <a:blip r:embed="rId7">
            <a:alphaModFix/>
          </a:blip>
          <a:srcRect b="0" l="956" r="957" t="0"/>
          <a:stretch/>
        </p:blipFill>
        <p:spPr>
          <a:xfrm>
            <a:off x="3768428" y="1465556"/>
            <a:ext cx="2603362" cy="2653692"/>
          </a:xfrm>
          <a:prstGeom prst="roundRect">
            <a:avLst>
              <a:gd fmla="val 16667" name="adj"/>
            </a:avLst>
          </a:prstGeom>
          <a:noFill/>
          <a:ln>
            <a:noFill/>
          </a:ln>
        </p:spPr>
      </p:pic>
      <p:sp>
        <p:nvSpPr>
          <p:cNvPr id="751" name="Google Shape;751;p53"/>
          <p:cNvSpPr txBox="1"/>
          <p:nvPr/>
        </p:nvSpPr>
        <p:spPr>
          <a:xfrm>
            <a:off x="636554" y="3580044"/>
            <a:ext cx="286739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Blubent</a:t>
            </a:r>
            <a:endParaRPr/>
          </a:p>
          <a:p>
            <a:pPr indent="0" lvl="0" marL="0" marR="0" rtl="0" algn="l">
              <a:spcBef>
                <a:spcPts val="0"/>
              </a:spcBef>
              <a:spcAft>
                <a:spcPts val="0"/>
              </a:spcAft>
              <a:buNone/>
            </a:pPr>
            <a:r>
              <a:rPr lang="en-US" sz="4000">
                <a:solidFill>
                  <a:srgbClr val="2948FF"/>
                </a:solidFill>
                <a:latin typeface="Poppins"/>
                <a:ea typeface="Poppins"/>
                <a:cs typeface="Poppins"/>
                <a:sym typeface="Poppins"/>
              </a:rPr>
              <a:t>Portfolio</a:t>
            </a:r>
            <a:endParaRPr/>
          </a:p>
        </p:txBody>
      </p:sp>
      <p:sp>
        <p:nvSpPr>
          <p:cNvPr id="752" name="Google Shape;752;p53"/>
          <p:cNvSpPr/>
          <p:nvPr/>
        </p:nvSpPr>
        <p:spPr>
          <a:xfrm>
            <a:off x="636554" y="5078292"/>
            <a:ext cx="345129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800">
                <a:solidFill>
                  <a:srgbClr val="7F7F7F"/>
                </a:solidFill>
                <a:latin typeface="Poppins"/>
                <a:ea typeface="Poppins"/>
                <a:cs typeface="Poppins"/>
                <a:sym typeface="Poppins"/>
              </a:rPr>
              <a:t>Lorep  ipsum duis aute irure dolor in kauselih </a:t>
            </a:r>
            <a:r>
              <a:rPr lang="en-US" sz="800">
                <a:solidFill>
                  <a:srgbClr val="7F7F7F"/>
                </a:solidFill>
                <a:latin typeface="Poppins"/>
                <a:ea typeface="Poppins"/>
                <a:cs typeface="Poppins"/>
                <a:sym typeface="Poppins"/>
              </a:rPr>
              <a:t>oilusioalio repr henderiti voluptates esse cill inure dolorlaboru sits amet. Duis ipsum dui sit amet. Lorem duisit amet just .</a:t>
            </a:r>
            <a:endParaRPr sz="800">
              <a:solidFill>
                <a:srgbClr val="7F7F7F"/>
              </a:solidFill>
              <a:latin typeface="Poppins"/>
              <a:ea typeface="Poppins"/>
              <a:cs typeface="Poppins"/>
              <a:sym typeface="Poppins"/>
            </a:endParaRPr>
          </a:p>
        </p:txBody>
      </p:sp>
      <p:sp>
        <p:nvSpPr>
          <p:cNvPr id="753" name="Google Shape;753;p53"/>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53"/>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Shape, square&#10;&#10;Description automatically generated" id="760" name="Google Shape;760;p54"/>
          <p:cNvPicPr preferRelativeResize="0"/>
          <p:nvPr/>
        </p:nvPicPr>
        <p:blipFill rotWithShape="1">
          <a:blip r:embed="rId3">
            <a:alphaModFix/>
          </a:blip>
          <a:srcRect b="0" l="928" r="928" t="0"/>
          <a:stretch/>
        </p:blipFill>
        <p:spPr>
          <a:xfrm>
            <a:off x="3826152" y="3772800"/>
            <a:ext cx="2603362" cy="2653692"/>
          </a:xfrm>
          <a:prstGeom prst="roundRect">
            <a:avLst>
              <a:gd fmla="val 16667" name="adj"/>
            </a:avLst>
          </a:prstGeom>
          <a:noFill/>
          <a:ln>
            <a:noFill/>
          </a:ln>
        </p:spPr>
      </p:pic>
      <p:pic>
        <p:nvPicPr>
          <p:cNvPr descr="Shape, square&#10;&#10;Description automatically generated" id="761" name="Google Shape;761;p54"/>
          <p:cNvPicPr preferRelativeResize="0"/>
          <p:nvPr/>
        </p:nvPicPr>
        <p:blipFill rotWithShape="1">
          <a:blip r:embed="rId4">
            <a:alphaModFix/>
          </a:blip>
          <a:srcRect b="0" l="928" r="928" t="0"/>
          <a:stretch/>
        </p:blipFill>
        <p:spPr>
          <a:xfrm>
            <a:off x="1852880" y="2742543"/>
            <a:ext cx="2603362" cy="2653692"/>
          </a:xfrm>
          <a:prstGeom prst="roundRect">
            <a:avLst>
              <a:gd fmla="val 16667" name="adj"/>
            </a:avLst>
          </a:prstGeom>
          <a:noFill/>
          <a:ln>
            <a:noFill/>
          </a:ln>
        </p:spPr>
      </p:pic>
      <p:pic>
        <p:nvPicPr>
          <p:cNvPr descr="Shape, square&#10;&#10;Description automatically generated with medium confidence" id="762" name="Google Shape;762;p54"/>
          <p:cNvPicPr preferRelativeResize="0"/>
          <p:nvPr/>
        </p:nvPicPr>
        <p:blipFill rotWithShape="1">
          <a:blip r:embed="rId5">
            <a:alphaModFix/>
          </a:blip>
          <a:srcRect b="0" l="928" r="928" t="0"/>
          <a:stretch/>
        </p:blipFill>
        <p:spPr>
          <a:xfrm>
            <a:off x="551199" y="1423665"/>
            <a:ext cx="2603362" cy="2653692"/>
          </a:xfrm>
          <a:prstGeom prst="roundRect">
            <a:avLst>
              <a:gd fmla="val 16667" name="adj"/>
            </a:avLst>
          </a:prstGeom>
          <a:noFill/>
          <a:ln>
            <a:noFill/>
          </a:ln>
        </p:spPr>
      </p:pic>
      <p:pic>
        <p:nvPicPr>
          <p:cNvPr descr="Shape, square&#10;&#10;Description automatically generated" id="763" name="Google Shape;763;p54"/>
          <p:cNvPicPr preferRelativeResize="0"/>
          <p:nvPr/>
        </p:nvPicPr>
        <p:blipFill rotWithShape="1">
          <a:blip r:embed="rId6">
            <a:alphaModFix/>
          </a:blip>
          <a:srcRect b="0" l="928" r="928" t="0"/>
          <a:stretch/>
        </p:blipFill>
        <p:spPr>
          <a:xfrm>
            <a:off x="4456242" y="459669"/>
            <a:ext cx="2603362" cy="2653692"/>
          </a:xfrm>
          <a:prstGeom prst="roundRect">
            <a:avLst>
              <a:gd fmla="val 16667" name="adj"/>
            </a:avLst>
          </a:prstGeom>
          <a:noFill/>
          <a:ln>
            <a:noFill/>
          </a:ln>
        </p:spPr>
      </p:pic>
      <p:sp>
        <p:nvSpPr>
          <p:cNvPr id="764" name="Google Shape;764;p54"/>
          <p:cNvSpPr/>
          <p:nvPr/>
        </p:nvSpPr>
        <p:spPr>
          <a:xfrm>
            <a:off x="8375197" y="2562257"/>
            <a:ext cx="3279774" cy="103893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u="sng">
                <a:solidFill>
                  <a:srgbClr val="2948FF"/>
                </a:solidFill>
                <a:latin typeface="Poppins"/>
                <a:ea typeface="Poppins"/>
                <a:cs typeface="Poppins"/>
                <a:sym typeface="Poppins"/>
              </a:rPr>
              <a:t>Lorep  ipsum duis aute irure dolor in kauselih oiluei </a:t>
            </a:r>
            <a:r>
              <a:rPr lang="en-US" sz="1050" u="sng">
                <a:solidFill>
                  <a:srgbClr val="0C0C0C"/>
                </a:solidFill>
                <a:latin typeface="Poppins"/>
                <a:ea typeface="Poppins"/>
                <a:cs typeface="Poppins"/>
                <a:sym typeface="Poppins"/>
              </a:rPr>
              <a:t>deriti vols esse cill inure </a:t>
            </a:r>
            <a:r>
              <a:rPr lang="en-US" sz="1050">
                <a:solidFill>
                  <a:srgbClr val="0C0C0C"/>
                </a:solidFill>
                <a:latin typeface="Poppins"/>
                <a:ea typeface="Poppins"/>
                <a:cs typeface="Poppins"/>
                <a:sym typeface="Poppins"/>
              </a:rPr>
              <a:t>dolorlaboru sit amet. Duislo irusitakus reprehenderi Volupta lorem deuise lorem.</a:t>
            </a:r>
            <a:endParaRPr sz="1050">
              <a:solidFill>
                <a:srgbClr val="0C0C0C"/>
              </a:solidFill>
              <a:latin typeface="Poppins"/>
              <a:ea typeface="Poppins"/>
              <a:cs typeface="Poppins"/>
              <a:sym typeface="Poppins"/>
            </a:endParaRPr>
          </a:p>
        </p:txBody>
      </p:sp>
      <p:sp>
        <p:nvSpPr>
          <p:cNvPr id="765" name="Google Shape;765;p54"/>
          <p:cNvSpPr txBox="1"/>
          <p:nvPr/>
        </p:nvSpPr>
        <p:spPr>
          <a:xfrm>
            <a:off x="8347184" y="1041019"/>
            <a:ext cx="355096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Blubent</a:t>
            </a:r>
            <a:r>
              <a:rPr lang="en-US" sz="4000">
                <a:solidFill>
                  <a:srgbClr val="0039EE"/>
                </a:solidFill>
                <a:latin typeface="Poppins"/>
                <a:ea typeface="Poppins"/>
                <a:cs typeface="Poppins"/>
                <a:sym typeface="Poppins"/>
              </a:rPr>
              <a:t> </a:t>
            </a:r>
            <a:r>
              <a:rPr lang="en-US" sz="4000">
                <a:solidFill>
                  <a:srgbClr val="2948FF"/>
                </a:solidFill>
                <a:latin typeface="Poppins"/>
                <a:ea typeface="Poppins"/>
                <a:cs typeface="Poppins"/>
                <a:sym typeface="Poppins"/>
              </a:rPr>
              <a:t>Portfolio</a:t>
            </a:r>
            <a:endParaRPr/>
          </a:p>
        </p:txBody>
      </p:sp>
      <p:sp>
        <p:nvSpPr>
          <p:cNvPr id="766" name="Google Shape;766;p54"/>
          <p:cNvSpPr/>
          <p:nvPr/>
        </p:nvSpPr>
        <p:spPr>
          <a:xfrm>
            <a:off x="6802437" y="4436633"/>
            <a:ext cx="3047888" cy="1041931"/>
          </a:xfrm>
          <a:prstGeom prst="roundRect">
            <a:avLst>
              <a:gd fmla="val 17377" name="adj"/>
            </a:avLst>
          </a:prstGeom>
          <a:solidFill>
            <a:srgbClr val="7030A0"/>
          </a:solidFill>
          <a:ln>
            <a:noFill/>
          </a:ln>
          <a:effectLst>
            <a:outerShdw blurRad="190500" rotWithShape="0" algn="tl" dir="2700000" dist="1524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54"/>
          <p:cNvSpPr txBox="1"/>
          <p:nvPr/>
        </p:nvSpPr>
        <p:spPr>
          <a:xfrm>
            <a:off x="7069900" y="4634432"/>
            <a:ext cx="20383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Poppins Medium"/>
                <a:ea typeface="Poppins Medium"/>
                <a:cs typeface="Poppins Medium"/>
                <a:sym typeface="Poppins Medium"/>
              </a:rPr>
              <a:t>Best Work From Blubent Studio</a:t>
            </a:r>
            <a:endParaRPr/>
          </a:p>
        </p:txBody>
      </p:sp>
      <p:grpSp>
        <p:nvGrpSpPr>
          <p:cNvPr id="768" name="Google Shape;768;p54"/>
          <p:cNvGrpSpPr/>
          <p:nvPr/>
        </p:nvGrpSpPr>
        <p:grpSpPr>
          <a:xfrm>
            <a:off x="9285921" y="4802612"/>
            <a:ext cx="309970" cy="309970"/>
            <a:chOff x="5943119" y="3233529"/>
            <a:chExt cx="658368" cy="658368"/>
          </a:xfrm>
        </p:grpSpPr>
        <p:sp>
          <p:nvSpPr>
            <p:cNvPr id="769" name="Google Shape;769;p54"/>
            <p:cNvSpPr/>
            <p:nvPr/>
          </p:nvSpPr>
          <p:spPr>
            <a:xfrm>
              <a:off x="5943119" y="3233529"/>
              <a:ext cx="658368" cy="658368"/>
            </a:xfrm>
            <a:prstGeom prst="ellipse">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Checkmark with solid fill" id="770" name="Google Shape;770;p54"/>
            <p:cNvSpPr/>
            <p:nvPr/>
          </p:nvSpPr>
          <p:spPr>
            <a:xfrm>
              <a:off x="6096000" y="3429000"/>
              <a:ext cx="380741" cy="267425"/>
            </a:xfrm>
            <a:custGeom>
              <a:rect b="b" l="l" r="r" t="t"/>
              <a:pathLst>
                <a:path extrusionOk="0" h="618172" w="880109">
                  <a:moveTo>
                    <a:pt x="802958" y="0"/>
                  </a:moveTo>
                  <a:lnTo>
                    <a:pt x="315278" y="461010"/>
                  </a:lnTo>
                  <a:lnTo>
                    <a:pt x="80963" y="220980"/>
                  </a:lnTo>
                  <a:lnTo>
                    <a:pt x="0" y="298132"/>
                  </a:lnTo>
                  <a:lnTo>
                    <a:pt x="311468" y="618173"/>
                  </a:lnTo>
                  <a:lnTo>
                    <a:pt x="393383" y="541973"/>
                  </a:lnTo>
                  <a:lnTo>
                    <a:pt x="880110" y="8001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71" name="Google Shape;771;p54"/>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54"/>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id="778" name="Google Shape;778;p55"/>
          <p:cNvPicPr preferRelativeResize="0"/>
          <p:nvPr/>
        </p:nvPicPr>
        <p:blipFill rotWithShape="1">
          <a:blip r:embed="rId3">
            <a:alphaModFix/>
          </a:blip>
          <a:srcRect b="33" l="0" r="0" t="34"/>
          <a:stretch/>
        </p:blipFill>
        <p:spPr>
          <a:xfrm>
            <a:off x="4537375" y="310427"/>
            <a:ext cx="2341406" cy="2341406"/>
          </a:xfrm>
          <a:custGeom>
            <a:rect b="b" l="l" r="r" t="t"/>
            <a:pathLst>
              <a:path extrusionOk="0" h="984168" w="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noFill/>
          <a:ln>
            <a:noFill/>
          </a:ln>
        </p:spPr>
      </p:pic>
      <p:pic>
        <p:nvPicPr>
          <p:cNvPr id="779" name="Google Shape;779;p55"/>
          <p:cNvPicPr preferRelativeResize="0"/>
          <p:nvPr/>
        </p:nvPicPr>
        <p:blipFill rotWithShape="1">
          <a:blip r:embed="rId4">
            <a:alphaModFix/>
          </a:blip>
          <a:srcRect b="0" l="0" r="0" t="0"/>
          <a:stretch/>
        </p:blipFill>
        <p:spPr>
          <a:xfrm>
            <a:off x="4998986" y="4667778"/>
            <a:ext cx="1879795" cy="1879795"/>
          </a:xfrm>
          <a:custGeom>
            <a:rect b="b" l="l" r="r" t="t"/>
            <a:pathLst>
              <a:path extrusionOk="0" h="984168" w="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noFill/>
          <a:ln>
            <a:noFill/>
          </a:ln>
        </p:spPr>
      </p:pic>
      <p:pic>
        <p:nvPicPr>
          <p:cNvPr descr="Shape, square&#10;&#10;Description automatically generated with medium confidence" id="780" name="Google Shape;780;p55"/>
          <p:cNvPicPr preferRelativeResize="0"/>
          <p:nvPr/>
        </p:nvPicPr>
        <p:blipFill rotWithShape="1">
          <a:blip r:embed="rId5">
            <a:alphaModFix/>
          </a:blip>
          <a:srcRect b="15" l="0" r="0" t="15"/>
          <a:stretch/>
        </p:blipFill>
        <p:spPr>
          <a:xfrm>
            <a:off x="6628465" y="947036"/>
            <a:ext cx="5252686" cy="5252686"/>
          </a:xfrm>
          <a:custGeom>
            <a:rect b="b" l="l" r="r" t="t"/>
            <a:pathLst>
              <a:path extrusionOk="0" h="984168" w="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noFill/>
          <a:ln>
            <a:noFill/>
          </a:ln>
        </p:spPr>
      </p:pic>
      <p:sp>
        <p:nvSpPr>
          <p:cNvPr id="781" name="Google Shape;781;p55"/>
          <p:cNvSpPr txBox="1"/>
          <p:nvPr/>
        </p:nvSpPr>
        <p:spPr>
          <a:xfrm>
            <a:off x="412626" y="2542181"/>
            <a:ext cx="529677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Poppins"/>
                <a:ea typeface="Poppins"/>
                <a:cs typeface="Poppins"/>
                <a:sym typeface="Poppins"/>
              </a:rPr>
              <a:t>Blubent </a:t>
            </a:r>
            <a:r>
              <a:rPr lang="en-US" sz="4000">
                <a:solidFill>
                  <a:srgbClr val="2948FF"/>
                </a:solidFill>
                <a:latin typeface="Poppins"/>
                <a:ea typeface="Poppins"/>
                <a:cs typeface="Poppins"/>
                <a:sym typeface="Poppins"/>
              </a:rPr>
              <a:t>Portfolio</a:t>
            </a:r>
            <a:endParaRPr/>
          </a:p>
        </p:txBody>
      </p:sp>
      <p:sp>
        <p:nvSpPr>
          <p:cNvPr id="782" name="Google Shape;782;p55"/>
          <p:cNvSpPr/>
          <p:nvPr/>
        </p:nvSpPr>
        <p:spPr>
          <a:xfrm>
            <a:off x="919955" y="3319019"/>
            <a:ext cx="3900485"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ctr">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783" name="Google Shape;783;p55"/>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55"/>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55"/>
          <p:cNvSpPr/>
          <p:nvPr/>
        </p:nvSpPr>
        <p:spPr>
          <a:xfrm>
            <a:off x="1192341" y="4217511"/>
            <a:ext cx="3200500" cy="691882"/>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86" name="Google Shape;786;p55"/>
          <p:cNvSpPr txBox="1"/>
          <p:nvPr/>
        </p:nvSpPr>
        <p:spPr>
          <a:xfrm>
            <a:off x="1622241" y="4432381"/>
            <a:ext cx="23407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C0C0C"/>
                </a:solidFill>
                <a:latin typeface="Poppins"/>
                <a:ea typeface="Poppins"/>
                <a:cs typeface="Poppins"/>
                <a:sym typeface="Poppins"/>
              </a:rPr>
              <a:t>The Best Portfolio in </a:t>
            </a:r>
            <a:r>
              <a:rPr lang="en-US" sz="1400">
                <a:solidFill>
                  <a:srgbClr val="0C0C0C"/>
                </a:solidFill>
                <a:latin typeface="Poppins SemiBold"/>
                <a:ea typeface="Poppins SemiBold"/>
                <a:cs typeface="Poppins SemiBold"/>
                <a:sym typeface="Poppins SemiBold"/>
              </a:rPr>
              <a:t>2019</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id="792" name="Google Shape;792;p56"/>
          <p:cNvPicPr preferRelativeResize="0"/>
          <p:nvPr/>
        </p:nvPicPr>
        <p:blipFill rotWithShape="1">
          <a:blip r:embed="rId3">
            <a:alphaModFix/>
          </a:blip>
          <a:srcRect b="21635" l="0" r="0" t="21635"/>
          <a:stretch/>
        </p:blipFill>
        <p:spPr>
          <a:xfrm>
            <a:off x="5480858" y="1997272"/>
            <a:ext cx="4222821" cy="2395728"/>
          </a:xfrm>
          <a:prstGeom prst="rect">
            <a:avLst/>
          </a:prstGeom>
          <a:noFill/>
          <a:ln>
            <a:noFill/>
          </a:ln>
        </p:spPr>
      </p:pic>
      <p:pic>
        <p:nvPicPr>
          <p:cNvPr id="793" name="Google Shape;793;p56"/>
          <p:cNvPicPr preferRelativeResize="0"/>
          <p:nvPr/>
        </p:nvPicPr>
        <p:blipFill rotWithShape="1">
          <a:blip r:embed="rId4">
            <a:alphaModFix/>
          </a:blip>
          <a:srcRect b="2040" l="0" r="0" t="12749"/>
          <a:stretch/>
        </p:blipFill>
        <p:spPr>
          <a:xfrm>
            <a:off x="5269733" y="1763459"/>
            <a:ext cx="4611390" cy="3829567"/>
          </a:xfrm>
          <a:prstGeom prst="rect">
            <a:avLst/>
          </a:prstGeom>
          <a:noFill/>
          <a:ln>
            <a:noFill/>
          </a:ln>
        </p:spPr>
      </p:pic>
      <p:sp>
        <p:nvSpPr>
          <p:cNvPr id="794" name="Google Shape;794;p56"/>
          <p:cNvSpPr txBox="1"/>
          <p:nvPr/>
        </p:nvSpPr>
        <p:spPr>
          <a:xfrm>
            <a:off x="767666" y="2598975"/>
            <a:ext cx="426788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Dekstop media</a:t>
            </a:r>
            <a:endParaRPr/>
          </a:p>
          <a:p>
            <a:pPr indent="0" lvl="0" marL="0" marR="0" rtl="0" algn="l">
              <a:spcBef>
                <a:spcPts val="0"/>
              </a:spcBef>
              <a:spcAft>
                <a:spcPts val="0"/>
              </a:spcAft>
              <a:buNone/>
            </a:pPr>
            <a:r>
              <a:rPr lang="en-US" sz="4000">
                <a:solidFill>
                  <a:srgbClr val="2948FF"/>
                </a:solidFill>
                <a:latin typeface="Poppins"/>
                <a:ea typeface="Poppins"/>
                <a:cs typeface="Poppins"/>
                <a:sym typeface="Poppins"/>
              </a:rPr>
              <a:t>mockup</a:t>
            </a:r>
            <a:endParaRPr/>
          </a:p>
        </p:txBody>
      </p:sp>
      <p:sp>
        <p:nvSpPr>
          <p:cNvPr id="795" name="Google Shape;795;p56"/>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56"/>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p56"/>
          <p:cNvSpPr/>
          <p:nvPr/>
        </p:nvSpPr>
        <p:spPr>
          <a:xfrm>
            <a:off x="905775" y="4461313"/>
            <a:ext cx="3028139" cy="81355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doli reprehenderiti vols esse cill inure dolorlaboru sit amet. Duis aute irusitakus reprehenderi doloris kaeisus ratik</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Voluptate lorem kuisais.</a:t>
            </a:r>
            <a:endParaRPr sz="800">
              <a:solidFill>
                <a:srgbClr val="7F7F7F"/>
              </a:solidFill>
              <a:latin typeface="Poppins"/>
              <a:ea typeface="Poppins"/>
              <a:cs typeface="Poppins"/>
              <a:sym typeface="Poppins"/>
            </a:endParaRPr>
          </a:p>
        </p:txBody>
      </p:sp>
      <p:sp>
        <p:nvSpPr>
          <p:cNvPr id="798" name="Google Shape;798;p56"/>
          <p:cNvSpPr/>
          <p:nvPr/>
        </p:nvSpPr>
        <p:spPr>
          <a:xfrm>
            <a:off x="882470" y="4071498"/>
            <a:ext cx="1509611"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0C0C0C"/>
                </a:solidFill>
                <a:latin typeface="Poppins SemiBold"/>
                <a:ea typeface="Poppins SemiBold"/>
                <a:cs typeface="Poppins SemiBold"/>
                <a:sym typeface="Poppins SemiBold"/>
              </a:rPr>
              <a:t>Analytics</a:t>
            </a:r>
            <a:endParaRPr sz="1200">
              <a:solidFill>
                <a:srgbClr val="0C0C0C"/>
              </a:solidFill>
              <a:latin typeface="Poppins SemiBold"/>
              <a:ea typeface="Poppins SemiBold"/>
              <a:cs typeface="Poppins SemiBold"/>
              <a:sym typeface="Poppins SemiBold"/>
            </a:endParaRPr>
          </a:p>
        </p:txBody>
      </p:sp>
      <p:sp>
        <p:nvSpPr>
          <p:cNvPr id="799" name="Google Shape;799;p56"/>
          <p:cNvSpPr/>
          <p:nvPr/>
        </p:nvSpPr>
        <p:spPr>
          <a:xfrm>
            <a:off x="939365" y="5521074"/>
            <a:ext cx="1493130" cy="345223"/>
          </a:xfrm>
          <a:prstGeom prst="roundRect">
            <a:avLst>
              <a:gd fmla="val 50000" name="adj"/>
            </a:avLst>
          </a:prstGeom>
          <a:noFill/>
          <a:ln cap="flat" cmpd="sng" w="12700">
            <a:solidFill>
              <a:srgbClr val="003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56"/>
          <p:cNvSpPr txBox="1"/>
          <p:nvPr/>
        </p:nvSpPr>
        <p:spPr>
          <a:xfrm>
            <a:off x="905775" y="5573036"/>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7030A0"/>
                </a:solidFill>
                <a:latin typeface="Poppins"/>
                <a:ea typeface="Poppins"/>
                <a:cs typeface="Poppins"/>
                <a:sym typeface="Poppins"/>
              </a:rPr>
              <a:t>Portfolio</a:t>
            </a:r>
            <a:endParaRPr/>
          </a:p>
        </p:txBody>
      </p:sp>
      <p:sp>
        <p:nvSpPr>
          <p:cNvPr id="801" name="Google Shape;801;p56"/>
          <p:cNvSpPr/>
          <p:nvPr/>
        </p:nvSpPr>
        <p:spPr>
          <a:xfrm>
            <a:off x="2614855" y="694336"/>
            <a:ext cx="3801046" cy="1762688"/>
          </a:xfrm>
          <a:prstGeom prst="roundRect">
            <a:avLst>
              <a:gd fmla="val 19548"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p56"/>
          <p:cNvSpPr/>
          <p:nvPr/>
        </p:nvSpPr>
        <p:spPr>
          <a:xfrm>
            <a:off x="2985585" y="1986516"/>
            <a:ext cx="2994176" cy="292996"/>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56"/>
          <p:cNvSpPr/>
          <p:nvPr/>
        </p:nvSpPr>
        <p:spPr>
          <a:xfrm>
            <a:off x="2985585" y="964816"/>
            <a:ext cx="2994176" cy="292996"/>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4" name="Google Shape;804;p56"/>
          <p:cNvSpPr/>
          <p:nvPr/>
        </p:nvSpPr>
        <p:spPr>
          <a:xfrm>
            <a:off x="2985585" y="964816"/>
            <a:ext cx="1701614" cy="292996"/>
          </a:xfrm>
          <a:prstGeom prst="roundRect">
            <a:avLst>
              <a:gd fmla="val 50000" name="adj"/>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p56"/>
          <p:cNvSpPr/>
          <p:nvPr/>
        </p:nvSpPr>
        <p:spPr>
          <a:xfrm>
            <a:off x="2985585" y="1986516"/>
            <a:ext cx="1965111" cy="292996"/>
          </a:xfrm>
          <a:prstGeom prst="roundRect">
            <a:avLst>
              <a:gd fmla="val 50000" name="adj"/>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p56"/>
          <p:cNvSpPr/>
          <p:nvPr/>
        </p:nvSpPr>
        <p:spPr>
          <a:xfrm>
            <a:off x="2985585" y="1485287"/>
            <a:ext cx="2994176" cy="292996"/>
          </a:xfrm>
          <a:prstGeom prst="roundRect">
            <a:avLst>
              <a:gd fmla="val 50000" name="adj"/>
            </a:avLst>
          </a:prstGeom>
          <a:solidFill>
            <a:srgbClr val="F2F2F2"/>
          </a:solidFill>
          <a:ln>
            <a:noFill/>
          </a:ln>
          <a:effectLst>
            <a:outerShdw blurRad="254000" rotWithShape="0" algn="tl" dir="2700000" dist="15240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7" name="Google Shape;807;p56"/>
          <p:cNvSpPr/>
          <p:nvPr/>
        </p:nvSpPr>
        <p:spPr>
          <a:xfrm>
            <a:off x="2985585" y="1485287"/>
            <a:ext cx="2385284" cy="292996"/>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56"/>
          <p:cNvSpPr/>
          <p:nvPr/>
        </p:nvSpPr>
        <p:spPr>
          <a:xfrm>
            <a:off x="3088822" y="1484543"/>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Photoshop</a:t>
            </a:r>
            <a:endParaRPr sz="800">
              <a:solidFill>
                <a:schemeClr val="lt1"/>
              </a:solidFill>
              <a:latin typeface="Poppins"/>
              <a:ea typeface="Poppins"/>
              <a:cs typeface="Poppins"/>
              <a:sym typeface="Poppins"/>
            </a:endParaRPr>
          </a:p>
        </p:txBody>
      </p:sp>
      <p:sp>
        <p:nvSpPr>
          <p:cNvPr id="809" name="Google Shape;809;p56"/>
          <p:cNvSpPr/>
          <p:nvPr/>
        </p:nvSpPr>
        <p:spPr>
          <a:xfrm>
            <a:off x="3130634" y="1978931"/>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After Effect</a:t>
            </a:r>
            <a:endParaRPr sz="800">
              <a:solidFill>
                <a:schemeClr val="lt1"/>
              </a:solidFill>
              <a:latin typeface="Poppins"/>
              <a:ea typeface="Poppins"/>
              <a:cs typeface="Poppins"/>
              <a:sym typeface="Poppins"/>
            </a:endParaRPr>
          </a:p>
        </p:txBody>
      </p:sp>
      <p:sp>
        <p:nvSpPr>
          <p:cNvPr id="810" name="Google Shape;810;p56"/>
          <p:cNvSpPr/>
          <p:nvPr/>
        </p:nvSpPr>
        <p:spPr>
          <a:xfrm>
            <a:off x="4403103" y="935448"/>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56"/>
          <p:cNvSpPr/>
          <p:nvPr/>
        </p:nvSpPr>
        <p:spPr>
          <a:xfrm>
            <a:off x="4715843" y="1930218"/>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2" name="Google Shape;812;p56"/>
          <p:cNvSpPr/>
          <p:nvPr/>
        </p:nvSpPr>
        <p:spPr>
          <a:xfrm>
            <a:off x="5143452" y="1445825"/>
            <a:ext cx="366769" cy="37192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p56"/>
          <p:cNvSpPr/>
          <p:nvPr/>
        </p:nvSpPr>
        <p:spPr>
          <a:xfrm>
            <a:off x="3105178" y="948869"/>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Adobe Ilustrator</a:t>
            </a:r>
            <a:endParaRPr sz="800">
              <a:solidFill>
                <a:schemeClr val="lt1"/>
              </a:solidFill>
              <a:latin typeface="Poppins"/>
              <a:ea typeface="Poppins"/>
              <a:cs typeface="Poppins"/>
              <a:sym typeface="Poppins"/>
            </a:endParaRPr>
          </a:p>
        </p:txBody>
      </p:sp>
      <p:sp>
        <p:nvSpPr>
          <p:cNvPr id="814" name="Google Shape;814;p56"/>
          <p:cNvSpPr txBox="1"/>
          <p:nvPr/>
        </p:nvSpPr>
        <p:spPr>
          <a:xfrm>
            <a:off x="4626617" y="1997272"/>
            <a:ext cx="56869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55%</a:t>
            </a:r>
            <a:endParaRPr/>
          </a:p>
        </p:txBody>
      </p:sp>
      <p:sp>
        <p:nvSpPr>
          <p:cNvPr id="815" name="Google Shape;815;p56"/>
          <p:cNvSpPr txBox="1"/>
          <p:nvPr/>
        </p:nvSpPr>
        <p:spPr>
          <a:xfrm>
            <a:off x="4201395" y="994090"/>
            <a:ext cx="8109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46%</a:t>
            </a:r>
            <a:endParaRPr/>
          </a:p>
        </p:txBody>
      </p:sp>
      <p:sp>
        <p:nvSpPr>
          <p:cNvPr id="816" name="Google Shape;816;p56"/>
          <p:cNvSpPr txBox="1"/>
          <p:nvPr/>
        </p:nvSpPr>
        <p:spPr>
          <a:xfrm>
            <a:off x="4933245" y="1511609"/>
            <a:ext cx="81096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BFBFBF"/>
                </a:solidFill>
                <a:latin typeface="Roboto"/>
                <a:ea typeface="Roboto"/>
                <a:cs typeface="Roboto"/>
                <a:sym typeface="Roboto"/>
              </a:rPr>
              <a:t>74%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pic>
        <p:nvPicPr>
          <p:cNvPr id="822" name="Google Shape;822;p57"/>
          <p:cNvPicPr preferRelativeResize="0"/>
          <p:nvPr/>
        </p:nvPicPr>
        <p:blipFill rotWithShape="1">
          <a:blip r:embed="rId3">
            <a:alphaModFix/>
          </a:blip>
          <a:srcRect b="17955" l="0" r="0" t="17954"/>
          <a:stretch/>
        </p:blipFill>
        <p:spPr>
          <a:xfrm>
            <a:off x="1328923" y="1891279"/>
            <a:ext cx="3819965" cy="2446778"/>
          </a:xfrm>
          <a:prstGeom prst="rect">
            <a:avLst/>
          </a:prstGeom>
          <a:noFill/>
          <a:ln>
            <a:noFill/>
          </a:ln>
        </p:spPr>
      </p:pic>
      <p:pic>
        <p:nvPicPr>
          <p:cNvPr id="823" name="Google Shape;823;p57"/>
          <p:cNvPicPr preferRelativeResize="0"/>
          <p:nvPr/>
        </p:nvPicPr>
        <p:blipFill rotWithShape="1">
          <a:blip r:embed="rId4">
            <a:alphaModFix/>
          </a:blip>
          <a:srcRect b="0" l="0" r="0" t="0"/>
          <a:stretch/>
        </p:blipFill>
        <p:spPr>
          <a:xfrm>
            <a:off x="803030" y="1852092"/>
            <a:ext cx="4914254" cy="2844493"/>
          </a:xfrm>
          <a:prstGeom prst="rect">
            <a:avLst/>
          </a:prstGeom>
          <a:noFill/>
          <a:ln>
            <a:noFill/>
          </a:ln>
        </p:spPr>
      </p:pic>
      <p:sp>
        <p:nvSpPr>
          <p:cNvPr id="824" name="Google Shape;824;p57"/>
          <p:cNvSpPr txBox="1"/>
          <p:nvPr/>
        </p:nvSpPr>
        <p:spPr>
          <a:xfrm>
            <a:off x="7121086" y="619012"/>
            <a:ext cx="426788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Poppins"/>
                <a:ea typeface="Poppins"/>
                <a:cs typeface="Poppins"/>
                <a:sym typeface="Poppins"/>
              </a:rPr>
              <a:t>Leptop device</a:t>
            </a:r>
            <a:endParaRPr/>
          </a:p>
          <a:p>
            <a:pPr indent="0" lvl="0" marL="0" marR="0" rtl="0" algn="l">
              <a:spcBef>
                <a:spcPts val="0"/>
              </a:spcBef>
              <a:spcAft>
                <a:spcPts val="0"/>
              </a:spcAft>
              <a:buNone/>
            </a:pPr>
            <a:r>
              <a:rPr lang="en-US" sz="4000">
                <a:solidFill>
                  <a:schemeClr val="lt1"/>
                </a:solidFill>
                <a:latin typeface="Poppins"/>
                <a:ea typeface="Poppins"/>
                <a:cs typeface="Poppins"/>
                <a:sym typeface="Poppins"/>
              </a:rPr>
              <a:t>slide</a:t>
            </a:r>
            <a:endParaRPr/>
          </a:p>
        </p:txBody>
      </p:sp>
      <p:sp>
        <p:nvSpPr>
          <p:cNvPr id="825" name="Google Shape;825;p57"/>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p57"/>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p57"/>
          <p:cNvSpPr/>
          <p:nvPr/>
        </p:nvSpPr>
        <p:spPr>
          <a:xfrm>
            <a:off x="7220476" y="2101731"/>
            <a:ext cx="3028139" cy="81355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doli reprehenderiti vols esse cill inure dolorlaboru sit amet. Duis aute irusitakus reprehenderi doloris kaeisus ratik</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Voluptate lorem kuisais.</a:t>
            </a:r>
            <a:endParaRPr sz="800">
              <a:solidFill>
                <a:srgbClr val="BFBFBF"/>
              </a:solidFill>
              <a:latin typeface="Poppins"/>
              <a:ea typeface="Poppins"/>
              <a:cs typeface="Poppins"/>
              <a:sym typeface="Poppins"/>
            </a:endParaRPr>
          </a:p>
        </p:txBody>
      </p:sp>
      <p:sp>
        <p:nvSpPr>
          <p:cNvPr id="828" name="Google Shape;828;p57"/>
          <p:cNvSpPr/>
          <p:nvPr/>
        </p:nvSpPr>
        <p:spPr>
          <a:xfrm>
            <a:off x="7220476" y="3216536"/>
            <a:ext cx="740486" cy="740486"/>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descr="Bar graph with upward trend" id="829" name="Google Shape;829;p57"/>
          <p:cNvGrpSpPr/>
          <p:nvPr/>
        </p:nvGrpSpPr>
        <p:grpSpPr>
          <a:xfrm>
            <a:off x="7458991" y="3459873"/>
            <a:ext cx="253812" cy="253812"/>
            <a:chOff x="6072150" y="3414675"/>
            <a:chExt cx="647699" cy="647700"/>
          </a:xfrm>
        </p:grpSpPr>
        <p:sp>
          <p:nvSpPr>
            <p:cNvPr id="830" name="Google Shape;830;p57"/>
            <p:cNvSpPr/>
            <p:nvPr/>
          </p:nvSpPr>
          <p:spPr>
            <a:xfrm>
              <a:off x="6072435" y="3414675"/>
              <a:ext cx="647414" cy="647700"/>
            </a:xfrm>
            <a:custGeom>
              <a:rect b="b" l="l" r="r" t="t"/>
              <a:pathLst>
                <a:path extrusionOk="0" h="647700" w="647414">
                  <a:moveTo>
                    <a:pt x="0" y="628650"/>
                  </a:moveTo>
                  <a:lnTo>
                    <a:pt x="628364" y="628650"/>
                  </a:lnTo>
                  <a:lnTo>
                    <a:pt x="628364" y="0"/>
                  </a:lnTo>
                  <a:lnTo>
                    <a:pt x="647414" y="0"/>
                  </a:lnTo>
                  <a:lnTo>
                    <a:pt x="647414" y="647700"/>
                  </a:lnTo>
                  <a:lnTo>
                    <a:pt x="0" y="647700"/>
                  </a:lnTo>
                  <a:lnTo>
                    <a:pt x="0" y="6286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1" name="Google Shape;831;p57"/>
            <p:cNvSpPr/>
            <p:nvPr/>
          </p:nvSpPr>
          <p:spPr>
            <a:xfrm>
              <a:off x="6072150" y="3414675"/>
              <a:ext cx="152400" cy="571500"/>
            </a:xfrm>
            <a:custGeom>
              <a:rect b="b" l="l" r="r" t="t"/>
              <a:pathLst>
                <a:path extrusionOk="0" h="571500" w="1524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57"/>
            <p:cNvSpPr/>
            <p:nvPr/>
          </p:nvSpPr>
          <p:spPr>
            <a:xfrm>
              <a:off x="6281700" y="3624225"/>
              <a:ext cx="152400" cy="361950"/>
            </a:xfrm>
            <a:custGeom>
              <a:rect b="b" l="l" r="r" t="t"/>
              <a:pathLst>
                <a:path extrusionOk="0" h="361950" w="15240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57"/>
            <p:cNvSpPr/>
            <p:nvPr/>
          </p:nvSpPr>
          <p:spPr>
            <a:xfrm>
              <a:off x="6491250" y="3795675"/>
              <a:ext cx="152400" cy="190500"/>
            </a:xfrm>
            <a:custGeom>
              <a:rect b="b" l="l" r="r" t="t"/>
              <a:pathLst>
                <a:path extrusionOk="0" h="190500" w="1524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4" name="Google Shape;834;p57"/>
            <p:cNvSpPr/>
            <p:nvPr/>
          </p:nvSpPr>
          <p:spPr>
            <a:xfrm>
              <a:off x="6338850" y="3414675"/>
              <a:ext cx="311534" cy="311534"/>
            </a:xfrm>
            <a:custGeom>
              <a:rect b="b" l="l" r="r" t="t"/>
              <a:pathLst>
                <a:path extrusionOk="0" h="311534" w="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35" name="Google Shape;835;p57"/>
          <p:cNvSpPr/>
          <p:nvPr/>
        </p:nvSpPr>
        <p:spPr>
          <a:xfrm>
            <a:off x="8254742" y="3157012"/>
            <a:ext cx="2153134" cy="3849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lt1"/>
                </a:solidFill>
                <a:latin typeface="Poppins"/>
                <a:ea typeface="Poppins"/>
                <a:cs typeface="Poppins"/>
                <a:sym typeface="Poppins"/>
              </a:rPr>
              <a:t>Service Tittle</a:t>
            </a:r>
            <a:endParaRPr sz="1400">
              <a:solidFill>
                <a:schemeClr val="lt1"/>
              </a:solidFill>
              <a:latin typeface="Poppins"/>
              <a:ea typeface="Poppins"/>
              <a:cs typeface="Poppins"/>
              <a:sym typeface="Poppins"/>
            </a:endParaRPr>
          </a:p>
        </p:txBody>
      </p:sp>
      <p:sp>
        <p:nvSpPr>
          <p:cNvPr id="836" name="Google Shape;836;p57"/>
          <p:cNvSpPr/>
          <p:nvPr/>
        </p:nvSpPr>
        <p:spPr>
          <a:xfrm>
            <a:off x="8236739" y="3640018"/>
            <a:ext cx="3128629"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u="sng">
                <a:solidFill>
                  <a:srgbClr val="BFBFBF"/>
                </a:solidFill>
                <a:latin typeface="Poppins"/>
                <a:ea typeface="Poppins"/>
                <a:cs typeface="Poppins"/>
                <a:sym typeface="Poppins"/>
              </a:rPr>
              <a:t>Lorep  ipsum duis aute irure dolor in kauselih  epreh deriti vols esse cill inure dolorlboru sit amet. Duis autelo</a:t>
            </a:r>
            <a:endParaRPr sz="800" u="sng">
              <a:solidFill>
                <a:srgbClr val="BFBFBF"/>
              </a:solidFill>
              <a:latin typeface="Poppins"/>
              <a:ea typeface="Poppins"/>
              <a:cs typeface="Poppins"/>
              <a:sym typeface="Poppins"/>
            </a:endParaRPr>
          </a:p>
        </p:txBody>
      </p:sp>
      <p:sp>
        <p:nvSpPr>
          <p:cNvPr id="837" name="Google Shape;837;p57"/>
          <p:cNvSpPr txBox="1"/>
          <p:nvPr/>
        </p:nvSpPr>
        <p:spPr>
          <a:xfrm>
            <a:off x="10259994" y="4786627"/>
            <a:ext cx="8109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55%</a:t>
            </a:r>
            <a:endParaRPr/>
          </a:p>
        </p:txBody>
      </p:sp>
      <p:sp>
        <p:nvSpPr>
          <p:cNvPr id="838" name="Google Shape;838;p57"/>
          <p:cNvSpPr/>
          <p:nvPr/>
        </p:nvSpPr>
        <p:spPr>
          <a:xfrm>
            <a:off x="7490215" y="5518397"/>
            <a:ext cx="1596390" cy="30136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chemeClr val="lt1"/>
                </a:solidFill>
                <a:latin typeface="Poppins"/>
                <a:ea typeface="Poppins"/>
                <a:cs typeface="Poppins"/>
                <a:sym typeface="Poppins"/>
              </a:rPr>
              <a:t>Adobe Photoshop</a:t>
            </a:r>
            <a:endParaRPr sz="1000">
              <a:solidFill>
                <a:schemeClr val="lt1"/>
              </a:solidFill>
              <a:latin typeface="Poppins"/>
              <a:ea typeface="Poppins"/>
              <a:cs typeface="Poppins"/>
              <a:sym typeface="Poppins"/>
            </a:endParaRPr>
          </a:p>
        </p:txBody>
      </p:sp>
      <p:sp>
        <p:nvSpPr>
          <p:cNvPr id="839" name="Google Shape;839;p57"/>
          <p:cNvSpPr txBox="1"/>
          <p:nvPr/>
        </p:nvSpPr>
        <p:spPr>
          <a:xfrm>
            <a:off x="10259994" y="5572584"/>
            <a:ext cx="81096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74%</a:t>
            </a:r>
            <a:endParaRPr/>
          </a:p>
        </p:txBody>
      </p:sp>
      <p:sp>
        <p:nvSpPr>
          <p:cNvPr id="840" name="Google Shape;840;p57"/>
          <p:cNvSpPr/>
          <p:nvPr/>
        </p:nvSpPr>
        <p:spPr>
          <a:xfrm>
            <a:off x="7452946" y="4756550"/>
            <a:ext cx="1596390" cy="30136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chemeClr val="lt1"/>
                </a:solidFill>
                <a:latin typeface="Poppins"/>
                <a:ea typeface="Poppins"/>
                <a:cs typeface="Poppins"/>
                <a:sym typeface="Poppins"/>
              </a:rPr>
              <a:t>Adobe Ilustrator</a:t>
            </a:r>
            <a:endParaRPr sz="1000">
              <a:solidFill>
                <a:schemeClr val="lt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58"/>
          <p:cNvPicPr preferRelativeResize="0"/>
          <p:nvPr/>
        </p:nvPicPr>
        <p:blipFill rotWithShape="1">
          <a:blip r:embed="rId3">
            <a:alphaModFix/>
          </a:blip>
          <a:srcRect b="0" l="18888" r="18888" t="0"/>
          <a:stretch/>
        </p:blipFill>
        <p:spPr>
          <a:xfrm>
            <a:off x="4576204" y="1974273"/>
            <a:ext cx="3039592" cy="4883727"/>
          </a:xfrm>
          <a:prstGeom prst="rect">
            <a:avLst/>
          </a:prstGeom>
          <a:noFill/>
          <a:ln>
            <a:noFill/>
          </a:ln>
        </p:spPr>
      </p:pic>
      <p:pic>
        <p:nvPicPr>
          <p:cNvPr id="846" name="Google Shape;846;p58"/>
          <p:cNvPicPr preferRelativeResize="0"/>
          <p:nvPr/>
        </p:nvPicPr>
        <p:blipFill rotWithShape="1">
          <a:blip r:embed="rId4">
            <a:alphaModFix/>
          </a:blip>
          <a:srcRect b="22513" l="0" r="0" t="0"/>
          <a:stretch/>
        </p:blipFill>
        <p:spPr>
          <a:xfrm>
            <a:off x="4412175" y="1744045"/>
            <a:ext cx="3398761" cy="5113955"/>
          </a:xfrm>
          <a:prstGeom prst="rect">
            <a:avLst/>
          </a:prstGeom>
          <a:noFill/>
          <a:ln>
            <a:noFill/>
          </a:ln>
        </p:spPr>
      </p:pic>
      <p:sp>
        <p:nvSpPr>
          <p:cNvPr id="847" name="Google Shape;847;p58"/>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58"/>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58"/>
          <p:cNvSpPr txBox="1"/>
          <p:nvPr/>
        </p:nvSpPr>
        <p:spPr>
          <a:xfrm>
            <a:off x="7974965" y="535720"/>
            <a:ext cx="434230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Phone device</a:t>
            </a:r>
            <a:endParaRPr/>
          </a:p>
          <a:p>
            <a:pPr indent="0" lvl="0" marL="0" marR="0" rtl="0" algn="l">
              <a:spcBef>
                <a:spcPts val="0"/>
              </a:spcBef>
              <a:spcAft>
                <a:spcPts val="0"/>
              </a:spcAft>
              <a:buNone/>
            </a:pPr>
            <a:r>
              <a:rPr lang="en-US" sz="4000">
                <a:solidFill>
                  <a:srgbClr val="2948FF"/>
                </a:solidFill>
                <a:latin typeface="Poppins"/>
                <a:ea typeface="Poppins"/>
                <a:cs typeface="Poppins"/>
                <a:sym typeface="Poppins"/>
              </a:rPr>
              <a:t>slide</a:t>
            </a:r>
            <a:endParaRPr/>
          </a:p>
        </p:txBody>
      </p:sp>
      <p:sp>
        <p:nvSpPr>
          <p:cNvPr id="850" name="Google Shape;850;p58"/>
          <p:cNvSpPr/>
          <p:nvPr/>
        </p:nvSpPr>
        <p:spPr>
          <a:xfrm>
            <a:off x="823505" y="2666533"/>
            <a:ext cx="2796655" cy="2985481"/>
          </a:xfrm>
          <a:prstGeom prst="roundRect">
            <a:avLst>
              <a:gd fmla="val 17377" name="adj"/>
            </a:avLst>
          </a:prstGeom>
          <a:solidFill>
            <a:schemeClr val="lt1"/>
          </a:solidFill>
          <a:ln>
            <a:noFill/>
          </a:ln>
          <a:effectLst>
            <a:outerShdw blurRad="190500" rotWithShape="0" algn="tl" dir="2700000" dist="139700">
              <a:srgbClr val="000000">
                <a:alpha val="1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58"/>
          <p:cNvSpPr/>
          <p:nvPr/>
        </p:nvSpPr>
        <p:spPr>
          <a:xfrm>
            <a:off x="1118646" y="3760838"/>
            <a:ext cx="2472275" cy="6959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Lorep  ipsum duis aute irure dolor in kauselih oilue epreh deriti vols essek inure sitam dolorlaboru sit amet.</a:t>
            </a:r>
            <a:endParaRPr sz="900">
              <a:solidFill>
                <a:srgbClr val="7F7F7F"/>
              </a:solidFill>
              <a:latin typeface="Poppins"/>
              <a:ea typeface="Poppins"/>
              <a:cs typeface="Poppins"/>
              <a:sym typeface="Poppins"/>
            </a:endParaRPr>
          </a:p>
        </p:txBody>
      </p:sp>
      <p:sp>
        <p:nvSpPr>
          <p:cNvPr id="852" name="Google Shape;852;p58"/>
          <p:cNvSpPr txBox="1"/>
          <p:nvPr/>
        </p:nvSpPr>
        <p:spPr>
          <a:xfrm>
            <a:off x="1091883" y="2993437"/>
            <a:ext cx="23052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Medium"/>
                <a:ea typeface="Poppins Medium"/>
                <a:cs typeface="Poppins Medium"/>
                <a:sym typeface="Poppins Medium"/>
              </a:rPr>
              <a:t>Best People From Blubent </a:t>
            </a:r>
            <a:r>
              <a:rPr lang="en-US" sz="1800">
                <a:solidFill>
                  <a:srgbClr val="2948FF"/>
                </a:solidFill>
                <a:latin typeface="Poppins Medium"/>
                <a:ea typeface="Poppins Medium"/>
                <a:cs typeface="Poppins Medium"/>
                <a:sym typeface="Poppins Medium"/>
              </a:rPr>
              <a:t>Studio</a:t>
            </a:r>
            <a:endParaRPr/>
          </a:p>
        </p:txBody>
      </p:sp>
      <p:sp>
        <p:nvSpPr>
          <p:cNvPr id="853" name="Google Shape;853;p58"/>
          <p:cNvSpPr/>
          <p:nvPr/>
        </p:nvSpPr>
        <p:spPr>
          <a:xfrm>
            <a:off x="1111111" y="4869999"/>
            <a:ext cx="1813560" cy="3007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00">
                <a:solidFill>
                  <a:srgbClr val="7F7F7F"/>
                </a:solidFill>
                <a:latin typeface="Poppins SemiBold"/>
                <a:ea typeface="Poppins SemiBold"/>
                <a:cs typeface="Poppins SemiBold"/>
                <a:sym typeface="Poppins SemiBold"/>
              </a:rPr>
              <a:t>California, </a:t>
            </a:r>
            <a:r>
              <a:rPr i="1" lang="en-US" sz="1000">
                <a:solidFill>
                  <a:srgbClr val="7F7F7F"/>
                </a:solidFill>
                <a:latin typeface="Open Sans SemiBold"/>
                <a:ea typeface="Open Sans SemiBold"/>
                <a:cs typeface="Open Sans SemiBold"/>
                <a:sym typeface="Open Sans SemiBold"/>
              </a:rPr>
              <a:t>03/14/1990</a:t>
            </a:r>
            <a:endParaRPr/>
          </a:p>
        </p:txBody>
      </p:sp>
      <p:sp>
        <p:nvSpPr>
          <p:cNvPr id="854" name="Google Shape;854;p58"/>
          <p:cNvSpPr/>
          <p:nvPr/>
        </p:nvSpPr>
        <p:spPr>
          <a:xfrm>
            <a:off x="1116781" y="5044133"/>
            <a:ext cx="1596390" cy="28046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Sllide Designer</a:t>
            </a:r>
            <a:endParaRPr sz="900">
              <a:solidFill>
                <a:srgbClr val="7F7F7F"/>
              </a:solidFill>
              <a:latin typeface="Poppins"/>
              <a:ea typeface="Poppins"/>
              <a:cs typeface="Poppins"/>
              <a:sym typeface="Poppins"/>
            </a:endParaRPr>
          </a:p>
        </p:txBody>
      </p:sp>
      <p:sp>
        <p:nvSpPr>
          <p:cNvPr id="855" name="Google Shape;855;p58"/>
          <p:cNvSpPr txBox="1"/>
          <p:nvPr/>
        </p:nvSpPr>
        <p:spPr>
          <a:xfrm>
            <a:off x="1103579" y="4678883"/>
            <a:ext cx="181355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030A0"/>
                </a:solidFill>
                <a:latin typeface="Poppins SemiBold"/>
                <a:ea typeface="Poppins SemiBold"/>
                <a:cs typeface="Poppins SemiBold"/>
                <a:sym typeface="Poppins SemiBold"/>
              </a:rPr>
              <a:t>Aldi Nesta</a:t>
            </a:r>
            <a:endParaRPr/>
          </a:p>
        </p:txBody>
      </p:sp>
      <p:cxnSp>
        <p:nvCxnSpPr>
          <p:cNvPr id="856" name="Google Shape;856;p58"/>
          <p:cNvCxnSpPr/>
          <p:nvPr/>
        </p:nvCxnSpPr>
        <p:spPr>
          <a:xfrm>
            <a:off x="1200807" y="4537784"/>
            <a:ext cx="2066520" cy="0"/>
          </a:xfrm>
          <a:prstGeom prst="straightConnector1">
            <a:avLst/>
          </a:prstGeom>
          <a:noFill/>
          <a:ln cap="flat" cmpd="sng" w="9525">
            <a:solidFill>
              <a:srgbClr val="A5A5A5"/>
            </a:solidFill>
            <a:prstDash val="solid"/>
            <a:miter lim="800000"/>
            <a:headEnd len="sm" w="sm" type="none"/>
            <a:tailEnd len="sm" w="sm" type="none"/>
          </a:ln>
        </p:spPr>
      </p:cxnSp>
      <p:sp>
        <p:nvSpPr>
          <p:cNvPr id="857" name="Google Shape;857;p58"/>
          <p:cNvSpPr/>
          <p:nvPr/>
        </p:nvSpPr>
        <p:spPr>
          <a:xfrm>
            <a:off x="5197393" y="4777224"/>
            <a:ext cx="6564927" cy="1080482"/>
          </a:xfrm>
          <a:prstGeom prst="roundRect">
            <a:avLst>
              <a:gd fmla="val 16304" name="adj"/>
            </a:avLst>
          </a:prstGeom>
          <a:solidFill>
            <a:schemeClr val="lt1"/>
          </a:solidFill>
          <a:ln>
            <a:noFill/>
          </a:ln>
          <a:effectLst>
            <a:outerShdw blurRad="596900" sx="104000" rotWithShape="0" algn="tr" dir="5580000" dist="2032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58"/>
          <p:cNvSpPr/>
          <p:nvPr/>
        </p:nvSpPr>
        <p:spPr>
          <a:xfrm>
            <a:off x="5197393" y="4950932"/>
            <a:ext cx="95012" cy="733066"/>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58"/>
          <p:cNvSpPr/>
          <p:nvPr/>
        </p:nvSpPr>
        <p:spPr>
          <a:xfrm>
            <a:off x="6911819" y="5097823"/>
            <a:ext cx="3796509" cy="5541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u="sng">
                <a:solidFill>
                  <a:srgbClr val="0C0C0C"/>
                </a:solidFill>
                <a:latin typeface="Poppins Medium"/>
                <a:ea typeface="Poppins Medium"/>
                <a:cs typeface="Poppins Medium"/>
                <a:sym typeface="Poppins Medium"/>
              </a:rPr>
              <a:t>Lorep  ipsum duis aute irure </a:t>
            </a:r>
            <a:r>
              <a:rPr lang="en-US" sz="1050">
                <a:solidFill>
                  <a:srgbClr val="7F7F7F"/>
                </a:solidFill>
                <a:latin typeface="Poppins Medium"/>
                <a:ea typeface="Poppins Medium"/>
                <a:cs typeface="Poppins Medium"/>
                <a:sym typeface="Poppins Medium"/>
              </a:rPr>
              <a:t>dolor in kauselih oiluek  deriti vols esse cill inure dolorlaboru sit amet. </a:t>
            </a:r>
            <a:endParaRPr sz="1050">
              <a:solidFill>
                <a:srgbClr val="7F7F7F"/>
              </a:solidFill>
              <a:latin typeface="Poppins Medium"/>
              <a:ea typeface="Poppins Medium"/>
              <a:cs typeface="Poppins Medium"/>
              <a:sym typeface="Poppins Medium"/>
            </a:endParaRPr>
          </a:p>
        </p:txBody>
      </p:sp>
      <p:sp>
        <p:nvSpPr>
          <p:cNvPr id="860" name="Google Shape;860;p58"/>
          <p:cNvSpPr txBox="1"/>
          <p:nvPr/>
        </p:nvSpPr>
        <p:spPr>
          <a:xfrm>
            <a:off x="5513064" y="5020976"/>
            <a:ext cx="194656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D8D8D8"/>
                </a:solidFill>
                <a:latin typeface="Poppins Medium"/>
                <a:ea typeface="Poppins Medium"/>
                <a:cs typeface="Poppins Medium"/>
                <a:sym typeface="Poppins Medium"/>
              </a:rPr>
              <a:t>2021</a:t>
            </a:r>
            <a:endParaRPr/>
          </a:p>
        </p:txBody>
      </p:sp>
      <p:sp>
        <p:nvSpPr>
          <p:cNvPr id="861" name="Google Shape;861;p58"/>
          <p:cNvSpPr txBox="1"/>
          <p:nvPr/>
        </p:nvSpPr>
        <p:spPr>
          <a:xfrm>
            <a:off x="10722882" y="5285050"/>
            <a:ext cx="6479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02</a:t>
            </a:r>
            <a:r>
              <a:rPr lang="en-US" sz="1050">
                <a:solidFill>
                  <a:schemeClr val="dk1"/>
                </a:solidFill>
                <a:latin typeface="Poppins Medium"/>
                <a:ea typeface="Poppins Medium"/>
                <a:cs typeface="Poppins Medium"/>
                <a:sym typeface="Poppins Medium"/>
              </a:rPr>
              <a:t>/</a:t>
            </a:r>
            <a:r>
              <a:rPr lang="en-US" sz="800">
                <a:solidFill>
                  <a:schemeClr val="dk1"/>
                </a:solidFill>
                <a:latin typeface="Poppins Medium"/>
                <a:ea typeface="Poppins Medium"/>
                <a:cs typeface="Poppins Medium"/>
                <a:sym typeface="Poppins Medium"/>
              </a:rPr>
              <a:t>03</a:t>
            </a:r>
            <a:endParaRPr sz="1050">
              <a:solidFill>
                <a:schemeClr val="dk1"/>
              </a:solidFill>
              <a:latin typeface="Poppins Medium"/>
              <a:ea typeface="Poppins Medium"/>
              <a:cs typeface="Poppins Medium"/>
              <a:sym typeface="Poppi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descr="Shape, square&#10;&#10;Description automatically generated" id="866" name="Google Shape;866;p59"/>
          <p:cNvPicPr preferRelativeResize="0"/>
          <p:nvPr/>
        </p:nvPicPr>
        <p:blipFill rotWithShape="1">
          <a:blip r:embed="rId3">
            <a:alphaModFix/>
          </a:blip>
          <a:srcRect b="0" l="5818" r="5817" t="0"/>
          <a:stretch/>
        </p:blipFill>
        <p:spPr>
          <a:xfrm>
            <a:off x="4227443" y="0"/>
            <a:ext cx="3737113" cy="4229100"/>
          </a:xfrm>
          <a:prstGeom prst="rect">
            <a:avLst/>
          </a:prstGeom>
          <a:noFill/>
          <a:ln>
            <a:noFill/>
          </a:ln>
        </p:spPr>
      </p:pic>
      <p:pic>
        <p:nvPicPr>
          <p:cNvPr id="867" name="Google Shape;867;p59"/>
          <p:cNvPicPr preferRelativeResize="0"/>
          <p:nvPr/>
        </p:nvPicPr>
        <p:blipFill rotWithShape="1">
          <a:blip r:embed="rId4">
            <a:alphaModFix/>
          </a:blip>
          <a:srcRect b="-2001" l="0" r="0" t="24398"/>
          <a:stretch/>
        </p:blipFill>
        <p:spPr>
          <a:xfrm>
            <a:off x="4026644" y="-1"/>
            <a:ext cx="4138709" cy="4913635"/>
          </a:xfrm>
          <a:prstGeom prst="rect">
            <a:avLst/>
          </a:prstGeom>
          <a:noFill/>
          <a:ln>
            <a:noFill/>
          </a:ln>
        </p:spPr>
      </p:pic>
      <p:sp>
        <p:nvSpPr>
          <p:cNvPr id="868" name="Google Shape;868;p59"/>
          <p:cNvSpPr txBox="1"/>
          <p:nvPr/>
        </p:nvSpPr>
        <p:spPr>
          <a:xfrm>
            <a:off x="3962056" y="5231649"/>
            <a:ext cx="426788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Poppins"/>
                <a:ea typeface="Poppins"/>
                <a:cs typeface="Poppins"/>
                <a:sym typeface="Poppins"/>
              </a:rPr>
              <a:t>Tablet device</a:t>
            </a:r>
            <a:endParaRPr/>
          </a:p>
          <a:p>
            <a:pPr indent="0" lvl="0" marL="0" marR="0" rtl="0" algn="ctr">
              <a:spcBef>
                <a:spcPts val="0"/>
              </a:spcBef>
              <a:spcAft>
                <a:spcPts val="0"/>
              </a:spcAft>
              <a:buNone/>
            </a:pPr>
            <a:r>
              <a:rPr lang="en-US" sz="4000">
                <a:solidFill>
                  <a:srgbClr val="2948FF"/>
                </a:solidFill>
                <a:latin typeface="Poppins"/>
                <a:ea typeface="Poppins"/>
                <a:cs typeface="Poppins"/>
                <a:sym typeface="Poppins"/>
              </a:rPr>
              <a:t>slide</a:t>
            </a:r>
            <a:endParaRPr/>
          </a:p>
        </p:txBody>
      </p:sp>
      <p:sp>
        <p:nvSpPr>
          <p:cNvPr id="869" name="Google Shape;869;p59"/>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p59"/>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p59"/>
          <p:cNvSpPr/>
          <p:nvPr/>
        </p:nvSpPr>
        <p:spPr>
          <a:xfrm>
            <a:off x="715664" y="2547204"/>
            <a:ext cx="993370" cy="993370"/>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descr="Cloud Computing" id="872" name="Google Shape;872;p59"/>
          <p:cNvGrpSpPr/>
          <p:nvPr/>
        </p:nvGrpSpPr>
        <p:grpSpPr>
          <a:xfrm>
            <a:off x="997990" y="2802063"/>
            <a:ext cx="476112" cy="479592"/>
            <a:chOff x="5705475" y="3031807"/>
            <a:chExt cx="782002" cy="787718"/>
          </a:xfrm>
        </p:grpSpPr>
        <p:sp>
          <p:nvSpPr>
            <p:cNvPr id="873" name="Google Shape;873;p59"/>
            <p:cNvSpPr/>
            <p:nvPr/>
          </p:nvSpPr>
          <p:spPr>
            <a:xfrm>
              <a:off x="5991225" y="3031807"/>
              <a:ext cx="496252" cy="320992"/>
            </a:xfrm>
            <a:custGeom>
              <a:rect b="b" l="l" r="r" t="t"/>
              <a:pathLst>
                <a:path extrusionOk="0" h="320992" w="49625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4" name="Google Shape;874;p59"/>
            <p:cNvSpPr/>
            <p:nvPr/>
          </p:nvSpPr>
          <p:spPr>
            <a:xfrm>
              <a:off x="5705475" y="3390900"/>
              <a:ext cx="457200" cy="428625"/>
            </a:xfrm>
            <a:custGeom>
              <a:rect b="b" l="l" r="r" t="t"/>
              <a:pathLst>
                <a:path extrusionOk="0" h="428625" w="457200">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9"/>
            <p:cNvSpPr/>
            <p:nvPr/>
          </p:nvSpPr>
          <p:spPr>
            <a:xfrm>
              <a:off x="6207442" y="3390900"/>
              <a:ext cx="167870" cy="211454"/>
            </a:xfrm>
            <a:custGeom>
              <a:rect b="b" l="l" r="r" t="t"/>
              <a:pathLst>
                <a:path extrusionOk="0" h="211454" w="167870">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p59"/>
            <p:cNvSpPr/>
            <p:nvPr/>
          </p:nvSpPr>
          <p:spPr>
            <a:xfrm>
              <a:off x="5785254" y="3141344"/>
              <a:ext cx="167870" cy="211455"/>
            </a:xfrm>
            <a:custGeom>
              <a:rect b="b" l="l" r="r" t="t"/>
              <a:pathLst>
                <a:path extrusionOk="0" h="211455" w="167870">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77" name="Google Shape;877;p59"/>
          <p:cNvSpPr/>
          <p:nvPr/>
        </p:nvSpPr>
        <p:spPr>
          <a:xfrm>
            <a:off x="738969" y="4087012"/>
            <a:ext cx="3028139" cy="81355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doli reprehenderiti vols esse cill inure dolorlaboru sit amet. Duis aute irusitakus reprehenderi doloris kaeisus ratik</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Voluptate lorem kuisais.</a:t>
            </a:r>
            <a:endParaRPr sz="800">
              <a:solidFill>
                <a:srgbClr val="7F7F7F"/>
              </a:solidFill>
              <a:latin typeface="Poppins"/>
              <a:ea typeface="Poppins"/>
              <a:cs typeface="Poppins"/>
              <a:sym typeface="Poppins"/>
            </a:endParaRPr>
          </a:p>
        </p:txBody>
      </p:sp>
      <p:sp>
        <p:nvSpPr>
          <p:cNvPr id="878" name="Google Shape;878;p59"/>
          <p:cNvSpPr/>
          <p:nvPr/>
        </p:nvSpPr>
        <p:spPr>
          <a:xfrm>
            <a:off x="715664" y="3697197"/>
            <a:ext cx="1509611"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latin typeface="Poppins SemiBold"/>
                <a:ea typeface="Poppins SemiBold"/>
                <a:cs typeface="Poppins SemiBold"/>
                <a:sym typeface="Poppins SemiBold"/>
              </a:rPr>
              <a:t>Analytics</a:t>
            </a:r>
            <a:endParaRPr sz="1200">
              <a:solidFill>
                <a:schemeClr val="dk1"/>
              </a:solidFill>
              <a:latin typeface="Poppins SemiBold"/>
              <a:ea typeface="Poppins SemiBold"/>
              <a:cs typeface="Poppins SemiBold"/>
              <a:sym typeface="Poppins SemiBold"/>
            </a:endParaRPr>
          </a:p>
        </p:txBody>
      </p:sp>
      <p:sp>
        <p:nvSpPr>
          <p:cNvPr id="879" name="Google Shape;879;p59"/>
          <p:cNvSpPr/>
          <p:nvPr/>
        </p:nvSpPr>
        <p:spPr>
          <a:xfrm>
            <a:off x="772559" y="5146773"/>
            <a:ext cx="1493130" cy="345223"/>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59"/>
          <p:cNvSpPr txBox="1"/>
          <p:nvPr/>
        </p:nvSpPr>
        <p:spPr>
          <a:xfrm>
            <a:off x="738969" y="5198735"/>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Poppins"/>
                <a:ea typeface="Poppins"/>
                <a:cs typeface="Poppins"/>
                <a:sym typeface="Poppins"/>
              </a:rPr>
              <a:t>Portfolio</a:t>
            </a:r>
            <a:endParaRPr/>
          </a:p>
        </p:txBody>
      </p:sp>
      <p:sp>
        <p:nvSpPr>
          <p:cNvPr id="881" name="Google Shape;881;p59"/>
          <p:cNvSpPr/>
          <p:nvPr/>
        </p:nvSpPr>
        <p:spPr>
          <a:xfrm>
            <a:off x="10676779" y="2582256"/>
            <a:ext cx="993370" cy="993370"/>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grpSp>
        <p:nvGrpSpPr>
          <p:cNvPr descr="Cloud Computing" id="882" name="Google Shape;882;p59"/>
          <p:cNvGrpSpPr/>
          <p:nvPr/>
        </p:nvGrpSpPr>
        <p:grpSpPr>
          <a:xfrm>
            <a:off x="10959105" y="2837114"/>
            <a:ext cx="476112" cy="479592"/>
            <a:chOff x="5705475" y="3031807"/>
            <a:chExt cx="782002" cy="787718"/>
          </a:xfrm>
        </p:grpSpPr>
        <p:sp>
          <p:nvSpPr>
            <p:cNvPr id="883" name="Google Shape;883;p59"/>
            <p:cNvSpPr/>
            <p:nvPr/>
          </p:nvSpPr>
          <p:spPr>
            <a:xfrm>
              <a:off x="5991225" y="3031807"/>
              <a:ext cx="496252" cy="320992"/>
            </a:xfrm>
            <a:custGeom>
              <a:rect b="b" l="l" r="r" t="t"/>
              <a:pathLst>
                <a:path extrusionOk="0" h="320992" w="49625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9"/>
            <p:cNvSpPr/>
            <p:nvPr/>
          </p:nvSpPr>
          <p:spPr>
            <a:xfrm>
              <a:off x="5705475" y="3390900"/>
              <a:ext cx="457200" cy="428625"/>
            </a:xfrm>
            <a:custGeom>
              <a:rect b="b" l="l" r="r" t="t"/>
              <a:pathLst>
                <a:path extrusionOk="0" h="428625" w="457200">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p59"/>
            <p:cNvSpPr/>
            <p:nvPr/>
          </p:nvSpPr>
          <p:spPr>
            <a:xfrm>
              <a:off x="6207442" y="3390900"/>
              <a:ext cx="167870" cy="211454"/>
            </a:xfrm>
            <a:custGeom>
              <a:rect b="b" l="l" r="r" t="t"/>
              <a:pathLst>
                <a:path extrusionOk="0" h="211454" w="167870">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sp>
          <p:nvSpPr>
            <p:cNvPr id="886" name="Google Shape;886;p59"/>
            <p:cNvSpPr/>
            <p:nvPr/>
          </p:nvSpPr>
          <p:spPr>
            <a:xfrm>
              <a:off x="5785254" y="3141344"/>
              <a:ext cx="167870" cy="211455"/>
            </a:xfrm>
            <a:custGeom>
              <a:rect b="b" l="l" r="r" t="t"/>
              <a:pathLst>
                <a:path extrusionOk="0" h="211455" w="167870">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87" name="Google Shape;887;p59"/>
          <p:cNvSpPr/>
          <p:nvPr/>
        </p:nvSpPr>
        <p:spPr>
          <a:xfrm>
            <a:off x="8646469" y="4122064"/>
            <a:ext cx="3028139" cy="813556"/>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doli reprehenderiti vols esse cill inure dolorlaboru sit amet. Duis aute irusitakus reprehenderi doloris kaeisus ratik</a:t>
            </a:r>
            <a:endParaRPr/>
          </a:p>
          <a:p>
            <a:pPr indent="0" lvl="0" marL="0" marR="0" rtl="0" algn="r">
              <a:lnSpc>
                <a:spcPct val="150000"/>
              </a:lnSpc>
              <a:spcBef>
                <a:spcPts val="0"/>
              </a:spcBef>
              <a:spcAft>
                <a:spcPts val="0"/>
              </a:spcAft>
              <a:buNone/>
            </a:pPr>
            <a:r>
              <a:rPr lang="en-US" sz="800">
                <a:solidFill>
                  <a:srgbClr val="7F7F7F"/>
                </a:solidFill>
                <a:latin typeface="Poppins"/>
                <a:ea typeface="Poppins"/>
                <a:cs typeface="Poppins"/>
                <a:sym typeface="Poppins"/>
              </a:rPr>
              <a:t>Voluptate lorem kuisais.</a:t>
            </a:r>
            <a:endParaRPr sz="800">
              <a:solidFill>
                <a:srgbClr val="7F7F7F"/>
              </a:solidFill>
              <a:latin typeface="Poppins"/>
              <a:ea typeface="Poppins"/>
              <a:cs typeface="Poppins"/>
              <a:sym typeface="Poppins"/>
            </a:endParaRPr>
          </a:p>
        </p:txBody>
      </p:sp>
      <p:sp>
        <p:nvSpPr>
          <p:cNvPr id="888" name="Google Shape;888;p59"/>
          <p:cNvSpPr/>
          <p:nvPr/>
        </p:nvSpPr>
        <p:spPr>
          <a:xfrm>
            <a:off x="10160538" y="3732249"/>
            <a:ext cx="1509611" cy="34317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1200">
                <a:solidFill>
                  <a:schemeClr val="dk1"/>
                </a:solidFill>
                <a:latin typeface="Poppins SemiBold"/>
                <a:ea typeface="Poppins SemiBold"/>
                <a:cs typeface="Poppins SemiBold"/>
                <a:sym typeface="Poppins SemiBold"/>
              </a:rPr>
              <a:t>Analytics</a:t>
            </a:r>
            <a:endParaRPr sz="1200">
              <a:solidFill>
                <a:schemeClr val="dk1"/>
              </a:solidFill>
              <a:latin typeface="Poppins SemiBold"/>
              <a:ea typeface="Poppins SemiBold"/>
              <a:cs typeface="Poppins SemiBold"/>
              <a:sym typeface="Poppins SemiBold"/>
            </a:endParaRPr>
          </a:p>
        </p:txBody>
      </p:sp>
      <p:sp>
        <p:nvSpPr>
          <p:cNvPr id="889" name="Google Shape;889;p59"/>
          <p:cNvSpPr/>
          <p:nvPr/>
        </p:nvSpPr>
        <p:spPr>
          <a:xfrm>
            <a:off x="10042706" y="5181825"/>
            <a:ext cx="1493130" cy="345223"/>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59"/>
          <p:cNvSpPr txBox="1"/>
          <p:nvPr/>
        </p:nvSpPr>
        <p:spPr>
          <a:xfrm>
            <a:off x="10009116" y="5233787"/>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Poppins"/>
                <a:ea typeface="Poppins"/>
                <a:cs typeface="Poppins"/>
                <a:sym typeface="Poppins"/>
              </a:rPr>
              <a:t>Portfolio</a:t>
            </a:r>
            <a:endParaRPr/>
          </a:p>
        </p:txBody>
      </p:sp>
      <p:sp>
        <p:nvSpPr>
          <p:cNvPr id="891" name="Google Shape;891;p59"/>
          <p:cNvSpPr/>
          <p:nvPr/>
        </p:nvSpPr>
        <p:spPr>
          <a:xfrm>
            <a:off x="6894036" y="651934"/>
            <a:ext cx="3782743" cy="893933"/>
          </a:xfrm>
          <a:prstGeom prst="wedgeRoundRectCallout">
            <a:avLst>
              <a:gd fmla="val -25804" name="adj1"/>
              <a:gd fmla="val 78287" name="adj2"/>
              <a:gd fmla="val 16667" name="adj3"/>
            </a:avLst>
          </a:prstGeom>
          <a:solidFill>
            <a:schemeClr val="lt1"/>
          </a:solidFill>
          <a:ln>
            <a:noFill/>
          </a:ln>
          <a:effectLst>
            <a:outerShdw blurRad="177800" rotWithShape="0" algn="t" dir="6540000" dist="1143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2" name="Google Shape;892;p59"/>
          <p:cNvSpPr/>
          <p:nvPr/>
        </p:nvSpPr>
        <p:spPr>
          <a:xfrm>
            <a:off x="2437750" y="2340430"/>
            <a:ext cx="3998849" cy="993370"/>
          </a:xfrm>
          <a:prstGeom prst="wedgeRoundRectCallout">
            <a:avLst>
              <a:gd fmla="val 25397" name="adj1"/>
              <a:gd fmla="val 67763" name="adj2"/>
              <a:gd fmla="val 16667" name="adj3"/>
            </a:avLst>
          </a:prstGeom>
          <a:solidFill>
            <a:schemeClr val="lt1"/>
          </a:solidFill>
          <a:ln>
            <a:noFill/>
          </a:ln>
          <a:effectLst>
            <a:outerShdw blurRad="152400" rotWithShape="0" algn="tl" dir="2700000" dist="762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p59"/>
          <p:cNvSpPr txBox="1"/>
          <p:nvPr/>
        </p:nvSpPr>
        <p:spPr>
          <a:xfrm>
            <a:off x="2832890" y="2547204"/>
            <a:ext cx="32631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Medium"/>
                <a:ea typeface="Poppins Medium"/>
                <a:cs typeface="Poppins Medium"/>
                <a:sym typeface="Poppins Medium"/>
              </a:rPr>
              <a:t>Best People From Featured </a:t>
            </a:r>
            <a:r>
              <a:rPr lang="en-US" sz="1800">
                <a:solidFill>
                  <a:srgbClr val="2948FF"/>
                </a:solidFill>
                <a:latin typeface="Poppins Medium"/>
                <a:ea typeface="Poppins Medium"/>
                <a:cs typeface="Poppins Medium"/>
                <a:sym typeface="Poppins Medium"/>
              </a:rPr>
              <a:t>Studio</a:t>
            </a:r>
            <a:endParaRPr/>
          </a:p>
        </p:txBody>
      </p:sp>
      <p:sp>
        <p:nvSpPr>
          <p:cNvPr id="894" name="Google Shape;894;p59"/>
          <p:cNvSpPr txBox="1"/>
          <p:nvPr/>
        </p:nvSpPr>
        <p:spPr>
          <a:xfrm>
            <a:off x="7368039" y="919485"/>
            <a:ext cx="3263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Medium"/>
                <a:ea typeface="Poppins Medium"/>
                <a:cs typeface="Poppins Medium"/>
                <a:sym typeface="Poppins Medium"/>
              </a:rPr>
              <a:t>Good at </a:t>
            </a:r>
            <a:r>
              <a:rPr lang="en-US" sz="1800">
                <a:solidFill>
                  <a:srgbClr val="2948FF"/>
                </a:solidFill>
                <a:latin typeface="Poppins Medium"/>
                <a:ea typeface="Poppins Medium"/>
                <a:cs typeface="Poppins Medium"/>
                <a:sym typeface="Poppins Medium"/>
              </a:rPr>
              <a:t>Communicating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60"/>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p60"/>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60"/>
          <p:cNvSpPr txBox="1"/>
          <p:nvPr/>
        </p:nvSpPr>
        <p:spPr>
          <a:xfrm>
            <a:off x="4528192" y="1047494"/>
            <a:ext cx="320156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C0C0C"/>
                </a:solidFill>
                <a:latin typeface="Poppins"/>
                <a:ea typeface="Poppins"/>
                <a:cs typeface="Poppins"/>
                <a:sym typeface="Poppins"/>
              </a:rPr>
              <a:t>Infographic</a:t>
            </a:r>
            <a:endParaRPr/>
          </a:p>
        </p:txBody>
      </p:sp>
      <p:sp>
        <p:nvSpPr>
          <p:cNvPr id="902" name="Google Shape;902;p60"/>
          <p:cNvSpPr/>
          <p:nvPr/>
        </p:nvSpPr>
        <p:spPr>
          <a:xfrm>
            <a:off x="5365869" y="2581000"/>
            <a:ext cx="1589804" cy="729233"/>
          </a:xfrm>
          <a:prstGeom prst="roundRect">
            <a:avLst>
              <a:gd fmla="val 16667"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p:txBody>
      </p:sp>
      <p:sp>
        <p:nvSpPr>
          <p:cNvPr id="903" name="Google Shape;903;p60"/>
          <p:cNvSpPr/>
          <p:nvPr/>
        </p:nvSpPr>
        <p:spPr>
          <a:xfrm>
            <a:off x="8905831" y="4909457"/>
            <a:ext cx="551132" cy="737199"/>
          </a:xfrm>
          <a:custGeom>
            <a:rect b="b" l="l" r="r" t="t"/>
            <a:pathLst>
              <a:path extrusionOk="0" h="313" w="234">
                <a:moveTo>
                  <a:pt x="76" y="0"/>
                </a:moveTo>
                <a:lnTo>
                  <a:pt x="234" y="156"/>
                </a:lnTo>
                <a:lnTo>
                  <a:pt x="76" y="313"/>
                </a:lnTo>
                <a:lnTo>
                  <a:pt x="0" y="313"/>
                </a:lnTo>
                <a:lnTo>
                  <a:pt x="158" y="156"/>
                </a:lnTo>
                <a:lnTo>
                  <a:pt x="1" y="0"/>
                </a:lnTo>
                <a:lnTo>
                  <a:pt x="76" y="0"/>
                </a:lnTo>
                <a:lnTo>
                  <a:pt x="76" y="0"/>
                </a:lnTo>
                <a:close/>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60"/>
          <p:cNvSpPr/>
          <p:nvPr/>
        </p:nvSpPr>
        <p:spPr>
          <a:xfrm>
            <a:off x="3476946" y="4909457"/>
            <a:ext cx="1686370" cy="737199"/>
          </a:xfrm>
          <a:custGeom>
            <a:rect b="b" l="l" r="r" t="t"/>
            <a:pathLst>
              <a:path extrusionOk="0" h="313" w="716">
                <a:moveTo>
                  <a:pt x="0" y="313"/>
                </a:moveTo>
                <a:lnTo>
                  <a:pt x="558" y="313"/>
                </a:lnTo>
                <a:lnTo>
                  <a:pt x="716" y="156"/>
                </a:lnTo>
                <a:lnTo>
                  <a:pt x="558" y="0"/>
                </a:lnTo>
                <a:lnTo>
                  <a:pt x="0" y="0"/>
                </a:lnTo>
                <a:lnTo>
                  <a:pt x="0" y="313"/>
                </a:lnTo>
                <a:lnTo>
                  <a:pt x="0" y="313"/>
                </a:lnTo>
                <a:close/>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60"/>
          <p:cNvSpPr/>
          <p:nvPr/>
        </p:nvSpPr>
        <p:spPr>
          <a:xfrm>
            <a:off x="4094025" y="4520840"/>
            <a:ext cx="179000" cy="492251"/>
          </a:xfrm>
          <a:custGeom>
            <a:rect b="b" l="l" r="r" t="t"/>
            <a:pathLst>
              <a:path extrusionOk="0" h="4035" w="1475">
                <a:moveTo>
                  <a:pt x="878" y="2697"/>
                </a:moveTo>
                <a:cubicBezTo>
                  <a:pt x="1184" y="2761"/>
                  <a:pt x="1414" y="3033"/>
                  <a:pt x="1414" y="3359"/>
                </a:cubicBezTo>
                <a:cubicBezTo>
                  <a:pt x="1414" y="3732"/>
                  <a:pt x="1111" y="4035"/>
                  <a:pt x="738" y="4035"/>
                </a:cubicBezTo>
                <a:cubicBezTo>
                  <a:pt x="364" y="4035"/>
                  <a:pt x="61" y="3732"/>
                  <a:pt x="61" y="3359"/>
                </a:cubicBezTo>
                <a:cubicBezTo>
                  <a:pt x="61" y="3033"/>
                  <a:pt x="291" y="2761"/>
                  <a:pt x="597" y="2697"/>
                </a:cubicBezTo>
                <a:lnTo>
                  <a:pt x="597" y="1340"/>
                </a:lnTo>
                <a:lnTo>
                  <a:pt x="0" y="1340"/>
                </a:lnTo>
                <a:lnTo>
                  <a:pt x="738" y="0"/>
                </a:lnTo>
                <a:lnTo>
                  <a:pt x="1475" y="1340"/>
                </a:lnTo>
                <a:lnTo>
                  <a:pt x="878" y="1340"/>
                </a:lnTo>
                <a:lnTo>
                  <a:pt x="878" y="2697"/>
                </a:lnTo>
                <a:lnTo>
                  <a:pt x="878" y="2697"/>
                </a:lnTo>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0"/>
          <p:cNvSpPr/>
          <p:nvPr/>
        </p:nvSpPr>
        <p:spPr>
          <a:xfrm>
            <a:off x="4791184" y="4909457"/>
            <a:ext cx="1684015" cy="737199"/>
          </a:xfrm>
          <a:custGeom>
            <a:rect b="b" l="l" r="r" t="t"/>
            <a:pathLst>
              <a:path extrusionOk="0" h="313" w="715">
                <a:moveTo>
                  <a:pt x="0" y="313"/>
                </a:moveTo>
                <a:lnTo>
                  <a:pt x="558" y="313"/>
                </a:lnTo>
                <a:lnTo>
                  <a:pt x="715" y="156"/>
                </a:lnTo>
                <a:lnTo>
                  <a:pt x="558" y="0"/>
                </a:lnTo>
                <a:lnTo>
                  <a:pt x="0" y="0"/>
                </a:lnTo>
                <a:lnTo>
                  <a:pt x="0" y="0"/>
                </a:lnTo>
                <a:lnTo>
                  <a:pt x="158" y="156"/>
                </a:lnTo>
                <a:lnTo>
                  <a:pt x="0" y="313"/>
                </a:lnTo>
                <a:lnTo>
                  <a:pt x="0" y="313"/>
                </a:lnTo>
                <a:lnTo>
                  <a:pt x="0" y="313"/>
                </a:lnTo>
                <a:close/>
              </a:path>
            </a:pathLst>
          </a:custGeom>
          <a:solidFill>
            <a:srgbClr val="7030A0"/>
          </a:solidFill>
          <a:ln>
            <a:noFill/>
          </a:ln>
          <a:effectLst>
            <a:outerShdw blurRad="101600" rotWithShape="0" algn="t" dir="5400000" dist="76200">
              <a:srgbClr val="000000">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60"/>
          <p:cNvSpPr/>
          <p:nvPr/>
        </p:nvSpPr>
        <p:spPr>
          <a:xfrm>
            <a:off x="5415329" y="4520840"/>
            <a:ext cx="179000" cy="492251"/>
          </a:xfrm>
          <a:custGeom>
            <a:rect b="b" l="l" r="r" t="t"/>
            <a:pathLst>
              <a:path extrusionOk="0" h="4035" w="1474">
                <a:moveTo>
                  <a:pt x="878" y="2697"/>
                </a:move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878" y="1340"/>
                </a:lnTo>
                <a:lnTo>
                  <a:pt x="878" y="2697"/>
                </a:lnTo>
                <a:lnTo>
                  <a:pt x="878" y="2697"/>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60"/>
          <p:cNvSpPr/>
          <p:nvPr/>
        </p:nvSpPr>
        <p:spPr>
          <a:xfrm>
            <a:off x="6105422" y="4909457"/>
            <a:ext cx="1684015" cy="737199"/>
          </a:xfrm>
          <a:custGeom>
            <a:rect b="b" l="l" r="r" t="t"/>
            <a:pathLst>
              <a:path extrusionOk="0" h="313" w="715">
                <a:moveTo>
                  <a:pt x="0" y="313"/>
                </a:moveTo>
                <a:lnTo>
                  <a:pt x="558" y="313"/>
                </a:lnTo>
                <a:lnTo>
                  <a:pt x="715" y="156"/>
                </a:lnTo>
                <a:lnTo>
                  <a:pt x="558" y="0"/>
                </a:lnTo>
                <a:lnTo>
                  <a:pt x="0" y="0"/>
                </a:lnTo>
                <a:lnTo>
                  <a:pt x="157" y="156"/>
                </a:lnTo>
                <a:lnTo>
                  <a:pt x="0" y="313"/>
                </a:lnTo>
                <a:lnTo>
                  <a:pt x="0" y="313"/>
                </a:lnTo>
                <a:close/>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0"/>
          <p:cNvSpPr/>
          <p:nvPr/>
        </p:nvSpPr>
        <p:spPr>
          <a:xfrm>
            <a:off x="6741343" y="4520840"/>
            <a:ext cx="181356" cy="492251"/>
          </a:xfrm>
          <a:custGeom>
            <a:rect b="b" l="l" r="r" t="t"/>
            <a:pathLst>
              <a:path extrusionOk="0" h="4035" w="1474">
                <a:moveTo>
                  <a:pt x="1474" y="1340"/>
                </a:moveTo>
                <a:lnTo>
                  <a:pt x="878" y="1340"/>
                </a:lnTo>
                <a:lnTo>
                  <a:pt x="878" y="2697"/>
                </a:ln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1474" y="1340"/>
                </a:lnTo>
                <a:close/>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0"/>
          <p:cNvSpPr/>
          <p:nvPr/>
        </p:nvSpPr>
        <p:spPr>
          <a:xfrm>
            <a:off x="7419659" y="4909457"/>
            <a:ext cx="1684015" cy="737199"/>
          </a:xfrm>
          <a:custGeom>
            <a:rect b="b" l="l" r="r" t="t"/>
            <a:pathLst>
              <a:path extrusionOk="0" h="313" w="715">
                <a:moveTo>
                  <a:pt x="0" y="313"/>
                </a:moveTo>
                <a:lnTo>
                  <a:pt x="559" y="313"/>
                </a:lnTo>
                <a:lnTo>
                  <a:pt x="715" y="156"/>
                </a:lnTo>
                <a:lnTo>
                  <a:pt x="559" y="0"/>
                </a:lnTo>
                <a:lnTo>
                  <a:pt x="0" y="0"/>
                </a:lnTo>
                <a:lnTo>
                  <a:pt x="157" y="156"/>
                </a:lnTo>
                <a:lnTo>
                  <a:pt x="0" y="313"/>
                </a:lnTo>
                <a:lnTo>
                  <a:pt x="0" y="313"/>
                </a:lnTo>
                <a:close/>
              </a:path>
            </a:pathLst>
          </a:custGeom>
          <a:solidFill>
            <a:srgbClr val="7030A0"/>
          </a:solidFill>
          <a:ln>
            <a:noFill/>
          </a:ln>
          <a:effectLst>
            <a:outerShdw blurRad="88900" rotWithShape="0" algn="tr" dir="8100000" dist="63500">
              <a:srgbClr val="000000">
                <a:alpha val="4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60"/>
          <p:cNvSpPr/>
          <p:nvPr/>
        </p:nvSpPr>
        <p:spPr>
          <a:xfrm>
            <a:off x="8036739" y="4520840"/>
            <a:ext cx="181356" cy="492251"/>
          </a:xfrm>
          <a:custGeom>
            <a:rect b="b" l="l" r="r" t="t"/>
            <a:pathLst>
              <a:path extrusionOk="0" h="4034" w="1474">
                <a:moveTo>
                  <a:pt x="1474" y="1340"/>
                </a:moveTo>
                <a:lnTo>
                  <a:pt x="878" y="1340"/>
                </a:lnTo>
                <a:lnTo>
                  <a:pt x="878" y="2696"/>
                </a:lnTo>
                <a:cubicBezTo>
                  <a:pt x="1184" y="2761"/>
                  <a:pt x="1414" y="3032"/>
                  <a:pt x="1414" y="3358"/>
                </a:cubicBezTo>
                <a:cubicBezTo>
                  <a:pt x="1414" y="3731"/>
                  <a:pt x="1111" y="4034"/>
                  <a:pt x="737" y="4034"/>
                </a:cubicBezTo>
                <a:cubicBezTo>
                  <a:pt x="363" y="4034"/>
                  <a:pt x="60" y="3731"/>
                  <a:pt x="60" y="3358"/>
                </a:cubicBezTo>
                <a:cubicBezTo>
                  <a:pt x="60" y="3032"/>
                  <a:pt x="290" y="2761"/>
                  <a:pt x="596" y="2696"/>
                </a:cubicBezTo>
                <a:lnTo>
                  <a:pt x="596" y="1340"/>
                </a:lnTo>
                <a:lnTo>
                  <a:pt x="0" y="1340"/>
                </a:lnTo>
                <a:lnTo>
                  <a:pt x="737" y="0"/>
                </a:lnTo>
                <a:lnTo>
                  <a:pt x="1474" y="1340"/>
                </a:lnTo>
                <a:lnTo>
                  <a:pt x="1474" y="1340"/>
                </a:lnTo>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60"/>
          <p:cNvSpPr/>
          <p:nvPr/>
        </p:nvSpPr>
        <p:spPr>
          <a:xfrm>
            <a:off x="2640827" y="4111024"/>
            <a:ext cx="7414373" cy="1224738"/>
          </a:xfrm>
          <a:custGeom>
            <a:rect b="b" l="l" r="r" t="t"/>
            <a:pathLst>
              <a:path extrusionOk="0" h="10032" w="60717">
                <a:moveTo>
                  <a:pt x="60717" y="8965"/>
                </a:moveTo>
                <a:lnTo>
                  <a:pt x="59659" y="10032"/>
                </a:lnTo>
                <a:lnTo>
                  <a:pt x="58602" y="8965"/>
                </a:lnTo>
                <a:lnTo>
                  <a:pt x="58869" y="8480"/>
                </a:lnTo>
                <a:lnTo>
                  <a:pt x="59400" y="9016"/>
                </a:lnTo>
                <a:cubicBezTo>
                  <a:pt x="59121" y="4276"/>
                  <a:pt x="55158" y="485"/>
                  <a:pt x="50352" y="485"/>
                </a:cubicBezTo>
                <a:lnTo>
                  <a:pt x="9511" y="485"/>
                </a:lnTo>
                <a:cubicBezTo>
                  <a:pt x="4795" y="485"/>
                  <a:pt x="891" y="4137"/>
                  <a:pt x="483" y="8751"/>
                </a:cubicBezTo>
                <a:lnTo>
                  <a:pt x="214" y="8480"/>
                </a:lnTo>
                <a:lnTo>
                  <a:pt x="0" y="8696"/>
                </a:lnTo>
                <a:cubicBezTo>
                  <a:pt x="436" y="3839"/>
                  <a:pt x="4546" y="0"/>
                  <a:pt x="9511" y="0"/>
                </a:cubicBezTo>
                <a:lnTo>
                  <a:pt x="50352" y="0"/>
                </a:lnTo>
                <a:cubicBezTo>
                  <a:pt x="55436" y="0"/>
                  <a:pt x="59624" y="4025"/>
                  <a:pt x="59888" y="9046"/>
                </a:cubicBezTo>
                <a:lnTo>
                  <a:pt x="60450" y="8480"/>
                </a:lnTo>
                <a:lnTo>
                  <a:pt x="60717" y="8965"/>
                </a:lnTo>
                <a:lnTo>
                  <a:pt x="60717" y="8965"/>
                </a:lnTo>
              </a:path>
            </a:pathLst>
          </a:custGeom>
          <a:solidFill>
            <a:srgbClr val="D0CE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0"/>
          <p:cNvSpPr/>
          <p:nvPr/>
        </p:nvSpPr>
        <p:spPr>
          <a:xfrm>
            <a:off x="2537195" y="5147340"/>
            <a:ext cx="1540343" cy="1295395"/>
          </a:xfrm>
          <a:custGeom>
            <a:rect b="b" l="l" r="r" t="t"/>
            <a:pathLst>
              <a:path extrusionOk="0" h="10621" w="12599">
                <a:moveTo>
                  <a:pt x="2115" y="1067"/>
                </a:moveTo>
                <a:lnTo>
                  <a:pt x="1058" y="0"/>
                </a:lnTo>
                <a:lnTo>
                  <a:pt x="0" y="1067"/>
                </a:lnTo>
                <a:lnTo>
                  <a:pt x="268" y="1552"/>
                </a:lnTo>
                <a:lnTo>
                  <a:pt x="806" y="1009"/>
                </a:lnTo>
                <a:cubicBezTo>
                  <a:pt x="805" y="1030"/>
                  <a:pt x="805" y="1050"/>
                  <a:pt x="805" y="1070"/>
                </a:cubicBezTo>
                <a:cubicBezTo>
                  <a:pt x="805" y="6323"/>
                  <a:pt x="5102" y="10621"/>
                  <a:pt x="10355" y="10621"/>
                </a:cubicBezTo>
                <a:lnTo>
                  <a:pt x="12550" y="10621"/>
                </a:lnTo>
                <a:lnTo>
                  <a:pt x="12330" y="10402"/>
                </a:lnTo>
                <a:lnTo>
                  <a:pt x="12599" y="10135"/>
                </a:lnTo>
                <a:lnTo>
                  <a:pt x="10355" y="10135"/>
                </a:lnTo>
                <a:cubicBezTo>
                  <a:pt x="5370" y="10135"/>
                  <a:pt x="1290" y="6055"/>
                  <a:pt x="1290" y="1070"/>
                </a:cubicBezTo>
                <a:cubicBezTo>
                  <a:pt x="1290" y="1042"/>
                  <a:pt x="1290" y="1015"/>
                  <a:pt x="1290" y="989"/>
                </a:cubicBezTo>
                <a:lnTo>
                  <a:pt x="1848" y="1552"/>
                </a:lnTo>
                <a:lnTo>
                  <a:pt x="2115" y="1067"/>
                </a:lnTo>
                <a:lnTo>
                  <a:pt x="2115" y="1067"/>
                </a:lnTo>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0"/>
          <p:cNvSpPr/>
          <p:nvPr/>
        </p:nvSpPr>
        <p:spPr>
          <a:xfrm>
            <a:off x="4044564" y="6287288"/>
            <a:ext cx="2084410" cy="259079"/>
          </a:xfrm>
          <a:custGeom>
            <a:rect b="b" l="l" r="r" t="t"/>
            <a:pathLst>
              <a:path extrusionOk="0" h="110" w="885">
                <a:moveTo>
                  <a:pt x="55" y="110"/>
                </a:moveTo>
                <a:lnTo>
                  <a:pt x="0" y="55"/>
                </a:lnTo>
                <a:lnTo>
                  <a:pt x="55" y="0"/>
                </a:lnTo>
                <a:lnTo>
                  <a:pt x="80" y="14"/>
                </a:lnTo>
                <a:lnTo>
                  <a:pt x="53" y="41"/>
                </a:lnTo>
                <a:lnTo>
                  <a:pt x="885" y="41"/>
                </a:lnTo>
                <a:lnTo>
                  <a:pt x="871" y="55"/>
                </a:lnTo>
                <a:lnTo>
                  <a:pt x="882" y="66"/>
                </a:lnTo>
                <a:lnTo>
                  <a:pt x="50" y="66"/>
                </a:lnTo>
                <a:lnTo>
                  <a:pt x="80" y="96"/>
                </a:lnTo>
                <a:lnTo>
                  <a:pt x="55" y="110"/>
                </a:lnTo>
                <a:lnTo>
                  <a:pt x="55" y="110"/>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0"/>
          <p:cNvSpPr/>
          <p:nvPr/>
        </p:nvSpPr>
        <p:spPr>
          <a:xfrm>
            <a:off x="6096000" y="6287288"/>
            <a:ext cx="2082054" cy="259079"/>
          </a:xfrm>
          <a:custGeom>
            <a:rect b="b" l="l" r="r" t="t"/>
            <a:pathLst>
              <a:path extrusionOk="0" h="110" w="884">
                <a:moveTo>
                  <a:pt x="55" y="110"/>
                </a:moveTo>
                <a:lnTo>
                  <a:pt x="0" y="55"/>
                </a:lnTo>
                <a:lnTo>
                  <a:pt x="55" y="0"/>
                </a:lnTo>
                <a:lnTo>
                  <a:pt x="80" y="14"/>
                </a:lnTo>
                <a:lnTo>
                  <a:pt x="53" y="41"/>
                </a:lnTo>
                <a:lnTo>
                  <a:pt x="884" y="41"/>
                </a:lnTo>
                <a:lnTo>
                  <a:pt x="870" y="55"/>
                </a:lnTo>
                <a:lnTo>
                  <a:pt x="881" y="66"/>
                </a:lnTo>
                <a:lnTo>
                  <a:pt x="50" y="66"/>
                </a:lnTo>
                <a:lnTo>
                  <a:pt x="80" y="96"/>
                </a:lnTo>
                <a:lnTo>
                  <a:pt x="55" y="110"/>
                </a:lnTo>
                <a:lnTo>
                  <a:pt x="55" y="110"/>
                </a:lnTo>
                <a:close/>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60"/>
          <p:cNvSpPr/>
          <p:nvPr/>
        </p:nvSpPr>
        <p:spPr>
          <a:xfrm>
            <a:off x="8145081" y="5305142"/>
            <a:ext cx="1811199" cy="1241225"/>
          </a:xfrm>
          <a:custGeom>
            <a:rect b="b" l="l" r="r" t="t"/>
            <a:pathLst>
              <a:path extrusionOk="0" h="10156" w="14836">
                <a:moveTo>
                  <a:pt x="1067" y="10156"/>
                </a:moveTo>
                <a:lnTo>
                  <a:pt x="0" y="9098"/>
                </a:lnTo>
                <a:lnTo>
                  <a:pt x="1067" y="8040"/>
                </a:lnTo>
                <a:lnTo>
                  <a:pt x="1552" y="8308"/>
                </a:lnTo>
                <a:lnTo>
                  <a:pt x="1024" y="8831"/>
                </a:lnTo>
                <a:lnTo>
                  <a:pt x="5289" y="8831"/>
                </a:lnTo>
                <a:cubicBezTo>
                  <a:pt x="10196" y="8831"/>
                  <a:pt x="14225" y="4879"/>
                  <a:pt x="14351" y="0"/>
                </a:cubicBezTo>
                <a:lnTo>
                  <a:pt x="14596" y="248"/>
                </a:lnTo>
                <a:lnTo>
                  <a:pt x="14836" y="6"/>
                </a:lnTo>
                <a:cubicBezTo>
                  <a:pt x="14707" y="5150"/>
                  <a:pt x="10461" y="9317"/>
                  <a:pt x="5289" y="9317"/>
                </a:cubicBezTo>
                <a:lnTo>
                  <a:pt x="975" y="9317"/>
                </a:lnTo>
                <a:lnTo>
                  <a:pt x="1552" y="9889"/>
                </a:lnTo>
                <a:lnTo>
                  <a:pt x="1067" y="10156"/>
                </a:lnTo>
                <a:lnTo>
                  <a:pt x="1067" y="10156"/>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60"/>
          <p:cNvSpPr/>
          <p:nvPr/>
        </p:nvSpPr>
        <p:spPr>
          <a:xfrm>
            <a:off x="5271658" y="3908471"/>
            <a:ext cx="466342" cy="466342"/>
          </a:xfrm>
          <a:custGeom>
            <a:rect b="b" l="l" r="r" t="t"/>
            <a:pathLst>
              <a:path extrusionOk="0" h="3820" w="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sp>
        <p:nvSpPr>
          <p:cNvPr id="918" name="Google Shape;918;p60"/>
          <p:cNvSpPr/>
          <p:nvPr/>
        </p:nvSpPr>
        <p:spPr>
          <a:xfrm>
            <a:off x="5212776" y="3849588"/>
            <a:ext cx="584105" cy="584105"/>
          </a:xfrm>
          <a:custGeom>
            <a:rect b="b" l="l" r="r" t="t"/>
            <a:pathLst>
              <a:path extrusionOk="0" h="4791" w="4791">
                <a:moveTo>
                  <a:pt x="2396" y="4791"/>
                </a:moveTo>
                <a:cubicBezTo>
                  <a:pt x="1073" y="4791"/>
                  <a:pt x="0" y="3718"/>
                  <a:pt x="0" y="2395"/>
                </a:cubicBezTo>
                <a:cubicBezTo>
                  <a:pt x="0" y="1072"/>
                  <a:pt x="1073" y="0"/>
                  <a:pt x="2396" y="0"/>
                </a:cubicBezTo>
                <a:cubicBezTo>
                  <a:pt x="3719" y="0"/>
                  <a:pt x="4791" y="1072"/>
                  <a:pt x="4791" y="2395"/>
                </a:cubicBezTo>
                <a:cubicBezTo>
                  <a:pt x="4791" y="3718"/>
                  <a:pt x="3719" y="4791"/>
                  <a:pt x="2396" y="4791"/>
                </a:cubicBezTo>
                <a:close/>
                <a:moveTo>
                  <a:pt x="2396" y="4306"/>
                </a:moveTo>
                <a:cubicBezTo>
                  <a:pt x="3451" y="4306"/>
                  <a:pt x="4306" y="3450"/>
                  <a:pt x="4306" y="2395"/>
                </a:cubicBezTo>
                <a:cubicBezTo>
                  <a:pt x="4306" y="1340"/>
                  <a:pt x="3451" y="485"/>
                  <a:pt x="2396" y="485"/>
                </a:cubicBezTo>
                <a:cubicBezTo>
                  <a:pt x="1341" y="485"/>
                  <a:pt x="486" y="1340"/>
                  <a:pt x="486" y="2395"/>
                </a:cubicBezTo>
                <a:cubicBezTo>
                  <a:pt x="486" y="3450"/>
                  <a:pt x="1341" y="4306"/>
                  <a:pt x="2396" y="4306"/>
                </a:cubicBezTo>
                <a:lnTo>
                  <a:pt x="2396" y="4306"/>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Poppins Medium"/>
                <a:ea typeface="Poppins Medium"/>
                <a:cs typeface="Poppins Medium"/>
                <a:sym typeface="Poppins Medium"/>
              </a:rPr>
              <a:t>02</a:t>
            </a:r>
            <a:endParaRPr/>
          </a:p>
        </p:txBody>
      </p:sp>
      <p:sp>
        <p:nvSpPr>
          <p:cNvPr id="919" name="Google Shape;919;p60"/>
          <p:cNvSpPr/>
          <p:nvPr/>
        </p:nvSpPr>
        <p:spPr>
          <a:xfrm>
            <a:off x="6597672" y="3908471"/>
            <a:ext cx="466342" cy="466342"/>
          </a:xfrm>
          <a:custGeom>
            <a:rect b="b" l="l" r="r" t="t"/>
            <a:pathLst>
              <a:path extrusionOk="0" h="3820" w="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sp>
        <p:nvSpPr>
          <p:cNvPr id="920" name="Google Shape;920;p60"/>
          <p:cNvSpPr/>
          <p:nvPr/>
        </p:nvSpPr>
        <p:spPr>
          <a:xfrm>
            <a:off x="6538791" y="3849588"/>
            <a:ext cx="586462" cy="584105"/>
          </a:xfrm>
          <a:custGeom>
            <a:rect b="b" l="l" r="r" t="t"/>
            <a:pathLst>
              <a:path extrusionOk="0" h="4791" w="4790">
                <a:moveTo>
                  <a:pt x="2395" y="4791"/>
                </a:moveTo>
                <a:cubicBezTo>
                  <a:pt x="1072" y="4791"/>
                  <a:pt x="0" y="3718"/>
                  <a:pt x="0" y="2395"/>
                </a:cubicBezTo>
                <a:cubicBezTo>
                  <a:pt x="0" y="1072"/>
                  <a:pt x="1072" y="0"/>
                  <a:pt x="2395" y="0"/>
                </a:cubicBezTo>
                <a:cubicBezTo>
                  <a:pt x="3718" y="0"/>
                  <a:pt x="4790" y="1072"/>
                  <a:pt x="4790" y="2395"/>
                </a:cubicBezTo>
                <a:cubicBezTo>
                  <a:pt x="4790"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Poppins Medium"/>
                <a:ea typeface="Poppins Medium"/>
                <a:cs typeface="Poppins Medium"/>
                <a:sym typeface="Poppins Medium"/>
              </a:rPr>
              <a:t>03</a:t>
            </a:r>
            <a:endParaRPr/>
          </a:p>
        </p:txBody>
      </p:sp>
      <p:sp>
        <p:nvSpPr>
          <p:cNvPr id="921" name="Google Shape;921;p60"/>
          <p:cNvSpPr/>
          <p:nvPr/>
        </p:nvSpPr>
        <p:spPr>
          <a:xfrm>
            <a:off x="7895423" y="3908471"/>
            <a:ext cx="466342" cy="466342"/>
          </a:xfrm>
          <a:custGeom>
            <a:rect b="b" l="l" r="r" t="t"/>
            <a:pathLst>
              <a:path extrusionOk="0" h="3820" w="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sp>
        <p:nvSpPr>
          <p:cNvPr id="922" name="Google Shape;922;p60"/>
          <p:cNvSpPr/>
          <p:nvPr/>
        </p:nvSpPr>
        <p:spPr>
          <a:xfrm>
            <a:off x="7834186" y="3849588"/>
            <a:ext cx="586462" cy="584105"/>
          </a:xfrm>
          <a:custGeom>
            <a:rect b="b" l="l" r="r" t="t"/>
            <a:pathLst>
              <a:path extrusionOk="0" h="4791" w="4791">
                <a:moveTo>
                  <a:pt x="2395" y="4791"/>
                </a:moveTo>
                <a:cubicBezTo>
                  <a:pt x="1072" y="4791"/>
                  <a:pt x="0" y="3718"/>
                  <a:pt x="0" y="2395"/>
                </a:cubicBezTo>
                <a:cubicBezTo>
                  <a:pt x="0" y="1072"/>
                  <a:pt x="1072" y="0"/>
                  <a:pt x="2395" y="0"/>
                </a:cubicBezTo>
                <a:cubicBezTo>
                  <a:pt x="3718" y="0"/>
                  <a:pt x="4791" y="1072"/>
                  <a:pt x="4791" y="2395"/>
                </a:cubicBezTo>
                <a:cubicBezTo>
                  <a:pt x="4791"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Poppins Medium"/>
                <a:ea typeface="Poppins Medium"/>
                <a:cs typeface="Poppins Medium"/>
                <a:sym typeface="Poppins Medium"/>
              </a:rPr>
              <a:t>04</a:t>
            </a:r>
            <a:endParaRPr/>
          </a:p>
        </p:txBody>
      </p:sp>
      <p:sp>
        <p:nvSpPr>
          <p:cNvPr id="923" name="Google Shape;923;p60"/>
          <p:cNvSpPr/>
          <p:nvPr/>
        </p:nvSpPr>
        <p:spPr>
          <a:xfrm>
            <a:off x="3950353" y="3908471"/>
            <a:ext cx="466342" cy="466342"/>
          </a:xfrm>
          <a:custGeom>
            <a:rect b="b" l="l" r="r" t="t"/>
            <a:pathLst>
              <a:path extrusionOk="0" h="3820" w="3821">
                <a:moveTo>
                  <a:pt x="1911" y="3820"/>
                </a:moveTo>
                <a:cubicBezTo>
                  <a:pt x="2965" y="3820"/>
                  <a:pt x="3821" y="2965"/>
                  <a:pt x="3821" y="1910"/>
                </a:cubicBezTo>
                <a:cubicBezTo>
                  <a:pt x="3821" y="855"/>
                  <a:pt x="2965" y="0"/>
                  <a:pt x="1911" y="0"/>
                </a:cubicBezTo>
                <a:cubicBezTo>
                  <a:pt x="856" y="0"/>
                  <a:pt x="0" y="855"/>
                  <a:pt x="0" y="1910"/>
                </a:cubicBezTo>
                <a:cubicBezTo>
                  <a:pt x="0" y="2965"/>
                  <a:pt x="856" y="3820"/>
                  <a:pt x="1911" y="3820"/>
                </a:cubicBezTo>
                <a:lnTo>
                  <a:pt x="1911" y="38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sp>
        <p:nvSpPr>
          <p:cNvPr id="924" name="Google Shape;924;p60"/>
          <p:cNvSpPr/>
          <p:nvPr/>
        </p:nvSpPr>
        <p:spPr>
          <a:xfrm>
            <a:off x="3891473" y="3849588"/>
            <a:ext cx="584105" cy="584105"/>
          </a:xfrm>
          <a:custGeom>
            <a:rect b="b" l="l" r="r" t="t"/>
            <a:pathLst>
              <a:path extrusionOk="0" h="4791" w="4791">
                <a:moveTo>
                  <a:pt x="2395" y="4791"/>
                </a:moveTo>
                <a:cubicBezTo>
                  <a:pt x="1073" y="4791"/>
                  <a:pt x="0" y="3718"/>
                  <a:pt x="0" y="2395"/>
                </a:cubicBezTo>
                <a:cubicBezTo>
                  <a:pt x="0" y="1072"/>
                  <a:pt x="1073" y="0"/>
                  <a:pt x="2395" y="0"/>
                </a:cubicBezTo>
                <a:cubicBezTo>
                  <a:pt x="3718" y="0"/>
                  <a:pt x="4791" y="1072"/>
                  <a:pt x="4791" y="2395"/>
                </a:cubicBezTo>
                <a:cubicBezTo>
                  <a:pt x="4791" y="3718"/>
                  <a:pt x="3718" y="4791"/>
                  <a:pt x="2395" y="4791"/>
                </a:cubicBezTo>
                <a:close/>
                <a:moveTo>
                  <a:pt x="2395" y="4306"/>
                </a:moveTo>
                <a:cubicBezTo>
                  <a:pt x="3450" y="4306"/>
                  <a:pt x="4306" y="3450"/>
                  <a:pt x="4306" y="2395"/>
                </a:cubicBezTo>
                <a:cubicBezTo>
                  <a:pt x="4306" y="1340"/>
                  <a:pt x="3450" y="485"/>
                  <a:pt x="2395" y="485"/>
                </a:cubicBezTo>
                <a:cubicBezTo>
                  <a:pt x="1340" y="485"/>
                  <a:pt x="485" y="1340"/>
                  <a:pt x="485" y="2395"/>
                </a:cubicBezTo>
                <a:cubicBezTo>
                  <a:pt x="485" y="3450"/>
                  <a:pt x="1340" y="4306"/>
                  <a:pt x="2395" y="4306"/>
                </a:cubicBezTo>
                <a:lnTo>
                  <a:pt x="2395" y="4306"/>
                </a:lnTo>
                <a:close/>
              </a:path>
            </a:pathLst>
          </a:cu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Poppins Medium"/>
                <a:ea typeface="Poppins Medium"/>
                <a:cs typeface="Poppins Medium"/>
                <a:sym typeface="Poppins Medium"/>
              </a:rPr>
              <a:t>01</a:t>
            </a:r>
            <a:endParaRPr/>
          </a:p>
        </p:txBody>
      </p:sp>
      <p:sp>
        <p:nvSpPr>
          <p:cNvPr id="925" name="Google Shape;925;p60"/>
          <p:cNvSpPr/>
          <p:nvPr/>
        </p:nvSpPr>
        <p:spPr>
          <a:xfrm>
            <a:off x="7021619" y="2890996"/>
            <a:ext cx="1090488" cy="666540"/>
          </a:xfrm>
          <a:custGeom>
            <a:rect b="b" l="l" r="r" t="t"/>
            <a:pathLst>
              <a:path extrusionOk="0" h="5462" w="8919">
                <a:moveTo>
                  <a:pt x="8543" y="4482"/>
                </a:moveTo>
                <a:cubicBezTo>
                  <a:pt x="8521" y="4437"/>
                  <a:pt x="8466" y="4418"/>
                  <a:pt x="8422" y="4441"/>
                </a:cubicBezTo>
                <a:cubicBezTo>
                  <a:pt x="8376" y="4463"/>
                  <a:pt x="8358" y="4518"/>
                  <a:pt x="8380" y="4563"/>
                </a:cubicBezTo>
                <a:lnTo>
                  <a:pt x="8383" y="4568"/>
                </a:lnTo>
                <a:lnTo>
                  <a:pt x="8403" y="4607"/>
                </a:lnTo>
                <a:lnTo>
                  <a:pt x="8422" y="4646"/>
                </a:lnTo>
                <a:lnTo>
                  <a:pt x="8440" y="4686"/>
                </a:lnTo>
                <a:lnTo>
                  <a:pt x="8459" y="4725"/>
                </a:lnTo>
                <a:cubicBezTo>
                  <a:pt x="8480" y="4770"/>
                  <a:pt x="8534" y="4790"/>
                  <a:pt x="8580" y="4768"/>
                </a:cubicBezTo>
                <a:cubicBezTo>
                  <a:pt x="8625" y="4747"/>
                  <a:pt x="8645" y="4693"/>
                  <a:pt x="8623" y="4648"/>
                </a:cubicBezTo>
                <a:lnTo>
                  <a:pt x="8605" y="4608"/>
                </a:lnTo>
                <a:lnTo>
                  <a:pt x="8585" y="4567"/>
                </a:lnTo>
                <a:lnTo>
                  <a:pt x="8566" y="4527"/>
                </a:lnTo>
                <a:lnTo>
                  <a:pt x="8546" y="4487"/>
                </a:lnTo>
                <a:lnTo>
                  <a:pt x="8543" y="4482"/>
                </a:lnTo>
                <a:close/>
                <a:moveTo>
                  <a:pt x="8181" y="3840"/>
                </a:moveTo>
                <a:cubicBezTo>
                  <a:pt x="8155" y="3797"/>
                  <a:pt x="8099" y="3785"/>
                  <a:pt x="8056" y="3811"/>
                </a:cubicBezTo>
                <a:cubicBezTo>
                  <a:pt x="8013" y="3838"/>
                  <a:pt x="8001" y="3894"/>
                  <a:pt x="8027" y="3937"/>
                </a:cubicBezTo>
                <a:lnTo>
                  <a:pt x="8043" y="3961"/>
                </a:lnTo>
                <a:lnTo>
                  <a:pt x="8066" y="3998"/>
                </a:lnTo>
                <a:lnTo>
                  <a:pt x="8089" y="4035"/>
                </a:lnTo>
                <a:lnTo>
                  <a:pt x="8111" y="4073"/>
                </a:lnTo>
                <a:lnTo>
                  <a:pt x="8121" y="4090"/>
                </a:lnTo>
                <a:cubicBezTo>
                  <a:pt x="8147" y="4133"/>
                  <a:pt x="8203" y="4147"/>
                  <a:pt x="8246" y="4122"/>
                </a:cubicBezTo>
                <a:cubicBezTo>
                  <a:pt x="8289" y="4096"/>
                  <a:pt x="8304" y="4040"/>
                  <a:pt x="8278" y="3997"/>
                </a:cubicBezTo>
                <a:lnTo>
                  <a:pt x="8267" y="3979"/>
                </a:lnTo>
                <a:lnTo>
                  <a:pt x="8244" y="3941"/>
                </a:lnTo>
                <a:lnTo>
                  <a:pt x="8221" y="3903"/>
                </a:lnTo>
                <a:lnTo>
                  <a:pt x="8197" y="3865"/>
                </a:lnTo>
                <a:lnTo>
                  <a:pt x="8181" y="3840"/>
                </a:lnTo>
                <a:close/>
                <a:moveTo>
                  <a:pt x="7758" y="3237"/>
                </a:moveTo>
                <a:cubicBezTo>
                  <a:pt x="7727" y="3198"/>
                  <a:pt x="7670" y="3191"/>
                  <a:pt x="7630" y="3221"/>
                </a:cubicBezTo>
                <a:cubicBezTo>
                  <a:pt x="7590" y="3252"/>
                  <a:pt x="7583" y="3309"/>
                  <a:pt x="7614" y="3349"/>
                </a:cubicBezTo>
                <a:lnTo>
                  <a:pt x="7622" y="3359"/>
                </a:lnTo>
                <a:lnTo>
                  <a:pt x="7648" y="3393"/>
                </a:lnTo>
                <a:lnTo>
                  <a:pt x="7674" y="3427"/>
                </a:lnTo>
                <a:lnTo>
                  <a:pt x="7700" y="3462"/>
                </a:lnTo>
                <a:lnTo>
                  <a:pt x="7723" y="3492"/>
                </a:lnTo>
                <a:cubicBezTo>
                  <a:pt x="7753" y="3533"/>
                  <a:pt x="7810" y="3541"/>
                  <a:pt x="7850" y="3511"/>
                </a:cubicBezTo>
                <a:cubicBezTo>
                  <a:pt x="7891" y="3481"/>
                  <a:pt x="7899" y="3424"/>
                  <a:pt x="7869" y="3384"/>
                </a:cubicBezTo>
                <a:lnTo>
                  <a:pt x="7846" y="3353"/>
                </a:lnTo>
                <a:lnTo>
                  <a:pt x="7819" y="3317"/>
                </a:lnTo>
                <a:lnTo>
                  <a:pt x="7792" y="3282"/>
                </a:lnTo>
                <a:lnTo>
                  <a:pt x="7765" y="3247"/>
                </a:lnTo>
                <a:lnTo>
                  <a:pt x="7758" y="3237"/>
                </a:lnTo>
                <a:close/>
                <a:moveTo>
                  <a:pt x="7277" y="2680"/>
                </a:moveTo>
                <a:cubicBezTo>
                  <a:pt x="7243" y="2643"/>
                  <a:pt x="7185" y="2641"/>
                  <a:pt x="7148" y="2676"/>
                </a:cubicBezTo>
                <a:cubicBezTo>
                  <a:pt x="7112" y="2710"/>
                  <a:pt x="7110" y="2768"/>
                  <a:pt x="7144" y="2805"/>
                </a:cubicBezTo>
                <a:lnTo>
                  <a:pt x="7172" y="2833"/>
                </a:lnTo>
                <a:lnTo>
                  <a:pt x="7201" y="2865"/>
                </a:lnTo>
                <a:lnTo>
                  <a:pt x="7231" y="2897"/>
                </a:lnTo>
                <a:lnTo>
                  <a:pt x="7260" y="2929"/>
                </a:lnTo>
                <a:lnTo>
                  <a:pt x="7267" y="2936"/>
                </a:lnTo>
                <a:cubicBezTo>
                  <a:pt x="7300" y="2974"/>
                  <a:pt x="7358" y="2977"/>
                  <a:pt x="7395" y="2943"/>
                </a:cubicBezTo>
                <a:cubicBezTo>
                  <a:pt x="7433" y="2909"/>
                  <a:pt x="7436" y="2852"/>
                  <a:pt x="7402" y="2815"/>
                </a:cubicBezTo>
                <a:lnTo>
                  <a:pt x="7395" y="2806"/>
                </a:lnTo>
                <a:lnTo>
                  <a:pt x="7365" y="2774"/>
                </a:lnTo>
                <a:lnTo>
                  <a:pt x="7334" y="2741"/>
                </a:lnTo>
                <a:lnTo>
                  <a:pt x="7304" y="2709"/>
                </a:lnTo>
                <a:lnTo>
                  <a:pt x="7277" y="2680"/>
                </a:lnTo>
                <a:close/>
                <a:moveTo>
                  <a:pt x="6743" y="2172"/>
                </a:moveTo>
                <a:cubicBezTo>
                  <a:pt x="6705" y="2139"/>
                  <a:pt x="6647" y="2143"/>
                  <a:pt x="6614" y="2181"/>
                </a:cubicBezTo>
                <a:cubicBezTo>
                  <a:pt x="6582" y="2219"/>
                  <a:pt x="6586" y="2277"/>
                  <a:pt x="6624" y="2309"/>
                </a:cubicBezTo>
                <a:lnTo>
                  <a:pt x="6642" y="2325"/>
                </a:lnTo>
                <a:lnTo>
                  <a:pt x="6675" y="2354"/>
                </a:lnTo>
                <a:lnTo>
                  <a:pt x="6707" y="2382"/>
                </a:lnTo>
                <a:lnTo>
                  <a:pt x="6739" y="2411"/>
                </a:lnTo>
                <a:lnTo>
                  <a:pt x="6758" y="2429"/>
                </a:lnTo>
                <a:cubicBezTo>
                  <a:pt x="6796" y="2462"/>
                  <a:pt x="6853" y="2460"/>
                  <a:pt x="6887" y="2422"/>
                </a:cubicBezTo>
                <a:cubicBezTo>
                  <a:pt x="6920" y="2385"/>
                  <a:pt x="6918" y="2328"/>
                  <a:pt x="6881" y="2294"/>
                </a:cubicBezTo>
                <a:lnTo>
                  <a:pt x="6861" y="2276"/>
                </a:lnTo>
                <a:lnTo>
                  <a:pt x="6828" y="2246"/>
                </a:lnTo>
                <a:lnTo>
                  <a:pt x="6795" y="2217"/>
                </a:lnTo>
                <a:lnTo>
                  <a:pt x="6761" y="2188"/>
                </a:lnTo>
                <a:lnTo>
                  <a:pt x="6743" y="2172"/>
                </a:lnTo>
                <a:close/>
                <a:moveTo>
                  <a:pt x="6161" y="1719"/>
                </a:moveTo>
                <a:cubicBezTo>
                  <a:pt x="6120" y="1690"/>
                  <a:pt x="6064" y="1700"/>
                  <a:pt x="6035" y="1741"/>
                </a:cubicBezTo>
                <a:cubicBezTo>
                  <a:pt x="6006" y="1782"/>
                  <a:pt x="6016" y="1839"/>
                  <a:pt x="6057" y="1868"/>
                </a:cubicBezTo>
                <a:lnTo>
                  <a:pt x="6063" y="1873"/>
                </a:lnTo>
                <a:lnTo>
                  <a:pt x="6098" y="1898"/>
                </a:lnTo>
                <a:lnTo>
                  <a:pt x="6134" y="1923"/>
                </a:lnTo>
                <a:lnTo>
                  <a:pt x="6168" y="1948"/>
                </a:lnTo>
                <a:lnTo>
                  <a:pt x="6203" y="1973"/>
                </a:lnTo>
                <a:cubicBezTo>
                  <a:pt x="6243" y="2003"/>
                  <a:pt x="6300" y="1995"/>
                  <a:pt x="6330" y="1954"/>
                </a:cubicBezTo>
                <a:cubicBezTo>
                  <a:pt x="6360" y="1914"/>
                  <a:pt x="6351" y="1857"/>
                  <a:pt x="6311" y="1827"/>
                </a:cubicBezTo>
                <a:lnTo>
                  <a:pt x="6276" y="1801"/>
                </a:lnTo>
                <a:lnTo>
                  <a:pt x="6240" y="1775"/>
                </a:lnTo>
                <a:lnTo>
                  <a:pt x="6204" y="1749"/>
                </a:lnTo>
                <a:lnTo>
                  <a:pt x="6168" y="1724"/>
                </a:lnTo>
                <a:lnTo>
                  <a:pt x="6161" y="1719"/>
                </a:lnTo>
                <a:close/>
                <a:moveTo>
                  <a:pt x="5539" y="1326"/>
                </a:moveTo>
                <a:cubicBezTo>
                  <a:pt x="5495" y="1302"/>
                  <a:pt x="5439" y="1317"/>
                  <a:pt x="5414" y="1361"/>
                </a:cubicBezTo>
                <a:cubicBezTo>
                  <a:pt x="5390" y="1404"/>
                  <a:pt x="5405" y="1460"/>
                  <a:pt x="5448" y="1485"/>
                </a:cubicBezTo>
                <a:lnTo>
                  <a:pt x="5477" y="1501"/>
                </a:lnTo>
                <a:lnTo>
                  <a:pt x="5515" y="1523"/>
                </a:lnTo>
                <a:lnTo>
                  <a:pt x="5553" y="1545"/>
                </a:lnTo>
                <a:lnTo>
                  <a:pt x="5590" y="1567"/>
                </a:lnTo>
                <a:lnTo>
                  <a:pt x="5604" y="1575"/>
                </a:lnTo>
                <a:cubicBezTo>
                  <a:pt x="5647" y="1601"/>
                  <a:pt x="5703" y="1587"/>
                  <a:pt x="5729" y="1544"/>
                </a:cubicBezTo>
                <a:cubicBezTo>
                  <a:pt x="5755" y="1501"/>
                  <a:pt x="5741" y="1445"/>
                  <a:pt x="5698" y="1419"/>
                </a:cubicBezTo>
                <a:lnTo>
                  <a:pt x="5683" y="1410"/>
                </a:lnTo>
                <a:lnTo>
                  <a:pt x="5644" y="1387"/>
                </a:lnTo>
                <a:lnTo>
                  <a:pt x="5606" y="1365"/>
                </a:lnTo>
                <a:lnTo>
                  <a:pt x="5567" y="1343"/>
                </a:lnTo>
                <a:lnTo>
                  <a:pt x="5539" y="1326"/>
                </a:lnTo>
                <a:close/>
                <a:moveTo>
                  <a:pt x="4879" y="998"/>
                </a:moveTo>
                <a:cubicBezTo>
                  <a:pt x="4833" y="977"/>
                  <a:pt x="4779" y="998"/>
                  <a:pt x="4759" y="1044"/>
                </a:cubicBezTo>
                <a:cubicBezTo>
                  <a:pt x="4739" y="1090"/>
                  <a:pt x="4760" y="1144"/>
                  <a:pt x="4806" y="1164"/>
                </a:cubicBezTo>
                <a:lnTo>
                  <a:pt x="4816" y="1168"/>
                </a:lnTo>
                <a:lnTo>
                  <a:pt x="4856" y="1186"/>
                </a:lnTo>
                <a:lnTo>
                  <a:pt x="4895" y="1204"/>
                </a:lnTo>
                <a:lnTo>
                  <a:pt x="4935" y="1223"/>
                </a:lnTo>
                <a:lnTo>
                  <a:pt x="4969" y="1238"/>
                </a:lnTo>
                <a:cubicBezTo>
                  <a:pt x="5015" y="1260"/>
                  <a:pt x="5069" y="1240"/>
                  <a:pt x="5090" y="1195"/>
                </a:cubicBezTo>
                <a:cubicBezTo>
                  <a:pt x="5112" y="1149"/>
                  <a:pt x="5092" y="1095"/>
                  <a:pt x="5047" y="1074"/>
                </a:cubicBezTo>
                <a:lnTo>
                  <a:pt x="5011" y="1057"/>
                </a:lnTo>
                <a:lnTo>
                  <a:pt x="4971" y="1039"/>
                </a:lnTo>
                <a:lnTo>
                  <a:pt x="4930" y="1020"/>
                </a:lnTo>
                <a:lnTo>
                  <a:pt x="4889" y="1002"/>
                </a:lnTo>
                <a:lnTo>
                  <a:pt x="4879" y="998"/>
                </a:lnTo>
                <a:close/>
                <a:moveTo>
                  <a:pt x="4190" y="736"/>
                </a:moveTo>
                <a:cubicBezTo>
                  <a:pt x="4142" y="721"/>
                  <a:pt x="4091" y="747"/>
                  <a:pt x="4075" y="795"/>
                </a:cubicBezTo>
                <a:cubicBezTo>
                  <a:pt x="4060" y="843"/>
                  <a:pt x="4086" y="894"/>
                  <a:pt x="4133" y="910"/>
                </a:cubicBezTo>
                <a:lnTo>
                  <a:pt x="4160" y="918"/>
                </a:lnTo>
                <a:lnTo>
                  <a:pt x="4201" y="932"/>
                </a:lnTo>
                <a:lnTo>
                  <a:pt x="4243" y="946"/>
                </a:lnTo>
                <a:lnTo>
                  <a:pt x="4285" y="960"/>
                </a:lnTo>
                <a:lnTo>
                  <a:pt x="4304" y="967"/>
                </a:lnTo>
                <a:cubicBezTo>
                  <a:pt x="4351" y="984"/>
                  <a:pt x="4403" y="959"/>
                  <a:pt x="4420" y="912"/>
                </a:cubicBezTo>
                <a:cubicBezTo>
                  <a:pt x="4437" y="864"/>
                  <a:pt x="4412" y="812"/>
                  <a:pt x="4365" y="795"/>
                </a:cubicBezTo>
                <a:lnTo>
                  <a:pt x="4345" y="789"/>
                </a:lnTo>
                <a:lnTo>
                  <a:pt x="4302" y="774"/>
                </a:lnTo>
                <a:lnTo>
                  <a:pt x="4259" y="759"/>
                </a:lnTo>
                <a:lnTo>
                  <a:pt x="4217" y="745"/>
                </a:lnTo>
                <a:lnTo>
                  <a:pt x="4190" y="736"/>
                </a:lnTo>
                <a:close/>
                <a:moveTo>
                  <a:pt x="3478" y="546"/>
                </a:moveTo>
                <a:cubicBezTo>
                  <a:pt x="3429" y="536"/>
                  <a:pt x="3381" y="567"/>
                  <a:pt x="3370" y="616"/>
                </a:cubicBezTo>
                <a:cubicBezTo>
                  <a:pt x="3359" y="665"/>
                  <a:pt x="3390" y="713"/>
                  <a:pt x="3439" y="724"/>
                </a:cubicBezTo>
                <a:lnTo>
                  <a:pt x="3475" y="732"/>
                </a:lnTo>
                <a:lnTo>
                  <a:pt x="3519" y="741"/>
                </a:lnTo>
                <a:lnTo>
                  <a:pt x="3562" y="752"/>
                </a:lnTo>
                <a:lnTo>
                  <a:pt x="3606" y="762"/>
                </a:lnTo>
                <a:lnTo>
                  <a:pt x="3614" y="764"/>
                </a:lnTo>
                <a:cubicBezTo>
                  <a:pt x="3664" y="776"/>
                  <a:pt x="3713" y="746"/>
                  <a:pt x="3724" y="697"/>
                </a:cubicBezTo>
                <a:cubicBezTo>
                  <a:pt x="3737" y="648"/>
                  <a:pt x="3707" y="599"/>
                  <a:pt x="3658" y="587"/>
                </a:cubicBezTo>
                <a:lnTo>
                  <a:pt x="3648" y="585"/>
                </a:lnTo>
                <a:lnTo>
                  <a:pt x="3603" y="574"/>
                </a:lnTo>
                <a:lnTo>
                  <a:pt x="3559" y="564"/>
                </a:lnTo>
                <a:lnTo>
                  <a:pt x="3514" y="554"/>
                </a:lnTo>
                <a:lnTo>
                  <a:pt x="3478" y="546"/>
                </a:lnTo>
                <a:close/>
                <a:moveTo>
                  <a:pt x="2751" y="429"/>
                </a:moveTo>
                <a:cubicBezTo>
                  <a:pt x="2701" y="423"/>
                  <a:pt x="2656" y="459"/>
                  <a:pt x="2650" y="509"/>
                </a:cubicBezTo>
                <a:cubicBezTo>
                  <a:pt x="2645" y="559"/>
                  <a:pt x="2680" y="604"/>
                  <a:pt x="2730" y="610"/>
                </a:cubicBezTo>
                <a:lnTo>
                  <a:pt x="2767" y="614"/>
                </a:lnTo>
                <a:lnTo>
                  <a:pt x="2812" y="619"/>
                </a:lnTo>
                <a:lnTo>
                  <a:pt x="2857" y="625"/>
                </a:lnTo>
                <a:lnTo>
                  <a:pt x="2901" y="631"/>
                </a:lnTo>
                <a:lnTo>
                  <a:pt x="2908" y="631"/>
                </a:lnTo>
                <a:cubicBezTo>
                  <a:pt x="2958" y="639"/>
                  <a:pt x="3004" y="604"/>
                  <a:pt x="3011" y="554"/>
                </a:cubicBezTo>
                <a:cubicBezTo>
                  <a:pt x="3018" y="505"/>
                  <a:pt x="2983" y="458"/>
                  <a:pt x="2934" y="451"/>
                </a:cubicBezTo>
                <a:lnTo>
                  <a:pt x="2926" y="450"/>
                </a:lnTo>
                <a:lnTo>
                  <a:pt x="2880" y="444"/>
                </a:lnTo>
                <a:lnTo>
                  <a:pt x="2834" y="438"/>
                </a:lnTo>
                <a:lnTo>
                  <a:pt x="2788" y="433"/>
                </a:lnTo>
                <a:lnTo>
                  <a:pt x="2751" y="429"/>
                </a:lnTo>
                <a:close/>
                <a:moveTo>
                  <a:pt x="2015" y="385"/>
                </a:moveTo>
                <a:cubicBezTo>
                  <a:pt x="1965" y="385"/>
                  <a:pt x="1924" y="425"/>
                  <a:pt x="1923" y="475"/>
                </a:cubicBezTo>
                <a:cubicBezTo>
                  <a:pt x="1922" y="525"/>
                  <a:pt x="1963" y="566"/>
                  <a:pt x="2013" y="567"/>
                </a:cubicBezTo>
                <a:lnTo>
                  <a:pt x="2037" y="567"/>
                </a:lnTo>
                <a:lnTo>
                  <a:pt x="2083" y="568"/>
                </a:lnTo>
                <a:lnTo>
                  <a:pt x="2129" y="569"/>
                </a:lnTo>
                <a:lnTo>
                  <a:pt x="2175" y="571"/>
                </a:lnTo>
                <a:lnTo>
                  <a:pt x="2192" y="571"/>
                </a:lnTo>
                <a:cubicBezTo>
                  <a:pt x="2243" y="573"/>
                  <a:pt x="2285" y="534"/>
                  <a:pt x="2287" y="484"/>
                </a:cubicBezTo>
                <a:cubicBezTo>
                  <a:pt x="2289" y="433"/>
                  <a:pt x="2249" y="391"/>
                  <a:pt x="2199" y="389"/>
                </a:cubicBezTo>
                <a:lnTo>
                  <a:pt x="2181" y="388"/>
                </a:lnTo>
                <a:lnTo>
                  <a:pt x="2134" y="387"/>
                </a:lnTo>
                <a:lnTo>
                  <a:pt x="2086" y="386"/>
                </a:lnTo>
                <a:lnTo>
                  <a:pt x="2039" y="385"/>
                </a:lnTo>
                <a:lnTo>
                  <a:pt x="2015" y="385"/>
                </a:lnTo>
                <a:close/>
                <a:moveTo>
                  <a:pt x="1286" y="385"/>
                </a:moveTo>
                <a:cubicBezTo>
                  <a:pt x="1236" y="385"/>
                  <a:pt x="1195" y="425"/>
                  <a:pt x="1195" y="476"/>
                </a:cubicBezTo>
                <a:cubicBezTo>
                  <a:pt x="1195" y="526"/>
                  <a:pt x="1236" y="567"/>
                  <a:pt x="1286" y="567"/>
                </a:cubicBezTo>
                <a:lnTo>
                  <a:pt x="1468" y="567"/>
                </a:lnTo>
                <a:cubicBezTo>
                  <a:pt x="1518" y="567"/>
                  <a:pt x="1559" y="526"/>
                  <a:pt x="1559" y="476"/>
                </a:cubicBezTo>
                <a:cubicBezTo>
                  <a:pt x="1559" y="425"/>
                  <a:pt x="1518" y="385"/>
                  <a:pt x="1468" y="385"/>
                </a:cubicBezTo>
                <a:lnTo>
                  <a:pt x="1286" y="385"/>
                </a:lnTo>
                <a:close/>
                <a:moveTo>
                  <a:pt x="865" y="951"/>
                </a:moveTo>
                <a:lnTo>
                  <a:pt x="0" y="476"/>
                </a:lnTo>
                <a:lnTo>
                  <a:pt x="865" y="0"/>
                </a:lnTo>
                <a:lnTo>
                  <a:pt x="865" y="951"/>
                </a:lnTo>
                <a:close/>
                <a:moveTo>
                  <a:pt x="8839" y="5156"/>
                </a:moveTo>
                <a:cubicBezTo>
                  <a:pt x="8822" y="5110"/>
                  <a:pt x="8769" y="5086"/>
                  <a:pt x="8722" y="5104"/>
                </a:cubicBezTo>
                <a:cubicBezTo>
                  <a:pt x="8675" y="5121"/>
                  <a:pt x="8651" y="5174"/>
                  <a:pt x="8669" y="5221"/>
                </a:cubicBezTo>
                <a:lnTo>
                  <a:pt x="8680" y="5250"/>
                </a:lnTo>
                <a:lnTo>
                  <a:pt x="8695" y="5291"/>
                </a:lnTo>
                <a:lnTo>
                  <a:pt x="8710" y="5332"/>
                </a:lnTo>
                <a:lnTo>
                  <a:pt x="8725" y="5373"/>
                </a:lnTo>
                <a:lnTo>
                  <a:pt x="8731" y="5389"/>
                </a:lnTo>
                <a:cubicBezTo>
                  <a:pt x="8747" y="5437"/>
                  <a:pt x="8799" y="5462"/>
                  <a:pt x="8846" y="5446"/>
                </a:cubicBezTo>
                <a:cubicBezTo>
                  <a:pt x="8894" y="5429"/>
                  <a:pt x="8919" y="5377"/>
                  <a:pt x="8903" y="5330"/>
                </a:cubicBezTo>
                <a:lnTo>
                  <a:pt x="8896" y="5313"/>
                </a:lnTo>
                <a:lnTo>
                  <a:pt x="8881" y="5270"/>
                </a:lnTo>
                <a:lnTo>
                  <a:pt x="8866" y="5228"/>
                </a:lnTo>
                <a:lnTo>
                  <a:pt x="8850" y="5186"/>
                </a:lnTo>
                <a:lnTo>
                  <a:pt x="8839" y="5156"/>
                </a:lnTo>
                <a:lnTo>
                  <a:pt x="8839" y="5156"/>
                </a:lnTo>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0"/>
          <p:cNvSpPr/>
          <p:nvPr/>
        </p:nvSpPr>
        <p:spPr>
          <a:xfrm>
            <a:off x="4223565" y="2890996"/>
            <a:ext cx="1085777" cy="666540"/>
          </a:xfrm>
          <a:custGeom>
            <a:rect b="b" l="l" r="r" t="t"/>
            <a:pathLst>
              <a:path extrusionOk="0" h="5462" w="8885">
                <a:moveTo>
                  <a:pt x="6720" y="389"/>
                </a:moveTo>
                <a:cubicBezTo>
                  <a:pt x="6670" y="391"/>
                  <a:pt x="6631" y="433"/>
                  <a:pt x="6632" y="483"/>
                </a:cubicBezTo>
                <a:cubicBezTo>
                  <a:pt x="6634" y="533"/>
                  <a:pt x="6676" y="573"/>
                  <a:pt x="6726" y="571"/>
                </a:cubicBezTo>
                <a:lnTo>
                  <a:pt x="6744" y="571"/>
                </a:lnTo>
                <a:lnTo>
                  <a:pt x="6790" y="569"/>
                </a:lnTo>
                <a:lnTo>
                  <a:pt x="6836" y="568"/>
                </a:lnTo>
                <a:lnTo>
                  <a:pt x="6882" y="567"/>
                </a:lnTo>
                <a:lnTo>
                  <a:pt x="6906" y="567"/>
                </a:lnTo>
                <a:cubicBezTo>
                  <a:pt x="6956" y="567"/>
                  <a:pt x="6997" y="526"/>
                  <a:pt x="6996" y="476"/>
                </a:cubicBezTo>
                <a:cubicBezTo>
                  <a:pt x="6996" y="425"/>
                  <a:pt x="6955" y="385"/>
                  <a:pt x="6905" y="385"/>
                </a:cubicBezTo>
                <a:lnTo>
                  <a:pt x="6880" y="385"/>
                </a:lnTo>
                <a:lnTo>
                  <a:pt x="6832" y="386"/>
                </a:lnTo>
                <a:lnTo>
                  <a:pt x="6785" y="387"/>
                </a:lnTo>
                <a:lnTo>
                  <a:pt x="6738" y="388"/>
                </a:lnTo>
                <a:lnTo>
                  <a:pt x="6720" y="389"/>
                </a:lnTo>
                <a:close/>
                <a:moveTo>
                  <a:pt x="5986" y="451"/>
                </a:moveTo>
                <a:cubicBezTo>
                  <a:pt x="5936" y="458"/>
                  <a:pt x="5901" y="504"/>
                  <a:pt x="5908" y="553"/>
                </a:cubicBezTo>
                <a:cubicBezTo>
                  <a:pt x="5915" y="603"/>
                  <a:pt x="5961" y="638"/>
                  <a:pt x="6010" y="631"/>
                </a:cubicBezTo>
                <a:lnTo>
                  <a:pt x="6017" y="631"/>
                </a:lnTo>
                <a:lnTo>
                  <a:pt x="6062" y="625"/>
                </a:lnTo>
                <a:lnTo>
                  <a:pt x="6107" y="619"/>
                </a:lnTo>
                <a:lnTo>
                  <a:pt x="6152" y="614"/>
                </a:lnTo>
                <a:lnTo>
                  <a:pt x="6189" y="610"/>
                </a:lnTo>
                <a:cubicBezTo>
                  <a:pt x="6239" y="604"/>
                  <a:pt x="6275" y="559"/>
                  <a:pt x="6269" y="509"/>
                </a:cubicBezTo>
                <a:cubicBezTo>
                  <a:pt x="6264" y="459"/>
                  <a:pt x="6219" y="423"/>
                  <a:pt x="6169" y="429"/>
                </a:cubicBezTo>
                <a:lnTo>
                  <a:pt x="6131" y="433"/>
                </a:lnTo>
                <a:lnTo>
                  <a:pt x="6085" y="438"/>
                </a:lnTo>
                <a:lnTo>
                  <a:pt x="6039" y="444"/>
                </a:lnTo>
                <a:lnTo>
                  <a:pt x="5993" y="450"/>
                </a:lnTo>
                <a:lnTo>
                  <a:pt x="5986" y="451"/>
                </a:lnTo>
                <a:close/>
                <a:moveTo>
                  <a:pt x="5262" y="587"/>
                </a:moveTo>
                <a:cubicBezTo>
                  <a:pt x="5213" y="599"/>
                  <a:pt x="5183" y="648"/>
                  <a:pt x="5195" y="697"/>
                </a:cubicBezTo>
                <a:cubicBezTo>
                  <a:pt x="5206" y="745"/>
                  <a:pt x="5255" y="775"/>
                  <a:pt x="5304" y="764"/>
                </a:cubicBezTo>
                <a:lnTo>
                  <a:pt x="5313" y="762"/>
                </a:lnTo>
                <a:lnTo>
                  <a:pt x="5356" y="752"/>
                </a:lnTo>
                <a:lnTo>
                  <a:pt x="5400" y="741"/>
                </a:lnTo>
                <a:lnTo>
                  <a:pt x="5443" y="732"/>
                </a:lnTo>
                <a:lnTo>
                  <a:pt x="5479" y="724"/>
                </a:lnTo>
                <a:cubicBezTo>
                  <a:pt x="5529" y="714"/>
                  <a:pt x="5560" y="665"/>
                  <a:pt x="5550" y="616"/>
                </a:cubicBezTo>
                <a:cubicBezTo>
                  <a:pt x="5539" y="567"/>
                  <a:pt x="5491" y="536"/>
                  <a:pt x="5442" y="546"/>
                </a:cubicBezTo>
                <a:lnTo>
                  <a:pt x="5404" y="554"/>
                </a:lnTo>
                <a:lnTo>
                  <a:pt x="5359" y="564"/>
                </a:lnTo>
                <a:lnTo>
                  <a:pt x="5315" y="574"/>
                </a:lnTo>
                <a:lnTo>
                  <a:pt x="5270" y="585"/>
                </a:lnTo>
                <a:lnTo>
                  <a:pt x="5262" y="587"/>
                </a:lnTo>
                <a:close/>
                <a:moveTo>
                  <a:pt x="4555" y="795"/>
                </a:moveTo>
                <a:cubicBezTo>
                  <a:pt x="4508" y="812"/>
                  <a:pt x="4483" y="863"/>
                  <a:pt x="4499" y="911"/>
                </a:cubicBezTo>
                <a:cubicBezTo>
                  <a:pt x="4515" y="958"/>
                  <a:pt x="4567" y="983"/>
                  <a:pt x="4615" y="967"/>
                </a:cubicBezTo>
                <a:lnTo>
                  <a:pt x="4634" y="960"/>
                </a:lnTo>
                <a:lnTo>
                  <a:pt x="4675" y="946"/>
                </a:lnTo>
                <a:lnTo>
                  <a:pt x="4717" y="932"/>
                </a:lnTo>
                <a:lnTo>
                  <a:pt x="4759" y="918"/>
                </a:lnTo>
                <a:lnTo>
                  <a:pt x="4785" y="909"/>
                </a:lnTo>
                <a:cubicBezTo>
                  <a:pt x="4833" y="894"/>
                  <a:pt x="4859" y="843"/>
                  <a:pt x="4844" y="795"/>
                </a:cubicBezTo>
                <a:cubicBezTo>
                  <a:pt x="4829" y="747"/>
                  <a:pt x="4778" y="721"/>
                  <a:pt x="4730" y="736"/>
                </a:cubicBezTo>
                <a:lnTo>
                  <a:pt x="4702" y="745"/>
                </a:lnTo>
                <a:lnTo>
                  <a:pt x="4659" y="759"/>
                </a:lnTo>
                <a:lnTo>
                  <a:pt x="4617" y="774"/>
                </a:lnTo>
                <a:lnTo>
                  <a:pt x="4574" y="789"/>
                </a:lnTo>
                <a:lnTo>
                  <a:pt x="4555" y="795"/>
                </a:lnTo>
                <a:close/>
                <a:moveTo>
                  <a:pt x="3873" y="1073"/>
                </a:moveTo>
                <a:cubicBezTo>
                  <a:pt x="3827" y="1094"/>
                  <a:pt x="3807" y="1148"/>
                  <a:pt x="3828" y="1194"/>
                </a:cubicBezTo>
                <a:cubicBezTo>
                  <a:pt x="3850" y="1239"/>
                  <a:pt x="3904" y="1259"/>
                  <a:pt x="3949" y="1238"/>
                </a:cubicBezTo>
                <a:lnTo>
                  <a:pt x="3983" y="1223"/>
                </a:lnTo>
                <a:lnTo>
                  <a:pt x="4023" y="1204"/>
                </a:lnTo>
                <a:lnTo>
                  <a:pt x="4063" y="1186"/>
                </a:lnTo>
                <a:lnTo>
                  <a:pt x="4103" y="1168"/>
                </a:lnTo>
                <a:lnTo>
                  <a:pt x="4113" y="1164"/>
                </a:lnTo>
                <a:cubicBezTo>
                  <a:pt x="4159" y="1144"/>
                  <a:pt x="4180" y="1091"/>
                  <a:pt x="4160" y="1045"/>
                </a:cubicBezTo>
                <a:cubicBezTo>
                  <a:pt x="4141" y="998"/>
                  <a:pt x="4087" y="977"/>
                  <a:pt x="4041" y="997"/>
                </a:cubicBezTo>
                <a:lnTo>
                  <a:pt x="4030" y="1002"/>
                </a:lnTo>
                <a:lnTo>
                  <a:pt x="3989" y="1020"/>
                </a:lnTo>
                <a:lnTo>
                  <a:pt x="3948" y="1039"/>
                </a:lnTo>
                <a:lnTo>
                  <a:pt x="3907" y="1057"/>
                </a:lnTo>
                <a:lnTo>
                  <a:pt x="3873" y="1073"/>
                </a:lnTo>
                <a:close/>
                <a:moveTo>
                  <a:pt x="3222" y="1418"/>
                </a:moveTo>
                <a:cubicBezTo>
                  <a:pt x="3179" y="1444"/>
                  <a:pt x="3164" y="1500"/>
                  <a:pt x="3190" y="1543"/>
                </a:cubicBezTo>
                <a:cubicBezTo>
                  <a:pt x="3216" y="1586"/>
                  <a:pt x="3271" y="1601"/>
                  <a:pt x="3315" y="1575"/>
                </a:cubicBezTo>
                <a:lnTo>
                  <a:pt x="3329" y="1567"/>
                </a:lnTo>
                <a:lnTo>
                  <a:pt x="3366" y="1545"/>
                </a:lnTo>
                <a:lnTo>
                  <a:pt x="3404" y="1523"/>
                </a:lnTo>
                <a:lnTo>
                  <a:pt x="3441" y="1501"/>
                </a:lnTo>
                <a:lnTo>
                  <a:pt x="3470" y="1485"/>
                </a:lnTo>
                <a:cubicBezTo>
                  <a:pt x="3514" y="1460"/>
                  <a:pt x="3530" y="1405"/>
                  <a:pt x="3505" y="1361"/>
                </a:cubicBezTo>
                <a:cubicBezTo>
                  <a:pt x="3481" y="1317"/>
                  <a:pt x="3425" y="1302"/>
                  <a:pt x="3381" y="1326"/>
                </a:cubicBezTo>
                <a:lnTo>
                  <a:pt x="3351" y="1343"/>
                </a:lnTo>
                <a:lnTo>
                  <a:pt x="3313" y="1365"/>
                </a:lnTo>
                <a:lnTo>
                  <a:pt x="3274" y="1387"/>
                </a:lnTo>
                <a:lnTo>
                  <a:pt x="3236" y="1410"/>
                </a:lnTo>
                <a:lnTo>
                  <a:pt x="3222" y="1418"/>
                </a:lnTo>
                <a:close/>
                <a:moveTo>
                  <a:pt x="2609" y="1826"/>
                </a:moveTo>
                <a:cubicBezTo>
                  <a:pt x="2568" y="1856"/>
                  <a:pt x="2559" y="1913"/>
                  <a:pt x="2589" y="1953"/>
                </a:cubicBezTo>
                <a:cubicBezTo>
                  <a:pt x="2619" y="1994"/>
                  <a:pt x="2676" y="2003"/>
                  <a:pt x="2716" y="1973"/>
                </a:cubicBezTo>
                <a:lnTo>
                  <a:pt x="2750" y="1948"/>
                </a:lnTo>
                <a:lnTo>
                  <a:pt x="2785" y="1923"/>
                </a:lnTo>
                <a:lnTo>
                  <a:pt x="2820" y="1898"/>
                </a:lnTo>
                <a:lnTo>
                  <a:pt x="2856" y="1873"/>
                </a:lnTo>
                <a:lnTo>
                  <a:pt x="2862" y="1868"/>
                </a:lnTo>
                <a:cubicBezTo>
                  <a:pt x="2903" y="1839"/>
                  <a:pt x="2913" y="1783"/>
                  <a:pt x="2885" y="1741"/>
                </a:cubicBezTo>
                <a:cubicBezTo>
                  <a:pt x="2856" y="1700"/>
                  <a:pt x="2799" y="1690"/>
                  <a:pt x="2758" y="1719"/>
                </a:cubicBezTo>
                <a:lnTo>
                  <a:pt x="2751" y="1724"/>
                </a:lnTo>
                <a:lnTo>
                  <a:pt x="2715" y="1749"/>
                </a:lnTo>
                <a:lnTo>
                  <a:pt x="2679" y="1775"/>
                </a:lnTo>
                <a:lnTo>
                  <a:pt x="2643" y="1801"/>
                </a:lnTo>
                <a:lnTo>
                  <a:pt x="2609" y="1826"/>
                </a:lnTo>
                <a:close/>
                <a:moveTo>
                  <a:pt x="2038" y="2293"/>
                </a:moveTo>
                <a:cubicBezTo>
                  <a:pt x="2001" y="2327"/>
                  <a:pt x="1998" y="2384"/>
                  <a:pt x="2032" y="2422"/>
                </a:cubicBezTo>
                <a:cubicBezTo>
                  <a:pt x="2065" y="2459"/>
                  <a:pt x="2123" y="2462"/>
                  <a:pt x="2160" y="2429"/>
                </a:cubicBezTo>
                <a:lnTo>
                  <a:pt x="2179" y="2411"/>
                </a:lnTo>
                <a:lnTo>
                  <a:pt x="2212" y="2382"/>
                </a:lnTo>
                <a:lnTo>
                  <a:pt x="2244" y="2354"/>
                </a:lnTo>
                <a:lnTo>
                  <a:pt x="2277" y="2325"/>
                </a:lnTo>
                <a:lnTo>
                  <a:pt x="2295" y="2309"/>
                </a:lnTo>
                <a:cubicBezTo>
                  <a:pt x="2333" y="2277"/>
                  <a:pt x="2338" y="2219"/>
                  <a:pt x="2305" y="2181"/>
                </a:cubicBezTo>
                <a:cubicBezTo>
                  <a:pt x="2272" y="2143"/>
                  <a:pt x="2215" y="2138"/>
                  <a:pt x="2177" y="2171"/>
                </a:cubicBezTo>
                <a:lnTo>
                  <a:pt x="2157" y="2188"/>
                </a:lnTo>
                <a:lnTo>
                  <a:pt x="2124" y="2217"/>
                </a:lnTo>
                <a:lnTo>
                  <a:pt x="2091" y="2246"/>
                </a:lnTo>
                <a:lnTo>
                  <a:pt x="2058" y="2276"/>
                </a:lnTo>
                <a:lnTo>
                  <a:pt x="2038" y="2293"/>
                </a:lnTo>
                <a:close/>
                <a:moveTo>
                  <a:pt x="1517" y="2814"/>
                </a:moveTo>
                <a:cubicBezTo>
                  <a:pt x="1483" y="2851"/>
                  <a:pt x="1486" y="2908"/>
                  <a:pt x="1523" y="2942"/>
                </a:cubicBezTo>
                <a:cubicBezTo>
                  <a:pt x="1561" y="2976"/>
                  <a:pt x="1618" y="2974"/>
                  <a:pt x="1652" y="2936"/>
                </a:cubicBezTo>
                <a:lnTo>
                  <a:pt x="1659" y="2929"/>
                </a:lnTo>
                <a:lnTo>
                  <a:pt x="1688" y="2897"/>
                </a:lnTo>
                <a:lnTo>
                  <a:pt x="1717" y="2865"/>
                </a:lnTo>
                <a:lnTo>
                  <a:pt x="1747" y="2833"/>
                </a:lnTo>
                <a:lnTo>
                  <a:pt x="1774" y="2804"/>
                </a:lnTo>
                <a:cubicBezTo>
                  <a:pt x="1809" y="2768"/>
                  <a:pt x="1808" y="2710"/>
                  <a:pt x="1771" y="2676"/>
                </a:cubicBezTo>
                <a:cubicBezTo>
                  <a:pt x="1735" y="2641"/>
                  <a:pt x="1677" y="2643"/>
                  <a:pt x="1643" y="2679"/>
                </a:cubicBezTo>
                <a:lnTo>
                  <a:pt x="1614" y="2709"/>
                </a:lnTo>
                <a:lnTo>
                  <a:pt x="1584" y="2741"/>
                </a:lnTo>
                <a:lnTo>
                  <a:pt x="1554" y="2774"/>
                </a:lnTo>
                <a:lnTo>
                  <a:pt x="1524" y="2806"/>
                </a:lnTo>
                <a:lnTo>
                  <a:pt x="1517" y="2814"/>
                </a:lnTo>
                <a:close/>
                <a:moveTo>
                  <a:pt x="1050" y="3383"/>
                </a:moveTo>
                <a:cubicBezTo>
                  <a:pt x="1020" y="3423"/>
                  <a:pt x="1028" y="3480"/>
                  <a:pt x="1068" y="3511"/>
                </a:cubicBezTo>
                <a:cubicBezTo>
                  <a:pt x="1109" y="3540"/>
                  <a:pt x="1166" y="3532"/>
                  <a:pt x="1196" y="3492"/>
                </a:cubicBezTo>
                <a:lnTo>
                  <a:pt x="1219" y="3462"/>
                </a:lnTo>
                <a:lnTo>
                  <a:pt x="1244" y="3427"/>
                </a:lnTo>
                <a:lnTo>
                  <a:pt x="1271" y="3393"/>
                </a:lnTo>
                <a:lnTo>
                  <a:pt x="1297" y="3359"/>
                </a:lnTo>
                <a:lnTo>
                  <a:pt x="1305" y="3349"/>
                </a:lnTo>
                <a:cubicBezTo>
                  <a:pt x="1336" y="3309"/>
                  <a:pt x="1329" y="3252"/>
                  <a:pt x="1289" y="3221"/>
                </a:cubicBezTo>
                <a:cubicBezTo>
                  <a:pt x="1250" y="3190"/>
                  <a:pt x="1193" y="3197"/>
                  <a:pt x="1162" y="3236"/>
                </a:cubicBezTo>
                <a:lnTo>
                  <a:pt x="1154" y="3247"/>
                </a:lnTo>
                <a:lnTo>
                  <a:pt x="1126" y="3282"/>
                </a:lnTo>
                <a:lnTo>
                  <a:pt x="1100" y="3317"/>
                </a:lnTo>
                <a:lnTo>
                  <a:pt x="1073" y="3353"/>
                </a:lnTo>
                <a:lnTo>
                  <a:pt x="1050" y="3383"/>
                </a:lnTo>
                <a:close/>
                <a:moveTo>
                  <a:pt x="641" y="3996"/>
                </a:moveTo>
                <a:cubicBezTo>
                  <a:pt x="615" y="4039"/>
                  <a:pt x="629" y="4095"/>
                  <a:pt x="672" y="4121"/>
                </a:cubicBezTo>
                <a:cubicBezTo>
                  <a:pt x="715" y="4147"/>
                  <a:pt x="771" y="4133"/>
                  <a:pt x="797" y="4090"/>
                </a:cubicBezTo>
                <a:lnTo>
                  <a:pt x="808" y="4073"/>
                </a:lnTo>
                <a:lnTo>
                  <a:pt x="830" y="4035"/>
                </a:lnTo>
                <a:lnTo>
                  <a:pt x="853" y="3998"/>
                </a:lnTo>
                <a:lnTo>
                  <a:pt x="876" y="3961"/>
                </a:lnTo>
                <a:lnTo>
                  <a:pt x="891" y="3937"/>
                </a:lnTo>
                <a:cubicBezTo>
                  <a:pt x="918" y="3894"/>
                  <a:pt x="906" y="3838"/>
                  <a:pt x="863" y="3811"/>
                </a:cubicBezTo>
                <a:cubicBezTo>
                  <a:pt x="821" y="3784"/>
                  <a:pt x="765" y="3797"/>
                  <a:pt x="738" y="3839"/>
                </a:cubicBezTo>
                <a:lnTo>
                  <a:pt x="721" y="3865"/>
                </a:lnTo>
                <a:lnTo>
                  <a:pt x="698" y="3903"/>
                </a:lnTo>
                <a:lnTo>
                  <a:pt x="675" y="3941"/>
                </a:lnTo>
                <a:lnTo>
                  <a:pt x="652" y="3979"/>
                </a:lnTo>
                <a:lnTo>
                  <a:pt x="641" y="3996"/>
                </a:lnTo>
                <a:close/>
                <a:moveTo>
                  <a:pt x="296" y="4646"/>
                </a:moveTo>
                <a:cubicBezTo>
                  <a:pt x="274" y="4692"/>
                  <a:pt x="293" y="4746"/>
                  <a:pt x="339" y="4768"/>
                </a:cubicBezTo>
                <a:cubicBezTo>
                  <a:pt x="384" y="4789"/>
                  <a:pt x="438" y="4770"/>
                  <a:pt x="460" y="4725"/>
                </a:cubicBezTo>
                <a:lnTo>
                  <a:pt x="478" y="4686"/>
                </a:lnTo>
                <a:lnTo>
                  <a:pt x="497" y="4646"/>
                </a:lnTo>
                <a:lnTo>
                  <a:pt x="516" y="4607"/>
                </a:lnTo>
                <a:lnTo>
                  <a:pt x="536" y="4568"/>
                </a:lnTo>
                <a:lnTo>
                  <a:pt x="538" y="4563"/>
                </a:lnTo>
                <a:cubicBezTo>
                  <a:pt x="561" y="4518"/>
                  <a:pt x="543" y="4463"/>
                  <a:pt x="498" y="4441"/>
                </a:cubicBezTo>
                <a:cubicBezTo>
                  <a:pt x="453" y="4418"/>
                  <a:pt x="399" y="4436"/>
                  <a:pt x="376" y="4480"/>
                </a:cubicBezTo>
                <a:lnTo>
                  <a:pt x="373" y="4487"/>
                </a:lnTo>
                <a:lnTo>
                  <a:pt x="353" y="4527"/>
                </a:lnTo>
                <a:lnTo>
                  <a:pt x="333" y="4567"/>
                </a:lnTo>
                <a:lnTo>
                  <a:pt x="314" y="4608"/>
                </a:lnTo>
                <a:lnTo>
                  <a:pt x="296" y="4646"/>
                </a:lnTo>
                <a:close/>
                <a:moveTo>
                  <a:pt x="16" y="5329"/>
                </a:moveTo>
                <a:cubicBezTo>
                  <a:pt x="0" y="5376"/>
                  <a:pt x="24" y="5428"/>
                  <a:pt x="72" y="5445"/>
                </a:cubicBezTo>
                <a:cubicBezTo>
                  <a:pt x="119" y="5462"/>
                  <a:pt x="171" y="5437"/>
                  <a:pt x="188" y="5389"/>
                </a:cubicBezTo>
                <a:lnTo>
                  <a:pt x="194" y="5373"/>
                </a:lnTo>
                <a:lnTo>
                  <a:pt x="208" y="5332"/>
                </a:lnTo>
                <a:lnTo>
                  <a:pt x="224" y="5291"/>
                </a:lnTo>
                <a:lnTo>
                  <a:pt x="239" y="5250"/>
                </a:lnTo>
                <a:lnTo>
                  <a:pt x="250" y="5221"/>
                </a:lnTo>
                <a:cubicBezTo>
                  <a:pt x="268" y="5174"/>
                  <a:pt x="244" y="5121"/>
                  <a:pt x="197" y="5103"/>
                </a:cubicBezTo>
                <a:cubicBezTo>
                  <a:pt x="150" y="5085"/>
                  <a:pt x="98" y="5109"/>
                  <a:pt x="80" y="5156"/>
                </a:cubicBezTo>
                <a:lnTo>
                  <a:pt x="68" y="5186"/>
                </a:lnTo>
                <a:lnTo>
                  <a:pt x="53" y="5228"/>
                </a:lnTo>
                <a:lnTo>
                  <a:pt x="37" y="5270"/>
                </a:lnTo>
                <a:lnTo>
                  <a:pt x="22" y="5313"/>
                </a:lnTo>
                <a:lnTo>
                  <a:pt x="16" y="5329"/>
                </a:lnTo>
                <a:close/>
                <a:moveTo>
                  <a:pt x="8020" y="951"/>
                </a:moveTo>
                <a:lnTo>
                  <a:pt x="8885" y="476"/>
                </a:lnTo>
                <a:lnTo>
                  <a:pt x="8020" y="0"/>
                </a:lnTo>
                <a:lnTo>
                  <a:pt x="8020" y="951"/>
                </a:lnTo>
                <a:close/>
                <a:moveTo>
                  <a:pt x="7451" y="385"/>
                </a:moveTo>
                <a:cubicBezTo>
                  <a:pt x="7401" y="385"/>
                  <a:pt x="7360" y="425"/>
                  <a:pt x="7360" y="476"/>
                </a:cubicBezTo>
                <a:cubicBezTo>
                  <a:pt x="7360" y="526"/>
                  <a:pt x="7401" y="567"/>
                  <a:pt x="7451" y="567"/>
                </a:cubicBezTo>
                <a:lnTo>
                  <a:pt x="7633" y="567"/>
                </a:lnTo>
                <a:cubicBezTo>
                  <a:pt x="7684" y="567"/>
                  <a:pt x="7724" y="526"/>
                  <a:pt x="7724" y="476"/>
                </a:cubicBezTo>
                <a:cubicBezTo>
                  <a:pt x="7724" y="425"/>
                  <a:pt x="7684" y="385"/>
                  <a:pt x="7633" y="385"/>
                </a:cubicBezTo>
                <a:lnTo>
                  <a:pt x="7451" y="385"/>
                </a:lnTo>
                <a:lnTo>
                  <a:pt x="7451" y="385"/>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60"/>
          <p:cNvSpPr/>
          <p:nvPr/>
        </p:nvSpPr>
        <p:spPr>
          <a:xfrm>
            <a:off x="5530737" y="3387956"/>
            <a:ext cx="230815" cy="393330"/>
          </a:xfrm>
          <a:custGeom>
            <a:rect b="b" l="l" r="r" t="t"/>
            <a:pathLst>
              <a:path extrusionOk="0" h="3216" w="1900">
                <a:moveTo>
                  <a:pt x="480" y="2278"/>
                </a:moveTo>
                <a:cubicBezTo>
                  <a:pt x="505" y="2234"/>
                  <a:pt x="561" y="2220"/>
                  <a:pt x="604" y="2245"/>
                </a:cubicBezTo>
                <a:cubicBezTo>
                  <a:pt x="648" y="2270"/>
                  <a:pt x="663" y="2326"/>
                  <a:pt x="637" y="2369"/>
                </a:cubicBezTo>
                <a:lnTo>
                  <a:pt x="547" y="2527"/>
                </a:lnTo>
                <a:cubicBezTo>
                  <a:pt x="521" y="2570"/>
                  <a:pt x="466" y="2585"/>
                  <a:pt x="422" y="2560"/>
                </a:cubicBezTo>
                <a:cubicBezTo>
                  <a:pt x="379" y="2535"/>
                  <a:pt x="364" y="2479"/>
                  <a:pt x="389" y="2436"/>
                </a:cubicBezTo>
                <a:lnTo>
                  <a:pt x="480" y="2278"/>
                </a:lnTo>
                <a:close/>
                <a:moveTo>
                  <a:pt x="844" y="1648"/>
                </a:moveTo>
                <a:cubicBezTo>
                  <a:pt x="869" y="1604"/>
                  <a:pt x="925" y="1589"/>
                  <a:pt x="968" y="1614"/>
                </a:cubicBezTo>
                <a:cubicBezTo>
                  <a:pt x="1012" y="1640"/>
                  <a:pt x="1027" y="1695"/>
                  <a:pt x="1002" y="1739"/>
                </a:cubicBezTo>
                <a:lnTo>
                  <a:pt x="910" y="1896"/>
                </a:lnTo>
                <a:cubicBezTo>
                  <a:pt x="885" y="1940"/>
                  <a:pt x="830" y="1955"/>
                  <a:pt x="786" y="1930"/>
                </a:cubicBezTo>
                <a:cubicBezTo>
                  <a:pt x="743" y="1905"/>
                  <a:pt x="728" y="1849"/>
                  <a:pt x="753" y="1805"/>
                </a:cubicBezTo>
                <a:lnTo>
                  <a:pt x="844" y="1648"/>
                </a:lnTo>
                <a:close/>
                <a:moveTo>
                  <a:pt x="1208" y="1017"/>
                </a:moveTo>
                <a:cubicBezTo>
                  <a:pt x="1233" y="974"/>
                  <a:pt x="1289" y="959"/>
                  <a:pt x="1332" y="984"/>
                </a:cubicBezTo>
                <a:cubicBezTo>
                  <a:pt x="1376" y="1009"/>
                  <a:pt x="1391" y="1065"/>
                  <a:pt x="1366" y="1108"/>
                </a:cubicBezTo>
                <a:lnTo>
                  <a:pt x="1275" y="1266"/>
                </a:lnTo>
                <a:cubicBezTo>
                  <a:pt x="1249" y="1310"/>
                  <a:pt x="1194" y="1324"/>
                  <a:pt x="1150" y="1299"/>
                </a:cubicBezTo>
                <a:cubicBezTo>
                  <a:pt x="1107" y="1274"/>
                  <a:pt x="1092" y="1218"/>
                  <a:pt x="1117" y="1175"/>
                </a:cubicBezTo>
                <a:lnTo>
                  <a:pt x="1208" y="1017"/>
                </a:lnTo>
                <a:close/>
                <a:moveTo>
                  <a:pt x="1056" y="511"/>
                </a:moveTo>
                <a:lnTo>
                  <a:pt x="1900" y="0"/>
                </a:lnTo>
                <a:lnTo>
                  <a:pt x="1880" y="987"/>
                </a:lnTo>
                <a:lnTo>
                  <a:pt x="1056" y="511"/>
                </a:lnTo>
                <a:close/>
                <a:moveTo>
                  <a:pt x="183" y="3157"/>
                </a:moveTo>
                <a:cubicBezTo>
                  <a:pt x="157" y="3201"/>
                  <a:pt x="102" y="3216"/>
                  <a:pt x="58" y="3191"/>
                </a:cubicBezTo>
                <a:cubicBezTo>
                  <a:pt x="15" y="3165"/>
                  <a:pt x="0" y="3110"/>
                  <a:pt x="25" y="3066"/>
                </a:cubicBezTo>
                <a:lnTo>
                  <a:pt x="116" y="2908"/>
                </a:lnTo>
                <a:cubicBezTo>
                  <a:pt x="141" y="2865"/>
                  <a:pt x="197" y="2851"/>
                  <a:pt x="240" y="2875"/>
                </a:cubicBezTo>
                <a:cubicBezTo>
                  <a:pt x="284" y="2900"/>
                  <a:pt x="299" y="2956"/>
                  <a:pt x="274" y="3000"/>
                </a:cubicBezTo>
                <a:lnTo>
                  <a:pt x="183" y="3157"/>
                </a:lnTo>
                <a:lnTo>
                  <a:pt x="183" y="3157"/>
                </a:lnTo>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sp>
        <p:nvSpPr>
          <p:cNvPr id="928" name="Google Shape;928;p60"/>
          <p:cNvSpPr/>
          <p:nvPr/>
        </p:nvSpPr>
        <p:spPr>
          <a:xfrm>
            <a:off x="6588251" y="3387956"/>
            <a:ext cx="233172" cy="393330"/>
          </a:xfrm>
          <a:custGeom>
            <a:rect b="b" l="l" r="r" t="t"/>
            <a:pathLst>
              <a:path extrusionOk="0" h="3216" w="1900">
                <a:moveTo>
                  <a:pt x="1263" y="2369"/>
                </a:moveTo>
                <a:cubicBezTo>
                  <a:pt x="1237" y="2326"/>
                  <a:pt x="1252" y="2270"/>
                  <a:pt x="1296" y="2245"/>
                </a:cubicBezTo>
                <a:cubicBezTo>
                  <a:pt x="1339" y="2220"/>
                  <a:pt x="1395" y="2234"/>
                  <a:pt x="1420" y="2278"/>
                </a:cubicBezTo>
                <a:lnTo>
                  <a:pt x="1511" y="2436"/>
                </a:lnTo>
                <a:cubicBezTo>
                  <a:pt x="1536" y="2479"/>
                  <a:pt x="1521" y="2535"/>
                  <a:pt x="1478" y="2560"/>
                </a:cubicBezTo>
                <a:cubicBezTo>
                  <a:pt x="1434" y="2585"/>
                  <a:pt x="1378" y="2570"/>
                  <a:pt x="1353" y="2527"/>
                </a:cubicBezTo>
                <a:lnTo>
                  <a:pt x="1263" y="2369"/>
                </a:lnTo>
                <a:close/>
                <a:moveTo>
                  <a:pt x="898" y="1739"/>
                </a:moveTo>
                <a:cubicBezTo>
                  <a:pt x="873" y="1695"/>
                  <a:pt x="888" y="1640"/>
                  <a:pt x="932" y="1614"/>
                </a:cubicBezTo>
                <a:cubicBezTo>
                  <a:pt x="975" y="1589"/>
                  <a:pt x="1031" y="1604"/>
                  <a:pt x="1056" y="1648"/>
                </a:cubicBezTo>
                <a:lnTo>
                  <a:pt x="1147" y="1805"/>
                </a:lnTo>
                <a:cubicBezTo>
                  <a:pt x="1172" y="1849"/>
                  <a:pt x="1157" y="1905"/>
                  <a:pt x="1114" y="1930"/>
                </a:cubicBezTo>
                <a:cubicBezTo>
                  <a:pt x="1070" y="1955"/>
                  <a:pt x="1015" y="1940"/>
                  <a:pt x="989" y="1896"/>
                </a:cubicBezTo>
                <a:lnTo>
                  <a:pt x="898" y="1739"/>
                </a:lnTo>
                <a:close/>
                <a:moveTo>
                  <a:pt x="534" y="1108"/>
                </a:moveTo>
                <a:cubicBezTo>
                  <a:pt x="510" y="1065"/>
                  <a:pt x="524" y="1009"/>
                  <a:pt x="567" y="984"/>
                </a:cubicBezTo>
                <a:cubicBezTo>
                  <a:pt x="611" y="959"/>
                  <a:pt x="667" y="974"/>
                  <a:pt x="692" y="1017"/>
                </a:cubicBezTo>
                <a:lnTo>
                  <a:pt x="783" y="1175"/>
                </a:lnTo>
                <a:cubicBezTo>
                  <a:pt x="808" y="1218"/>
                  <a:pt x="793" y="1274"/>
                  <a:pt x="750" y="1299"/>
                </a:cubicBezTo>
                <a:cubicBezTo>
                  <a:pt x="706" y="1324"/>
                  <a:pt x="651" y="1310"/>
                  <a:pt x="625" y="1266"/>
                </a:cubicBezTo>
                <a:lnTo>
                  <a:pt x="534" y="1108"/>
                </a:lnTo>
                <a:close/>
                <a:moveTo>
                  <a:pt x="20" y="987"/>
                </a:moveTo>
                <a:lnTo>
                  <a:pt x="0" y="0"/>
                </a:lnTo>
                <a:lnTo>
                  <a:pt x="844" y="511"/>
                </a:lnTo>
                <a:lnTo>
                  <a:pt x="20" y="987"/>
                </a:lnTo>
                <a:close/>
                <a:moveTo>
                  <a:pt x="1875" y="3066"/>
                </a:moveTo>
                <a:cubicBezTo>
                  <a:pt x="1900" y="3110"/>
                  <a:pt x="1885" y="3165"/>
                  <a:pt x="1842" y="3191"/>
                </a:cubicBezTo>
                <a:cubicBezTo>
                  <a:pt x="1798" y="3216"/>
                  <a:pt x="1742" y="3201"/>
                  <a:pt x="1717" y="3157"/>
                </a:cubicBezTo>
                <a:lnTo>
                  <a:pt x="1626" y="3000"/>
                </a:lnTo>
                <a:cubicBezTo>
                  <a:pt x="1601" y="2956"/>
                  <a:pt x="1616" y="2900"/>
                  <a:pt x="1660" y="2875"/>
                </a:cubicBezTo>
                <a:cubicBezTo>
                  <a:pt x="1703" y="2851"/>
                  <a:pt x="1759" y="2865"/>
                  <a:pt x="1784" y="2908"/>
                </a:cubicBezTo>
                <a:lnTo>
                  <a:pt x="1875" y="3066"/>
                </a:lnTo>
                <a:lnTo>
                  <a:pt x="1875" y="3066"/>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Poppins Medium"/>
              <a:ea typeface="Poppins Medium"/>
              <a:cs typeface="Poppins Medium"/>
              <a:sym typeface="Poppins Medium"/>
            </a:endParaRPr>
          </a:p>
        </p:txBody>
      </p:sp>
      <p:grpSp>
        <p:nvGrpSpPr>
          <p:cNvPr descr="Drama" id="929" name="Google Shape;929;p60"/>
          <p:cNvGrpSpPr/>
          <p:nvPr/>
        </p:nvGrpSpPr>
        <p:grpSpPr>
          <a:xfrm>
            <a:off x="6773592" y="5106934"/>
            <a:ext cx="349316" cy="349629"/>
            <a:chOff x="5715000" y="3048000"/>
            <a:chExt cx="761047" cy="761728"/>
          </a:xfrm>
        </p:grpSpPr>
        <p:sp>
          <p:nvSpPr>
            <p:cNvPr id="930" name="Google Shape;930;p60"/>
            <p:cNvSpPr/>
            <p:nvPr/>
          </p:nvSpPr>
          <p:spPr>
            <a:xfrm>
              <a:off x="5715000" y="3378517"/>
              <a:ext cx="443594" cy="431211"/>
            </a:xfrm>
            <a:custGeom>
              <a:rect b="b" l="l" r="r" t="t"/>
              <a:pathLst>
                <a:path extrusionOk="0" h="431211" w="443594">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0"/>
            <p:cNvSpPr/>
            <p:nvPr/>
          </p:nvSpPr>
          <p:spPr>
            <a:xfrm>
              <a:off x="6039722" y="3048000"/>
              <a:ext cx="436325" cy="438072"/>
            </a:xfrm>
            <a:custGeom>
              <a:rect b="b" l="l" r="r" t="t"/>
              <a:pathLst>
                <a:path extrusionOk="0" h="438072" w="436325">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loud" id="932" name="Google Shape;932;p60"/>
          <p:cNvSpPr/>
          <p:nvPr/>
        </p:nvSpPr>
        <p:spPr>
          <a:xfrm>
            <a:off x="8054456" y="5137934"/>
            <a:ext cx="463882" cy="264111"/>
          </a:xfrm>
          <a:custGeom>
            <a:rect b="b" l="l" r="r" t="t"/>
            <a:pathLst>
              <a:path extrusionOk="0" h="457059" w="802774">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uzzle" id="933" name="Google Shape;933;p60"/>
          <p:cNvSpPr/>
          <p:nvPr/>
        </p:nvSpPr>
        <p:spPr>
          <a:xfrm>
            <a:off x="4048427" y="5104238"/>
            <a:ext cx="349754" cy="349754"/>
          </a:xfrm>
          <a:custGeom>
            <a:rect b="b" l="l" r="r" t="t"/>
            <a:pathLst>
              <a:path extrusionOk="0" h="762000" w="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934" name="Google Shape;934;p60"/>
          <p:cNvGrpSpPr/>
          <p:nvPr/>
        </p:nvGrpSpPr>
        <p:grpSpPr>
          <a:xfrm>
            <a:off x="5456558" y="5133624"/>
            <a:ext cx="352112" cy="350919"/>
            <a:chOff x="6162206" y="3496767"/>
            <a:chExt cx="767138" cy="764539"/>
          </a:xfrm>
        </p:grpSpPr>
        <p:sp>
          <p:nvSpPr>
            <p:cNvPr id="935" name="Google Shape;935;p60"/>
            <p:cNvSpPr/>
            <p:nvPr/>
          </p:nvSpPr>
          <p:spPr>
            <a:xfrm>
              <a:off x="6754597" y="349676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60"/>
            <p:cNvSpPr/>
            <p:nvPr/>
          </p:nvSpPr>
          <p:spPr>
            <a:xfrm>
              <a:off x="6162206" y="375862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60"/>
            <p:cNvSpPr/>
            <p:nvPr/>
          </p:nvSpPr>
          <p:spPr>
            <a:xfrm>
              <a:off x="6442218" y="402187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60"/>
            <p:cNvSpPr/>
            <p:nvPr/>
          </p:nvSpPr>
          <p:spPr>
            <a:xfrm>
              <a:off x="6365025" y="353990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60"/>
            <p:cNvSpPr/>
            <p:nvPr/>
          </p:nvSpPr>
          <p:spPr>
            <a:xfrm>
              <a:off x="6252837" y="402792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Trophy with solid fill" id="940" name="Google Shape;940;p60"/>
          <p:cNvSpPr/>
          <p:nvPr/>
        </p:nvSpPr>
        <p:spPr>
          <a:xfrm>
            <a:off x="6009802" y="2768635"/>
            <a:ext cx="302511" cy="340973"/>
          </a:xfrm>
          <a:custGeom>
            <a:rect b="b" l="l" r="r" t="t"/>
            <a:pathLst>
              <a:path extrusionOk="0" h="751522" w="666750">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60"/>
          <p:cNvSpPr/>
          <p:nvPr/>
        </p:nvSpPr>
        <p:spPr>
          <a:xfrm>
            <a:off x="1361939" y="1781169"/>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cxnSp>
        <p:nvCxnSpPr>
          <p:cNvPr id="942" name="Google Shape;942;p60"/>
          <p:cNvCxnSpPr/>
          <p:nvPr/>
        </p:nvCxnSpPr>
        <p:spPr>
          <a:xfrm>
            <a:off x="1437336" y="1642993"/>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43" name="Google Shape;943;p60"/>
          <p:cNvSpPr/>
          <p:nvPr/>
        </p:nvSpPr>
        <p:spPr>
          <a:xfrm>
            <a:off x="1349545" y="3383798"/>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cxnSp>
        <p:nvCxnSpPr>
          <p:cNvPr id="944" name="Google Shape;944;p60"/>
          <p:cNvCxnSpPr/>
          <p:nvPr/>
        </p:nvCxnSpPr>
        <p:spPr>
          <a:xfrm>
            <a:off x="1424942" y="3245622"/>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45" name="Google Shape;945;p60"/>
          <p:cNvSpPr/>
          <p:nvPr/>
        </p:nvSpPr>
        <p:spPr>
          <a:xfrm>
            <a:off x="8840743" y="1734404"/>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cxnSp>
        <p:nvCxnSpPr>
          <p:cNvPr id="946" name="Google Shape;946;p60"/>
          <p:cNvCxnSpPr/>
          <p:nvPr/>
        </p:nvCxnSpPr>
        <p:spPr>
          <a:xfrm>
            <a:off x="9184036" y="1596228"/>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47" name="Google Shape;947;p60"/>
          <p:cNvSpPr/>
          <p:nvPr/>
        </p:nvSpPr>
        <p:spPr>
          <a:xfrm>
            <a:off x="8813698" y="3460343"/>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cxnSp>
        <p:nvCxnSpPr>
          <p:cNvPr id="948" name="Google Shape;948;p60"/>
          <p:cNvCxnSpPr/>
          <p:nvPr/>
        </p:nvCxnSpPr>
        <p:spPr>
          <a:xfrm>
            <a:off x="9176041" y="3322167"/>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49" name="Google Shape;949;p60"/>
          <p:cNvSpPr txBox="1"/>
          <p:nvPr/>
        </p:nvSpPr>
        <p:spPr>
          <a:xfrm>
            <a:off x="1404987" y="1298979"/>
            <a:ext cx="175224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Analytics</a:t>
            </a:r>
            <a:endParaRPr/>
          </a:p>
        </p:txBody>
      </p:sp>
      <p:sp>
        <p:nvSpPr>
          <p:cNvPr id="950" name="Google Shape;950;p60"/>
          <p:cNvSpPr txBox="1"/>
          <p:nvPr/>
        </p:nvSpPr>
        <p:spPr>
          <a:xfrm>
            <a:off x="1337166" y="2897891"/>
            <a:ext cx="175224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Creative Ideas</a:t>
            </a:r>
            <a:endParaRPr/>
          </a:p>
        </p:txBody>
      </p:sp>
      <p:sp>
        <p:nvSpPr>
          <p:cNvPr id="951" name="Google Shape;951;p60"/>
          <p:cNvSpPr txBox="1"/>
          <p:nvPr/>
        </p:nvSpPr>
        <p:spPr>
          <a:xfrm>
            <a:off x="9390489" y="1234797"/>
            <a:ext cx="1752246"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Ui/Ux Design</a:t>
            </a:r>
            <a:endParaRPr/>
          </a:p>
        </p:txBody>
      </p:sp>
      <p:sp>
        <p:nvSpPr>
          <p:cNvPr id="952" name="Google Shape;952;p60"/>
          <p:cNvSpPr txBox="1"/>
          <p:nvPr/>
        </p:nvSpPr>
        <p:spPr>
          <a:xfrm>
            <a:off x="9388876" y="2987477"/>
            <a:ext cx="1752246"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Teamwork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b="12537" l="0" r="0" t="12537"/>
          <a:stretch/>
        </p:blipFill>
        <p:spPr>
          <a:xfrm flipH="1">
            <a:off x="4334932" y="970975"/>
            <a:ext cx="7857067" cy="5887025"/>
          </a:xfrm>
          <a:custGeom>
            <a:rect b="b" l="l" r="r" t="t"/>
            <a:pathLst>
              <a:path extrusionOk="0" h="6705600" w="8937172">
                <a:moveTo>
                  <a:pt x="4314602" y="1451"/>
                </a:moveTo>
                <a:cubicBezTo>
                  <a:pt x="2929299" y="-40698"/>
                  <a:pt x="992584" y="851409"/>
                  <a:pt x="118124" y="665868"/>
                </a:cubicBezTo>
                <a:lnTo>
                  <a:pt x="0" y="630575"/>
                </a:lnTo>
                <a:lnTo>
                  <a:pt x="0" y="6705600"/>
                </a:lnTo>
                <a:lnTo>
                  <a:pt x="8860371" y="6705600"/>
                </a:lnTo>
                <a:cubicBezTo>
                  <a:pt x="9498833" y="5949018"/>
                  <a:pt x="5948955" y="5116361"/>
                  <a:pt x="5872991" y="1706178"/>
                </a:cubicBezTo>
                <a:cubicBezTo>
                  <a:pt x="5844505" y="427359"/>
                  <a:pt x="5189531" y="28071"/>
                  <a:pt x="4314602" y="1451"/>
                </a:cubicBezTo>
                <a:close/>
              </a:path>
            </a:pathLst>
          </a:custGeom>
          <a:noFill/>
          <a:ln>
            <a:noFill/>
          </a:ln>
        </p:spPr>
      </p:pic>
      <p:sp>
        <p:nvSpPr>
          <p:cNvPr id="217" name="Google Shape;217;p34"/>
          <p:cNvSpPr txBox="1"/>
          <p:nvPr/>
        </p:nvSpPr>
        <p:spPr>
          <a:xfrm>
            <a:off x="995282" y="1106714"/>
            <a:ext cx="502073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Poppins"/>
                <a:ea typeface="Poppins"/>
                <a:cs typeface="Poppins"/>
                <a:sym typeface="Poppins"/>
              </a:rPr>
              <a:t>History of </a:t>
            </a:r>
            <a:endParaRPr/>
          </a:p>
          <a:p>
            <a:pPr indent="0" lvl="0" marL="0" marR="0" rtl="0" algn="l">
              <a:spcBef>
                <a:spcPts val="0"/>
              </a:spcBef>
              <a:spcAft>
                <a:spcPts val="0"/>
              </a:spcAft>
              <a:buNone/>
            </a:pPr>
            <a:r>
              <a:rPr lang="en-US" sz="4000">
                <a:solidFill>
                  <a:schemeClr val="lt1"/>
                </a:solidFill>
                <a:latin typeface="Poppins"/>
                <a:ea typeface="Poppins"/>
                <a:cs typeface="Poppins"/>
                <a:sym typeface="Poppins"/>
              </a:rPr>
              <a:t>Blubent </a:t>
            </a:r>
            <a:r>
              <a:rPr lang="en-US" sz="4000">
                <a:solidFill>
                  <a:srgbClr val="2948FF"/>
                </a:solidFill>
                <a:latin typeface="Poppins"/>
                <a:ea typeface="Poppins"/>
                <a:cs typeface="Poppins"/>
                <a:sym typeface="Poppins"/>
              </a:rPr>
              <a:t>Studio</a:t>
            </a:r>
            <a:endParaRPr/>
          </a:p>
        </p:txBody>
      </p:sp>
      <p:sp>
        <p:nvSpPr>
          <p:cNvPr id="218" name="Google Shape;218;p34"/>
          <p:cNvSpPr/>
          <p:nvPr/>
        </p:nvSpPr>
        <p:spPr>
          <a:xfrm>
            <a:off x="1144024" y="2681638"/>
            <a:ext cx="574317" cy="574317"/>
          </a:xfrm>
          <a:prstGeom prst="ellipse">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34"/>
          <p:cNvSpPr/>
          <p:nvPr/>
        </p:nvSpPr>
        <p:spPr>
          <a:xfrm>
            <a:off x="1090321" y="3796009"/>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220" name="Google Shape;220;p34"/>
          <p:cNvSpPr/>
          <p:nvPr/>
        </p:nvSpPr>
        <p:spPr>
          <a:xfrm>
            <a:off x="1063014" y="3434936"/>
            <a:ext cx="2682204"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u="sng">
                <a:solidFill>
                  <a:schemeClr val="lt1"/>
                </a:solidFill>
                <a:latin typeface="Poppins Medium"/>
                <a:ea typeface="Poppins Medium"/>
                <a:cs typeface="Poppins Medium"/>
                <a:sym typeface="Poppins Medium"/>
              </a:rPr>
              <a:t>History</a:t>
            </a:r>
            <a:endParaRPr sz="1200" u="sng">
              <a:solidFill>
                <a:schemeClr val="lt1"/>
              </a:solidFill>
              <a:latin typeface="Poppins Medium"/>
              <a:ea typeface="Poppins Medium"/>
              <a:cs typeface="Poppins Medium"/>
              <a:sym typeface="Poppins Medium"/>
            </a:endParaRPr>
          </a:p>
        </p:txBody>
      </p:sp>
      <p:sp>
        <p:nvSpPr>
          <p:cNvPr id="221" name="Google Shape;221;p34"/>
          <p:cNvSpPr/>
          <p:nvPr/>
        </p:nvSpPr>
        <p:spPr>
          <a:xfrm>
            <a:off x="288333" y="360989"/>
            <a:ext cx="290945" cy="290945"/>
          </a:xfrm>
          <a:prstGeom prst="mathMultiply">
            <a:avLst>
              <a:gd fmla="val 8886" name="adj1"/>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4"/>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4"/>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Checkmark with solid fill" id="224" name="Google Shape;224;p34"/>
          <p:cNvSpPr/>
          <p:nvPr/>
        </p:nvSpPr>
        <p:spPr>
          <a:xfrm>
            <a:off x="1341552" y="2924647"/>
            <a:ext cx="179259" cy="125908"/>
          </a:xfrm>
          <a:custGeom>
            <a:rect b="b" l="l" r="r" t="t"/>
            <a:pathLst>
              <a:path extrusionOk="0" h="618172" w="880109">
                <a:moveTo>
                  <a:pt x="802958" y="0"/>
                </a:moveTo>
                <a:lnTo>
                  <a:pt x="315278" y="461010"/>
                </a:lnTo>
                <a:lnTo>
                  <a:pt x="80963" y="220980"/>
                </a:lnTo>
                <a:lnTo>
                  <a:pt x="0" y="298132"/>
                </a:lnTo>
                <a:lnTo>
                  <a:pt x="311468" y="618173"/>
                </a:lnTo>
                <a:lnTo>
                  <a:pt x="393383" y="541973"/>
                </a:lnTo>
                <a:lnTo>
                  <a:pt x="880110" y="8001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34"/>
          <p:cNvSpPr/>
          <p:nvPr/>
        </p:nvSpPr>
        <p:spPr>
          <a:xfrm>
            <a:off x="1123911" y="4770420"/>
            <a:ext cx="1493130" cy="345223"/>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34"/>
          <p:cNvSpPr txBox="1"/>
          <p:nvPr/>
        </p:nvSpPr>
        <p:spPr>
          <a:xfrm>
            <a:off x="1090321" y="4822382"/>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About 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61"/>
          <p:cNvSpPr txBox="1"/>
          <p:nvPr/>
        </p:nvSpPr>
        <p:spPr>
          <a:xfrm>
            <a:off x="4495218" y="983034"/>
            <a:ext cx="320156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C0C0C"/>
                </a:solidFill>
                <a:latin typeface="Poppins"/>
                <a:ea typeface="Poppins"/>
                <a:cs typeface="Poppins"/>
                <a:sym typeface="Poppins"/>
              </a:rPr>
              <a:t>Infographic</a:t>
            </a:r>
            <a:endParaRPr/>
          </a:p>
        </p:txBody>
      </p:sp>
      <p:sp>
        <p:nvSpPr>
          <p:cNvPr id="958" name="Google Shape;958;p61"/>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p61"/>
          <p:cNvSpPr/>
          <p:nvPr/>
        </p:nvSpPr>
        <p:spPr>
          <a:xfrm>
            <a:off x="412626" y="382594"/>
            <a:ext cx="425574" cy="392356"/>
          </a:xfrm>
          <a:prstGeom prst="halfFrame">
            <a:avLst>
              <a:gd fmla="val 33333" name="adj1"/>
              <a:gd fmla="val 43513" name="adj2"/>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p61"/>
          <p:cNvSpPr/>
          <p:nvPr/>
        </p:nvSpPr>
        <p:spPr>
          <a:xfrm>
            <a:off x="1322785" y="2706489"/>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961" name="Google Shape;961;p61"/>
          <p:cNvSpPr txBox="1"/>
          <p:nvPr/>
        </p:nvSpPr>
        <p:spPr>
          <a:xfrm>
            <a:off x="1322784" y="2170559"/>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962" name="Google Shape;962;p61"/>
          <p:cNvCxnSpPr/>
          <p:nvPr/>
        </p:nvCxnSpPr>
        <p:spPr>
          <a:xfrm>
            <a:off x="1414224" y="2568313"/>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63" name="Google Shape;963;p61"/>
          <p:cNvSpPr/>
          <p:nvPr/>
        </p:nvSpPr>
        <p:spPr>
          <a:xfrm>
            <a:off x="1322785" y="4974476"/>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964" name="Google Shape;964;p61"/>
          <p:cNvSpPr txBox="1"/>
          <p:nvPr/>
        </p:nvSpPr>
        <p:spPr>
          <a:xfrm>
            <a:off x="1322784" y="4438546"/>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965" name="Google Shape;965;p61"/>
          <p:cNvCxnSpPr/>
          <p:nvPr/>
        </p:nvCxnSpPr>
        <p:spPr>
          <a:xfrm>
            <a:off x="1414224" y="4836300"/>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66" name="Google Shape;966;p61"/>
          <p:cNvSpPr/>
          <p:nvPr/>
        </p:nvSpPr>
        <p:spPr>
          <a:xfrm>
            <a:off x="8614108" y="2718332"/>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967" name="Google Shape;967;p61"/>
          <p:cNvSpPr txBox="1"/>
          <p:nvPr/>
        </p:nvSpPr>
        <p:spPr>
          <a:xfrm>
            <a:off x="9546870" y="2182402"/>
            <a:ext cx="145628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968" name="Google Shape;968;p61"/>
          <p:cNvCxnSpPr/>
          <p:nvPr/>
        </p:nvCxnSpPr>
        <p:spPr>
          <a:xfrm>
            <a:off x="8957401" y="2580156"/>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69" name="Google Shape;969;p61"/>
          <p:cNvSpPr/>
          <p:nvPr/>
        </p:nvSpPr>
        <p:spPr>
          <a:xfrm>
            <a:off x="8587063" y="4983848"/>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970" name="Google Shape;970;p61"/>
          <p:cNvSpPr txBox="1"/>
          <p:nvPr/>
        </p:nvSpPr>
        <p:spPr>
          <a:xfrm>
            <a:off x="9538875" y="4447918"/>
            <a:ext cx="145628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971" name="Google Shape;971;p61"/>
          <p:cNvCxnSpPr/>
          <p:nvPr/>
        </p:nvCxnSpPr>
        <p:spPr>
          <a:xfrm>
            <a:off x="8949406" y="4845672"/>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972" name="Google Shape;972;p61"/>
          <p:cNvSpPr/>
          <p:nvPr/>
        </p:nvSpPr>
        <p:spPr>
          <a:xfrm>
            <a:off x="5834061" y="4065274"/>
            <a:ext cx="2203105" cy="1868987"/>
          </a:xfrm>
          <a:custGeom>
            <a:rect b="b" l="l" r="r" t="t"/>
            <a:pathLst>
              <a:path extrusionOk="0" h="2260" w="2665">
                <a:moveTo>
                  <a:pt x="2056" y="354"/>
                </a:moveTo>
                <a:cubicBezTo>
                  <a:pt x="2035" y="354"/>
                  <a:pt x="2014" y="348"/>
                  <a:pt x="1996" y="336"/>
                </a:cubicBezTo>
                <a:lnTo>
                  <a:pt x="1503" y="16"/>
                </a:lnTo>
                <a:cubicBezTo>
                  <a:pt x="1450" y="602"/>
                  <a:pt x="969" y="1064"/>
                  <a:pt x="374" y="1084"/>
                </a:cubicBezTo>
                <a:lnTo>
                  <a:pt x="2" y="1658"/>
                </a:lnTo>
                <a:cubicBezTo>
                  <a:pt x="0" y="1661"/>
                  <a:pt x="0" y="1666"/>
                  <a:pt x="2" y="1669"/>
                </a:cubicBezTo>
                <a:lnTo>
                  <a:pt x="364" y="2260"/>
                </a:lnTo>
                <a:cubicBezTo>
                  <a:pt x="1614" y="2244"/>
                  <a:pt x="2627" y="1244"/>
                  <a:pt x="2665" y="0"/>
                </a:cubicBezTo>
                <a:lnTo>
                  <a:pt x="2113" y="338"/>
                </a:lnTo>
                <a:cubicBezTo>
                  <a:pt x="2096" y="349"/>
                  <a:pt x="2076" y="354"/>
                  <a:pt x="2056" y="35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61"/>
          <p:cNvSpPr/>
          <p:nvPr/>
        </p:nvSpPr>
        <p:spPr>
          <a:xfrm>
            <a:off x="6144844" y="4046274"/>
            <a:ext cx="858106" cy="839489"/>
          </a:xfrm>
          <a:custGeom>
            <a:rect b="b" l="l" r="r" t="t"/>
            <a:pathLst>
              <a:path extrusionOk="0" h="1016" w="1037">
                <a:moveTo>
                  <a:pt x="940" y="0"/>
                </a:moveTo>
                <a:cubicBezTo>
                  <a:pt x="907" y="500"/>
                  <a:pt x="502" y="897"/>
                  <a:pt x="0" y="919"/>
                </a:cubicBezTo>
                <a:lnTo>
                  <a:pt x="0" y="1016"/>
                </a:lnTo>
                <a:cubicBezTo>
                  <a:pt x="556" y="994"/>
                  <a:pt x="1003" y="553"/>
                  <a:pt x="1037" y="0"/>
                </a:cubicBezTo>
                <a:lnTo>
                  <a:pt x="940" y="0"/>
                </a:lnTo>
                <a:close/>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61"/>
          <p:cNvSpPr/>
          <p:nvPr/>
        </p:nvSpPr>
        <p:spPr>
          <a:xfrm>
            <a:off x="6150024" y="3096234"/>
            <a:ext cx="852926" cy="867126"/>
          </a:xfrm>
          <a:custGeom>
            <a:rect b="b" l="l" r="r" t="t"/>
            <a:pathLst>
              <a:path extrusionOk="0" h="1048" w="1032">
                <a:moveTo>
                  <a:pt x="936" y="1048"/>
                </a:moveTo>
                <a:lnTo>
                  <a:pt x="1032" y="1048"/>
                </a:lnTo>
                <a:cubicBezTo>
                  <a:pt x="1015" y="482"/>
                  <a:pt x="564" y="25"/>
                  <a:pt x="0" y="0"/>
                </a:cubicBezTo>
                <a:lnTo>
                  <a:pt x="0" y="96"/>
                </a:lnTo>
                <a:cubicBezTo>
                  <a:pt x="511" y="122"/>
                  <a:pt x="919" y="536"/>
                  <a:pt x="936" y="104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61"/>
          <p:cNvSpPr/>
          <p:nvPr/>
        </p:nvSpPr>
        <p:spPr>
          <a:xfrm>
            <a:off x="6175923" y="2075374"/>
            <a:ext cx="1862970" cy="2200636"/>
          </a:xfrm>
          <a:custGeom>
            <a:rect b="b" l="l" r="r" t="t"/>
            <a:pathLst>
              <a:path extrusionOk="0" h="2660" w="2253">
                <a:moveTo>
                  <a:pt x="1094" y="2305"/>
                </a:moveTo>
                <a:lnTo>
                  <a:pt x="1637" y="2657"/>
                </a:lnTo>
                <a:cubicBezTo>
                  <a:pt x="1640" y="2660"/>
                  <a:pt x="1645" y="2660"/>
                  <a:pt x="1648" y="2658"/>
                </a:cubicBezTo>
                <a:lnTo>
                  <a:pt x="2248" y="2290"/>
                </a:lnTo>
                <a:lnTo>
                  <a:pt x="2253" y="2298"/>
                </a:lnTo>
                <a:cubicBezTo>
                  <a:pt x="2235" y="1052"/>
                  <a:pt x="1240" y="42"/>
                  <a:pt x="0" y="0"/>
                </a:cubicBezTo>
                <a:lnTo>
                  <a:pt x="330" y="538"/>
                </a:lnTo>
                <a:cubicBezTo>
                  <a:pt x="352" y="574"/>
                  <a:pt x="352" y="620"/>
                  <a:pt x="329" y="655"/>
                </a:cubicBezTo>
                <a:lnTo>
                  <a:pt x="11" y="1145"/>
                </a:lnTo>
                <a:cubicBezTo>
                  <a:pt x="614" y="1191"/>
                  <a:pt x="1089" y="1692"/>
                  <a:pt x="1094" y="2305"/>
                </a:cubicBezTo>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61"/>
          <p:cNvSpPr/>
          <p:nvPr/>
        </p:nvSpPr>
        <p:spPr>
          <a:xfrm>
            <a:off x="5214223" y="3096234"/>
            <a:ext cx="852926" cy="874036"/>
          </a:xfrm>
          <a:custGeom>
            <a:rect b="b" l="l" r="r" t="t"/>
            <a:pathLst>
              <a:path extrusionOk="0" h="1056" w="1033">
                <a:moveTo>
                  <a:pt x="1033" y="96"/>
                </a:moveTo>
                <a:lnTo>
                  <a:pt x="1033" y="0"/>
                </a:lnTo>
                <a:cubicBezTo>
                  <a:pt x="466" y="26"/>
                  <a:pt x="14" y="486"/>
                  <a:pt x="0" y="1056"/>
                </a:cubicBezTo>
                <a:lnTo>
                  <a:pt x="97" y="1056"/>
                </a:lnTo>
                <a:cubicBezTo>
                  <a:pt x="110" y="540"/>
                  <a:pt x="520" y="122"/>
                  <a:pt x="1033" y="96"/>
                </a:cubicBezTo>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61"/>
          <p:cNvSpPr/>
          <p:nvPr/>
        </p:nvSpPr>
        <p:spPr>
          <a:xfrm>
            <a:off x="4180006" y="2075374"/>
            <a:ext cx="2199651" cy="1872440"/>
          </a:xfrm>
          <a:custGeom>
            <a:rect b="b" l="l" r="r" t="t"/>
            <a:pathLst>
              <a:path extrusionOk="0" h="2265" w="2659">
                <a:moveTo>
                  <a:pt x="2306" y="1143"/>
                </a:moveTo>
                <a:lnTo>
                  <a:pt x="2657" y="602"/>
                </a:lnTo>
                <a:cubicBezTo>
                  <a:pt x="2659" y="599"/>
                  <a:pt x="2659" y="594"/>
                  <a:pt x="2657" y="591"/>
                </a:cubicBezTo>
                <a:lnTo>
                  <a:pt x="2294" y="0"/>
                </a:lnTo>
                <a:cubicBezTo>
                  <a:pt x="1046" y="20"/>
                  <a:pt x="35" y="1020"/>
                  <a:pt x="0" y="2265"/>
                </a:cubicBezTo>
                <a:lnTo>
                  <a:pt x="529" y="1931"/>
                </a:lnTo>
                <a:cubicBezTo>
                  <a:pt x="566" y="1909"/>
                  <a:pt x="612" y="1909"/>
                  <a:pt x="647" y="1932"/>
                </a:cubicBezTo>
                <a:lnTo>
                  <a:pt x="1159" y="2264"/>
                </a:lnTo>
                <a:cubicBezTo>
                  <a:pt x="1186" y="1648"/>
                  <a:pt x="1687" y="1156"/>
                  <a:pt x="2306" y="1143"/>
                </a:cubicBezTo>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61"/>
          <p:cNvSpPr/>
          <p:nvPr/>
        </p:nvSpPr>
        <p:spPr>
          <a:xfrm>
            <a:off x="5215948" y="4053183"/>
            <a:ext cx="846020" cy="832580"/>
          </a:xfrm>
          <a:custGeom>
            <a:rect b="b" l="l" r="r" t="t"/>
            <a:pathLst>
              <a:path extrusionOk="0" h="1008" w="1025">
                <a:moveTo>
                  <a:pt x="97" y="0"/>
                </a:moveTo>
                <a:lnTo>
                  <a:pt x="0" y="0"/>
                </a:lnTo>
                <a:cubicBezTo>
                  <a:pt x="37" y="545"/>
                  <a:pt x="477" y="980"/>
                  <a:pt x="1025" y="1008"/>
                </a:cubicBezTo>
                <a:lnTo>
                  <a:pt x="1025" y="911"/>
                </a:lnTo>
                <a:cubicBezTo>
                  <a:pt x="531" y="883"/>
                  <a:pt x="134" y="492"/>
                  <a:pt x="97" y="0"/>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61"/>
          <p:cNvSpPr/>
          <p:nvPr/>
        </p:nvSpPr>
        <p:spPr>
          <a:xfrm>
            <a:off x="4180006" y="3740534"/>
            <a:ext cx="1864697" cy="2192001"/>
          </a:xfrm>
          <a:custGeom>
            <a:rect b="b" l="l" r="r" t="t"/>
            <a:pathLst>
              <a:path extrusionOk="0" h="2651" w="2256">
                <a:moveTo>
                  <a:pt x="1160" y="369"/>
                </a:moveTo>
                <a:lnTo>
                  <a:pt x="594" y="2"/>
                </a:lnTo>
                <a:cubicBezTo>
                  <a:pt x="591" y="0"/>
                  <a:pt x="586" y="0"/>
                  <a:pt x="583" y="2"/>
                </a:cubicBezTo>
                <a:lnTo>
                  <a:pt x="0" y="369"/>
                </a:lnTo>
                <a:cubicBezTo>
                  <a:pt x="26" y="1606"/>
                  <a:pt x="1014" y="2606"/>
                  <a:pt x="2246" y="2651"/>
                </a:cubicBezTo>
                <a:lnTo>
                  <a:pt x="1917" y="2113"/>
                </a:lnTo>
                <a:cubicBezTo>
                  <a:pt x="1895" y="2077"/>
                  <a:pt x="1895" y="2031"/>
                  <a:pt x="1918" y="1996"/>
                </a:cubicBezTo>
                <a:lnTo>
                  <a:pt x="2256" y="1475"/>
                </a:lnTo>
                <a:cubicBezTo>
                  <a:pt x="1665" y="1437"/>
                  <a:pt x="1193" y="962"/>
                  <a:pt x="1160" y="369"/>
                </a:cubicBezTo>
              </a:path>
            </a:pathLst>
          </a:custGeom>
          <a:solidFill>
            <a:srgbClr val="294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61"/>
          <p:cNvSpPr/>
          <p:nvPr/>
        </p:nvSpPr>
        <p:spPr>
          <a:xfrm>
            <a:off x="5423302" y="3316709"/>
            <a:ext cx="1372297" cy="137621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981" name="Google Shape;981;p61"/>
          <p:cNvSpPr txBox="1"/>
          <p:nvPr/>
        </p:nvSpPr>
        <p:spPr>
          <a:xfrm>
            <a:off x="4772032" y="2766592"/>
            <a:ext cx="531788" cy="47641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Open Sans"/>
                <a:ea typeface="Open Sans"/>
                <a:cs typeface="Open Sans"/>
                <a:sym typeface="Open Sans"/>
              </a:rPr>
              <a:t>01</a:t>
            </a:r>
            <a:endParaRPr/>
          </a:p>
        </p:txBody>
      </p:sp>
      <p:sp>
        <p:nvSpPr>
          <p:cNvPr id="982" name="Google Shape;982;p61"/>
          <p:cNvSpPr txBox="1"/>
          <p:nvPr/>
        </p:nvSpPr>
        <p:spPr>
          <a:xfrm>
            <a:off x="6849871" y="2766592"/>
            <a:ext cx="531788" cy="47641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Open Sans"/>
                <a:ea typeface="Open Sans"/>
                <a:cs typeface="Open Sans"/>
                <a:sym typeface="Open Sans"/>
              </a:rPr>
              <a:t>02</a:t>
            </a:r>
            <a:endParaRPr/>
          </a:p>
        </p:txBody>
      </p:sp>
      <p:sp>
        <p:nvSpPr>
          <p:cNvPr id="983" name="Google Shape;983;p61"/>
          <p:cNvSpPr txBox="1"/>
          <p:nvPr/>
        </p:nvSpPr>
        <p:spPr>
          <a:xfrm>
            <a:off x="6849871" y="4792135"/>
            <a:ext cx="531788" cy="47641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Open Sans"/>
                <a:ea typeface="Open Sans"/>
                <a:cs typeface="Open Sans"/>
                <a:sym typeface="Open Sans"/>
              </a:rPr>
              <a:t>03</a:t>
            </a:r>
            <a:endParaRPr/>
          </a:p>
        </p:txBody>
      </p:sp>
      <p:sp>
        <p:nvSpPr>
          <p:cNvPr id="984" name="Google Shape;984;p61"/>
          <p:cNvSpPr txBox="1"/>
          <p:nvPr/>
        </p:nvSpPr>
        <p:spPr>
          <a:xfrm>
            <a:off x="4772032" y="4767506"/>
            <a:ext cx="531788" cy="47641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Open Sans"/>
                <a:ea typeface="Open Sans"/>
                <a:cs typeface="Open Sans"/>
                <a:sym typeface="Open Sans"/>
              </a:rPr>
              <a:t>04</a:t>
            </a:r>
            <a:endParaRPr/>
          </a:p>
        </p:txBody>
      </p:sp>
      <p:grpSp>
        <p:nvGrpSpPr>
          <p:cNvPr descr="Drama" id="985" name="Google Shape;985;p61"/>
          <p:cNvGrpSpPr/>
          <p:nvPr/>
        </p:nvGrpSpPr>
        <p:grpSpPr>
          <a:xfrm>
            <a:off x="6292284" y="5171433"/>
            <a:ext cx="387628" cy="387975"/>
            <a:chOff x="5715000" y="3048000"/>
            <a:chExt cx="761047" cy="761728"/>
          </a:xfrm>
        </p:grpSpPr>
        <p:sp>
          <p:nvSpPr>
            <p:cNvPr id="986" name="Google Shape;986;p61"/>
            <p:cNvSpPr/>
            <p:nvPr/>
          </p:nvSpPr>
          <p:spPr>
            <a:xfrm>
              <a:off x="5715000" y="3378517"/>
              <a:ext cx="443594" cy="431211"/>
            </a:xfrm>
            <a:custGeom>
              <a:rect b="b" l="l" r="r" t="t"/>
              <a:pathLst>
                <a:path extrusionOk="0" h="431211" w="443594">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61"/>
            <p:cNvSpPr/>
            <p:nvPr/>
          </p:nvSpPr>
          <p:spPr>
            <a:xfrm>
              <a:off x="6039722" y="3048000"/>
              <a:ext cx="436325" cy="438072"/>
            </a:xfrm>
            <a:custGeom>
              <a:rect b="b" l="l" r="r" t="t"/>
              <a:pathLst>
                <a:path extrusionOk="0" h="438072" w="436325">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loud" id="988" name="Google Shape;988;p61"/>
          <p:cNvSpPr/>
          <p:nvPr/>
        </p:nvSpPr>
        <p:spPr>
          <a:xfrm>
            <a:off x="7286248" y="3517847"/>
            <a:ext cx="514759" cy="293078"/>
          </a:xfrm>
          <a:custGeom>
            <a:rect b="b" l="l" r="r" t="t"/>
            <a:pathLst>
              <a:path extrusionOk="0" h="457059" w="802774">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uzzle" id="989" name="Google Shape;989;p61"/>
          <p:cNvSpPr/>
          <p:nvPr/>
        </p:nvSpPr>
        <p:spPr>
          <a:xfrm>
            <a:off x="4503920" y="4098065"/>
            <a:ext cx="388114" cy="388114"/>
          </a:xfrm>
          <a:custGeom>
            <a:rect b="b" l="l" r="r" t="t"/>
            <a:pathLst>
              <a:path extrusionOk="0" h="762000" w="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990" name="Google Shape;990;p61"/>
          <p:cNvGrpSpPr/>
          <p:nvPr/>
        </p:nvGrpSpPr>
        <p:grpSpPr>
          <a:xfrm>
            <a:off x="5578553" y="2403940"/>
            <a:ext cx="390730" cy="389406"/>
            <a:chOff x="6162206" y="3496767"/>
            <a:chExt cx="767138" cy="764539"/>
          </a:xfrm>
        </p:grpSpPr>
        <p:sp>
          <p:nvSpPr>
            <p:cNvPr id="991" name="Google Shape;991;p61"/>
            <p:cNvSpPr/>
            <p:nvPr/>
          </p:nvSpPr>
          <p:spPr>
            <a:xfrm>
              <a:off x="6754597" y="349676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61"/>
            <p:cNvSpPr/>
            <p:nvPr/>
          </p:nvSpPr>
          <p:spPr>
            <a:xfrm>
              <a:off x="6162206" y="375862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61"/>
            <p:cNvSpPr/>
            <p:nvPr/>
          </p:nvSpPr>
          <p:spPr>
            <a:xfrm>
              <a:off x="6442218" y="402187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61"/>
            <p:cNvSpPr/>
            <p:nvPr/>
          </p:nvSpPr>
          <p:spPr>
            <a:xfrm>
              <a:off x="6365025" y="353990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61"/>
            <p:cNvSpPr/>
            <p:nvPr/>
          </p:nvSpPr>
          <p:spPr>
            <a:xfrm>
              <a:off x="6252837" y="402792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Trophy with solid fill" id="996" name="Google Shape;996;p61"/>
          <p:cNvSpPr/>
          <p:nvPr/>
        </p:nvSpPr>
        <p:spPr>
          <a:xfrm>
            <a:off x="5863508" y="3741685"/>
            <a:ext cx="504609" cy="568766"/>
          </a:xfrm>
          <a:custGeom>
            <a:rect b="b" l="l" r="r" t="t"/>
            <a:pathLst>
              <a:path extrusionOk="0" h="751522" w="666750">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62"/>
          <p:cNvSpPr/>
          <p:nvPr/>
        </p:nvSpPr>
        <p:spPr>
          <a:xfrm>
            <a:off x="1634043" y="976503"/>
            <a:ext cx="8372019" cy="5047085"/>
          </a:xfrm>
          <a:prstGeom prst="roundRect">
            <a:avLst>
              <a:gd fmla="val 14485" name="adj"/>
            </a:avLst>
          </a:prstGeom>
          <a:gradFill>
            <a:gsLst>
              <a:gs pos="0">
                <a:schemeClr val="lt1"/>
              </a:gs>
              <a:gs pos="100000">
                <a:srgbClr val="F2F2F2"/>
              </a:gs>
            </a:gsLst>
            <a:path path="circle">
              <a:fillToRect b="100%" r="100%"/>
            </a:path>
            <a:tileRect l="-100%" t="-100%"/>
          </a:gradFill>
          <a:ln>
            <a:noFill/>
          </a:ln>
          <a:effectLst>
            <a:outerShdw blurRad="190500" rotWithShape="0" algn="tl" dir="2700000" dist="1524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p62"/>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p62"/>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04" name="Google Shape;1004;p62"/>
          <p:cNvPicPr preferRelativeResize="0"/>
          <p:nvPr/>
        </p:nvPicPr>
        <p:blipFill rotWithShape="1">
          <a:blip r:embed="rId3">
            <a:alphaModFix/>
          </a:blip>
          <a:srcRect b="0" l="0" r="0" t="0"/>
          <a:stretch/>
        </p:blipFill>
        <p:spPr>
          <a:xfrm>
            <a:off x="2290026" y="1278347"/>
            <a:ext cx="7119688" cy="5047084"/>
          </a:xfrm>
          <a:prstGeom prst="rect">
            <a:avLst/>
          </a:prstGeom>
          <a:noFill/>
          <a:ln>
            <a:noFill/>
          </a:ln>
        </p:spPr>
      </p:pic>
      <p:sp>
        <p:nvSpPr>
          <p:cNvPr id="1005" name="Google Shape;1005;p62"/>
          <p:cNvSpPr/>
          <p:nvPr/>
        </p:nvSpPr>
        <p:spPr>
          <a:xfrm>
            <a:off x="8134809" y="171062"/>
            <a:ext cx="3047888" cy="3332527"/>
          </a:xfrm>
          <a:prstGeom prst="roundRect">
            <a:avLst>
              <a:gd fmla="val 17377" name="adj"/>
            </a:avLst>
          </a:prstGeom>
          <a:solidFill>
            <a:srgbClr val="2948FF"/>
          </a:solidFill>
          <a:ln>
            <a:noFill/>
          </a:ln>
          <a:effectLst>
            <a:outerShdw blurRad="190500" rotWithShape="0" algn="tl" dir="2700000" dist="1524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p62"/>
          <p:cNvSpPr txBox="1"/>
          <p:nvPr/>
        </p:nvSpPr>
        <p:spPr>
          <a:xfrm>
            <a:off x="9057902" y="439523"/>
            <a:ext cx="2038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Poppins Medium"/>
                <a:ea typeface="Poppins Medium"/>
                <a:cs typeface="Poppins Medium"/>
                <a:sym typeface="Poppins Medium"/>
              </a:rPr>
              <a:t>Chart style</a:t>
            </a:r>
            <a:endParaRPr/>
          </a:p>
        </p:txBody>
      </p:sp>
      <p:sp>
        <p:nvSpPr>
          <p:cNvPr id="1007" name="Google Shape;1007;p62"/>
          <p:cNvSpPr/>
          <p:nvPr/>
        </p:nvSpPr>
        <p:spPr>
          <a:xfrm>
            <a:off x="8512932" y="2767654"/>
            <a:ext cx="1493130" cy="34522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p62"/>
          <p:cNvSpPr txBox="1"/>
          <p:nvPr/>
        </p:nvSpPr>
        <p:spPr>
          <a:xfrm>
            <a:off x="8479342" y="2817323"/>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033CC"/>
                </a:solidFill>
                <a:latin typeface="Poppins"/>
                <a:ea typeface="Poppins"/>
                <a:cs typeface="Poppins"/>
                <a:sym typeface="Poppins"/>
              </a:rPr>
              <a:t>Portfolio</a:t>
            </a:r>
            <a:endParaRPr/>
          </a:p>
        </p:txBody>
      </p:sp>
      <p:sp>
        <p:nvSpPr>
          <p:cNvPr id="1009" name="Google Shape;1009;p62"/>
          <p:cNvSpPr txBox="1"/>
          <p:nvPr/>
        </p:nvSpPr>
        <p:spPr>
          <a:xfrm>
            <a:off x="9096931" y="738351"/>
            <a:ext cx="1818263" cy="26404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1000"/>
              <a:buFont typeface="Poppins"/>
              <a:buNone/>
            </a:pPr>
            <a:r>
              <a:rPr b="0" i="0" lang="en-US" sz="1000">
                <a:solidFill>
                  <a:schemeClr val="lt1"/>
                </a:solidFill>
                <a:latin typeface="Poppins"/>
                <a:ea typeface="Poppins"/>
                <a:cs typeface="Poppins"/>
                <a:sym typeface="Poppins"/>
              </a:rPr>
              <a:t>Maps small title here</a:t>
            </a:r>
            <a:endParaRPr b="0" i="0" sz="300">
              <a:solidFill>
                <a:schemeClr val="lt1"/>
              </a:solidFill>
              <a:latin typeface="Poppins"/>
              <a:ea typeface="Poppins"/>
              <a:cs typeface="Poppins"/>
              <a:sym typeface="Poppins"/>
            </a:endParaRPr>
          </a:p>
        </p:txBody>
      </p:sp>
      <p:cxnSp>
        <p:nvCxnSpPr>
          <p:cNvPr id="1010" name="Google Shape;1010;p62"/>
          <p:cNvCxnSpPr/>
          <p:nvPr/>
        </p:nvCxnSpPr>
        <p:spPr>
          <a:xfrm>
            <a:off x="8164789" y="1290544"/>
            <a:ext cx="2961456" cy="0"/>
          </a:xfrm>
          <a:prstGeom prst="straightConnector1">
            <a:avLst/>
          </a:prstGeom>
          <a:noFill/>
          <a:ln cap="flat" cmpd="sng" w="9525">
            <a:solidFill>
              <a:schemeClr val="lt1"/>
            </a:solidFill>
            <a:prstDash val="solid"/>
            <a:miter lim="800000"/>
            <a:headEnd len="sm" w="sm" type="none"/>
            <a:tailEnd len="sm" w="sm" type="none"/>
          </a:ln>
        </p:spPr>
      </p:cxnSp>
      <p:sp>
        <p:nvSpPr>
          <p:cNvPr id="1011" name="Google Shape;1011;p62"/>
          <p:cNvSpPr/>
          <p:nvPr/>
        </p:nvSpPr>
        <p:spPr>
          <a:xfrm>
            <a:off x="8402272" y="434088"/>
            <a:ext cx="569199" cy="558923"/>
          </a:xfrm>
          <a:prstGeom prst="ellipse">
            <a:avLst/>
          </a:prstGeom>
          <a:solidFill>
            <a:schemeClr val="lt1"/>
          </a:solidFill>
          <a:ln>
            <a:noFill/>
          </a:ln>
          <a:effectLst>
            <a:outerShdw blurRad="50800" rotWithShape="0" algn="tl" dir="2700000" dist="50800">
              <a:srgbClr val="000000">
                <a:alpha val="17647"/>
              </a:srgbClr>
            </a:outerShdw>
          </a:effectLst>
        </p:spPr>
        <p:txBody>
          <a:bodyPr anchorCtr="0" anchor="ctr" bIns="45700" lIns="182875" spcFirstLastPara="1" rIns="91425" wrap="square" tIns="91425">
            <a:noAutofit/>
          </a:bodyPr>
          <a:lstStyle/>
          <a:p>
            <a:pPr indent="0" lvl="0" marL="0" marR="0" rtl="0" algn="ctr">
              <a:spcBef>
                <a:spcPts val="0"/>
              </a:spcBef>
              <a:spcAft>
                <a:spcPts val="0"/>
              </a:spcAft>
              <a:buNone/>
            </a:pPr>
            <a:r>
              <a:t/>
            </a:r>
            <a:endParaRPr sz="3200">
              <a:solidFill>
                <a:schemeClr val="lt1"/>
              </a:solidFill>
              <a:latin typeface="Poppins"/>
              <a:ea typeface="Poppins"/>
              <a:cs typeface="Poppins"/>
              <a:sym typeface="Poppins"/>
            </a:endParaRPr>
          </a:p>
        </p:txBody>
      </p:sp>
      <p:sp>
        <p:nvSpPr>
          <p:cNvPr id="1012" name="Google Shape;1012;p62"/>
          <p:cNvSpPr txBox="1"/>
          <p:nvPr/>
        </p:nvSpPr>
        <p:spPr>
          <a:xfrm>
            <a:off x="8402272" y="1512277"/>
            <a:ext cx="2293589" cy="95655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lt1"/>
              </a:buClr>
              <a:buSzPts val="1500"/>
              <a:buFont typeface="Courier New"/>
              <a:buChar char="o"/>
            </a:pPr>
            <a:r>
              <a:rPr b="0" i="0" lang="en-US" sz="1000">
                <a:solidFill>
                  <a:schemeClr val="lt1"/>
                </a:solidFill>
                <a:latin typeface="Poppins"/>
                <a:ea typeface="Poppins"/>
                <a:cs typeface="Poppins"/>
                <a:sym typeface="Poppins"/>
              </a:rPr>
              <a:t>Sesame snaps jelyy dessert tootsie roll sweet roll.</a:t>
            </a:r>
            <a:endParaRPr/>
          </a:p>
          <a:p>
            <a:pPr indent="-171450" lvl="0" marL="171450" marR="0" rtl="0" algn="l">
              <a:lnSpc>
                <a:spcPct val="100000"/>
              </a:lnSpc>
              <a:spcBef>
                <a:spcPts val="1200"/>
              </a:spcBef>
              <a:spcAft>
                <a:spcPts val="0"/>
              </a:spcAft>
              <a:buClr>
                <a:schemeClr val="lt1"/>
              </a:buClr>
              <a:buSzPts val="1500"/>
              <a:buFont typeface="Courier New"/>
              <a:buChar char="o"/>
            </a:pPr>
            <a:r>
              <a:rPr b="0" i="0" lang="en-US" sz="1000">
                <a:solidFill>
                  <a:schemeClr val="lt1"/>
                </a:solidFill>
                <a:latin typeface="Poppins"/>
                <a:ea typeface="Poppins"/>
                <a:cs typeface="Poppins"/>
                <a:sym typeface="Poppins"/>
              </a:rPr>
              <a:t>Lorem ipsum dolor sit amet </a:t>
            </a:r>
            <a:endParaRPr b="0" i="0" sz="1000">
              <a:solidFill>
                <a:schemeClr val="lt1"/>
              </a:solidFill>
              <a:latin typeface="Poppins"/>
              <a:ea typeface="Poppins"/>
              <a:cs typeface="Poppins"/>
              <a:sym typeface="Poppins"/>
            </a:endParaRPr>
          </a:p>
          <a:p>
            <a:pPr indent="-171450" lvl="0" marL="171450" marR="0" rtl="0" algn="l">
              <a:lnSpc>
                <a:spcPct val="100000"/>
              </a:lnSpc>
              <a:spcBef>
                <a:spcPts val="1200"/>
              </a:spcBef>
              <a:spcAft>
                <a:spcPts val="0"/>
              </a:spcAft>
              <a:buClr>
                <a:schemeClr val="lt1"/>
              </a:buClr>
              <a:buSzPts val="1500"/>
              <a:buFont typeface="Courier New"/>
              <a:buChar char="o"/>
            </a:pPr>
            <a:r>
              <a:rPr b="0" i="0" lang="en-US" sz="1000">
                <a:solidFill>
                  <a:schemeClr val="lt1"/>
                </a:solidFill>
                <a:latin typeface="Poppins"/>
                <a:ea typeface="Poppins"/>
                <a:cs typeface="Poppins"/>
                <a:sym typeface="Poppins"/>
              </a:rPr>
              <a:t>Ristak narisa briakli</a:t>
            </a:r>
            <a:endParaRPr/>
          </a:p>
        </p:txBody>
      </p:sp>
      <p:grpSp>
        <p:nvGrpSpPr>
          <p:cNvPr descr="Bar graph with upward trend" id="1013" name="Google Shape;1013;p62"/>
          <p:cNvGrpSpPr/>
          <p:nvPr/>
        </p:nvGrpSpPr>
        <p:grpSpPr>
          <a:xfrm>
            <a:off x="8559965" y="586643"/>
            <a:ext cx="253812" cy="253812"/>
            <a:chOff x="6072150" y="3414675"/>
            <a:chExt cx="647699" cy="647700"/>
          </a:xfrm>
        </p:grpSpPr>
        <p:sp>
          <p:nvSpPr>
            <p:cNvPr id="1014" name="Google Shape;1014;p62"/>
            <p:cNvSpPr/>
            <p:nvPr/>
          </p:nvSpPr>
          <p:spPr>
            <a:xfrm>
              <a:off x="6072435" y="3414675"/>
              <a:ext cx="647414" cy="647700"/>
            </a:xfrm>
            <a:custGeom>
              <a:rect b="b" l="l" r="r" t="t"/>
              <a:pathLst>
                <a:path extrusionOk="0" h="647700" w="647414">
                  <a:moveTo>
                    <a:pt x="0" y="628650"/>
                  </a:moveTo>
                  <a:lnTo>
                    <a:pt x="628364" y="628650"/>
                  </a:lnTo>
                  <a:lnTo>
                    <a:pt x="628364" y="0"/>
                  </a:lnTo>
                  <a:lnTo>
                    <a:pt x="647414" y="0"/>
                  </a:lnTo>
                  <a:lnTo>
                    <a:pt x="647414" y="647700"/>
                  </a:lnTo>
                  <a:lnTo>
                    <a:pt x="0" y="647700"/>
                  </a:lnTo>
                  <a:lnTo>
                    <a:pt x="0" y="6286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62"/>
            <p:cNvSpPr/>
            <p:nvPr/>
          </p:nvSpPr>
          <p:spPr>
            <a:xfrm>
              <a:off x="6072150" y="3414675"/>
              <a:ext cx="152400" cy="571500"/>
            </a:xfrm>
            <a:custGeom>
              <a:rect b="b" l="l" r="r" t="t"/>
              <a:pathLst>
                <a:path extrusionOk="0" h="571500" w="1524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62"/>
            <p:cNvSpPr/>
            <p:nvPr/>
          </p:nvSpPr>
          <p:spPr>
            <a:xfrm>
              <a:off x="6281700" y="3624225"/>
              <a:ext cx="152400" cy="361950"/>
            </a:xfrm>
            <a:custGeom>
              <a:rect b="b" l="l" r="r" t="t"/>
              <a:pathLst>
                <a:path extrusionOk="0" h="361950" w="15240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62"/>
            <p:cNvSpPr/>
            <p:nvPr/>
          </p:nvSpPr>
          <p:spPr>
            <a:xfrm>
              <a:off x="6491250" y="3795675"/>
              <a:ext cx="152400" cy="190500"/>
            </a:xfrm>
            <a:custGeom>
              <a:rect b="b" l="l" r="r" t="t"/>
              <a:pathLst>
                <a:path extrusionOk="0" h="190500" w="1524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62"/>
            <p:cNvSpPr/>
            <p:nvPr/>
          </p:nvSpPr>
          <p:spPr>
            <a:xfrm>
              <a:off x="6338850" y="3414675"/>
              <a:ext cx="311534" cy="311534"/>
            </a:xfrm>
            <a:custGeom>
              <a:rect b="b" l="l" r="r" t="t"/>
              <a:pathLst>
                <a:path extrusionOk="0" h="311534" w="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grpSp>
        <p:nvGrpSpPr>
          <p:cNvPr id="1023" name="Google Shape;1023;p63"/>
          <p:cNvGrpSpPr/>
          <p:nvPr/>
        </p:nvGrpSpPr>
        <p:grpSpPr>
          <a:xfrm>
            <a:off x="1628597" y="515384"/>
            <a:ext cx="9349368" cy="5973611"/>
            <a:chOff x="-341709" y="-621042"/>
            <a:chExt cx="9985772" cy="6380228"/>
          </a:xfrm>
        </p:grpSpPr>
        <p:sp>
          <p:nvSpPr>
            <p:cNvPr id="1024" name="Google Shape;1024;p63"/>
            <p:cNvSpPr/>
            <p:nvPr/>
          </p:nvSpPr>
          <p:spPr>
            <a:xfrm>
              <a:off x="7160829" y="3288732"/>
              <a:ext cx="211665" cy="250784"/>
            </a:xfrm>
            <a:custGeom>
              <a:rect b="b" l="l" r="r" t="t"/>
              <a:pathLst>
                <a:path extrusionOk="0" h="334378" w="282220">
                  <a:moveTo>
                    <a:pt x="74991" y="0"/>
                  </a:moveTo>
                  <a:lnTo>
                    <a:pt x="80892" y="7868"/>
                  </a:lnTo>
                  <a:lnTo>
                    <a:pt x="84515" y="7143"/>
                  </a:lnTo>
                  <a:lnTo>
                    <a:pt x="104968" y="34413"/>
                  </a:lnTo>
                  <a:lnTo>
                    <a:pt x="117750" y="63629"/>
                  </a:lnTo>
                  <a:lnTo>
                    <a:pt x="154528" y="63629"/>
                  </a:lnTo>
                  <a:lnTo>
                    <a:pt x="157469" y="70772"/>
                  </a:lnTo>
                  <a:lnTo>
                    <a:pt x="164052" y="70772"/>
                  </a:lnTo>
                  <a:lnTo>
                    <a:pt x="179959" y="109404"/>
                  </a:lnTo>
                  <a:lnTo>
                    <a:pt x="154962" y="113949"/>
                  </a:lnTo>
                  <a:lnTo>
                    <a:pt x="148982" y="129894"/>
                  </a:lnTo>
                  <a:lnTo>
                    <a:pt x="181797" y="145438"/>
                  </a:lnTo>
                  <a:lnTo>
                    <a:pt x="184776" y="149481"/>
                  </a:lnTo>
                  <a:lnTo>
                    <a:pt x="191321" y="152581"/>
                  </a:lnTo>
                  <a:lnTo>
                    <a:pt x="223136" y="195758"/>
                  </a:lnTo>
                  <a:lnTo>
                    <a:pt x="245861" y="234390"/>
                  </a:lnTo>
                  <a:lnTo>
                    <a:pt x="273130" y="259387"/>
                  </a:lnTo>
                  <a:lnTo>
                    <a:pt x="282220" y="286656"/>
                  </a:lnTo>
                  <a:lnTo>
                    <a:pt x="277675" y="325288"/>
                  </a:lnTo>
                  <a:lnTo>
                    <a:pt x="239043" y="309381"/>
                  </a:lnTo>
                  <a:lnTo>
                    <a:pt x="223136" y="334378"/>
                  </a:lnTo>
                  <a:lnTo>
                    <a:pt x="195866" y="318471"/>
                  </a:lnTo>
                  <a:lnTo>
                    <a:pt x="196666" y="317351"/>
                  </a:lnTo>
                  <a:lnTo>
                    <a:pt x="186342" y="311328"/>
                  </a:lnTo>
                  <a:lnTo>
                    <a:pt x="197705" y="295421"/>
                  </a:lnTo>
                  <a:lnTo>
                    <a:pt x="197705" y="263606"/>
                  </a:lnTo>
                  <a:lnTo>
                    <a:pt x="170435" y="231792"/>
                  </a:lnTo>
                  <a:lnTo>
                    <a:pt x="165890" y="193160"/>
                  </a:lnTo>
                  <a:lnTo>
                    <a:pt x="144743" y="168488"/>
                  </a:lnTo>
                  <a:lnTo>
                    <a:pt x="120875" y="168488"/>
                  </a:lnTo>
                  <a:lnTo>
                    <a:pt x="116330" y="179851"/>
                  </a:lnTo>
                  <a:lnTo>
                    <a:pt x="89060" y="184396"/>
                  </a:lnTo>
                  <a:lnTo>
                    <a:pt x="85786" y="176211"/>
                  </a:lnTo>
                  <a:lnTo>
                    <a:pt x="79536" y="177253"/>
                  </a:lnTo>
                  <a:lnTo>
                    <a:pt x="79008" y="175932"/>
                  </a:lnTo>
                  <a:lnTo>
                    <a:pt x="41339" y="195758"/>
                  </a:lnTo>
                  <a:lnTo>
                    <a:pt x="41339" y="183602"/>
                  </a:lnTo>
                  <a:lnTo>
                    <a:pt x="31815" y="188615"/>
                  </a:lnTo>
                  <a:lnTo>
                    <a:pt x="31815" y="156800"/>
                  </a:lnTo>
                  <a:lnTo>
                    <a:pt x="41619" y="123465"/>
                  </a:lnTo>
                  <a:lnTo>
                    <a:pt x="25431" y="120767"/>
                  </a:lnTo>
                  <a:lnTo>
                    <a:pt x="25431" y="115211"/>
                  </a:lnTo>
                  <a:lnTo>
                    <a:pt x="15907" y="113624"/>
                  </a:lnTo>
                  <a:lnTo>
                    <a:pt x="15907" y="92600"/>
                  </a:lnTo>
                  <a:lnTo>
                    <a:pt x="9524" y="88952"/>
                  </a:lnTo>
                  <a:lnTo>
                    <a:pt x="9896" y="87464"/>
                  </a:lnTo>
                  <a:lnTo>
                    <a:pt x="0" y="81809"/>
                  </a:lnTo>
                  <a:lnTo>
                    <a:pt x="4545" y="63629"/>
                  </a:lnTo>
                  <a:lnTo>
                    <a:pt x="36359" y="38632"/>
                  </a:lnTo>
                  <a:lnTo>
                    <a:pt x="43177" y="47722"/>
                  </a:lnTo>
                  <a:lnTo>
                    <a:pt x="43405" y="47722"/>
                  </a:lnTo>
                  <a:lnTo>
                    <a:pt x="45883" y="45775"/>
                  </a:lnTo>
                  <a:lnTo>
                    <a:pt x="47343" y="47722"/>
                  </a:lnTo>
                  <a:lnTo>
                    <a:pt x="59084" y="47722"/>
                  </a:lnTo>
                  <a:lnTo>
                    <a:pt x="52267"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63"/>
            <p:cNvSpPr/>
            <p:nvPr/>
          </p:nvSpPr>
          <p:spPr>
            <a:xfrm>
              <a:off x="7082346" y="3341404"/>
              <a:ext cx="226760" cy="426413"/>
            </a:xfrm>
            <a:custGeom>
              <a:rect b="b" l="l" r="r" t="t"/>
              <a:pathLst>
                <a:path extrusionOk="0" h="568550" w="302346">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63"/>
            <p:cNvSpPr/>
            <p:nvPr/>
          </p:nvSpPr>
          <p:spPr>
            <a:xfrm>
              <a:off x="6850638" y="3109694"/>
              <a:ext cx="88626" cy="53079"/>
            </a:xfrm>
            <a:custGeom>
              <a:rect b="b" l="l" r="r" t="t"/>
              <a:pathLst>
                <a:path extrusionOk="0" h="70772" w="118168">
                  <a:moveTo>
                    <a:pt x="40904" y="0"/>
                  </a:moveTo>
                  <a:lnTo>
                    <a:pt x="68174" y="4545"/>
                  </a:lnTo>
                  <a:lnTo>
                    <a:pt x="84081" y="11362"/>
                  </a:lnTo>
                  <a:lnTo>
                    <a:pt x="99988" y="20452"/>
                  </a:lnTo>
                  <a:lnTo>
                    <a:pt x="118168" y="31815"/>
                  </a:lnTo>
                  <a:lnTo>
                    <a:pt x="118168" y="38958"/>
                  </a:lnTo>
                  <a:lnTo>
                    <a:pt x="118168" y="59084"/>
                  </a:lnTo>
                  <a:lnTo>
                    <a:pt x="118168" y="66227"/>
                  </a:lnTo>
                  <a:lnTo>
                    <a:pt x="84081" y="66227"/>
                  </a:lnTo>
                  <a:lnTo>
                    <a:pt x="52267" y="66227"/>
                  </a:lnTo>
                  <a:lnTo>
                    <a:pt x="31814" y="70772"/>
                  </a:lnTo>
                  <a:lnTo>
                    <a:pt x="0" y="54865"/>
                  </a:lnTo>
                  <a:lnTo>
                    <a:pt x="0" y="47722"/>
                  </a:lnTo>
                  <a:lnTo>
                    <a:pt x="0" y="45775"/>
                  </a:lnTo>
                  <a:lnTo>
                    <a:pt x="0" y="38632"/>
                  </a:lnTo>
                  <a:lnTo>
                    <a:pt x="20452"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63"/>
            <p:cNvSpPr/>
            <p:nvPr/>
          </p:nvSpPr>
          <p:spPr>
            <a:xfrm>
              <a:off x="6823287" y="3164152"/>
              <a:ext cx="133102" cy="179201"/>
            </a:xfrm>
            <a:custGeom>
              <a:rect b="b" l="l" r="r" t="t"/>
              <a:pathLst>
                <a:path extrusionOk="0" h="238934" w="177469">
                  <a:moveTo>
                    <a:pt x="27487" y="0"/>
                  </a:moveTo>
                  <a:lnTo>
                    <a:pt x="54756" y="15907"/>
                  </a:lnTo>
                  <a:lnTo>
                    <a:pt x="70663" y="15907"/>
                  </a:lnTo>
                  <a:lnTo>
                    <a:pt x="75208" y="47722"/>
                  </a:lnTo>
                  <a:lnTo>
                    <a:pt x="107023" y="54539"/>
                  </a:lnTo>
                  <a:lnTo>
                    <a:pt x="145655" y="54539"/>
                  </a:lnTo>
                  <a:lnTo>
                    <a:pt x="166107" y="59084"/>
                  </a:lnTo>
                  <a:lnTo>
                    <a:pt x="150199" y="90899"/>
                  </a:lnTo>
                  <a:lnTo>
                    <a:pt x="148684" y="91548"/>
                  </a:lnTo>
                  <a:lnTo>
                    <a:pt x="145437" y="98042"/>
                  </a:lnTo>
                  <a:lnTo>
                    <a:pt x="129530" y="104859"/>
                  </a:lnTo>
                  <a:lnTo>
                    <a:pt x="118811" y="118641"/>
                  </a:lnTo>
                  <a:lnTo>
                    <a:pt x="136508" y="138305"/>
                  </a:lnTo>
                  <a:lnTo>
                    <a:pt x="140893" y="120766"/>
                  </a:lnTo>
                  <a:lnTo>
                    <a:pt x="143869" y="120766"/>
                  </a:lnTo>
                  <a:lnTo>
                    <a:pt x="145655" y="113623"/>
                  </a:lnTo>
                  <a:lnTo>
                    <a:pt x="157017" y="113623"/>
                  </a:lnTo>
                  <a:lnTo>
                    <a:pt x="177469" y="177252"/>
                  </a:lnTo>
                  <a:lnTo>
                    <a:pt x="177469" y="204522"/>
                  </a:lnTo>
                  <a:lnTo>
                    <a:pt x="172707" y="203161"/>
                  </a:lnTo>
                  <a:lnTo>
                    <a:pt x="172707" y="211665"/>
                  </a:lnTo>
                  <a:lnTo>
                    <a:pt x="162829" y="208842"/>
                  </a:lnTo>
                  <a:lnTo>
                    <a:pt x="166107" y="231791"/>
                  </a:lnTo>
                  <a:lnTo>
                    <a:pt x="157112" y="209305"/>
                  </a:lnTo>
                  <a:lnTo>
                    <a:pt x="161345" y="238934"/>
                  </a:lnTo>
                  <a:lnTo>
                    <a:pt x="152255" y="216210"/>
                  </a:lnTo>
                  <a:lnTo>
                    <a:pt x="145437" y="195757"/>
                  </a:lnTo>
                  <a:lnTo>
                    <a:pt x="140893" y="179850"/>
                  </a:lnTo>
                  <a:lnTo>
                    <a:pt x="124985" y="152581"/>
                  </a:lnTo>
                  <a:lnTo>
                    <a:pt x="99974" y="152581"/>
                  </a:lnTo>
                  <a:lnTo>
                    <a:pt x="102478" y="161345"/>
                  </a:lnTo>
                  <a:lnTo>
                    <a:pt x="97647" y="168246"/>
                  </a:lnTo>
                  <a:lnTo>
                    <a:pt x="97716" y="168488"/>
                  </a:lnTo>
                  <a:lnTo>
                    <a:pt x="81809" y="191213"/>
                  </a:lnTo>
                  <a:lnTo>
                    <a:pt x="70446" y="184395"/>
                  </a:lnTo>
                  <a:lnTo>
                    <a:pt x="65901" y="191213"/>
                  </a:lnTo>
                  <a:lnTo>
                    <a:pt x="49994" y="184395"/>
                  </a:lnTo>
                  <a:lnTo>
                    <a:pt x="38632" y="179850"/>
                  </a:lnTo>
                  <a:lnTo>
                    <a:pt x="34087" y="152581"/>
                  </a:lnTo>
                  <a:lnTo>
                    <a:pt x="22725" y="120766"/>
                  </a:lnTo>
                  <a:lnTo>
                    <a:pt x="27270" y="98042"/>
                  </a:lnTo>
                  <a:lnTo>
                    <a:pt x="0" y="82134"/>
                  </a:lnTo>
                  <a:lnTo>
                    <a:pt x="6266" y="75868"/>
                  </a:lnTo>
                  <a:lnTo>
                    <a:pt x="4762" y="74991"/>
                  </a:lnTo>
                  <a:lnTo>
                    <a:pt x="16124" y="63629"/>
                  </a:lnTo>
                  <a:lnTo>
                    <a:pt x="31460" y="52894"/>
                  </a:lnTo>
                  <a:lnTo>
                    <a:pt x="6817" y="34413"/>
                  </a:lnTo>
                  <a:lnTo>
                    <a:pt x="22725" y="7143"/>
                  </a:lnTo>
                  <a:lnTo>
                    <a:pt x="23169" y="740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63"/>
            <p:cNvSpPr/>
            <p:nvPr/>
          </p:nvSpPr>
          <p:spPr>
            <a:xfrm>
              <a:off x="6431368" y="2179202"/>
              <a:ext cx="1692418" cy="1233948"/>
            </a:xfrm>
            <a:custGeom>
              <a:rect b="b" l="l" r="r" t="t"/>
              <a:pathLst>
                <a:path extrusionOk="0" h="724" w="993">
                  <a:moveTo>
                    <a:pt x="593" y="715"/>
                  </a:moveTo>
                  <a:lnTo>
                    <a:pt x="593" y="715"/>
                  </a:lnTo>
                  <a:lnTo>
                    <a:pt x="579" y="724"/>
                  </a:lnTo>
                  <a:lnTo>
                    <a:pt x="565" y="720"/>
                  </a:lnTo>
                  <a:lnTo>
                    <a:pt x="565" y="703"/>
                  </a:lnTo>
                  <a:lnTo>
                    <a:pt x="574" y="696"/>
                  </a:lnTo>
                  <a:lnTo>
                    <a:pt x="591" y="691"/>
                  </a:lnTo>
                  <a:lnTo>
                    <a:pt x="600" y="691"/>
                  </a:lnTo>
                  <a:lnTo>
                    <a:pt x="603" y="698"/>
                  </a:lnTo>
                  <a:lnTo>
                    <a:pt x="596" y="706"/>
                  </a:lnTo>
                  <a:lnTo>
                    <a:pt x="593" y="715"/>
                  </a:lnTo>
                  <a:moveTo>
                    <a:pt x="872" y="97"/>
                  </a:moveTo>
                  <a:lnTo>
                    <a:pt x="872" y="97"/>
                  </a:lnTo>
                  <a:lnTo>
                    <a:pt x="901" y="104"/>
                  </a:lnTo>
                  <a:lnTo>
                    <a:pt x="920" y="121"/>
                  </a:lnTo>
                  <a:lnTo>
                    <a:pt x="927" y="145"/>
                  </a:lnTo>
                  <a:lnTo>
                    <a:pt x="950" y="145"/>
                  </a:lnTo>
                  <a:lnTo>
                    <a:pt x="965" y="135"/>
                  </a:lnTo>
                  <a:lnTo>
                    <a:pt x="993" y="128"/>
                  </a:lnTo>
                  <a:lnTo>
                    <a:pt x="984" y="149"/>
                  </a:lnTo>
                  <a:lnTo>
                    <a:pt x="976" y="159"/>
                  </a:lnTo>
                  <a:lnTo>
                    <a:pt x="972" y="185"/>
                  </a:lnTo>
                  <a:lnTo>
                    <a:pt x="960" y="206"/>
                  </a:lnTo>
                  <a:lnTo>
                    <a:pt x="941" y="201"/>
                  </a:lnTo>
                  <a:lnTo>
                    <a:pt x="927" y="211"/>
                  </a:lnTo>
                  <a:lnTo>
                    <a:pt x="931" y="230"/>
                  </a:lnTo>
                  <a:lnTo>
                    <a:pt x="929" y="256"/>
                  </a:lnTo>
                  <a:lnTo>
                    <a:pt x="922" y="256"/>
                  </a:lnTo>
                  <a:lnTo>
                    <a:pt x="922" y="268"/>
                  </a:lnTo>
                  <a:lnTo>
                    <a:pt x="910" y="253"/>
                  </a:lnTo>
                  <a:lnTo>
                    <a:pt x="905" y="268"/>
                  </a:lnTo>
                  <a:lnTo>
                    <a:pt x="879" y="275"/>
                  </a:lnTo>
                  <a:lnTo>
                    <a:pt x="882" y="287"/>
                  </a:lnTo>
                  <a:lnTo>
                    <a:pt x="868" y="287"/>
                  </a:lnTo>
                  <a:lnTo>
                    <a:pt x="861" y="279"/>
                  </a:lnTo>
                  <a:lnTo>
                    <a:pt x="849" y="294"/>
                  </a:lnTo>
                  <a:lnTo>
                    <a:pt x="832" y="308"/>
                  </a:lnTo>
                  <a:lnTo>
                    <a:pt x="818" y="320"/>
                  </a:lnTo>
                  <a:lnTo>
                    <a:pt x="797" y="327"/>
                  </a:lnTo>
                  <a:lnTo>
                    <a:pt x="785" y="334"/>
                  </a:lnTo>
                  <a:lnTo>
                    <a:pt x="766" y="341"/>
                  </a:lnTo>
                  <a:lnTo>
                    <a:pt x="775" y="332"/>
                  </a:lnTo>
                  <a:lnTo>
                    <a:pt x="771" y="324"/>
                  </a:lnTo>
                  <a:lnTo>
                    <a:pt x="785" y="310"/>
                  </a:lnTo>
                  <a:lnTo>
                    <a:pt x="775" y="298"/>
                  </a:lnTo>
                  <a:lnTo>
                    <a:pt x="761" y="306"/>
                  </a:lnTo>
                  <a:lnTo>
                    <a:pt x="742" y="320"/>
                  </a:lnTo>
                  <a:lnTo>
                    <a:pt x="733" y="334"/>
                  </a:lnTo>
                  <a:lnTo>
                    <a:pt x="719" y="334"/>
                  </a:lnTo>
                  <a:lnTo>
                    <a:pt x="709" y="346"/>
                  </a:lnTo>
                  <a:lnTo>
                    <a:pt x="719" y="358"/>
                  </a:lnTo>
                  <a:lnTo>
                    <a:pt x="730" y="362"/>
                  </a:lnTo>
                  <a:lnTo>
                    <a:pt x="733" y="372"/>
                  </a:lnTo>
                  <a:lnTo>
                    <a:pt x="745" y="377"/>
                  </a:lnTo>
                  <a:lnTo>
                    <a:pt x="761" y="362"/>
                  </a:lnTo>
                  <a:lnTo>
                    <a:pt x="778" y="369"/>
                  </a:lnTo>
                  <a:lnTo>
                    <a:pt x="787" y="372"/>
                  </a:lnTo>
                  <a:lnTo>
                    <a:pt x="790" y="381"/>
                  </a:lnTo>
                  <a:lnTo>
                    <a:pt x="766" y="386"/>
                  </a:lnTo>
                  <a:lnTo>
                    <a:pt x="759" y="398"/>
                  </a:lnTo>
                  <a:lnTo>
                    <a:pt x="745" y="407"/>
                  </a:lnTo>
                  <a:lnTo>
                    <a:pt x="735" y="421"/>
                  </a:lnTo>
                  <a:lnTo>
                    <a:pt x="752" y="433"/>
                  </a:lnTo>
                  <a:lnTo>
                    <a:pt x="759" y="452"/>
                  </a:lnTo>
                  <a:lnTo>
                    <a:pt x="768" y="469"/>
                  </a:lnTo>
                  <a:lnTo>
                    <a:pt x="780" y="483"/>
                  </a:lnTo>
                  <a:lnTo>
                    <a:pt x="780" y="497"/>
                  </a:lnTo>
                  <a:lnTo>
                    <a:pt x="768" y="502"/>
                  </a:lnTo>
                  <a:lnTo>
                    <a:pt x="773" y="511"/>
                  </a:lnTo>
                  <a:lnTo>
                    <a:pt x="782" y="519"/>
                  </a:lnTo>
                  <a:lnTo>
                    <a:pt x="780" y="533"/>
                  </a:lnTo>
                  <a:lnTo>
                    <a:pt x="775" y="549"/>
                  </a:lnTo>
                  <a:lnTo>
                    <a:pt x="766" y="549"/>
                  </a:lnTo>
                  <a:lnTo>
                    <a:pt x="756" y="571"/>
                  </a:lnTo>
                  <a:lnTo>
                    <a:pt x="742" y="592"/>
                  </a:lnTo>
                  <a:lnTo>
                    <a:pt x="728" y="613"/>
                  </a:lnTo>
                  <a:lnTo>
                    <a:pt x="704" y="630"/>
                  </a:lnTo>
                  <a:lnTo>
                    <a:pt x="683" y="644"/>
                  </a:lnTo>
                  <a:lnTo>
                    <a:pt x="664" y="646"/>
                  </a:lnTo>
                  <a:lnTo>
                    <a:pt x="655" y="656"/>
                  </a:lnTo>
                  <a:lnTo>
                    <a:pt x="650" y="649"/>
                  </a:lnTo>
                  <a:lnTo>
                    <a:pt x="641" y="658"/>
                  </a:lnTo>
                  <a:lnTo>
                    <a:pt x="617" y="665"/>
                  </a:lnTo>
                  <a:lnTo>
                    <a:pt x="600" y="670"/>
                  </a:lnTo>
                  <a:lnTo>
                    <a:pt x="596" y="687"/>
                  </a:lnTo>
                  <a:lnTo>
                    <a:pt x="586" y="689"/>
                  </a:lnTo>
                  <a:lnTo>
                    <a:pt x="581" y="677"/>
                  </a:lnTo>
                  <a:lnTo>
                    <a:pt x="586" y="670"/>
                  </a:lnTo>
                  <a:lnTo>
                    <a:pt x="562" y="663"/>
                  </a:lnTo>
                  <a:lnTo>
                    <a:pt x="555" y="665"/>
                  </a:lnTo>
                  <a:lnTo>
                    <a:pt x="539" y="661"/>
                  </a:lnTo>
                  <a:lnTo>
                    <a:pt x="532" y="656"/>
                  </a:lnTo>
                  <a:lnTo>
                    <a:pt x="534" y="644"/>
                  </a:lnTo>
                  <a:lnTo>
                    <a:pt x="520" y="642"/>
                  </a:lnTo>
                  <a:lnTo>
                    <a:pt x="510" y="635"/>
                  </a:lnTo>
                  <a:lnTo>
                    <a:pt x="499" y="644"/>
                  </a:lnTo>
                  <a:lnTo>
                    <a:pt x="482" y="646"/>
                  </a:lnTo>
                  <a:lnTo>
                    <a:pt x="468" y="646"/>
                  </a:lnTo>
                  <a:lnTo>
                    <a:pt x="461" y="651"/>
                  </a:lnTo>
                  <a:lnTo>
                    <a:pt x="451" y="653"/>
                  </a:lnTo>
                  <a:lnTo>
                    <a:pt x="454" y="672"/>
                  </a:lnTo>
                  <a:lnTo>
                    <a:pt x="447" y="672"/>
                  </a:lnTo>
                  <a:lnTo>
                    <a:pt x="444" y="668"/>
                  </a:lnTo>
                  <a:lnTo>
                    <a:pt x="444" y="661"/>
                  </a:lnTo>
                  <a:lnTo>
                    <a:pt x="432" y="665"/>
                  </a:lnTo>
                  <a:lnTo>
                    <a:pt x="425" y="663"/>
                  </a:lnTo>
                  <a:lnTo>
                    <a:pt x="413" y="656"/>
                  </a:lnTo>
                  <a:lnTo>
                    <a:pt x="418" y="642"/>
                  </a:lnTo>
                  <a:lnTo>
                    <a:pt x="409" y="639"/>
                  </a:lnTo>
                  <a:lnTo>
                    <a:pt x="404" y="623"/>
                  </a:lnTo>
                  <a:lnTo>
                    <a:pt x="387" y="625"/>
                  </a:lnTo>
                  <a:lnTo>
                    <a:pt x="390" y="604"/>
                  </a:lnTo>
                  <a:lnTo>
                    <a:pt x="404" y="590"/>
                  </a:lnTo>
                  <a:lnTo>
                    <a:pt x="404" y="575"/>
                  </a:lnTo>
                  <a:lnTo>
                    <a:pt x="404" y="561"/>
                  </a:lnTo>
                  <a:lnTo>
                    <a:pt x="397" y="556"/>
                  </a:lnTo>
                  <a:lnTo>
                    <a:pt x="392" y="547"/>
                  </a:lnTo>
                  <a:lnTo>
                    <a:pt x="383" y="547"/>
                  </a:lnTo>
                  <a:lnTo>
                    <a:pt x="364" y="545"/>
                  </a:lnTo>
                  <a:lnTo>
                    <a:pt x="371" y="537"/>
                  </a:lnTo>
                  <a:lnTo>
                    <a:pt x="361" y="526"/>
                  </a:lnTo>
                  <a:lnTo>
                    <a:pt x="352" y="533"/>
                  </a:lnTo>
                  <a:lnTo>
                    <a:pt x="338" y="528"/>
                  </a:lnTo>
                  <a:lnTo>
                    <a:pt x="319" y="540"/>
                  </a:lnTo>
                  <a:lnTo>
                    <a:pt x="305" y="554"/>
                  </a:lnTo>
                  <a:lnTo>
                    <a:pt x="290" y="556"/>
                  </a:lnTo>
                  <a:lnTo>
                    <a:pt x="283" y="552"/>
                  </a:lnTo>
                  <a:lnTo>
                    <a:pt x="276" y="549"/>
                  </a:lnTo>
                  <a:lnTo>
                    <a:pt x="264" y="547"/>
                  </a:lnTo>
                  <a:lnTo>
                    <a:pt x="255" y="552"/>
                  </a:lnTo>
                  <a:lnTo>
                    <a:pt x="246" y="566"/>
                  </a:lnTo>
                  <a:lnTo>
                    <a:pt x="243" y="549"/>
                  </a:lnTo>
                  <a:lnTo>
                    <a:pt x="234" y="554"/>
                  </a:lnTo>
                  <a:lnTo>
                    <a:pt x="215" y="552"/>
                  </a:lnTo>
                  <a:lnTo>
                    <a:pt x="196" y="549"/>
                  </a:lnTo>
                  <a:lnTo>
                    <a:pt x="184" y="540"/>
                  </a:lnTo>
                  <a:lnTo>
                    <a:pt x="170" y="537"/>
                  </a:lnTo>
                  <a:lnTo>
                    <a:pt x="165" y="528"/>
                  </a:lnTo>
                  <a:lnTo>
                    <a:pt x="156" y="526"/>
                  </a:lnTo>
                  <a:lnTo>
                    <a:pt x="139" y="514"/>
                  </a:lnTo>
                  <a:lnTo>
                    <a:pt x="127" y="507"/>
                  </a:lnTo>
                  <a:lnTo>
                    <a:pt x="120" y="511"/>
                  </a:lnTo>
                  <a:lnTo>
                    <a:pt x="97" y="500"/>
                  </a:lnTo>
                  <a:lnTo>
                    <a:pt x="82" y="488"/>
                  </a:lnTo>
                  <a:lnTo>
                    <a:pt x="78" y="466"/>
                  </a:lnTo>
                  <a:lnTo>
                    <a:pt x="89" y="469"/>
                  </a:lnTo>
                  <a:lnTo>
                    <a:pt x="89" y="459"/>
                  </a:lnTo>
                  <a:lnTo>
                    <a:pt x="82" y="448"/>
                  </a:lnTo>
                  <a:lnTo>
                    <a:pt x="85" y="433"/>
                  </a:lnTo>
                  <a:lnTo>
                    <a:pt x="68" y="410"/>
                  </a:lnTo>
                  <a:lnTo>
                    <a:pt x="40" y="403"/>
                  </a:lnTo>
                  <a:lnTo>
                    <a:pt x="35" y="386"/>
                  </a:lnTo>
                  <a:lnTo>
                    <a:pt x="23" y="377"/>
                  </a:lnTo>
                  <a:lnTo>
                    <a:pt x="21" y="372"/>
                  </a:lnTo>
                  <a:lnTo>
                    <a:pt x="18" y="360"/>
                  </a:lnTo>
                  <a:lnTo>
                    <a:pt x="18" y="353"/>
                  </a:lnTo>
                  <a:lnTo>
                    <a:pt x="9" y="348"/>
                  </a:lnTo>
                  <a:lnTo>
                    <a:pt x="4" y="350"/>
                  </a:lnTo>
                  <a:lnTo>
                    <a:pt x="0" y="332"/>
                  </a:lnTo>
                  <a:lnTo>
                    <a:pt x="4" y="324"/>
                  </a:lnTo>
                  <a:lnTo>
                    <a:pt x="2" y="320"/>
                  </a:lnTo>
                  <a:lnTo>
                    <a:pt x="18" y="310"/>
                  </a:lnTo>
                  <a:lnTo>
                    <a:pt x="28" y="308"/>
                  </a:lnTo>
                  <a:lnTo>
                    <a:pt x="44" y="310"/>
                  </a:lnTo>
                  <a:lnTo>
                    <a:pt x="52" y="296"/>
                  </a:lnTo>
                  <a:lnTo>
                    <a:pt x="73" y="294"/>
                  </a:lnTo>
                  <a:lnTo>
                    <a:pt x="78" y="284"/>
                  </a:lnTo>
                  <a:lnTo>
                    <a:pt x="104" y="272"/>
                  </a:lnTo>
                  <a:lnTo>
                    <a:pt x="106" y="268"/>
                  </a:lnTo>
                  <a:lnTo>
                    <a:pt x="104" y="256"/>
                  </a:lnTo>
                  <a:lnTo>
                    <a:pt x="115" y="249"/>
                  </a:lnTo>
                  <a:lnTo>
                    <a:pt x="101" y="211"/>
                  </a:lnTo>
                  <a:lnTo>
                    <a:pt x="134" y="201"/>
                  </a:lnTo>
                  <a:lnTo>
                    <a:pt x="141" y="197"/>
                  </a:lnTo>
                  <a:lnTo>
                    <a:pt x="153" y="154"/>
                  </a:lnTo>
                  <a:lnTo>
                    <a:pt x="184" y="163"/>
                  </a:lnTo>
                  <a:lnTo>
                    <a:pt x="193" y="152"/>
                  </a:lnTo>
                  <a:lnTo>
                    <a:pt x="196" y="128"/>
                  </a:lnTo>
                  <a:lnTo>
                    <a:pt x="208" y="126"/>
                  </a:lnTo>
                  <a:lnTo>
                    <a:pt x="222" y="109"/>
                  </a:lnTo>
                  <a:lnTo>
                    <a:pt x="227" y="107"/>
                  </a:lnTo>
                  <a:lnTo>
                    <a:pt x="231" y="123"/>
                  </a:lnTo>
                  <a:lnTo>
                    <a:pt x="246" y="137"/>
                  </a:lnTo>
                  <a:lnTo>
                    <a:pt x="267" y="147"/>
                  </a:lnTo>
                  <a:lnTo>
                    <a:pt x="279" y="166"/>
                  </a:lnTo>
                  <a:lnTo>
                    <a:pt x="274" y="192"/>
                  </a:lnTo>
                  <a:lnTo>
                    <a:pt x="279" y="204"/>
                  </a:lnTo>
                  <a:lnTo>
                    <a:pt x="298" y="206"/>
                  </a:lnTo>
                  <a:lnTo>
                    <a:pt x="319" y="211"/>
                  </a:lnTo>
                  <a:lnTo>
                    <a:pt x="340" y="225"/>
                  </a:lnTo>
                  <a:lnTo>
                    <a:pt x="350" y="227"/>
                  </a:lnTo>
                  <a:lnTo>
                    <a:pt x="357" y="246"/>
                  </a:lnTo>
                  <a:lnTo>
                    <a:pt x="366" y="261"/>
                  </a:lnTo>
                  <a:lnTo>
                    <a:pt x="385" y="261"/>
                  </a:lnTo>
                  <a:lnTo>
                    <a:pt x="418" y="265"/>
                  </a:lnTo>
                  <a:lnTo>
                    <a:pt x="439" y="261"/>
                  </a:lnTo>
                  <a:lnTo>
                    <a:pt x="456" y="265"/>
                  </a:lnTo>
                  <a:lnTo>
                    <a:pt x="480" y="277"/>
                  </a:lnTo>
                  <a:lnTo>
                    <a:pt x="499" y="277"/>
                  </a:lnTo>
                  <a:lnTo>
                    <a:pt x="506" y="284"/>
                  </a:lnTo>
                  <a:lnTo>
                    <a:pt x="525" y="272"/>
                  </a:lnTo>
                  <a:lnTo>
                    <a:pt x="551" y="265"/>
                  </a:lnTo>
                  <a:lnTo>
                    <a:pt x="574" y="265"/>
                  </a:lnTo>
                  <a:lnTo>
                    <a:pt x="593" y="256"/>
                  </a:lnTo>
                  <a:lnTo>
                    <a:pt x="605" y="246"/>
                  </a:lnTo>
                  <a:lnTo>
                    <a:pt x="617" y="237"/>
                  </a:lnTo>
                  <a:lnTo>
                    <a:pt x="615" y="230"/>
                  </a:lnTo>
                  <a:lnTo>
                    <a:pt x="610" y="223"/>
                  </a:lnTo>
                  <a:lnTo>
                    <a:pt x="617" y="206"/>
                  </a:lnTo>
                  <a:lnTo>
                    <a:pt x="626" y="208"/>
                  </a:lnTo>
                  <a:lnTo>
                    <a:pt x="643" y="213"/>
                  </a:lnTo>
                  <a:lnTo>
                    <a:pt x="659" y="201"/>
                  </a:lnTo>
                  <a:lnTo>
                    <a:pt x="683" y="192"/>
                  </a:lnTo>
                  <a:lnTo>
                    <a:pt x="695" y="178"/>
                  </a:lnTo>
                  <a:lnTo>
                    <a:pt x="707" y="171"/>
                  </a:lnTo>
                  <a:lnTo>
                    <a:pt x="730" y="166"/>
                  </a:lnTo>
                  <a:lnTo>
                    <a:pt x="745" y="171"/>
                  </a:lnTo>
                  <a:lnTo>
                    <a:pt x="745" y="161"/>
                  </a:lnTo>
                  <a:lnTo>
                    <a:pt x="730" y="145"/>
                  </a:lnTo>
                  <a:lnTo>
                    <a:pt x="719" y="137"/>
                  </a:lnTo>
                  <a:lnTo>
                    <a:pt x="704" y="147"/>
                  </a:lnTo>
                  <a:lnTo>
                    <a:pt x="690" y="142"/>
                  </a:lnTo>
                  <a:lnTo>
                    <a:pt x="681" y="145"/>
                  </a:lnTo>
                  <a:lnTo>
                    <a:pt x="676" y="135"/>
                  </a:lnTo>
                  <a:lnTo>
                    <a:pt x="688" y="111"/>
                  </a:lnTo>
                  <a:lnTo>
                    <a:pt x="695" y="92"/>
                  </a:lnTo>
                  <a:lnTo>
                    <a:pt x="714" y="102"/>
                  </a:lnTo>
                  <a:lnTo>
                    <a:pt x="738" y="85"/>
                  </a:lnTo>
                  <a:lnTo>
                    <a:pt x="738" y="76"/>
                  </a:lnTo>
                  <a:lnTo>
                    <a:pt x="752" y="48"/>
                  </a:lnTo>
                  <a:lnTo>
                    <a:pt x="761" y="40"/>
                  </a:lnTo>
                  <a:lnTo>
                    <a:pt x="761" y="26"/>
                  </a:lnTo>
                  <a:lnTo>
                    <a:pt x="752" y="19"/>
                  </a:lnTo>
                  <a:lnTo>
                    <a:pt x="766" y="5"/>
                  </a:lnTo>
                  <a:lnTo>
                    <a:pt x="785" y="0"/>
                  </a:lnTo>
                  <a:lnTo>
                    <a:pt x="806" y="0"/>
                  </a:lnTo>
                  <a:lnTo>
                    <a:pt x="832" y="7"/>
                  </a:lnTo>
                  <a:lnTo>
                    <a:pt x="846" y="17"/>
                  </a:lnTo>
                  <a:lnTo>
                    <a:pt x="856" y="45"/>
                  </a:lnTo>
                  <a:lnTo>
                    <a:pt x="863" y="55"/>
                  </a:lnTo>
                  <a:lnTo>
                    <a:pt x="868" y="71"/>
                  </a:lnTo>
                  <a:lnTo>
                    <a:pt x="872" y="97"/>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63"/>
            <p:cNvSpPr/>
            <p:nvPr/>
          </p:nvSpPr>
          <p:spPr>
            <a:xfrm>
              <a:off x="7213500" y="3257892"/>
              <a:ext cx="203062" cy="429821"/>
            </a:xfrm>
            <a:custGeom>
              <a:rect b="b" l="l" r="r" t="t"/>
              <a:pathLst>
                <a:path extrusionOk="0" h="573095" w="270749">
                  <a:moveTo>
                    <a:pt x="118494" y="0"/>
                  </a:moveTo>
                  <a:lnTo>
                    <a:pt x="141218" y="15907"/>
                  </a:lnTo>
                  <a:lnTo>
                    <a:pt x="173033" y="24997"/>
                  </a:lnTo>
                  <a:lnTo>
                    <a:pt x="168488" y="47722"/>
                  </a:lnTo>
                  <a:lnTo>
                    <a:pt x="184395" y="63629"/>
                  </a:lnTo>
                  <a:lnTo>
                    <a:pt x="220755" y="74992"/>
                  </a:lnTo>
                  <a:lnTo>
                    <a:pt x="208749" y="82996"/>
                  </a:lnTo>
                  <a:lnTo>
                    <a:pt x="213612" y="84516"/>
                  </a:lnTo>
                  <a:lnTo>
                    <a:pt x="165890" y="116330"/>
                  </a:lnTo>
                  <a:lnTo>
                    <a:pt x="140865" y="144929"/>
                  </a:lnTo>
                  <a:lnTo>
                    <a:pt x="136674" y="165890"/>
                  </a:lnTo>
                  <a:lnTo>
                    <a:pt x="161671" y="209067"/>
                  </a:lnTo>
                  <a:lnTo>
                    <a:pt x="195758" y="256789"/>
                  </a:lnTo>
                  <a:lnTo>
                    <a:pt x="232117" y="284058"/>
                  </a:lnTo>
                  <a:lnTo>
                    <a:pt x="254842" y="311328"/>
                  </a:lnTo>
                  <a:lnTo>
                    <a:pt x="270749" y="381774"/>
                  </a:lnTo>
                  <a:lnTo>
                    <a:pt x="263932" y="449948"/>
                  </a:lnTo>
                  <a:lnTo>
                    <a:pt x="257265" y="454710"/>
                  </a:lnTo>
                  <a:lnTo>
                    <a:pt x="256789" y="459472"/>
                  </a:lnTo>
                  <a:lnTo>
                    <a:pt x="224974" y="482197"/>
                  </a:lnTo>
                  <a:lnTo>
                    <a:pt x="188615" y="509466"/>
                  </a:lnTo>
                  <a:lnTo>
                    <a:pt x="154528" y="541281"/>
                  </a:lnTo>
                  <a:lnTo>
                    <a:pt x="106806" y="573095"/>
                  </a:lnTo>
                  <a:lnTo>
                    <a:pt x="95444" y="545826"/>
                  </a:lnTo>
                  <a:lnTo>
                    <a:pt x="106806" y="525373"/>
                  </a:lnTo>
                  <a:lnTo>
                    <a:pt x="79536" y="502649"/>
                  </a:lnTo>
                  <a:lnTo>
                    <a:pt x="91144" y="496845"/>
                  </a:lnTo>
                  <a:lnTo>
                    <a:pt x="86679" y="493125"/>
                  </a:lnTo>
                  <a:lnTo>
                    <a:pt x="118494" y="477218"/>
                  </a:lnTo>
                  <a:lnTo>
                    <a:pt x="144427" y="477218"/>
                  </a:lnTo>
                  <a:lnTo>
                    <a:pt x="134075" y="459472"/>
                  </a:lnTo>
                  <a:lnTo>
                    <a:pt x="144260" y="455163"/>
                  </a:lnTo>
                  <a:lnTo>
                    <a:pt x="141218" y="449948"/>
                  </a:lnTo>
                  <a:lnTo>
                    <a:pt x="193876" y="427670"/>
                  </a:lnTo>
                  <a:lnTo>
                    <a:pt x="197704" y="391298"/>
                  </a:lnTo>
                  <a:lnTo>
                    <a:pt x="193160" y="364029"/>
                  </a:lnTo>
                  <a:lnTo>
                    <a:pt x="197704" y="325397"/>
                  </a:lnTo>
                  <a:lnTo>
                    <a:pt x="188615" y="298127"/>
                  </a:lnTo>
                  <a:lnTo>
                    <a:pt x="161345" y="273130"/>
                  </a:lnTo>
                  <a:lnTo>
                    <a:pt x="138620" y="239043"/>
                  </a:lnTo>
                  <a:lnTo>
                    <a:pt x="106806" y="191321"/>
                  </a:lnTo>
                  <a:lnTo>
                    <a:pt x="63629" y="170869"/>
                  </a:lnTo>
                  <a:lnTo>
                    <a:pt x="72387" y="162110"/>
                  </a:lnTo>
                  <a:lnTo>
                    <a:pt x="70772" y="161345"/>
                  </a:lnTo>
                  <a:lnTo>
                    <a:pt x="82134" y="149983"/>
                  </a:lnTo>
                  <a:lnTo>
                    <a:pt x="93582" y="143623"/>
                  </a:lnTo>
                  <a:lnTo>
                    <a:pt x="79536" y="109513"/>
                  </a:lnTo>
                  <a:lnTo>
                    <a:pt x="36359" y="109513"/>
                  </a:lnTo>
                  <a:lnTo>
                    <a:pt x="20452" y="77698"/>
                  </a:lnTo>
                  <a:lnTo>
                    <a:pt x="0" y="45884"/>
                  </a:lnTo>
                  <a:lnTo>
                    <a:pt x="9775" y="40453"/>
                  </a:lnTo>
                  <a:lnTo>
                    <a:pt x="7143" y="36360"/>
                  </a:lnTo>
                  <a:lnTo>
                    <a:pt x="27595" y="24997"/>
                  </a:lnTo>
                  <a:lnTo>
                    <a:pt x="54865" y="24997"/>
                  </a:lnTo>
                  <a:lnTo>
                    <a:pt x="93497" y="2499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63"/>
            <p:cNvSpPr/>
            <p:nvPr/>
          </p:nvSpPr>
          <p:spPr>
            <a:xfrm>
              <a:off x="5360955" y="2973428"/>
              <a:ext cx="17126" cy="40904"/>
            </a:xfrm>
            <a:custGeom>
              <a:rect b="b" l="l" r="r" t="t"/>
              <a:pathLst>
                <a:path extrusionOk="0" h="54539" w="22834">
                  <a:moveTo>
                    <a:pt x="4545" y="0"/>
                  </a:moveTo>
                  <a:lnTo>
                    <a:pt x="6719" y="1553"/>
                  </a:lnTo>
                  <a:lnTo>
                    <a:pt x="6926" y="0"/>
                  </a:lnTo>
                  <a:lnTo>
                    <a:pt x="22834" y="11362"/>
                  </a:lnTo>
                  <a:lnTo>
                    <a:pt x="22834" y="38632"/>
                  </a:lnTo>
                  <a:lnTo>
                    <a:pt x="18289" y="49994"/>
                  </a:lnTo>
                  <a:lnTo>
                    <a:pt x="2381" y="54539"/>
                  </a:lnTo>
                  <a:lnTo>
                    <a:pt x="2381" y="53859"/>
                  </a:lnTo>
                  <a:lnTo>
                    <a:pt x="0" y="54539"/>
                  </a:lnTo>
                  <a:lnTo>
                    <a:pt x="0" y="43177"/>
                  </a:lnTo>
                  <a:lnTo>
                    <a:pt x="9090" y="38632"/>
                  </a:lnTo>
                  <a:lnTo>
                    <a:pt x="0" y="3408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63"/>
            <p:cNvSpPr/>
            <p:nvPr/>
          </p:nvSpPr>
          <p:spPr>
            <a:xfrm>
              <a:off x="5359170" y="2947782"/>
              <a:ext cx="121253" cy="138296"/>
            </a:xfrm>
            <a:custGeom>
              <a:rect b="b" l="l" r="r" t="t"/>
              <a:pathLst>
                <a:path extrusionOk="0" h="184395" w="161671">
                  <a:moveTo>
                    <a:pt x="138621" y="0"/>
                  </a:moveTo>
                  <a:lnTo>
                    <a:pt x="141471" y="9774"/>
                  </a:lnTo>
                  <a:lnTo>
                    <a:pt x="145764" y="7143"/>
                  </a:lnTo>
                  <a:lnTo>
                    <a:pt x="161671" y="61682"/>
                  </a:lnTo>
                  <a:lnTo>
                    <a:pt x="157126" y="66227"/>
                  </a:lnTo>
                  <a:lnTo>
                    <a:pt x="82135" y="88952"/>
                  </a:lnTo>
                  <a:lnTo>
                    <a:pt x="104227" y="111044"/>
                  </a:lnTo>
                  <a:lnTo>
                    <a:pt x="118494" y="125311"/>
                  </a:lnTo>
                  <a:lnTo>
                    <a:pt x="102587" y="136673"/>
                  </a:lnTo>
                  <a:lnTo>
                    <a:pt x="98042" y="152581"/>
                  </a:lnTo>
                  <a:lnTo>
                    <a:pt x="70772" y="159398"/>
                  </a:lnTo>
                  <a:lnTo>
                    <a:pt x="59410" y="168488"/>
                  </a:lnTo>
                  <a:lnTo>
                    <a:pt x="43503" y="184395"/>
                  </a:lnTo>
                  <a:lnTo>
                    <a:pt x="7143" y="175305"/>
                  </a:lnTo>
                  <a:lnTo>
                    <a:pt x="7143" y="169948"/>
                  </a:lnTo>
                  <a:lnTo>
                    <a:pt x="0" y="168162"/>
                  </a:lnTo>
                  <a:lnTo>
                    <a:pt x="0" y="161345"/>
                  </a:lnTo>
                  <a:lnTo>
                    <a:pt x="15908" y="97716"/>
                  </a:lnTo>
                  <a:lnTo>
                    <a:pt x="15908" y="81809"/>
                  </a:lnTo>
                  <a:lnTo>
                    <a:pt x="20452" y="65902"/>
                  </a:lnTo>
                  <a:lnTo>
                    <a:pt x="20452" y="43177"/>
                  </a:lnTo>
                  <a:lnTo>
                    <a:pt x="27270" y="27270"/>
                  </a:lnTo>
                  <a:lnTo>
                    <a:pt x="68174" y="4317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2" name="Google Shape;1032;p63"/>
            <p:cNvSpPr/>
            <p:nvPr/>
          </p:nvSpPr>
          <p:spPr>
            <a:xfrm>
              <a:off x="5366150" y="2910367"/>
              <a:ext cx="42690" cy="51293"/>
            </a:xfrm>
            <a:custGeom>
              <a:rect b="b" l="l" r="r" t="t"/>
              <a:pathLst>
                <a:path extrusionOk="0" h="68391" w="56920">
                  <a:moveTo>
                    <a:pt x="31815" y="0"/>
                  </a:moveTo>
                  <a:lnTo>
                    <a:pt x="47722" y="0"/>
                  </a:lnTo>
                  <a:lnTo>
                    <a:pt x="49763" y="4762"/>
                  </a:lnTo>
                  <a:lnTo>
                    <a:pt x="50103" y="4762"/>
                  </a:lnTo>
                  <a:lnTo>
                    <a:pt x="56920" y="20669"/>
                  </a:lnTo>
                  <a:lnTo>
                    <a:pt x="41013" y="36577"/>
                  </a:lnTo>
                  <a:lnTo>
                    <a:pt x="29651" y="57029"/>
                  </a:lnTo>
                  <a:lnTo>
                    <a:pt x="18288" y="63846"/>
                  </a:lnTo>
                  <a:lnTo>
                    <a:pt x="13744" y="68391"/>
                  </a:lnTo>
                  <a:lnTo>
                    <a:pt x="2381" y="68391"/>
                  </a:lnTo>
                  <a:lnTo>
                    <a:pt x="4082" y="63629"/>
                  </a:lnTo>
                  <a:lnTo>
                    <a:pt x="0" y="63629"/>
                  </a:lnTo>
                  <a:lnTo>
                    <a:pt x="11363" y="3181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63"/>
            <p:cNvSpPr/>
            <p:nvPr/>
          </p:nvSpPr>
          <p:spPr>
            <a:xfrm>
              <a:off x="5383194" y="2814842"/>
              <a:ext cx="180661" cy="170680"/>
            </a:xfrm>
            <a:custGeom>
              <a:rect b="b" l="l" r="r" t="t"/>
              <a:pathLst>
                <a:path extrusionOk="0" h="227573" w="240881">
                  <a:moveTo>
                    <a:pt x="240881" y="0"/>
                  </a:moveTo>
                  <a:lnTo>
                    <a:pt x="235354" y="8598"/>
                  </a:lnTo>
                  <a:lnTo>
                    <a:pt x="240881" y="7143"/>
                  </a:lnTo>
                  <a:lnTo>
                    <a:pt x="220429" y="38958"/>
                  </a:lnTo>
                  <a:lnTo>
                    <a:pt x="203599" y="49476"/>
                  </a:lnTo>
                  <a:lnTo>
                    <a:pt x="209067" y="74992"/>
                  </a:lnTo>
                  <a:lnTo>
                    <a:pt x="208184" y="78017"/>
                  </a:lnTo>
                  <a:lnTo>
                    <a:pt x="209067" y="82135"/>
                  </a:lnTo>
                  <a:lnTo>
                    <a:pt x="193160" y="136674"/>
                  </a:lnTo>
                  <a:lnTo>
                    <a:pt x="111351" y="184396"/>
                  </a:lnTo>
                  <a:lnTo>
                    <a:pt x="40905" y="227573"/>
                  </a:lnTo>
                  <a:lnTo>
                    <a:pt x="0" y="211666"/>
                  </a:lnTo>
                  <a:lnTo>
                    <a:pt x="4545" y="207121"/>
                  </a:lnTo>
                  <a:lnTo>
                    <a:pt x="4545" y="206290"/>
                  </a:lnTo>
                  <a:lnTo>
                    <a:pt x="0" y="204523"/>
                  </a:lnTo>
                  <a:lnTo>
                    <a:pt x="4545" y="199978"/>
                  </a:lnTo>
                  <a:lnTo>
                    <a:pt x="4545" y="184396"/>
                  </a:lnTo>
                  <a:lnTo>
                    <a:pt x="4545" y="177253"/>
                  </a:lnTo>
                  <a:lnTo>
                    <a:pt x="9090" y="156801"/>
                  </a:lnTo>
                  <a:lnTo>
                    <a:pt x="29460" y="142542"/>
                  </a:lnTo>
                  <a:lnTo>
                    <a:pt x="24997" y="132129"/>
                  </a:lnTo>
                  <a:lnTo>
                    <a:pt x="9090" y="125312"/>
                  </a:lnTo>
                  <a:lnTo>
                    <a:pt x="9090" y="118169"/>
                  </a:lnTo>
                  <a:lnTo>
                    <a:pt x="9090" y="93497"/>
                  </a:lnTo>
                  <a:lnTo>
                    <a:pt x="9090" y="86354"/>
                  </a:lnTo>
                  <a:lnTo>
                    <a:pt x="15907" y="65902"/>
                  </a:lnTo>
                  <a:lnTo>
                    <a:pt x="24997" y="54540"/>
                  </a:lnTo>
                  <a:lnTo>
                    <a:pt x="36360" y="47722"/>
                  </a:lnTo>
                  <a:lnTo>
                    <a:pt x="36360" y="29868"/>
                  </a:lnTo>
                  <a:lnTo>
                    <a:pt x="36360" y="22725"/>
                  </a:lnTo>
                  <a:lnTo>
                    <a:pt x="47722" y="31815"/>
                  </a:lnTo>
                  <a:lnTo>
                    <a:pt x="90899" y="15907"/>
                  </a:lnTo>
                  <a:lnTo>
                    <a:pt x="111351" y="27270"/>
                  </a:lnTo>
                  <a:lnTo>
                    <a:pt x="138620" y="27270"/>
                  </a:lnTo>
                  <a:lnTo>
                    <a:pt x="181797" y="11362"/>
                  </a:lnTo>
                  <a:lnTo>
                    <a:pt x="197704"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63"/>
            <p:cNvSpPr/>
            <p:nvPr/>
          </p:nvSpPr>
          <p:spPr>
            <a:xfrm>
              <a:off x="5461350" y="2811434"/>
              <a:ext cx="279920" cy="276186"/>
            </a:xfrm>
            <a:custGeom>
              <a:rect b="b" l="l" r="r" t="t"/>
              <a:pathLst>
                <a:path extrusionOk="0" h="368248" w="373227">
                  <a:moveTo>
                    <a:pt x="145438" y="0"/>
                  </a:moveTo>
                  <a:lnTo>
                    <a:pt x="188615" y="4545"/>
                  </a:lnTo>
                  <a:lnTo>
                    <a:pt x="189875" y="5806"/>
                  </a:lnTo>
                  <a:lnTo>
                    <a:pt x="200520" y="6926"/>
                  </a:lnTo>
                  <a:lnTo>
                    <a:pt x="210583" y="16989"/>
                  </a:lnTo>
                  <a:lnTo>
                    <a:pt x="220429" y="11362"/>
                  </a:lnTo>
                  <a:lnTo>
                    <a:pt x="223628" y="18719"/>
                  </a:lnTo>
                  <a:lnTo>
                    <a:pt x="232334" y="13743"/>
                  </a:lnTo>
                  <a:lnTo>
                    <a:pt x="255059" y="66010"/>
                  </a:lnTo>
                  <a:lnTo>
                    <a:pt x="280056" y="81917"/>
                  </a:lnTo>
                  <a:lnTo>
                    <a:pt x="280056" y="109187"/>
                  </a:lnTo>
                  <a:lnTo>
                    <a:pt x="264149" y="125094"/>
                  </a:lnTo>
                  <a:lnTo>
                    <a:pt x="255059" y="156909"/>
                  </a:lnTo>
                  <a:lnTo>
                    <a:pt x="280056" y="200086"/>
                  </a:lnTo>
                  <a:lnTo>
                    <a:pt x="323233" y="222810"/>
                  </a:lnTo>
                  <a:lnTo>
                    <a:pt x="345958" y="254625"/>
                  </a:lnTo>
                  <a:lnTo>
                    <a:pt x="341413" y="286439"/>
                  </a:lnTo>
                  <a:lnTo>
                    <a:pt x="350503" y="286439"/>
                  </a:lnTo>
                  <a:lnTo>
                    <a:pt x="350503" y="309164"/>
                  </a:lnTo>
                  <a:lnTo>
                    <a:pt x="373227" y="329616"/>
                  </a:lnTo>
                  <a:lnTo>
                    <a:pt x="350503" y="329616"/>
                  </a:lnTo>
                  <a:lnTo>
                    <a:pt x="323233" y="325071"/>
                  </a:lnTo>
                  <a:lnTo>
                    <a:pt x="298236" y="368248"/>
                  </a:lnTo>
                  <a:lnTo>
                    <a:pt x="232334" y="361431"/>
                  </a:lnTo>
                  <a:lnTo>
                    <a:pt x="230653" y="360107"/>
                  </a:lnTo>
                  <a:lnTo>
                    <a:pt x="220429" y="359050"/>
                  </a:lnTo>
                  <a:lnTo>
                    <a:pt x="113624" y="274969"/>
                  </a:lnTo>
                  <a:lnTo>
                    <a:pt x="59084" y="247699"/>
                  </a:lnTo>
                  <a:lnTo>
                    <a:pt x="15908" y="236337"/>
                  </a:lnTo>
                  <a:lnTo>
                    <a:pt x="0" y="181797"/>
                  </a:lnTo>
                  <a:lnTo>
                    <a:pt x="81809" y="134076"/>
                  </a:lnTo>
                  <a:lnTo>
                    <a:pt x="97716" y="79536"/>
                  </a:lnTo>
                  <a:lnTo>
                    <a:pt x="90899" y="47722"/>
                  </a:lnTo>
                  <a:lnTo>
                    <a:pt x="113624" y="36360"/>
                  </a:lnTo>
                  <a:lnTo>
                    <a:pt x="129531"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63"/>
            <p:cNvSpPr/>
            <p:nvPr/>
          </p:nvSpPr>
          <p:spPr>
            <a:xfrm>
              <a:off x="5611333" y="2726054"/>
              <a:ext cx="539063" cy="484361"/>
            </a:xfrm>
            <a:custGeom>
              <a:rect b="b" l="l" r="r" t="t"/>
              <a:pathLst>
                <a:path extrusionOk="0" h="645814" w="718750">
                  <a:moveTo>
                    <a:pt x="20452" y="0"/>
                  </a:moveTo>
                  <a:lnTo>
                    <a:pt x="25871" y="14450"/>
                  </a:lnTo>
                  <a:lnTo>
                    <a:pt x="34738" y="9524"/>
                  </a:lnTo>
                  <a:lnTo>
                    <a:pt x="41556" y="27704"/>
                  </a:lnTo>
                  <a:lnTo>
                    <a:pt x="53845" y="39993"/>
                  </a:lnTo>
                  <a:lnTo>
                    <a:pt x="68174" y="43177"/>
                  </a:lnTo>
                  <a:lnTo>
                    <a:pt x="86354" y="43177"/>
                  </a:lnTo>
                  <a:lnTo>
                    <a:pt x="129531" y="11362"/>
                  </a:lnTo>
                  <a:lnTo>
                    <a:pt x="138621" y="6818"/>
                  </a:lnTo>
                  <a:lnTo>
                    <a:pt x="147393" y="19099"/>
                  </a:lnTo>
                  <a:lnTo>
                    <a:pt x="152907" y="16342"/>
                  </a:lnTo>
                  <a:lnTo>
                    <a:pt x="164269" y="32249"/>
                  </a:lnTo>
                  <a:lnTo>
                    <a:pt x="152907" y="52701"/>
                  </a:lnTo>
                  <a:lnTo>
                    <a:pt x="166107" y="65902"/>
                  </a:lnTo>
                  <a:lnTo>
                    <a:pt x="170435" y="65902"/>
                  </a:lnTo>
                  <a:lnTo>
                    <a:pt x="172840" y="72634"/>
                  </a:lnTo>
                  <a:lnTo>
                    <a:pt x="175631" y="75426"/>
                  </a:lnTo>
                  <a:lnTo>
                    <a:pt x="184721" y="75426"/>
                  </a:lnTo>
                  <a:lnTo>
                    <a:pt x="193959" y="101293"/>
                  </a:lnTo>
                  <a:lnTo>
                    <a:pt x="220429" y="109078"/>
                  </a:lnTo>
                  <a:lnTo>
                    <a:pt x="232104" y="117834"/>
                  </a:lnTo>
                  <a:lnTo>
                    <a:pt x="234715" y="118602"/>
                  </a:lnTo>
                  <a:lnTo>
                    <a:pt x="250024" y="130084"/>
                  </a:lnTo>
                  <a:lnTo>
                    <a:pt x="295421" y="140893"/>
                  </a:lnTo>
                  <a:lnTo>
                    <a:pt x="354505" y="129531"/>
                  </a:lnTo>
                  <a:lnTo>
                    <a:pt x="359050" y="120441"/>
                  </a:lnTo>
                  <a:lnTo>
                    <a:pt x="390864" y="109078"/>
                  </a:lnTo>
                  <a:lnTo>
                    <a:pt x="418134" y="81809"/>
                  </a:lnTo>
                  <a:lnTo>
                    <a:pt x="440858" y="81809"/>
                  </a:lnTo>
                  <a:lnTo>
                    <a:pt x="456766" y="77264"/>
                  </a:lnTo>
                  <a:lnTo>
                    <a:pt x="484035" y="81809"/>
                  </a:lnTo>
                  <a:lnTo>
                    <a:pt x="520395" y="102261"/>
                  </a:lnTo>
                  <a:lnTo>
                    <a:pt x="552209" y="109078"/>
                  </a:lnTo>
                  <a:lnTo>
                    <a:pt x="562503" y="117747"/>
                  </a:lnTo>
                  <a:lnTo>
                    <a:pt x="566495" y="118602"/>
                  </a:lnTo>
                  <a:lnTo>
                    <a:pt x="599619" y="146496"/>
                  </a:lnTo>
                  <a:lnTo>
                    <a:pt x="622655" y="152255"/>
                  </a:lnTo>
                  <a:lnTo>
                    <a:pt x="622655" y="158208"/>
                  </a:lnTo>
                  <a:lnTo>
                    <a:pt x="636941" y="161779"/>
                  </a:lnTo>
                  <a:lnTo>
                    <a:pt x="636941" y="198139"/>
                  </a:lnTo>
                  <a:lnTo>
                    <a:pt x="625579" y="252678"/>
                  </a:lnTo>
                  <a:lnTo>
                    <a:pt x="617355" y="281462"/>
                  </a:lnTo>
                  <a:lnTo>
                    <a:pt x="618111" y="281786"/>
                  </a:lnTo>
                  <a:lnTo>
                    <a:pt x="616572" y="284204"/>
                  </a:lnTo>
                  <a:lnTo>
                    <a:pt x="616489" y="284492"/>
                  </a:lnTo>
                  <a:lnTo>
                    <a:pt x="632397" y="291310"/>
                  </a:lnTo>
                  <a:lnTo>
                    <a:pt x="616489" y="316307"/>
                  </a:lnTo>
                  <a:lnTo>
                    <a:pt x="625579" y="350394"/>
                  </a:lnTo>
                  <a:lnTo>
                    <a:pt x="630655" y="369003"/>
                  </a:lnTo>
                  <a:lnTo>
                    <a:pt x="645380" y="372684"/>
                  </a:lnTo>
                  <a:lnTo>
                    <a:pt x="645380" y="378637"/>
                  </a:lnTo>
                  <a:lnTo>
                    <a:pt x="659666" y="382208"/>
                  </a:lnTo>
                  <a:lnTo>
                    <a:pt x="659666" y="414023"/>
                  </a:lnTo>
                  <a:lnTo>
                    <a:pt x="625579" y="452655"/>
                  </a:lnTo>
                  <a:lnTo>
                    <a:pt x="641486" y="473107"/>
                  </a:lnTo>
                  <a:lnTo>
                    <a:pt x="656585" y="495754"/>
                  </a:lnTo>
                  <a:lnTo>
                    <a:pt x="681740" y="506760"/>
                  </a:lnTo>
                  <a:lnTo>
                    <a:pt x="681740" y="510034"/>
                  </a:lnTo>
                  <a:lnTo>
                    <a:pt x="696026" y="516284"/>
                  </a:lnTo>
                  <a:lnTo>
                    <a:pt x="696026" y="549473"/>
                  </a:lnTo>
                  <a:lnTo>
                    <a:pt x="697647" y="549937"/>
                  </a:lnTo>
                  <a:lnTo>
                    <a:pt x="699652" y="555952"/>
                  </a:lnTo>
                  <a:lnTo>
                    <a:pt x="711933" y="559461"/>
                  </a:lnTo>
                  <a:lnTo>
                    <a:pt x="718750" y="579913"/>
                  </a:lnTo>
                  <a:lnTo>
                    <a:pt x="664211" y="602637"/>
                  </a:lnTo>
                  <a:lnTo>
                    <a:pt x="648304" y="645814"/>
                  </a:lnTo>
                  <a:lnTo>
                    <a:pt x="582402" y="634452"/>
                  </a:lnTo>
                  <a:lnTo>
                    <a:pt x="541498" y="629907"/>
                  </a:lnTo>
                  <a:lnTo>
                    <a:pt x="498321" y="623090"/>
                  </a:lnTo>
                  <a:lnTo>
                    <a:pt x="496685" y="615563"/>
                  </a:lnTo>
                  <a:lnTo>
                    <a:pt x="484035" y="613566"/>
                  </a:lnTo>
                  <a:lnTo>
                    <a:pt x="473891" y="566903"/>
                  </a:lnTo>
                  <a:lnTo>
                    <a:pt x="464234" y="564006"/>
                  </a:lnTo>
                  <a:lnTo>
                    <a:pt x="439237" y="570823"/>
                  </a:lnTo>
                  <a:lnTo>
                    <a:pt x="400605" y="591275"/>
                  </a:lnTo>
                  <a:lnTo>
                    <a:pt x="357428" y="575368"/>
                  </a:lnTo>
                  <a:lnTo>
                    <a:pt x="349017" y="568008"/>
                  </a:lnTo>
                  <a:lnTo>
                    <a:pt x="343142" y="565844"/>
                  </a:lnTo>
                  <a:lnTo>
                    <a:pt x="315945" y="542046"/>
                  </a:lnTo>
                  <a:lnTo>
                    <a:pt x="282437" y="532191"/>
                  </a:lnTo>
                  <a:lnTo>
                    <a:pt x="279100" y="525887"/>
                  </a:lnTo>
                  <a:lnTo>
                    <a:pt x="268151" y="522667"/>
                  </a:lnTo>
                  <a:lnTo>
                    <a:pt x="247699" y="484035"/>
                  </a:lnTo>
                  <a:lnTo>
                    <a:pt x="226679" y="438493"/>
                  </a:lnTo>
                  <a:lnTo>
                    <a:pt x="211991" y="445837"/>
                  </a:lnTo>
                  <a:lnTo>
                    <a:pt x="198947" y="435692"/>
                  </a:lnTo>
                  <a:lnTo>
                    <a:pt x="197705" y="436313"/>
                  </a:lnTo>
                  <a:lnTo>
                    <a:pt x="190645" y="430823"/>
                  </a:lnTo>
                  <a:lnTo>
                    <a:pt x="175631" y="445837"/>
                  </a:lnTo>
                  <a:lnTo>
                    <a:pt x="163100" y="434559"/>
                  </a:lnTo>
                  <a:lnTo>
                    <a:pt x="161345" y="436313"/>
                  </a:lnTo>
                  <a:lnTo>
                    <a:pt x="138621" y="415861"/>
                  </a:lnTo>
                  <a:lnTo>
                    <a:pt x="138621" y="393136"/>
                  </a:lnTo>
                  <a:lnTo>
                    <a:pt x="129531" y="393136"/>
                  </a:lnTo>
                  <a:lnTo>
                    <a:pt x="134076" y="361322"/>
                  </a:lnTo>
                  <a:lnTo>
                    <a:pt x="120129" y="333429"/>
                  </a:lnTo>
                  <a:lnTo>
                    <a:pt x="82460" y="316307"/>
                  </a:lnTo>
                  <a:lnTo>
                    <a:pt x="80079" y="312194"/>
                  </a:lnTo>
                  <a:lnTo>
                    <a:pt x="68174" y="306783"/>
                  </a:lnTo>
                  <a:lnTo>
                    <a:pt x="43177" y="263606"/>
                  </a:lnTo>
                  <a:lnTo>
                    <a:pt x="52267" y="227247"/>
                  </a:lnTo>
                  <a:lnTo>
                    <a:pt x="68174" y="211339"/>
                  </a:lnTo>
                  <a:lnTo>
                    <a:pt x="68174" y="189048"/>
                  </a:lnTo>
                  <a:lnTo>
                    <a:pt x="57463" y="182231"/>
                  </a:lnTo>
                  <a:lnTo>
                    <a:pt x="57203" y="181633"/>
                  </a:lnTo>
                  <a:lnTo>
                    <a:pt x="43177" y="172707"/>
                  </a:lnTo>
                  <a:lnTo>
                    <a:pt x="20452" y="120441"/>
                  </a:lnTo>
                  <a:lnTo>
                    <a:pt x="0" y="81809"/>
                  </a:lnTo>
                  <a:lnTo>
                    <a:pt x="4545" y="65902"/>
                  </a:lnTo>
                  <a:lnTo>
                    <a:pt x="0"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63"/>
            <p:cNvSpPr/>
            <p:nvPr/>
          </p:nvSpPr>
          <p:spPr>
            <a:xfrm>
              <a:off x="5632029" y="2654715"/>
              <a:ext cx="153392" cy="129530"/>
            </a:xfrm>
            <a:custGeom>
              <a:rect b="b" l="l" r="r" t="t"/>
              <a:pathLst>
                <a:path extrusionOk="0" h="76" w="90">
                  <a:moveTo>
                    <a:pt x="3" y="45"/>
                  </a:moveTo>
                  <a:lnTo>
                    <a:pt x="3" y="45"/>
                  </a:lnTo>
                  <a:lnTo>
                    <a:pt x="7" y="50"/>
                  </a:lnTo>
                  <a:lnTo>
                    <a:pt x="17" y="50"/>
                  </a:lnTo>
                  <a:lnTo>
                    <a:pt x="14" y="55"/>
                  </a:lnTo>
                  <a:lnTo>
                    <a:pt x="21" y="67"/>
                  </a:lnTo>
                  <a:lnTo>
                    <a:pt x="10" y="64"/>
                  </a:lnTo>
                  <a:lnTo>
                    <a:pt x="3" y="53"/>
                  </a:lnTo>
                  <a:lnTo>
                    <a:pt x="0" y="45"/>
                  </a:lnTo>
                  <a:lnTo>
                    <a:pt x="3" y="45"/>
                  </a:lnTo>
                  <a:close/>
                  <a:moveTo>
                    <a:pt x="43" y="12"/>
                  </a:moveTo>
                  <a:lnTo>
                    <a:pt x="43" y="12"/>
                  </a:lnTo>
                  <a:lnTo>
                    <a:pt x="50" y="15"/>
                  </a:lnTo>
                  <a:lnTo>
                    <a:pt x="52" y="10"/>
                  </a:lnTo>
                  <a:lnTo>
                    <a:pt x="62" y="0"/>
                  </a:lnTo>
                  <a:lnTo>
                    <a:pt x="69" y="12"/>
                  </a:lnTo>
                  <a:lnTo>
                    <a:pt x="78" y="29"/>
                  </a:lnTo>
                  <a:lnTo>
                    <a:pt x="85" y="29"/>
                  </a:lnTo>
                  <a:lnTo>
                    <a:pt x="90" y="34"/>
                  </a:lnTo>
                  <a:lnTo>
                    <a:pt x="78" y="36"/>
                  </a:lnTo>
                  <a:lnTo>
                    <a:pt x="74" y="53"/>
                  </a:lnTo>
                  <a:lnTo>
                    <a:pt x="71" y="60"/>
                  </a:lnTo>
                  <a:lnTo>
                    <a:pt x="66" y="64"/>
                  </a:lnTo>
                  <a:lnTo>
                    <a:pt x="66" y="74"/>
                  </a:lnTo>
                  <a:lnTo>
                    <a:pt x="62" y="76"/>
                  </a:lnTo>
                  <a:lnTo>
                    <a:pt x="52" y="64"/>
                  </a:lnTo>
                  <a:lnTo>
                    <a:pt x="57" y="55"/>
                  </a:lnTo>
                  <a:lnTo>
                    <a:pt x="52" y="48"/>
                  </a:lnTo>
                  <a:lnTo>
                    <a:pt x="48" y="50"/>
                  </a:lnTo>
                  <a:lnTo>
                    <a:pt x="29" y="64"/>
                  </a:lnTo>
                  <a:lnTo>
                    <a:pt x="29" y="50"/>
                  </a:lnTo>
                  <a:lnTo>
                    <a:pt x="19" y="48"/>
                  </a:lnTo>
                  <a:lnTo>
                    <a:pt x="14" y="41"/>
                  </a:lnTo>
                  <a:lnTo>
                    <a:pt x="19" y="36"/>
                  </a:lnTo>
                  <a:lnTo>
                    <a:pt x="10" y="29"/>
                  </a:lnTo>
                  <a:lnTo>
                    <a:pt x="12" y="22"/>
                  </a:lnTo>
                  <a:lnTo>
                    <a:pt x="5" y="19"/>
                  </a:lnTo>
                  <a:lnTo>
                    <a:pt x="3" y="12"/>
                  </a:lnTo>
                  <a:lnTo>
                    <a:pt x="7" y="10"/>
                  </a:lnTo>
                  <a:lnTo>
                    <a:pt x="19" y="15"/>
                  </a:lnTo>
                  <a:lnTo>
                    <a:pt x="29" y="17"/>
                  </a:lnTo>
                  <a:lnTo>
                    <a:pt x="31" y="15"/>
                  </a:lnTo>
                  <a:lnTo>
                    <a:pt x="21" y="3"/>
                  </a:lnTo>
                  <a:lnTo>
                    <a:pt x="26" y="0"/>
                  </a:lnTo>
                  <a:lnTo>
                    <a:pt x="31" y="0"/>
                  </a:lnTo>
                  <a:lnTo>
                    <a:pt x="43"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63"/>
            <p:cNvSpPr/>
            <p:nvPr/>
          </p:nvSpPr>
          <p:spPr>
            <a:xfrm>
              <a:off x="5596075" y="2673381"/>
              <a:ext cx="90737" cy="93983"/>
            </a:xfrm>
            <a:custGeom>
              <a:rect b="b" l="l" r="r" t="t"/>
              <a:pathLst>
                <a:path extrusionOk="0" h="125311" w="120983">
                  <a:moveTo>
                    <a:pt x="84498" y="86354"/>
                  </a:moveTo>
                  <a:lnTo>
                    <a:pt x="86354" y="88952"/>
                  </a:lnTo>
                  <a:lnTo>
                    <a:pt x="91533" y="89988"/>
                  </a:lnTo>
                  <a:lnTo>
                    <a:pt x="93714" y="86354"/>
                  </a:lnTo>
                  <a:close/>
                  <a:moveTo>
                    <a:pt x="61899" y="0"/>
                  </a:moveTo>
                  <a:lnTo>
                    <a:pt x="70989" y="15907"/>
                  </a:lnTo>
                  <a:lnTo>
                    <a:pt x="82351" y="22725"/>
                  </a:lnTo>
                  <a:lnTo>
                    <a:pt x="77807" y="38632"/>
                  </a:lnTo>
                  <a:lnTo>
                    <a:pt x="98259" y="49994"/>
                  </a:lnTo>
                  <a:lnTo>
                    <a:pt x="86896" y="65902"/>
                  </a:lnTo>
                  <a:lnTo>
                    <a:pt x="98259" y="81809"/>
                  </a:lnTo>
                  <a:lnTo>
                    <a:pt x="120983" y="86354"/>
                  </a:lnTo>
                  <a:lnTo>
                    <a:pt x="120983" y="118168"/>
                  </a:lnTo>
                  <a:lnTo>
                    <a:pt x="109078" y="118168"/>
                  </a:lnTo>
                  <a:lnTo>
                    <a:pt x="109078" y="125311"/>
                  </a:lnTo>
                  <a:lnTo>
                    <a:pt x="90899" y="125311"/>
                  </a:lnTo>
                  <a:lnTo>
                    <a:pt x="74991" y="104859"/>
                  </a:lnTo>
                  <a:lnTo>
                    <a:pt x="81809" y="93497"/>
                  </a:lnTo>
                  <a:lnTo>
                    <a:pt x="65902" y="93497"/>
                  </a:lnTo>
                  <a:lnTo>
                    <a:pt x="54539" y="82134"/>
                  </a:lnTo>
                  <a:lnTo>
                    <a:pt x="43177" y="82134"/>
                  </a:lnTo>
                  <a:lnTo>
                    <a:pt x="31815" y="66227"/>
                  </a:lnTo>
                  <a:lnTo>
                    <a:pt x="0" y="57137"/>
                  </a:lnTo>
                  <a:lnTo>
                    <a:pt x="6818" y="34413"/>
                  </a:lnTo>
                  <a:lnTo>
                    <a:pt x="0" y="18505"/>
                  </a:lnTo>
                  <a:lnTo>
                    <a:pt x="13638" y="15406"/>
                  </a:lnTo>
                  <a:lnTo>
                    <a:pt x="11905"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63"/>
            <p:cNvSpPr/>
            <p:nvPr/>
          </p:nvSpPr>
          <p:spPr>
            <a:xfrm>
              <a:off x="5500875" y="2588083"/>
              <a:ext cx="186370" cy="100369"/>
            </a:xfrm>
            <a:custGeom>
              <a:rect b="b" l="l" r="r" t="t"/>
              <a:pathLst>
                <a:path extrusionOk="0" h="133825" w="248493">
                  <a:moveTo>
                    <a:pt x="6818" y="0"/>
                  </a:moveTo>
                  <a:lnTo>
                    <a:pt x="38632" y="9090"/>
                  </a:lnTo>
                  <a:lnTo>
                    <a:pt x="90899" y="15907"/>
                  </a:lnTo>
                  <a:lnTo>
                    <a:pt x="140893" y="43177"/>
                  </a:lnTo>
                  <a:lnTo>
                    <a:pt x="145438" y="52267"/>
                  </a:lnTo>
                  <a:lnTo>
                    <a:pt x="165890" y="43177"/>
                  </a:lnTo>
                  <a:lnTo>
                    <a:pt x="204522" y="52267"/>
                  </a:lnTo>
                  <a:lnTo>
                    <a:pt x="215885" y="74991"/>
                  </a:lnTo>
                  <a:lnTo>
                    <a:pt x="236337" y="84081"/>
                  </a:lnTo>
                  <a:lnTo>
                    <a:pt x="226036" y="90262"/>
                  </a:lnTo>
                  <a:lnTo>
                    <a:pt x="237131" y="95193"/>
                  </a:lnTo>
                  <a:lnTo>
                    <a:pt x="231413" y="98624"/>
                  </a:lnTo>
                  <a:lnTo>
                    <a:pt x="247699" y="118168"/>
                  </a:lnTo>
                  <a:lnTo>
                    <a:pt x="243154" y="122713"/>
                  </a:lnTo>
                  <a:lnTo>
                    <a:pt x="242994" y="122681"/>
                  </a:lnTo>
                  <a:lnTo>
                    <a:pt x="248493" y="129280"/>
                  </a:lnTo>
                  <a:lnTo>
                    <a:pt x="243948" y="133825"/>
                  </a:lnTo>
                  <a:lnTo>
                    <a:pt x="221224" y="129280"/>
                  </a:lnTo>
                  <a:lnTo>
                    <a:pt x="193954" y="117918"/>
                  </a:lnTo>
                  <a:lnTo>
                    <a:pt x="184864" y="129280"/>
                  </a:lnTo>
                  <a:lnTo>
                    <a:pt x="134870" y="133825"/>
                  </a:lnTo>
                  <a:lnTo>
                    <a:pt x="98510" y="113373"/>
                  </a:lnTo>
                  <a:lnTo>
                    <a:pt x="59878" y="113373"/>
                  </a:lnTo>
                  <a:lnTo>
                    <a:pt x="63212" y="102261"/>
                  </a:lnTo>
                  <a:lnTo>
                    <a:pt x="59084" y="102261"/>
                  </a:lnTo>
                  <a:lnTo>
                    <a:pt x="64452" y="84367"/>
                  </a:lnTo>
                  <a:lnTo>
                    <a:pt x="55333" y="58834"/>
                  </a:lnTo>
                  <a:lnTo>
                    <a:pt x="39426" y="36109"/>
                  </a:lnTo>
                  <a:lnTo>
                    <a:pt x="16702" y="31564"/>
                  </a:lnTo>
                  <a:lnTo>
                    <a:pt x="794" y="20202"/>
                  </a:lnTo>
                  <a:lnTo>
                    <a:pt x="5944" y="13336"/>
                  </a:lnTo>
                  <a:lnTo>
                    <a:pt x="0" y="909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63"/>
            <p:cNvSpPr/>
            <p:nvPr/>
          </p:nvSpPr>
          <p:spPr>
            <a:xfrm>
              <a:off x="5846777" y="2620465"/>
              <a:ext cx="386888" cy="269695"/>
            </a:xfrm>
            <a:custGeom>
              <a:rect b="b" l="l" r="r" t="t"/>
              <a:pathLst>
                <a:path extrusionOk="0" h="359593" w="515850">
                  <a:moveTo>
                    <a:pt x="40905" y="31815"/>
                  </a:moveTo>
                  <a:lnTo>
                    <a:pt x="15908" y="40905"/>
                  </a:lnTo>
                  <a:lnTo>
                    <a:pt x="15204" y="44423"/>
                  </a:lnTo>
                  <a:lnTo>
                    <a:pt x="15908" y="43720"/>
                  </a:lnTo>
                  <a:lnTo>
                    <a:pt x="42414" y="35436"/>
                  </a:lnTo>
                  <a:close/>
                  <a:moveTo>
                    <a:pt x="224974" y="0"/>
                  </a:moveTo>
                  <a:lnTo>
                    <a:pt x="272696" y="24997"/>
                  </a:lnTo>
                  <a:lnTo>
                    <a:pt x="279514" y="63629"/>
                  </a:lnTo>
                  <a:lnTo>
                    <a:pt x="288604" y="74992"/>
                  </a:lnTo>
                  <a:lnTo>
                    <a:pt x="331780" y="68174"/>
                  </a:lnTo>
                  <a:lnTo>
                    <a:pt x="343143" y="79537"/>
                  </a:lnTo>
                  <a:lnTo>
                    <a:pt x="363595" y="127258"/>
                  </a:lnTo>
                  <a:lnTo>
                    <a:pt x="402227" y="161346"/>
                  </a:lnTo>
                  <a:lnTo>
                    <a:pt x="429496" y="181798"/>
                  </a:lnTo>
                  <a:lnTo>
                    <a:pt x="465856" y="209067"/>
                  </a:lnTo>
                  <a:lnTo>
                    <a:pt x="515850" y="224975"/>
                  </a:lnTo>
                  <a:lnTo>
                    <a:pt x="515850" y="236880"/>
                  </a:lnTo>
                  <a:lnTo>
                    <a:pt x="515850" y="252244"/>
                  </a:lnTo>
                  <a:lnTo>
                    <a:pt x="515850" y="264149"/>
                  </a:lnTo>
                  <a:lnTo>
                    <a:pt x="504488" y="264149"/>
                  </a:lnTo>
                  <a:lnTo>
                    <a:pt x="488581" y="252787"/>
                  </a:lnTo>
                  <a:lnTo>
                    <a:pt x="481763" y="268694"/>
                  </a:lnTo>
                  <a:lnTo>
                    <a:pt x="449949" y="275512"/>
                  </a:lnTo>
                  <a:lnTo>
                    <a:pt x="440859" y="311871"/>
                  </a:lnTo>
                  <a:lnTo>
                    <a:pt x="422679" y="327779"/>
                  </a:lnTo>
                  <a:lnTo>
                    <a:pt x="390865" y="334596"/>
                  </a:lnTo>
                  <a:lnTo>
                    <a:pt x="386320" y="355048"/>
                  </a:lnTo>
                  <a:lnTo>
                    <a:pt x="354505" y="359593"/>
                  </a:lnTo>
                  <a:lnTo>
                    <a:pt x="315873" y="343686"/>
                  </a:lnTo>
                  <a:lnTo>
                    <a:pt x="315873" y="331781"/>
                  </a:lnTo>
                  <a:lnTo>
                    <a:pt x="315873" y="307326"/>
                  </a:lnTo>
                  <a:lnTo>
                    <a:pt x="288604" y="300509"/>
                  </a:lnTo>
                  <a:lnTo>
                    <a:pt x="245427" y="264149"/>
                  </a:lnTo>
                  <a:lnTo>
                    <a:pt x="213612" y="257332"/>
                  </a:lnTo>
                  <a:lnTo>
                    <a:pt x="177253" y="236880"/>
                  </a:lnTo>
                  <a:lnTo>
                    <a:pt x="149983" y="232335"/>
                  </a:lnTo>
                  <a:lnTo>
                    <a:pt x="134076" y="236880"/>
                  </a:lnTo>
                  <a:lnTo>
                    <a:pt x="111351" y="236880"/>
                  </a:lnTo>
                  <a:lnTo>
                    <a:pt x="84082" y="264149"/>
                  </a:lnTo>
                  <a:lnTo>
                    <a:pt x="52267" y="275512"/>
                  </a:lnTo>
                  <a:lnTo>
                    <a:pt x="40905" y="241425"/>
                  </a:lnTo>
                  <a:lnTo>
                    <a:pt x="42095" y="233091"/>
                  </a:lnTo>
                  <a:lnTo>
                    <a:pt x="40905" y="229520"/>
                  </a:lnTo>
                  <a:lnTo>
                    <a:pt x="46152" y="192787"/>
                  </a:lnTo>
                  <a:lnTo>
                    <a:pt x="20452" y="177795"/>
                  </a:lnTo>
                  <a:lnTo>
                    <a:pt x="23971" y="167943"/>
                  </a:lnTo>
                  <a:lnTo>
                    <a:pt x="20452" y="165890"/>
                  </a:lnTo>
                  <a:lnTo>
                    <a:pt x="27911" y="145005"/>
                  </a:lnTo>
                  <a:lnTo>
                    <a:pt x="4545" y="139163"/>
                  </a:lnTo>
                  <a:lnTo>
                    <a:pt x="7996" y="128121"/>
                  </a:lnTo>
                  <a:lnTo>
                    <a:pt x="4545" y="127258"/>
                  </a:lnTo>
                  <a:lnTo>
                    <a:pt x="15908" y="90899"/>
                  </a:lnTo>
                  <a:lnTo>
                    <a:pt x="47722" y="102261"/>
                  </a:lnTo>
                  <a:lnTo>
                    <a:pt x="71537" y="88653"/>
                  </a:lnTo>
                  <a:lnTo>
                    <a:pt x="52267" y="70989"/>
                  </a:lnTo>
                  <a:lnTo>
                    <a:pt x="40905" y="43720"/>
                  </a:lnTo>
                  <a:lnTo>
                    <a:pt x="15908" y="52810"/>
                  </a:lnTo>
                  <a:lnTo>
                    <a:pt x="9090" y="86897"/>
                  </a:lnTo>
                  <a:lnTo>
                    <a:pt x="0" y="59627"/>
                  </a:lnTo>
                  <a:lnTo>
                    <a:pt x="2977" y="56651"/>
                  </a:lnTo>
                  <a:lnTo>
                    <a:pt x="0" y="47722"/>
                  </a:lnTo>
                  <a:lnTo>
                    <a:pt x="15908" y="31815"/>
                  </a:lnTo>
                  <a:lnTo>
                    <a:pt x="52267" y="20452"/>
                  </a:lnTo>
                  <a:lnTo>
                    <a:pt x="79537" y="31815"/>
                  </a:lnTo>
                  <a:lnTo>
                    <a:pt x="106806" y="68174"/>
                  </a:lnTo>
                  <a:lnTo>
                    <a:pt x="122713" y="68174"/>
                  </a:lnTo>
                  <a:lnTo>
                    <a:pt x="166467" y="68174"/>
                  </a:lnTo>
                  <a:lnTo>
                    <a:pt x="161345" y="52810"/>
                  </a:lnTo>
                  <a:lnTo>
                    <a:pt x="164747" y="51109"/>
                  </a:lnTo>
                  <a:lnTo>
                    <a:pt x="161345" y="40905"/>
                  </a:lnTo>
                  <a:lnTo>
                    <a:pt x="193160" y="2499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63"/>
            <p:cNvSpPr/>
            <p:nvPr/>
          </p:nvSpPr>
          <p:spPr>
            <a:xfrm>
              <a:off x="6068342" y="2770367"/>
              <a:ext cx="402226" cy="314089"/>
            </a:xfrm>
            <a:custGeom>
              <a:rect b="b" l="l" r="r" t="t"/>
              <a:pathLst>
                <a:path extrusionOk="0" h="418785" w="536301">
                  <a:moveTo>
                    <a:pt x="420069" y="91466"/>
                  </a:moveTo>
                  <a:lnTo>
                    <a:pt x="413588" y="93171"/>
                  </a:lnTo>
                  <a:lnTo>
                    <a:pt x="412499" y="94571"/>
                  </a:lnTo>
                  <a:lnTo>
                    <a:pt x="413588" y="96095"/>
                  </a:lnTo>
                  <a:close/>
                  <a:moveTo>
                    <a:pt x="374956" y="0"/>
                  </a:moveTo>
                  <a:lnTo>
                    <a:pt x="397681" y="11362"/>
                  </a:lnTo>
                  <a:lnTo>
                    <a:pt x="392638" y="23127"/>
                  </a:lnTo>
                  <a:lnTo>
                    <a:pt x="397681" y="25648"/>
                  </a:lnTo>
                  <a:lnTo>
                    <a:pt x="396986" y="27270"/>
                  </a:lnTo>
                  <a:lnTo>
                    <a:pt x="402226" y="27270"/>
                  </a:lnTo>
                  <a:lnTo>
                    <a:pt x="402226" y="41556"/>
                  </a:lnTo>
                  <a:lnTo>
                    <a:pt x="402226" y="65902"/>
                  </a:lnTo>
                  <a:lnTo>
                    <a:pt x="413588" y="81809"/>
                  </a:lnTo>
                  <a:lnTo>
                    <a:pt x="429495" y="70447"/>
                  </a:lnTo>
                  <a:lnTo>
                    <a:pt x="445403" y="65902"/>
                  </a:lnTo>
                  <a:lnTo>
                    <a:pt x="465855" y="49994"/>
                  </a:lnTo>
                  <a:lnTo>
                    <a:pt x="493124" y="49994"/>
                  </a:lnTo>
                  <a:lnTo>
                    <a:pt x="531756" y="49994"/>
                  </a:lnTo>
                  <a:lnTo>
                    <a:pt x="536301" y="65902"/>
                  </a:lnTo>
                  <a:lnTo>
                    <a:pt x="532463" y="66755"/>
                  </a:lnTo>
                  <a:lnTo>
                    <a:pt x="536301" y="80188"/>
                  </a:lnTo>
                  <a:lnTo>
                    <a:pt x="515849" y="84733"/>
                  </a:lnTo>
                  <a:lnTo>
                    <a:pt x="499942" y="91550"/>
                  </a:lnTo>
                  <a:lnTo>
                    <a:pt x="456765" y="96095"/>
                  </a:lnTo>
                  <a:lnTo>
                    <a:pt x="413588" y="107457"/>
                  </a:lnTo>
                  <a:lnTo>
                    <a:pt x="400666" y="124071"/>
                  </a:lnTo>
                  <a:lnTo>
                    <a:pt x="402226" y="129531"/>
                  </a:lnTo>
                  <a:lnTo>
                    <a:pt x="406771" y="152255"/>
                  </a:lnTo>
                  <a:lnTo>
                    <a:pt x="404498" y="155177"/>
                  </a:lnTo>
                  <a:lnTo>
                    <a:pt x="406771" y="166541"/>
                  </a:lnTo>
                  <a:lnTo>
                    <a:pt x="390863" y="186994"/>
                  </a:lnTo>
                  <a:lnTo>
                    <a:pt x="390863" y="188615"/>
                  </a:lnTo>
                  <a:lnTo>
                    <a:pt x="390863" y="202901"/>
                  </a:lnTo>
                  <a:lnTo>
                    <a:pt x="381774" y="218808"/>
                  </a:lnTo>
                  <a:lnTo>
                    <a:pt x="350731" y="215156"/>
                  </a:lnTo>
                  <a:lnTo>
                    <a:pt x="359049" y="231792"/>
                  </a:lnTo>
                  <a:lnTo>
                    <a:pt x="353459" y="234897"/>
                  </a:lnTo>
                  <a:lnTo>
                    <a:pt x="359049" y="246078"/>
                  </a:lnTo>
                  <a:lnTo>
                    <a:pt x="338597" y="257440"/>
                  </a:lnTo>
                  <a:lnTo>
                    <a:pt x="322690" y="284710"/>
                  </a:lnTo>
                  <a:lnTo>
                    <a:pt x="322690" y="297693"/>
                  </a:lnTo>
                  <a:lnTo>
                    <a:pt x="322690" y="311979"/>
                  </a:lnTo>
                  <a:lnTo>
                    <a:pt x="304510" y="321069"/>
                  </a:lnTo>
                  <a:lnTo>
                    <a:pt x="295420" y="316524"/>
                  </a:lnTo>
                  <a:lnTo>
                    <a:pt x="268151" y="321069"/>
                  </a:lnTo>
                  <a:lnTo>
                    <a:pt x="263606" y="339249"/>
                  </a:lnTo>
                  <a:lnTo>
                    <a:pt x="236336" y="339249"/>
                  </a:lnTo>
                  <a:lnTo>
                    <a:pt x="213612" y="359701"/>
                  </a:lnTo>
                  <a:lnTo>
                    <a:pt x="213612" y="384047"/>
                  </a:lnTo>
                  <a:lnTo>
                    <a:pt x="213612" y="398333"/>
                  </a:lnTo>
                  <a:lnTo>
                    <a:pt x="165890" y="414240"/>
                  </a:lnTo>
                  <a:lnTo>
                    <a:pt x="138620" y="407423"/>
                  </a:lnTo>
                  <a:lnTo>
                    <a:pt x="127258" y="418785"/>
                  </a:lnTo>
                  <a:lnTo>
                    <a:pt x="111351" y="414240"/>
                  </a:lnTo>
                  <a:lnTo>
                    <a:pt x="74991" y="418785"/>
                  </a:lnTo>
                  <a:lnTo>
                    <a:pt x="9090" y="398333"/>
                  </a:lnTo>
                  <a:lnTo>
                    <a:pt x="18986" y="387118"/>
                  </a:lnTo>
                  <a:lnTo>
                    <a:pt x="9090" y="384047"/>
                  </a:lnTo>
                  <a:lnTo>
                    <a:pt x="43177" y="345415"/>
                  </a:lnTo>
                  <a:lnTo>
                    <a:pt x="43177" y="332431"/>
                  </a:lnTo>
                  <a:lnTo>
                    <a:pt x="15907" y="327886"/>
                  </a:lnTo>
                  <a:lnTo>
                    <a:pt x="9090" y="296072"/>
                  </a:lnTo>
                  <a:lnTo>
                    <a:pt x="0" y="261985"/>
                  </a:lnTo>
                  <a:lnTo>
                    <a:pt x="2837" y="258337"/>
                  </a:lnTo>
                  <a:lnTo>
                    <a:pt x="0" y="247699"/>
                  </a:lnTo>
                  <a:lnTo>
                    <a:pt x="8764" y="236431"/>
                  </a:lnTo>
                  <a:lnTo>
                    <a:pt x="0" y="230170"/>
                  </a:lnTo>
                  <a:lnTo>
                    <a:pt x="3390" y="218306"/>
                  </a:lnTo>
                  <a:lnTo>
                    <a:pt x="0" y="215884"/>
                  </a:lnTo>
                  <a:lnTo>
                    <a:pt x="9090" y="184070"/>
                  </a:lnTo>
                  <a:lnTo>
                    <a:pt x="20452" y="129531"/>
                  </a:lnTo>
                  <a:lnTo>
                    <a:pt x="59084" y="145438"/>
                  </a:lnTo>
                  <a:lnTo>
                    <a:pt x="90899" y="140893"/>
                  </a:lnTo>
                  <a:lnTo>
                    <a:pt x="95444" y="120441"/>
                  </a:lnTo>
                  <a:lnTo>
                    <a:pt x="127258" y="113623"/>
                  </a:lnTo>
                  <a:lnTo>
                    <a:pt x="145438" y="97716"/>
                  </a:lnTo>
                  <a:lnTo>
                    <a:pt x="154528" y="65902"/>
                  </a:lnTo>
                  <a:lnTo>
                    <a:pt x="186342" y="54539"/>
                  </a:lnTo>
                  <a:lnTo>
                    <a:pt x="193160" y="38632"/>
                  </a:lnTo>
                  <a:lnTo>
                    <a:pt x="209067" y="49994"/>
                  </a:lnTo>
                  <a:lnTo>
                    <a:pt x="220429" y="49994"/>
                  </a:lnTo>
                  <a:lnTo>
                    <a:pt x="240881" y="49994"/>
                  </a:lnTo>
                  <a:lnTo>
                    <a:pt x="268151" y="61357"/>
                  </a:lnTo>
                  <a:lnTo>
                    <a:pt x="279513" y="70447"/>
                  </a:lnTo>
                  <a:lnTo>
                    <a:pt x="304510" y="54539"/>
                  </a:lnTo>
                  <a:lnTo>
                    <a:pt x="315872" y="61357"/>
                  </a:lnTo>
                  <a:lnTo>
                    <a:pt x="331779" y="43177"/>
                  </a:lnTo>
                  <a:lnTo>
                    <a:pt x="354504" y="43177"/>
                  </a:lnTo>
                  <a:lnTo>
                    <a:pt x="354504" y="38632"/>
                  </a:lnTo>
                  <a:lnTo>
                    <a:pt x="359049" y="1818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63"/>
            <p:cNvSpPr/>
            <p:nvPr/>
          </p:nvSpPr>
          <p:spPr>
            <a:xfrm>
              <a:off x="6257525" y="2683526"/>
              <a:ext cx="209636" cy="160697"/>
            </a:xfrm>
            <a:custGeom>
              <a:rect b="b" l="l" r="r" t="t"/>
              <a:pathLst>
                <a:path extrusionOk="0" h="214263" w="279514">
                  <a:moveTo>
                    <a:pt x="118169" y="0"/>
                  </a:moveTo>
                  <a:lnTo>
                    <a:pt x="115169" y="15000"/>
                  </a:lnTo>
                  <a:lnTo>
                    <a:pt x="118169" y="14286"/>
                  </a:lnTo>
                  <a:lnTo>
                    <a:pt x="115305" y="28607"/>
                  </a:lnTo>
                  <a:lnTo>
                    <a:pt x="118169" y="38632"/>
                  </a:lnTo>
                  <a:lnTo>
                    <a:pt x="134076" y="34087"/>
                  </a:lnTo>
                  <a:lnTo>
                    <a:pt x="118169" y="49994"/>
                  </a:lnTo>
                  <a:lnTo>
                    <a:pt x="117289" y="49839"/>
                  </a:lnTo>
                  <a:lnTo>
                    <a:pt x="118169" y="52918"/>
                  </a:lnTo>
                  <a:lnTo>
                    <a:pt x="134076" y="48373"/>
                  </a:lnTo>
                  <a:lnTo>
                    <a:pt x="118169" y="64280"/>
                  </a:lnTo>
                  <a:lnTo>
                    <a:pt x="79537" y="57463"/>
                  </a:lnTo>
                  <a:lnTo>
                    <a:pt x="77421" y="70161"/>
                  </a:lnTo>
                  <a:lnTo>
                    <a:pt x="113624" y="65902"/>
                  </a:lnTo>
                  <a:lnTo>
                    <a:pt x="161345" y="81809"/>
                  </a:lnTo>
                  <a:lnTo>
                    <a:pt x="231792" y="77264"/>
                  </a:lnTo>
                  <a:lnTo>
                    <a:pt x="240882" y="118168"/>
                  </a:lnTo>
                  <a:lnTo>
                    <a:pt x="252244" y="113623"/>
                  </a:lnTo>
                  <a:lnTo>
                    <a:pt x="272697" y="124986"/>
                  </a:lnTo>
                  <a:lnTo>
                    <a:pt x="272697" y="139272"/>
                  </a:lnTo>
                  <a:lnTo>
                    <a:pt x="272697" y="140893"/>
                  </a:lnTo>
                  <a:lnTo>
                    <a:pt x="279514" y="168163"/>
                  </a:lnTo>
                  <a:lnTo>
                    <a:pt x="275943" y="168163"/>
                  </a:lnTo>
                  <a:lnTo>
                    <a:pt x="279514" y="182449"/>
                  </a:lnTo>
                  <a:lnTo>
                    <a:pt x="240882" y="182449"/>
                  </a:lnTo>
                  <a:lnTo>
                    <a:pt x="213612" y="175631"/>
                  </a:lnTo>
                  <a:lnTo>
                    <a:pt x="193160" y="198356"/>
                  </a:lnTo>
                  <a:lnTo>
                    <a:pt x="177253" y="202901"/>
                  </a:lnTo>
                  <a:lnTo>
                    <a:pt x="161345" y="214263"/>
                  </a:lnTo>
                  <a:lnTo>
                    <a:pt x="149983" y="198356"/>
                  </a:lnTo>
                  <a:lnTo>
                    <a:pt x="149983" y="184070"/>
                  </a:lnTo>
                  <a:lnTo>
                    <a:pt x="149983" y="159724"/>
                  </a:lnTo>
                  <a:lnTo>
                    <a:pt x="138621" y="159724"/>
                  </a:lnTo>
                  <a:lnTo>
                    <a:pt x="144743" y="145438"/>
                  </a:lnTo>
                  <a:lnTo>
                    <a:pt x="138621" y="145438"/>
                  </a:lnTo>
                  <a:lnTo>
                    <a:pt x="140396" y="141296"/>
                  </a:lnTo>
                  <a:lnTo>
                    <a:pt x="122713" y="132454"/>
                  </a:lnTo>
                  <a:lnTo>
                    <a:pt x="106806" y="150634"/>
                  </a:lnTo>
                  <a:lnTo>
                    <a:pt x="102261" y="166541"/>
                  </a:lnTo>
                  <a:lnTo>
                    <a:pt x="102261" y="171086"/>
                  </a:lnTo>
                  <a:lnTo>
                    <a:pt x="79537" y="171086"/>
                  </a:lnTo>
                  <a:lnTo>
                    <a:pt x="63629" y="193811"/>
                  </a:lnTo>
                  <a:lnTo>
                    <a:pt x="52267" y="186994"/>
                  </a:lnTo>
                  <a:lnTo>
                    <a:pt x="27270" y="202901"/>
                  </a:lnTo>
                  <a:lnTo>
                    <a:pt x="15908" y="193811"/>
                  </a:lnTo>
                  <a:lnTo>
                    <a:pt x="20815" y="183451"/>
                  </a:lnTo>
                  <a:lnTo>
                    <a:pt x="15908" y="179525"/>
                  </a:lnTo>
                  <a:lnTo>
                    <a:pt x="35013" y="139190"/>
                  </a:lnTo>
                  <a:lnTo>
                    <a:pt x="31815" y="112002"/>
                  </a:lnTo>
                  <a:lnTo>
                    <a:pt x="0" y="100640"/>
                  </a:lnTo>
                  <a:lnTo>
                    <a:pt x="6623" y="88719"/>
                  </a:lnTo>
                  <a:lnTo>
                    <a:pt x="0" y="86354"/>
                  </a:lnTo>
                  <a:lnTo>
                    <a:pt x="11363" y="65902"/>
                  </a:lnTo>
                  <a:lnTo>
                    <a:pt x="43177" y="70447"/>
                  </a:lnTo>
                  <a:lnTo>
                    <a:pt x="59084" y="43177"/>
                  </a:lnTo>
                  <a:lnTo>
                    <a:pt x="70447"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63"/>
            <p:cNvSpPr/>
            <p:nvPr/>
          </p:nvSpPr>
          <p:spPr>
            <a:xfrm>
              <a:off x="6311982" y="2596686"/>
              <a:ext cx="305405" cy="160697"/>
            </a:xfrm>
            <a:custGeom>
              <a:rect b="b" l="l" r="r" t="t"/>
              <a:pathLst>
                <a:path extrusionOk="0" h="214263" w="407206">
                  <a:moveTo>
                    <a:pt x="177253" y="0"/>
                  </a:moveTo>
                  <a:lnTo>
                    <a:pt x="224974" y="22725"/>
                  </a:lnTo>
                  <a:lnTo>
                    <a:pt x="240882" y="15907"/>
                  </a:lnTo>
                  <a:lnTo>
                    <a:pt x="299966" y="22725"/>
                  </a:lnTo>
                  <a:lnTo>
                    <a:pt x="359050" y="27270"/>
                  </a:lnTo>
                  <a:lnTo>
                    <a:pt x="377230" y="43177"/>
                  </a:lnTo>
                  <a:lnTo>
                    <a:pt x="397682" y="49994"/>
                  </a:lnTo>
                  <a:lnTo>
                    <a:pt x="393137" y="59084"/>
                  </a:lnTo>
                  <a:lnTo>
                    <a:pt x="392500" y="59378"/>
                  </a:lnTo>
                  <a:lnTo>
                    <a:pt x="407206" y="64280"/>
                  </a:lnTo>
                  <a:lnTo>
                    <a:pt x="402661" y="73370"/>
                  </a:lnTo>
                  <a:lnTo>
                    <a:pt x="343577" y="100640"/>
                  </a:lnTo>
                  <a:lnTo>
                    <a:pt x="332215" y="123364"/>
                  </a:lnTo>
                  <a:lnTo>
                    <a:pt x="284493" y="127909"/>
                  </a:lnTo>
                  <a:lnTo>
                    <a:pt x="273130" y="155179"/>
                  </a:lnTo>
                  <a:lnTo>
                    <a:pt x="229953" y="150634"/>
                  </a:lnTo>
                  <a:lnTo>
                    <a:pt x="207229" y="159724"/>
                  </a:lnTo>
                  <a:lnTo>
                    <a:pt x="170869" y="182449"/>
                  </a:lnTo>
                  <a:lnTo>
                    <a:pt x="175414" y="191538"/>
                  </a:lnTo>
                  <a:lnTo>
                    <a:pt x="166324" y="202901"/>
                  </a:lnTo>
                  <a:lnTo>
                    <a:pt x="95878" y="214263"/>
                  </a:lnTo>
                  <a:lnTo>
                    <a:pt x="48156" y="198356"/>
                  </a:lnTo>
                  <a:lnTo>
                    <a:pt x="9524" y="198356"/>
                  </a:lnTo>
                  <a:lnTo>
                    <a:pt x="11905" y="184070"/>
                  </a:lnTo>
                  <a:lnTo>
                    <a:pt x="0" y="184070"/>
                  </a:lnTo>
                  <a:lnTo>
                    <a:pt x="4545" y="156800"/>
                  </a:lnTo>
                  <a:lnTo>
                    <a:pt x="43177" y="168163"/>
                  </a:lnTo>
                  <a:lnTo>
                    <a:pt x="59084" y="152255"/>
                  </a:lnTo>
                  <a:lnTo>
                    <a:pt x="86354" y="156800"/>
                  </a:lnTo>
                  <a:lnTo>
                    <a:pt x="127705" y="129233"/>
                  </a:lnTo>
                  <a:lnTo>
                    <a:pt x="100423" y="112002"/>
                  </a:lnTo>
                  <a:lnTo>
                    <a:pt x="73153" y="123364"/>
                  </a:lnTo>
                  <a:lnTo>
                    <a:pt x="48156" y="107457"/>
                  </a:lnTo>
                  <a:lnTo>
                    <a:pt x="52972" y="102297"/>
                  </a:lnTo>
                  <a:lnTo>
                    <a:pt x="38632" y="93171"/>
                  </a:lnTo>
                  <a:lnTo>
                    <a:pt x="66525" y="63286"/>
                  </a:lnTo>
                  <a:lnTo>
                    <a:pt x="68624" y="58563"/>
                  </a:lnTo>
                  <a:lnTo>
                    <a:pt x="54539" y="54539"/>
                  </a:lnTo>
                  <a:lnTo>
                    <a:pt x="63629" y="34087"/>
                  </a:lnTo>
                  <a:lnTo>
                    <a:pt x="86354" y="27270"/>
                  </a:lnTo>
                  <a:lnTo>
                    <a:pt x="149983" y="43177"/>
                  </a:lnTo>
                  <a:lnTo>
                    <a:pt x="156800"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63"/>
            <p:cNvSpPr/>
            <p:nvPr/>
          </p:nvSpPr>
          <p:spPr>
            <a:xfrm>
              <a:off x="5940435" y="2514959"/>
              <a:ext cx="479248" cy="310355"/>
            </a:xfrm>
            <a:custGeom>
              <a:rect b="b" l="l" r="r" t="t"/>
              <a:pathLst>
                <a:path extrusionOk="0" h="413806" w="638997">
                  <a:moveTo>
                    <a:pt x="102695" y="0"/>
                  </a:moveTo>
                  <a:lnTo>
                    <a:pt x="107240" y="4545"/>
                  </a:lnTo>
                  <a:lnTo>
                    <a:pt x="166324" y="36360"/>
                  </a:lnTo>
                  <a:lnTo>
                    <a:pt x="198139" y="59084"/>
                  </a:lnTo>
                  <a:lnTo>
                    <a:pt x="229953" y="106806"/>
                  </a:lnTo>
                  <a:lnTo>
                    <a:pt x="273130" y="95444"/>
                  </a:lnTo>
                  <a:lnTo>
                    <a:pt x="339032" y="90899"/>
                  </a:lnTo>
                  <a:lnTo>
                    <a:pt x="382209" y="127258"/>
                  </a:lnTo>
                  <a:lnTo>
                    <a:pt x="382209" y="177253"/>
                  </a:lnTo>
                  <a:lnTo>
                    <a:pt x="398116" y="177253"/>
                  </a:lnTo>
                  <a:lnTo>
                    <a:pt x="402661" y="220429"/>
                  </a:lnTo>
                  <a:lnTo>
                    <a:pt x="450383" y="220429"/>
                  </a:lnTo>
                  <a:lnTo>
                    <a:pt x="461745" y="247699"/>
                  </a:lnTo>
                  <a:lnTo>
                    <a:pt x="466104" y="247699"/>
                  </a:lnTo>
                  <a:lnTo>
                    <a:pt x="484035" y="213829"/>
                  </a:lnTo>
                  <a:lnTo>
                    <a:pt x="527212" y="182015"/>
                  </a:lnTo>
                  <a:lnTo>
                    <a:pt x="536736" y="177253"/>
                  </a:lnTo>
                  <a:lnTo>
                    <a:pt x="536736" y="177253"/>
                  </a:lnTo>
                  <a:lnTo>
                    <a:pt x="544525" y="173358"/>
                  </a:lnTo>
                  <a:lnTo>
                    <a:pt x="549937" y="170652"/>
                  </a:lnTo>
                  <a:lnTo>
                    <a:pt x="549937" y="170652"/>
                  </a:lnTo>
                  <a:lnTo>
                    <a:pt x="559461" y="165890"/>
                  </a:lnTo>
                  <a:lnTo>
                    <a:pt x="568551" y="170435"/>
                  </a:lnTo>
                  <a:lnTo>
                    <a:pt x="543553" y="204522"/>
                  </a:lnTo>
                  <a:lnTo>
                    <a:pt x="564006" y="220429"/>
                  </a:lnTo>
                  <a:lnTo>
                    <a:pt x="595820" y="209067"/>
                  </a:lnTo>
                  <a:lnTo>
                    <a:pt x="638997" y="236337"/>
                  </a:lnTo>
                  <a:lnTo>
                    <a:pt x="591275" y="268151"/>
                  </a:lnTo>
                  <a:lnTo>
                    <a:pt x="589370" y="267834"/>
                  </a:lnTo>
                  <a:lnTo>
                    <a:pt x="581751" y="272913"/>
                  </a:lnTo>
                  <a:lnTo>
                    <a:pt x="554482" y="268368"/>
                  </a:lnTo>
                  <a:lnTo>
                    <a:pt x="538574" y="272913"/>
                  </a:lnTo>
                  <a:lnTo>
                    <a:pt x="534029" y="257006"/>
                  </a:lnTo>
                  <a:lnTo>
                    <a:pt x="538574" y="234281"/>
                  </a:lnTo>
                  <a:lnTo>
                    <a:pt x="499403" y="243608"/>
                  </a:lnTo>
                  <a:lnTo>
                    <a:pt x="489014" y="272696"/>
                  </a:lnTo>
                  <a:lnTo>
                    <a:pt x="473107" y="299966"/>
                  </a:lnTo>
                  <a:lnTo>
                    <a:pt x="466880" y="299076"/>
                  </a:lnTo>
                  <a:lnTo>
                    <a:pt x="463583" y="304728"/>
                  </a:lnTo>
                  <a:lnTo>
                    <a:pt x="438141" y="301093"/>
                  </a:lnTo>
                  <a:lnTo>
                    <a:pt x="429930" y="315873"/>
                  </a:lnTo>
                  <a:lnTo>
                    <a:pt x="457200" y="327235"/>
                  </a:lnTo>
                  <a:lnTo>
                    <a:pt x="466290" y="365867"/>
                  </a:lnTo>
                  <a:lnTo>
                    <a:pt x="445838" y="409044"/>
                  </a:lnTo>
                  <a:lnTo>
                    <a:pt x="439767" y="406515"/>
                  </a:lnTo>
                  <a:lnTo>
                    <a:pt x="436314" y="413806"/>
                  </a:lnTo>
                  <a:lnTo>
                    <a:pt x="409044" y="402444"/>
                  </a:lnTo>
                  <a:lnTo>
                    <a:pt x="388592" y="402444"/>
                  </a:lnTo>
                  <a:lnTo>
                    <a:pt x="388592" y="375174"/>
                  </a:lnTo>
                  <a:lnTo>
                    <a:pt x="338598" y="359267"/>
                  </a:lnTo>
                  <a:lnTo>
                    <a:pt x="302238" y="331997"/>
                  </a:lnTo>
                  <a:lnTo>
                    <a:pt x="274969" y="311545"/>
                  </a:lnTo>
                  <a:lnTo>
                    <a:pt x="236337" y="277458"/>
                  </a:lnTo>
                  <a:lnTo>
                    <a:pt x="215884" y="229736"/>
                  </a:lnTo>
                  <a:lnTo>
                    <a:pt x="204522" y="218374"/>
                  </a:lnTo>
                  <a:lnTo>
                    <a:pt x="161345" y="225191"/>
                  </a:lnTo>
                  <a:lnTo>
                    <a:pt x="152255" y="213829"/>
                  </a:lnTo>
                  <a:lnTo>
                    <a:pt x="145438" y="175197"/>
                  </a:lnTo>
                  <a:lnTo>
                    <a:pt x="99794" y="151288"/>
                  </a:lnTo>
                  <a:lnTo>
                    <a:pt x="75426" y="170435"/>
                  </a:lnTo>
                  <a:lnTo>
                    <a:pt x="59298" y="178499"/>
                  </a:lnTo>
                  <a:lnTo>
                    <a:pt x="43611" y="186342"/>
                  </a:lnTo>
                  <a:lnTo>
                    <a:pt x="52701" y="213612"/>
                  </a:lnTo>
                  <a:lnTo>
                    <a:pt x="41590" y="213612"/>
                  </a:lnTo>
                  <a:lnTo>
                    <a:pt x="43177" y="218374"/>
                  </a:lnTo>
                  <a:lnTo>
                    <a:pt x="0" y="218374"/>
                  </a:lnTo>
                  <a:lnTo>
                    <a:pt x="0" y="29759"/>
                  </a:lnTo>
                  <a:lnTo>
                    <a:pt x="9524" y="27204"/>
                  </a:lnTo>
                  <a:lnTo>
                    <a:pt x="9524" y="2499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63"/>
            <p:cNvSpPr/>
            <p:nvPr/>
          </p:nvSpPr>
          <p:spPr>
            <a:xfrm>
              <a:off x="5674311" y="2085382"/>
              <a:ext cx="1137207" cy="620708"/>
            </a:xfrm>
            <a:custGeom>
              <a:rect b="b" l="l" r="r" t="t"/>
              <a:pathLst>
                <a:path extrusionOk="0" h="827611" w="1516276">
                  <a:moveTo>
                    <a:pt x="831722" y="0"/>
                  </a:moveTo>
                  <a:lnTo>
                    <a:pt x="897623" y="15907"/>
                  </a:lnTo>
                  <a:lnTo>
                    <a:pt x="898607" y="22795"/>
                  </a:lnTo>
                  <a:lnTo>
                    <a:pt x="909528" y="25431"/>
                  </a:lnTo>
                  <a:lnTo>
                    <a:pt x="916672" y="75436"/>
                  </a:lnTo>
                  <a:lnTo>
                    <a:pt x="945345" y="63629"/>
                  </a:lnTo>
                  <a:lnTo>
                    <a:pt x="993067" y="90899"/>
                  </a:lnTo>
                  <a:lnTo>
                    <a:pt x="992653" y="93383"/>
                  </a:lnTo>
                  <a:lnTo>
                    <a:pt x="1004972" y="100423"/>
                  </a:lnTo>
                  <a:lnTo>
                    <a:pt x="1002014" y="118168"/>
                  </a:lnTo>
                  <a:lnTo>
                    <a:pt x="1024881" y="118168"/>
                  </a:lnTo>
                  <a:lnTo>
                    <a:pt x="1118052" y="59084"/>
                  </a:lnTo>
                  <a:lnTo>
                    <a:pt x="1099873" y="79536"/>
                  </a:lnTo>
                  <a:lnTo>
                    <a:pt x="1104860" y="84523"/>
                  </a:lnTo>
                  <a:lnTo>
                    <a:pt x="1129957" y="68608"/>
                  </a:lnTo>
                  <a:lnTo>
                    <a:pt x="1111777" y="89060"/>
                  </a:lnTo>
                  <a:lnTo>
                    <a:pt x="1161772" y="139055"/>
                  </a:lnTo>
                  <a:lnTo>
                    <a:pt x="1233337" y="274006"/>
                  </a:lnTo>
                  <a:lnTo>
                    <a:pt x="1252127" y="247699"/>
                  </a:lnTo>
                  <a:lnTo>
                    <a:pt x="1304394" y="279513"/>
                  </a:lnTo>
                  <a:lnTo>
                    <a:pt x="1354388" y="263606"/>
                  </a:lnTo>
                  <a:lnTo>
                    <a:pt x="1374841" y="272696"/>
                  </a:lnTo>
                  <a:lnTo>
                    <a:pt x="1376974" y="277877"/>
                  </a:lnTo>
                  <a:lnTo>
                    <a:pt x="1386746" y="282220"/>
                  </a:lnTo>
                  <a:lnTo>
                    <a:pt x="1400385" y="315343"/>
                  </a:lnTo>
                  <a:lnTo>
                    <a:pt x="1418017" y="322690"/>
                  </a:lnTo>
                  <a:lnTo>
                    <a:pt x="1423269" y="329442"/>
                  </a:lnTo>
                  <a:lnTo>
                    <a:pt x="1429922" y="332214"/>
                  </a:lnTo>
                  <a:lnTo>
                    <a:pt x="1438112" y="342743"/>
                  </a:lnTo>
                  <a:lnTo>
                    <a:pt x="1481646" y="338597"/>
                  </a:lnTo>
                  <a:lnTo>
                    <a:pt x="1488774" y="348576"/>
                  </a:lnTo>
                  <a:lnTo>
                    <a:pt x="1493551" y="348121"/>
                  </a:lnTo>
                  <a:lnTo>
                    <a:pt x="1516276" y="379936"/>
                  </a:lnTo>
                  <a:lnTo>
                    <a:pt x="1484461" y="418568"/>
                  </a:lnTo>
                  <a:lnTo>
                    <a:pt x="1457192" y="423113"/>
                  </a:lnTo>
                  <a:lnTo>
                    <a:pt x="1450375" y="477652"/>
                  </a:lnTo>
                  <a:lnTo>
                    <a:pt x="1429922" y="502649"/>
                  </a:lnTo>
                  <a:lnTo>
                    <a:pt x="1359476" y="482197"/>
                  </a:lnTo>
                  <a:lnTo>
                    <a:pt x="1332206" y="579913"/>
                  </a:lnTo>
                  <a:lnTo>
                    <a:pt x="1316299" y="589002"/>
                  </a:lnTo>
                  <a:lnTo>
                    <a:pt x="1241308" y="611727"/>
                  </a:lnTo>
                  <a:lnTo>
                    <a:pt x="1273122" y="698081"/>
                  </a:lnTo>
                  <a:lnTo>
                    <a:pt x="1248125" y="713988"/>
                  </a:lnTo>
                  <a:lnTo>
                    <a:pt x="1252670" y="741258"/>
                  </a:lnTo>
                  <a:lnTo>
                    <a:pt x="1232218" y="734440"/>
                  </a:lnTo>
                  <a:lnTo>
                    <a:pt x="1221961" y="725466"/>
                  </a:lnTo>
                  <a:lnTo>
                    <a:pt x="1220313" y="724916"/>
                  </a:lnTo>
                  <a:lnTo>
                    <a:pt x="1212919" y="718447"/>
                  </a:lnTo>
                  <a:lnTo>
                    <a:pt x="1154954" y="713988"/>
                  </a:lnTo>
                  <a:lnTo>
                    <a:pt x="1095870" y="707171"/>
                  </a:lnTo>
                  <a:lnTo>
                    <a:pt x="1079963" y="713988"/>
                  </a:lnTo>
                  <a:lnTo>
                    <a:pt x="1032241" y="691263"/>
                  </a:lnTo>
                  <a:lnTo>
                    <a:pt x="1011789" y="702626"/>
                  </a:lnTo>
                  <a:lnTo>
                    <a:pt x="1004972" y="734440"/>
                  </a:lnTo>
                  <a:lnTo>
                    <a:pt x="941343" y="718533"/>
                  </a:lnTo>
                  <a:lnTo>
                    <a:pt x="918618" y="725350"/>
                  </a:lnTo>
                  <a:lnTo>
                    <a:pt x="909528" y="745802"/>
                  </a:lnTo>
                  <a:lnTo>
                    <a:pt x="886804" y="757165"/>
                  </a:lnTo>
                  <a:lnTo>
                    <a:pt x="843627" y="788979"/>
                  </a:lnTo>
                  <a:lnTo>
                    <a:pt x="823175" y="827611"/>
                  </a:lnTo>
                  <a:lnTo>
                    <a:pt x="811812" y="827611"/>
                  </a:lnTo>
                  <a:lnTo>
                    <a:pt x="807844" y="818087"/>
                  </a:lnTo>
                  <a:lnTo>
                    <a:pt x="799907" y="818087"/>
                  </a:lnTo>
                  <a:lnTo>
                    <a:pt x="792513" y="800342"/>
                  </a:lnTo>
                  <a:lnTo>
                    <a:pt x="752728" y="800342"/>
                  </a:lnTo>
                  <a:lnTo>
                    <a:pt x="751726" y="790818"/>
                  </a:lnTo>
                  <a:lnTo>
                    <a:pt x="740823" y="790818"/>
                  </a:lnTo>
                  <a:lnTo>
                    <a:pt x="737281" y="757165"/>
                  </a:lnTo>
                  <a:lnTo>
                    <a:pt x="732276" y="757165"/>
                  </a:lnTo>
                  <a:lnTo>
                    <a:pt x="732276" y="747641"/>
                  </a:lnTo>
                  <a:lnTo>
                    <a:pt x="720371" y="747641"/>
                  </a:lnTo>
                  <a:lnTo>
                    <a:pt x="720371" y="697647"/>
                  </a:lnTo>
                  <a:lnTo>
                    <a:pt x="688549" y="670849"/>
                  </a:lnTo>
                  <a:lnTo>
                    <a:pt x="623198" y="675356"/>
                  </a:lnTo>
                  <a:lnTo>
                    <a:pt x="580021" y="686718"/>
                  </a:lnTo>
                  <a:lnTo>
                    <a:pt x="572843" y="675951"/>
                  </a:lnTo>
                  <a:lnTo>
                    <a:pt x="568116" y="677194"/>
                  </a:lnTo>
                  <a:lnTo>
                    <a:pt x="537601" y="631421"/>
                  </a:lnTo>
                  <a:lnTo>
                    <a:pt x="516392" y="616272"/>
                  </a:lnTo>
                  <a:lnTo>
                    <a:pt x="457308" y="584458"/>
                  </a:lnTo>
                  <a:lnTo>
                    <a:pt x="452763" y="579913"/>
                  </a:lnTo>
                  <a:lnTo>
                    <a:pt x="359592" y="604910"/>
                  </a:lnTo>
                  <a:lnTo>
                    <a:pt x="359592" y="793524"/>
                  </a:lnTo>
                  <a:lnTo>
                    <a:pt x="339140" y="793524"/>
                  </a:lnTo>
                  <a:lnTo>
                    <a:pt x="333188" y="784000"/>
                  </a:lnTo>
                  <a:lnTo>
                    <a:pt x="327235" y="784000"/>
                  </a:lnTo>
                  <a:lnTo>
                    <a:pt x="308101" y="753385"/>
                  </a:lnTo>
                  <a:lnTo>
                    <a:pt x="291418" y="745802"/>
                  </a:lnTo>
                  <a:lnTo>
                    <a:pt x="248241" y="750347"/>
                  </a:lnTo>
                  <a:lnTo>
                    <a:pt x="232334" y="766255"/>
                  </a:lnTo>
                  <a:lnTo>
                    <a:pt x="232334" y="757165"/>
                  </a:lnTo>
                  <a:lnTo>
                    <a:pt x="235419" y="741740"/>
                  </a:lnTo>
                  <a:lnTo>
                    <a:pt x="220429" y="756731"/>
                  </a:lnTo>
                  <a:lnTo>
                    <a:pt x="220429" y="747641"/>
                  </a:lnTo>
                  <a:lnTo>
                    <a:pt x="224974" y="724916"/>
                  </a:lnTo>
                  <a:lnTo>
                    <a:pt x="222070" y="714751"/>
                  </a:lnTo>
                  <a:lnTo>
                    <a:pt x="189157" y="702626"/>
                  </a:lnTo>
                  <a:lnTo>
                    <a:pt x="187205" y="696768"/>
                  </a:lnTo>
                  <a:lnTo>
                    <a:pt x="177252" y="693102"/>
                  </a:lnTo>
                  <a:lnTo>
                    <a:pt x="162774" y="649666"/>
                  </a:lnTo>
                  <a:lnTo>
                    <a:pt x="150526" y="643542"/>
                  </a:lnTo>
                  <a:lnTo>
                    <a:pt x="150526" y="639970"/>
                  </a:lnTo>
                  <a:lnTo>
                    <a:pt x="138621" y="634018"/>
                  </a:lnTo>
                  <a:lnTo>
                    <a:pt x="138621" y="618110"/>
                  </a:lnTo>
                  <a:lnTo>
                    <a:pt x="177252" y="622655"/>
                  </a:lnTo>
                  <a:lnTo>
                    <a:pt x="177252" y="586296"/>
                  </a:lnTo>
                  <a:lnTo>
                    <a:pt x="209067" y="579478"/>
                  </a:lnTo>
                  <a:lnTo>
                    <a:pt x="240881" y="586296"/>
                  </a:lnTo>
                  <a:lnTo>
                    <a:pt x="245426" y="531757"/>
                  </a:lnTo>
                  <a:lnTo>
                    <a:pt x="242242" y="509466"/>
                  </a:lnTo>
                  <a:lnTo>
                    <a:pt x="214155" y="509466"/>
                  </a:lnTo>
                  <a:lnTo>
                    <a:pt x="182340" y="498104"/>
                  </a:lnTo>
                  <a:lnTo>
                    <a:pt x="139163" y="525373"/>
                  </a:lnTo>
                  <a:lnTo>
                    <a:pt x="107349" y="536736"/>
                  </a:lnTo>
                  <a:lnTo>
                    <a:pt x="86897" y="525373"/>
                  </a:lnTo>
                  <a:lnTo>
                    <a:pt x="87341" y="522710"/>
                  </a:lnTo>
                  <a:lnTo>
                    <a:pt x="74992" y="515849"/>
                  </a:lnTo>
                  <a:lnTo>
                    <a:pt x="79536" y="488580"/>
                  </a:lnTo>
                  <a:lnTo>
                    <a:pt x="64441" y="461744"/>
                  </a:lnTo>
                  <a:lnTo>
                    <a:pt x="36902" y="461744"/>
                  </a:lnTo>
                  <a:lnTo>
                    <a:pt x="29918" y="452220"/>
                  </a:lnTo>
                  <a:lnTo>
                    <a:pt x="24997" y="452220"/>
                  </a:lnTo>
                  <a:lnTo>
                    <a:pt x="0" y="418133"/>
                  </a:lnTo>
                  <a:lnTo>
                    <a:pt x="20452" y="374957"/>
                  </a:lnTo>
                  <a:lnTo>
                    <a:pt x="9090" y="365867"/>
                  </a:lnTo>
                  <a:lnTo>
                    <a:pt x="36360" y="299965"/>
                  </a:lnTo>
                  <a:lnTo>
                    <a:pt x="48178" y="309698"/>
                  </a:lnTo>
                  <a:lnTo>
                    <a:pt x="48265" y="309489"/>
                  </a:lnTo>
                  <a:lnTo>
                    <a:pt x="75024" y="331526"/>
                  </a:lnTo>
                  <a:lnTo>
                    <a:pt x="79536" y="295420"/>
                  </a:lnTo>
                  <a:lnTo>
                    <a:pt x="154528" y="231791"/>
                  </a:lnTo>
                  <a:lnTo>
                    <a:pt x="213612" y="224974"/>
                  </a:lnTo>
                  <a:lnTo>
                    <a:pt x="295421" y="268151"/>
                  </a:lnTo>
                  <a:lnTo>
                    <a:pt x="338597" y="295420"/>
                  </a:lnTo>
                  <a:lnTo>
                    <a:pt x="374957" y="268151"/>
                  </a:lnTo>
                  <a:lnTo>
                    <a:pt x="434041" y="263606"/>
                  </a:lnTo>
                  <a:lnTo>
                    <a:pt x="481763" y="295420"/>
                  </a:lnTo>
                  <a:lnTo>
                    <a:pt x="493125" y="279513"/>
                  </a:lnTo>
                  <a:lnTo>
                    <a:pt x="547664" y="284058"/>
                  </a:lnTo>
                  <a:lnTo>
                    <a:pt x="551981" y="253835"/>
                  </a:lnTo>
                  <a:lnTo>
                    <a:pt x="505030" y="223136"/>
                  </a:lnTo>
                  <a:lnTo>
                    <a:pt x="506367" y="222270"/>
                  </a:lnTo>
                  <a:lnTo>
                    <a:pt x="493125" y="213612"/>
                  </a:lnTo>
                  <a:lnTo>
                    <a:pt x="531757" y="188615"/>
                  </a:lnTo>
                  <a:lnTo>
                    <a:pt x="520394" y="165890"/>
                  </a:lnTo>
                  <a:lnTo>
                    <a:pt x="559026" y="149983"/>
                  </a:lnTo>
                  <a:lnTo>
                    <a:pt x="531757" y="111351"/>
                  </a:lnTo>
                  <a:lnTo>
                    <a:pt x="547664" y="90899"/>
                  </a:lnTo>
                  <a:lnTo>
                    <a:pt x="686284" y="70447"/>
                  </a:lnTo>
                  <a:lnTo>
                    <a:pt x="702192" y="52267"/>
                  </a:lnTo>
                  <a:lnTo>
                    <a:pt x="795363" y="27270"/>
                  </a:lnTo>
                  <a:close/>
                </a:path>
              </a:pathLst>
            </a:custGeom>
            <a:solidFill>
              <a:srgbClr val="2948FF"/>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63"/>
            <p:cNvSpPr/>
            <p:nvPr/>
          </p:nvSpPr>
          <p:spPr>
            <a:xfrm>
              <a:off x="6816469" y="2238609"/>
              <a:ext cx="888209" cy="431770"/>
            </a:xfrm>
            <a:custGeom>
              <a:rect b="b" l="l" r="r" t="t"/>
              <a:pathLst>
                <a:path extrusionOk="0" h="575693" w="1184279">
                  <a:moveTo>
                    <a:pt x="406771" y="0"/>
                  </a:moveTo>
                  <a:lnTo>
                    <a:pt x="449948" y="27270"/>
                  </a:lnTo>
                  <a:lnTo>
                    <a:pt x="481762" y="31815"/>
                  </a:lnTo>
                  <a:lnTo>
                    <a:pt x="524939" y="47722"/>
                  </a:lnTo>
                  <a:lnTo>
                    <a:pt x="527292" y="62624"/>
                  </a:lnTo>
                  <a:lnTo>
                    <a:pt x="532082" y="64389"/>
                  </a:lnTo>
                  <a:lnTo>
                    <a:pt x="536600" y="93005"/>
                  </a:lnTo>
                  <a:lnTo>
                    <a:pt x="584023" y="113623"/>
                  </a:lnTo>
                  <a:lnTo>
                    <a:pt x="622655" y="102261"/>
                  </a:lnTo>
                  <a:lnTo>
                    <a:pt x="665832" y="97716"/>
                  </a:lnTo>
                  <a:lnTo>
                    <a:pt x="702191" y="102261"/>
                  </a:lnTo>
                  <a:lnTo>
                    <a:pt x="740823" y="129531"/>
                  </a:lnTo>
                  <a:lnTo>
                    <a:pt x="761275" y="161345"/>
                  </a:lnTo>
                  <a:lnTo>
                    <a:pt x="795362" y="161345"/>
                  </a:lnTo>
                  <a:lnTo>
                    <a:pt x="843084" y="165890"/>
                  </a:lnTo>
                  <a:lnTo>
                    <a:pt x="874898" y="156800"/>
                  </a:lnTo>
                  <a:lnTo>
                    <a:pt x="922620" y="145438"/>
                  </a:lnTo>
                  <a:lnTo>
                    <a:pt x="977159" y="106806"/>
                  </a:lnTo>
                  <a:lnTo>
                    <a:pt x="1004429" y="113623"/>
                  </a:lnTo>
                  <a:lnTo>
                    <a:pt x="1020336" y="129531"/>
                  </a:lnTo>
                  <a:lnTo>
                    <a:pt x="1063513" y="122713"/>
                  </a:lnTo>
                  <a:lnTo>
                    <a:pt x="1056552" y="141607"/>
                  </a:lnTo>
                  <a:lnTo>
                    <a:pt x="1070656" y="139380"/>
                  </a:lnTo>
                  <a:lnTo>
                    <a:pt x="1054749" y="182557"/>
                  </a:lnTo>
                  <a:lnTo>
                    <a:pt x="1027479" y="237096"/>
                  </a:lnTo>
                  <a:lnTo>
                    <a:pt x="1031859" y="247609"/>
                  </a:lnTo>
                  <a:lnTo>
                    <a:pt x="1052151" y="236336"/>
                  </a:lnTo>
                  <a:lnTo>
                    <a:pt x="1083965" y="247699"/>
                  </a:lnTo>
                  <a:lnTo>
                    <a:pt x="1118052" y="224974"/>
                  </a:lnTo>
                  <a:lnTo>
                    <a:pt x="1143049" y="243154"/>
                  </a:lnTo>
                  <a:lnTo>
                    <a:pt x="1177136" y="279513"/>
                  </a:lnTo>
                  <a:lnTo>
                    <a:pt x="1177136" y="288561"/>
                  </a:lnTo>
                  <a:lnTo>
                    <a:pt x="1184279" y="296180"/>
                  </a:lnTo>
                  <a:lnTo>
                    <a:pt x="1184279" y="318905"/>
                  </a:lnTo>
                  <a:lnTo>
                    <a:pt x="1150192" y="312087"/>
                  </a:lnTo>
                  <a:lnTo>
                    <a:pt x="1097925" y="318905"/>
                  </a:lnTo>
                  <a:lnTo>
                    <a:pt x="1070656" y="334812"/>
                  </a:lnTo>
                  <a:lnTo>
                    <a:pt x="1047931" y="371171"/>
                  </a:lnTo>
                  <a:lnTo>
                    <a:pt x="988847" y="387079"/>
                  </a:lnTo>
                  <a:lnTo>
                    <a:pt x="952488" y="414348"/>
                  </a:lnTo>
                  <a:lnTo>
                    <a:pt x="913856" y="402986"/>
                  </a:lnTo>
                  <a:lnTo>
                    <a:pt x="893404" y="398441"/>
                  </a:lnTo>
                  <a:lnTo>
                    <a:pt x="879238" y="432844"/>
                  </a:lnTo>
                  <a:lnTo>
                    <a:pt x="881716" y="436313"/>
                  </a:lnTo>
                  <a:lnTo>
                    <a:pt x="884891" y="447425"/>
                  </a:lnTo>
                  <a:lnTo>
                    <a:pt x="888859" y="452980"/>
                  </a:lnTo>
                  <a:lnTo>
                    <a:pt x="893404" y="468887"/>
                  </a:lnTo>
                  <a:lnTo>
                    <a:pt x="866134" y="489340"/>
                  </a:lnTo>
                  <a:lnTo>
                    <a:pt x="838865" y="512064"/>
                  </a:lnTo>
                  <a:lnTo>
                    <a:pt x="795688" y="532516"/>
                  </a:lnTo>
                  <a:lnTo>
                    <a:pt x="743421" y="532516"/>
                  </a:lnTo>
                  <a:lnTo>
                    <a:pt x="684337" y="548424"/>
                  </a:lnTo>
                  <a:lnTo>
                    <a:pt x="641160" y="575693"/>
                  </a:lnTo>
                  <a:lnTo>
                    <a:pt x="625253" y="559786"/>
                  </a:lnTo>
                  <a:lnTo>
                    <a:pt x="582076" y="559786"/>
                  </a:lnTo>
                  <a:lnTo>
                    <a:pt x="527537" y="532516"/>
                  </a:lnTo>
                  <a:lnTo>
                    <a:pt x="488905" y="523426"/>
                  </a:lnTo>
                  <a:lnTo>
                    <a:pt x="441183" y="532516"/>
                  </a:lnTo>
                  <a:lnTo>
                    <a:pt x="361647" y="523426"/>
                  </a:lnTo>
                  <a:lnTo>
                    <a:pt x="323015" y="523426"/>
                  </a:lnTo>
                  <a:lnTo>
                    <a:pt x="302563" y="489340"/>
                  </a:lnTo>
                  <a:lnTo>
                    <a:pt x="298018" y="477002"/>
                  </a:lnTo>
                  <a:lnTo>
                    <a:pt x="295420" y="472673"/>
                  </a:lnTo>
                  <a:lnTo>
                    <a:pt x="285574" y="445946"/>
                  </a:lnTo>
                  <a:lnTo>
                    <a:pt x="263931" y="441618"/>
                  </a:lnTo>
                  <a:lnTo>
                    <a:pt x="216210" y="409803"/>
                  </a:lnTo>
                  <a:lnTo>
                    <a:pt x="168488" y="398441"/>
                  </a:lnTo>
                  <a:lnTo>
                    <a:pt x="125311" y="393896"/>
                  </a:lnTo>
                  <a:lnTo>
                    <a:pt x="113949" y="371171"/>
                  </a:lnTo>
                  <a:lnTo>
                    <a:pt x="114262" y="369417"/>
                  </a:lnTo>
                  <a:lnTo>
                    <a:pt x="106806" y="354504"/>
                  </a:lnTo>
                  <a:lnTo>
                    <a:pt x="117422" y="295052"/>
                  </a:lnTo>
                  <a:lnTo>
                    <a:pt x="98042" y="264366"/>
                  </a:lnTo>
                  <a:lnTo>
                    <a:pt x="50320" y="241641"/>
                  </a:lnTo>
                  <a:lnTo>
                    <a:pt x="16233" y="216644"/>
                  </a:lnTo>
                  <a:lnTo>
                    <a:pt x="12983" y="202832"/>
                  </a:lnTo>
                  <a:lnTo>
                    <a:pt x="9090" y="199977"/>
                  </a:lnTo>
                  <a:lnTo>
                    <a:pt x="0" y="161345"/>
                  </a:lnTo>
                  <a:lnTo>
                    <a:pt x="43177" y="149983"/>
                  </a:lnTo>
                  <a:lnTo>
                    <a:pt x="106806" y="102261"/>
                  </a:lnTo>
                  <a:lnTo>
                    <a:pt x="165890" y="74991"/>
                  </a:lnTo>
                  <a:lnTo>
                    <a:pt x="197704" y="90899"/>
                  </a:lnTo>
                  <a:lnTo>
                    <a:pt x="236336" y="90899"/>
                  </a:lnTo>
                  <a:lnTo>
                    <a:pt x="263606" y="118168"/>
                  </a:lnTo>
                  <a:lnTo>
                    <a:pt x="295420" y="118168"/>
                  </a:lnTo>
                  <a:lnTo>
                    <a:pt x="347687" y="134075"/>
                  </a:lnTo>
                  <a:lnTo>
                    <a:pt x="385878" y="98131"/>
                  </a:lnTo>
                  <a:lnTo>
                    <a:pt x="377555" y="80296"/>
                  </a:lnTo>
                  <a:lnTo>
                    <a:pt x="377904" y="79685"/>
                  </a:lnTo>
                  <a:lnTo>
                    <a:pt x="370412" y="63629"/>
                  </a:lnTo>
                  <a:close/>
                </a:path>
              </a:pathLst>
            </a:custGeom>
            <a:solidFill>
              <a:srgbClr val="2948FF"/>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63"/>
            <p:cNvSpPr/>
            <p:nvPr/>
          </p:nvSpPr>
          <p:spPr>
            <a:xfrm>
              <a:off x="6606835" y="3041358"/>
              <a:ext cx="228708" cy="126367"/>
            </a:xfrm>
            <a:custGeom>
              <a:rect b="b" l="l" r="r" t="t"/>
              <a:pathLst>
                <a:path extrusionOk="0" h="168489" w="304944">
                  <a:moveTo>
                    <a:pt x="61791" y="0"/>
                  </a:moveTo>
                  <a:lnTo>
                    <a:pt x="89060" y="11363"/>
                  </a:lnTo>
                  <a:lnTo>
                    <a:pt x="127692" y="38632"/>
                  </a:lnTo>
                  <a:lnTo>
                    <a:pt x="148144" y="43177"/>
                  </a:lnTo>
                  <a:lnTo>
                    <a:pt x="159506" y="63630"/>
                  </a:lnTo>
                  <a:lnTo>
                    <a:pt x="191321" y="70447"/>
                  </a:lnTo>
                  <a:lnTo>
                    <a:pt x="218590" y="90899"/>
                  </a:lnTo>
                  <a:lnTo>
                    <a:pt x="261767" y="97717"/>
                  </a:lnTo>
                  <a:lnTo>
                    <a:pt x="304944" y="102262"/>
                  </a:lnTo>
                  <a:lnTo>
                    <a:pt x="298127" y="118169"/>
                  </a:lnTo>
                  <a:lnTo>
                    <a:pt x="304944" y="145439"/>
                  </a:lnTo>
                  <a:lnTo>
                    <a:pt x="298127" y="161346"/>
                  </a:lnTo>
                  <a:lnTo>
                    <a:pt x="291664" y="161346"/>
                  </a:lnTo>
                  <a:lnTo>
                    <a:pt x="288603" y="168489"/>
                  </a:lnTo>
                  <a:lnTo>
                    <a:pt x="256788" y="168489"/>
                  </a:lnTo>
                  <a:lnTo>
                    <a:pt x="213611" y="163944"/>
                  </a:lnTo>
                  <a:lnTo>
                    <a:pt x="186342" y="157127"/>
                  </a:lnTo>
                  <a:lnTo>
                    <a:pt x="165890" y="136674"/>
                  </a:lnTo>
                  <a:lnTo>
                    <a:pt x="118168" y="132129"/>
                  </a:lnTo>
                  <a:lnTo>
                    <a:pt x="68174" y="109405"/>
                  </a:lnTo>
                  <a:lnTo>
                    <a:pt x="36359" y="88952"/>
                  </a:lnTo>
                  <a:lnTo>
                    <a:pt x="0" y="70773"/>
                  </a:lnTo>
                  <a:lnTo>
                    <a:pt x="9090" y="34413"/>
                  </a:lnTo>
                  <a:lnTo>
                    <a:pt x="36359" y="11688"/>
                  </a:lnTo>
                  <a:lnTo>
                    <a:pt x="37809" y="11274"/>
                  </a:lnTo>
                  <a:lnTo>
                    <a:pt x="45883"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63"/>
            <p:cNvSpPr/>
            <p:nvPr/>
          </p:nvSpPr>
          <p:spPr>
            <a:xfrm>
              <a:off x="6277977" y="2871437"/>
              <a:ext cx="813301" cy="827963"/>
            </a:xfrm>
            <a:custGeom>
              <a:rect b="b" l="l" r="r" t="t"/>
              <a:pathLst>
                <a:path extrusionOk="0" h="1103951" w="1084401">
                  <a:moveTo>
                    <a:pt x="364030" y="0"/>
                  </a:moveTo>
                  <a:lnTo>
                    <a:pt x="400389" y="52267"/>
                  </a:lnTo>
                  <a:lnTo>
                    <a:pt x="400389" y="86354"/>
                  </a:lnTo>
                  <a:lnTo>
                    <a:pt x="411751" y="111351"/>
                  </a:lnTo>
                  <a:lnTo>
                    <a:pt x="411751" y="134076"/>
                  </a:lnTo>
                  <a:lnTo>
                    <a:pt x="402226" y="130901"/>
                  </a:lnTo>
                  <a:lnTo>
                    <a:pt x="402226" y="140426"/>
                  </a:lnTo>
                  <a:lnTo>
                    <a:pt x="392192" y="137081"/>
                  </a:lnTo>
                  <a:lnTo>
                    <a:pt x="395844" y="177252"/>
                  </a:lnTo>
                  <a:lnTo>
                    <a:pt x="434476" y="204522"/>
                  </a:lnTo>
                  <a:lnTo>
                    <a:pt x="486743" y="229519"/>
                  </a:lnTo>
                  <a:lnTo>
                    <a:pt x="459473" y="252244"/>
                  </a:lnTo>
                  <a:lnTo>
                    <a:pt x="450383" y="288603"/>
                  </a:lnTo>
                  <a:lnTo>
                    <a:pt x="482198" y="306783"/>
                  </a:lnTo>
                  <a:lnTo>
                    <a:pt x="518557" y="327235"/>
                  </a:lnTo>
                  <a:lnTo>
                    <a:pt x="568551" y="349960"/>
                  </a:lnTo>
                  <a:lnTo>
                    <a:pt x="616273" y="354505"/>
                  </a:lnTo>
                  <a:lnTo>
                    <a:pt x="636725" y="374957"/>
                  </a:lnTo>
                  <a:lnTo>
                    <a:pt x="663995" y="381774"/>
                  </a:lnTo>
                  <a:lnTo>
                    <a:pt x="713989" y="386319"/>
                  </a:lnTo>
                  <a:lnTo>
                    <a:pt x="732183" y="386319"/>
                  </a:lnTo>
                  <a:lnTo>
                    <a:pt x="736279" y="376762"/>
                  </a:lnTo>
                  <a:lnTo>
                    <a:pt x="729461" y="349492"/>
                  </a:lnTo>
                  <a:lnTo>
                    <a:pt x="736279" y="333585"/>
                  </a:lnTo>
                  <a:lnTo>
                    <a:pt x="745209" y="328624"/>
                  </a:lnTo>
                  <a:lnTo>
                    <a:pt x="745804" y="327235"/>
                  </a:lnTo>
                  <a:lnTo>
                    <a:pt x="766256" y="315873"/>
                  </a:lnTo>
                  <a:lnTo>
                    <a:pt x="773073" y="349960"/>
                  </a:lnTo>
                  <a:lnTo>
                    <a:pt x="773073" y="359050"/>
                  </a:lnTo>
                  <a:lnTo>
                    <a:pt x="804888" y="374957"/>
                  </a:lnTo>
                  <a:lnTo>
                    <a:pt x="825340" y="370412"/>
                  </a:lnTo>
                  <a:lnTo>
                    <a:pt x="857154" y="370412"/>
                  </a:lnTo>
                  <a:lnTo>
                    <a:pt x="881716" y="370412"/>
                  </a:lnTo>
                  <a:lnTo>
                    <a:pt x="881716" y="349492"/>
                  </a:lnTo>
                  <a:lnTo>
                    <a:pt x="863537" y="338130"/>
                  </a:lnTo>
                  <a:lnTo>
                    <a:pt x="879761" y="335967"/>
                  </a:lnTo>
                  <a:lnTo>
                    <a:pt x="873062" y="331780"/>
                  </a:lnTo>
                  <a:lnTo>
                    <a:pt x="903485" y="327724"/>
                  </a:lnTo>
                  <a:lnTo>
                    <a:pt x="929438" y="301771"/>
                  </a:lnTo>
                  <a:lnTo>
                    <a:pt x="938056" y="296328"/>
                  </a:lnTo>
                  <a:lnTo>
                    <a:pt x="938963" y="295421"/>
                  </a:lnTo>
                  <a:lnTo>
                    <a:pt x="982140" y="268151"/>
                  </a:lnTo>
                  <a:lnTo>
                    <a:pt x="1013955" y="279513"/>
                  </a:lnTo>
                  <a:lnTo>
                    <a:pt x="1041224" y="263606"/>
                  </a:lnTo>
                  <a:lnTo>
                    <a:pt x="1057131" y="288603"/>
                  </a:lnTo>
                  <a:lnTo>
                    <a:pt x="1045769" y="306783"/>
                  </a:lnTo>
                  <a:lnTo>
                    <a:pt x="1084401" y="311328"/>
                  </a:lnTo>
                  <a:lnTo>
                    <a:pt x="1084401" y="327235"/>
                  </a:lnTo>
                  <a:lnTo>
                    <a:pt x="1074876" y="331045"/>
                  </a:lnTo>
                  <a:lnTo>
                    <a:pt x="1074876" y="333585"/>
                  </a:lnTo>
                  <a:lnTo>
                    <a:pt x="1073436" y="334161"/>
                  </a:lnTo>
                  <a:lnTo>
                    <a:pt x="1077584" y="359050"/>
                  </a:lnTo>
                  <a:lnTo>
                    <a:pt x="1066471" y="355875"/>
                  </a:lnTo>
                  <a:lnTo>
                    <a:pt x="1068059" y="365400"/>
                  </a:lnTo>
                  <a:lnTo>
                    <a:pt x="1036898" y="356497"/>
                  </a:lnTo>
                  <a:lnTo>
                    <a:pt x="1002592" y="381774"/>
                  </a:lnTo>
                  <a:lnTo>
                    <a:pt x="1002592" y="402227"/>
                  </a:lnTo>
                  <a:lnTo>
                    <a:pt x="982140" y="440859"/>
                  </a:lnTo>
                  <a:lnTo>
                    <a:pt x="982140" y="456766"/>
                  </a:lnTo>
                  <a:lnTo>
                    <a:pt x="966233" y="488580"/>
                  </a:lnTo>
                  <a:lnTo>
                    <a:pt x="960280" y="487786"/>
                  </a:lnTo>
                  <a:lnTo>
                    <a:pt x="956708" y="494930"/>
                  </a:lnTo>
                  <a:lnTo>
                    <a:pt x="932146" y="491655"/>
                  </a:lnTo>
                  <a:lnTo>
                    <a:pt x="932146" y="520395"/>
                  </a:lnTo>
                  <a:lnTo>
                    <a:pt x="923056" y="536302"/>
                  </a:lnTo>
                  <a:lnTo>
                    <a:pt x="927601" y="552209"/>
                  </a:lnTo>
                  <a:lnTo>
                    <a:pt x="911694" y="563572"/>
                  </a:lnTo>
                  <a:lnTo>
                    <a:pt x="911575" y="563203"/>
                  </a:lnTo>
                  <a:lnTo>
                    <a:pt x="902169" y="569922"/>
                  </a:lnTo>
                  <a:lnTo>
                    <a:pt x="881716" y="506293"/>
                  </a:lnTo>
                  <a:lnTo>
                    <a:pt x="878292" y="506293"/>
                  </a:lnTo>
                  <a:lnTo>
                    <a:pt x="873062" y="527212"/>
                  </a:lnTo>
                  <a:lnTo>
                    <a:pt x="866850" y="520310"/>
                  </a:lnTo>
                  <a:lnTo>
                    <a:pt x="863537" y="533562"/>
                  </a:lnTo>
                  <a:lnTo>
                    <a:pt x="843085" y="510838"/>
                  </a:lnTo>
                  <a:lnTo>
                    <a:pt x="858992" y="490385"/>
                  </a:lnTo>
                  <a:lnTo>
                    <a:pt x="865871" y="487437"/>
                  </a:lnTo>
                  <a:lnTo>
                    <a:pt x="868517" y="484035"/>
                  </a:lnTo>
                  <a:lnTo>
                    <a:pt x="876342" y="480682"/>
                  </a:lnTo>
                  <a:lnTo>
                    <a:pt x="890806" y="451754"/>
                  </a:lnTo>
                  <a:lnTo>
                    <a:pt x="870354" y="447209"/>
                  </a:lnTo>
                  <a:lnTo>
                    <a:pt x="838540" y="447209"/>
                  </a:lnTo>
                  <a:lnTo>
                    <a:pt x="799908" y="440391"/>
                  </a:lnTo>
                  <a:lnTo>
                    <a:pt x="795363" y="408577"/>
                  </a:lnTo>
                  <a:lnTo>
                    <a:pt x="779456" y="408577"/>
                  </a:lnTo>
                  <a:lnTo>
                    <a:pt x="756529" y="395203"/>
                  </a:lnTo>
                  <a:lnTo>
                    <a:pt x="745804" y="413589"/>
                  </a:lnTo>
                  <a:lnTo>
                    <a:pt x="773073" y="434041"/>
                  </a:lnTo>
                  <a:lnTo>
                    <a:pt x="750349" y="449948"/>
                  </a:lnTo>
                  <a:lnTo>
                    <a:pt x="738986" y="461311"/>
                  </a:lnTo>
                  <a:lnTo>
                    <a:pt x="766256" y="477218"/>
                  </a:lnTo>
                  <a:lnTo>
                    <a:pt x="761711" y="499943"/>
                  </a:lnTo>
                  <a:lnTo>
                    <a:pt x="773073" y="531757"/>
                  </a:lnTo>
                  <a:lnTo>
                    <a:pt x="777618" y="559027"/>
                  </a:lnTo>
                  <a:lnTo>
                    <a:pt x="773073" y="574934"/>
                  </a:lnTo>
                  <a:lnTo>
                    <a:pt x="765362" y="574934"/>
                  </a:lnTo>
                  <a:lnTo>
                    <a:pt x="763548" y="581284"/>
                  </a:lnTo>
                  <a:lnTo>
                    <a:pt x="736279" y="581284"/>
                  </a:lnTo>
                  <a:lnTo>
                    <a:pt x="702627" y="590140"/>
                  </a:lnTo>
                  <a:lnTo>
                    <a:pt x="702627" y="611294"/>
                  </a:lnTo>
                  <a:lnTo>
                    <a:pt x="686720" y="634018"/>
                  </a:lnTo>
                  <a:lnTo>
                    <a:pt x="678905" y="637926"/>
                  </a:lnTo>
                  <a:lnTo>
                    <a:pt x="677195" y="640368"/>
                  </a:lnTo>
                  <a:lnTo>
                    <a:pt x="629557" y="664187"/>
                  </a:lnTo>
                  <a:lnTo>
                    <a:pt x="589004" y="709010"/>
                  </a:lnTo>
                  <a:lnTo>
                    <a:pt x="561734" y="731734"/>
                  </a:lnTo>
                  <a:lnTo>
                    <a:pt x="525375" y="756731"/>
                  </a:lnTo>
                  <a:lnTo>
                    <a:pt x="525375" y="774911"/>
                  </a:lnTo>
                  <a:lnTo>
                    <a:pt x="515850" y="780354"/>
                  </a:lnTo>
                  <a:lnTo>
                    <a:pt x="515850" y="781261"/>
                  </a:lnTo>
                  <a:lnTo>
                    <a:pt x="499942" y="790351"/>
                  </a:lnTo>
                  <a:lnTo>
                    <a:pt x="461310" y="806258"/>
                  </a:lnTo>
                  <a:lnTo>
                    <a:pt x="452282" y="806258"/>
                  </a:lnTo>
                  <a:lnTo>
                    <a:pt x="443566" y="827178"/>
                  </a:lnTo>
                  <a:lnTo>
                    <a:pt x="454928" y="874900"/>
                  </a:lnTo>
                  <a:lnTo>
                    <a:pt x="454928" y="908987"/>
                  </a:lnTo>
                  <a:lnTo>
                    <a:pt x="439021" y="945346"/>
                  </a:lnTo>
                  <a:lnTo>
                    <a:pt x="439021" y="1004430"/>
                  </a:lnTo>
                  <a:lnTo>
                    <a:pt x="429496" y="1007288"/>
                  </a:lnTo>
                  <a:lnTo>
                    <a:pt x="429496" y="1010780"/>
                  </a:lnTo>
                  <a:lnTo>
                    <a:pt x="413549" y="1015564"/>
                  </a:lnTo>
                  <a:lnTo>
                    <a:pt x="400389" y="1036245"/>
                  </a:lnTo>
                  <a:lnTo>
                    <a:pt x="411751" y="1047607"/>
                  </a:lnTo>
                  <a:lnTo>
                    <a:pt x="400054" y="1051785"/>
                  </a:lnTo>
                  <a:lnTo>
                    <a:pt x="402226" y="1053957"/>
                  </a:lnTo>
                  <a:lnTo>
                    <a:pt x="378494" y="1062433"/>
                  </a:lnTo>
                  <a:lnTo>
                    <a:pt x="368574" y="1086239"/>
                  </a:lnTo>
                  <a:lnTo>
                    <a:pt x="352667" y="1097601"/>
                  </a:lnTo>
                  <a:lnTo>
                    <a:pt x="352432" y="1097316"/>
                  </a:lnTo>
                  <a:lnTo>
                    <a:pt x="343142" y="1103951"/>
                  </a:lnTo>
                  <a:lnTo>
                    <a:pt x="311328" y="1065319"/>
                  </a:lnTo>
                  <a:lnTo>
                    <a:pt x="288603" y="1017598"/>
                  </a:lnTo>
                  <a:lnTo>
                    <a:pt x="279513" y="978966"/>
                  </a:lnTo>
                  <a:lnTo>
                    <a:pt x="263606" y="958513"/>
                  </a:lnTo>
                  <a:lnTo>
                    <a:pt x="245426" y="924426"/>
                  </a:lnTo>
                  <a:lnTo>
                    <a:pt x="236336" y="876705"/>
                  </a:lnTo>
                  <a:lnTo>
                    <a:pt x="229519" y="856252"/>
                  </a:lnTo>
                  <a:lnTo>
                    <a:pt x="197704" y="801713"/>
                  </a:lnTo>
                  <a:lnTo>
                    <a:pt x="181797" y="726722"/>
                  </a:lnTo>
                  <a:lnTo>
                    <a:pt x="170435" y="679000"/>
                  </a:lnTo>
                  <a:lnTo>
                    <a:pt x="170435" y="635823"/>
                  </a:lnTo>
                  <a:lnTo>
                    <a:pt x="165890" y="597191"/>
                  </a:lnTo>
                  <a:lnTo>
                    <a:pt x="111351" y="617644"/>
                  </a:lnTo>
                  <a:lnTo>
                    <a:pt x="86354" y="613099"/>
                  </a:lnTo>
                  <a:lnTo>
                    <a:pt x="36359" y="565377"/>
                  </a:lnTo>
                  <a:lnTo>
                    <a:pt x="52267" y="554014"/>
                  </a:lnTo>
                  <a:lnTo>
                    <a:pt x="43177" y="538107"/>
                  </a:lnTo>
                  <a:lnTo>
                    <a:pt x="0" y="499475"/>
                  </a:lnTo>
                  <a:lnTo>
                    <a:pt x="24997" y="479023"/>
                  </a:lnTo>
                  <a:lnTo>
                    <a:pt x="26761" y="479023"/>
                  </a:lnTo>
                  <a:lnTo>
                    <a:pt x="34522" y="472673"/>
                  </a:lnTo>
                  <a:lnTo>
                    <a:pt x="104938" y="472673"/>
                  </a:lnTo>
                  <a:lnTo>
                    <a:pt x="95444" y="440391"/>
                  </a:lnTo>
                  <a:lnTo>
                    <a:pt x="74991" y="419939"/>
                  </a:lnTo>
                  <a:lnTo>
                    <a:pt x="68174" y="392669"/>
                  </a:lnTo>
                  <a:lnTo>
                    <a:pt x="47722" y="372217"/>
                  </a:lnTo>
                  <a:lnTo>
                    <a:pt x="90899" y="329040"/>
                  </a:lnTo>
                  <a:lnTo>
                    <a:pt x="93772" y="329343"/>
                  </a:lnTo>
                  <a:lnTo>
                    <a:pt x="100424" y="322690"/>
                  </a:lnTo>
                  <a:lnTo>
                    <a:pt x="139763" y="326831"/>
                  </a:lnTo>
                  <a:lnTo>
                    <a:pt x="170435" y="290408"/>
                  </a:lnTo>
                  <a:lnTo>
                    <a:pt x="193160" y="247232"/>
                  </a:lnTo>
                  <a:lnTo>
                    <a:pt x="229519" y="204055"/>
                  </a:lnTo>
                  <a:lnTo>
                    <a:pt x="229519" y="172240"/>
                  </a:lnTo>
                  <a:lnTo>
                    <a:pt x="256789" y="151788"/>
                  </a:lnTo>
                  <a:lnTo>
                    <a:pt x="229519" y="124518"/>
                  </a:lnTo>
                  <a:lnTo>
                    <a:pt x="220429" y="97249"/>
                  </a:lnTo>
                  <a:lnTo>
                    <a:pt x="204522" y="58617"/>
                  </a:lnTo>
                  <a:lnTo>
                    <a:pt x="220429" y="38165"/>
                  </a:lnTo>
                  <a:lnTo>
                    <a:pt x="224419" y="38932"/>
                  </a:lnTo>
                  <a:lnTo>
                    <a:pt x="229954" y="31815"/>
                  </a:lnTo>
                  <a:lnTo>
                    <a:pt x="289038" y="43177"/>
                  </a:lnTo>
                  <a:lnTo>
                    <a:pt x="327610" y="37087"/>
                  </a:lnTo>
                  <a:lnTo>
                    <a:pt x="354505" y="6350"/>
                  </a:lnTo>
                  <a:lnTo>
                    <a:pt x="356263" y="887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63"/>
            <p:cNvSpPr/>
            <p:nvPr/>
          </p:nvSpPr>
          <p:spPr>
            <a:xfrm>
              <a:off x="5821212" y="3179655"/>
              <a:ext cx="136511" cy="112650"/>
            </a:xfrm>
            <a:custGeom>
              <a:rect b="b" l="l" r="r" t="t"/>
              <a:pathLst>
                <a:path extrusionOk="0" h="150200" w="182014">
                  <a:moveTo>
                    <a:pt x="168162" y="0"/>
                  </a:moveTo>
                  <a:lnTo>
                    <a:pt x="170781" y="6548"/>
                  </a:lnTo>
                  <a:lnTo>
                    <a:pt x="172924" y="4762"/>
                  </a:lnTo>
                  <a:lnTo>
                    <a:pt x="177469" y="16125"/>
                  </a:lnTo>
                  <a:lnTo>
                    <a:pt x="182014" y="47939"/>
                  </a:lnTo>
                  <a:lnTo>
                    <a:pt x="161562" y="47939"/>
                  </a:lnTo>
                  <a:lnTo>
                    <a:pt x="161562" y="75209"/>
                  </a:lnTo>
                  <a:lnTo>
                    <a:pt x="166107" y="79754"/>
                  </a:lnTo>
                  <a:lnTo>
                    <a:pt x="150200" y="91116"/>
                  </a:lnTo>
                  <a:lnTo>
                    <a:pt x="150200" y="107023"/>
                  </a:lnTo>
                  <a:lnTo>
                    <a:pt x="141110" y="122931"/>
                  </a:lnTo>
                  <a:lnTo>
                    <a:pt x="134293" y="138838"/>
                  </a:lnTo>
                  <a:lnTo>
                    <a:pt x="129748" y="150200"/>
                  </a:lnTo>
                  <a:lnTo>
                    <a:pt x="20669" y="129748"/>
                  </a:lnTo>
                  <a:lnTo>
                    <a:pt x="19138" y="125592"/>
                  </a:lnTo>
                  <a:lnTo>
                    <a:pt x="15907" y="124986"/>
                  </a:lnTo>
                  <a:lnTo>
                    <a:pt x="0" y="81809"/>
                  </a:lnTo>
                  <a:lnTo>
                    <a:pt x="0" y="70447"/>
                  </a:lnTo>
                  <a:lnTo>
                    <a:pt x="6818" y="70447"/>
                  </a:lnTo>
                  <a:lnTo>
                    <a:pt x="6818" y="75209"/>
                  </a:lnTo>
                  <a:lnTo>
                    <a:pt x="11580" y="75209"/>
                  </a:lnTo>
                  <a:lnTo>
                    <a:pt x="11580" y="80789"/>
                  </a:lnTo>
                  <a:lnTo>
                    <a:pt x="38632" y="74992"/>
                  </a:lnTo>
                  <a:lnTo>
                    <a:pt x="65902" y="74992"/>
                  </a:lnTo>
                  <a:lnTo>
                    <a:pt x="86354" y="74992"/>
                  </a:lnTo>
                  <a:lnTo>
                    <a:pt x="113623" y="47722"/>
                  </a:lnTo>
                  <a:lnTo>
                    <a:pt x="140893" y="2272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63"/>
            <p:cNvSpPr/>
            <p:nvPr/>
          </p:nvSpPr>
          <p:spPr>
            <a:xfrm>
              <a:off x="5833142" y="3167724"/>
              <a:ext cx="214748" cy="291444"/>
            </a:xfrm>
            <a:custGeom>
              <a:rect b="b" l="l" r="r" t="t"/>
              <a:pathLst>
                <a:path extrusionOk="0" h="171" w="126">
                  <a:moveTo>
                    <a:pt x="109" y="95"/>
                  </a:moveTo>
                  <a:lnTo>
                    <a:pt x="109" y="95"/>
                  </a:lnTo>
                  <a:lnTo>
                    <a:pt x="105" y="107"/>
                  </a:lnTo>
                  <a:lnTo>
                    <a:pt x="97" y="104"/>
                  </a:lnTo>
                  <a:lnTo>
                    <a:pt x="93" y="109"/>
                  </a:lnTo>
                  <a:lnTo>
                    <a:pt x="90" y="118"/>
                  </a:lnTo>
                  <a:lnTo>
                    <a:pt x="93" y="128"/>
                  </a:lnTo>
                  <a:lnTo>
                    <a:pt x="90" y="130"/>
                  </a:lnTo>
                  <a:lnTo>
                    <a:pt x="83" y="130"/>
                  </a:lnTo>
                  <a:lnTo>
                    <a:pt x="74" y="137"/>
                  </a:lnTo>
                  <a:lnTo>
                    <a:pt x="71" y="147"/>
                  </a:lnTo>
                  <a:lnTo>
                    <a:pt x="69" y="149"/>
                  </a:lnTo>
                  <a:lnTo>
                    <a:pt x="60" y="149"/>
                  </a:lnTo>
                  <a:lnTo>
                    <a:pt x="53" y="154"/>
                  </a:lnTo>
                  <a:lnTo>
                    <a:pt x="53" y="161"/>
                  </a:lnTo>
                  <a:lnTo>
                    <a:pt x="45" y="166"/>
                  </a:lnTo>
                  <a:lnTo>
                    <a:pt x="36" y="163"/>
                  </a:lnTo>
                  <a:lnTo>
                    <a:pt x="24" y="168"/>
                  </a:lnTo>
                  <a:lnTo>
                    <a:pt x="17" y="171"/>
                  </a:lnTo>
                  <a:lnTo>
                    <a:pt x="12" y="159"/>
                  </a:lnTo>
                  <a:lnTo>
                    <a:pt x="0" y="130"/>
                  </a:lnTo>
                  <a:lnTo>
                    <a:pt x="48" y="114"/>
                  </a:lnTo>
                  <a:lnTo>
                    <a:pt x="60" y="78"/>
                  </a:lnTo>
                  <a:lnTo>
                    <a:pt x="50" y="66"/>
                  </a:lnTo>
                  <a:lnTo>
                    <a:pt x="53" y="59"/>
                  </a:lnTo>
                  <a:lnTo>
                    <a:pt x="57" y="52"/>
                  </a:lnTo>
                  <a:lnTo>
                    <a:pt x="57" y="45"/>
                  </a:lnTo>
                  <a:lnTo>
                    <a:pt x="62" y="40"/>
                  </a:lnTo>
                  <a:lnTo>
                    <a:pt x="60" y="38"/>
                  </a:lnTo>
                  <a:lnTo>
                    <a:pt x="62" y="28"/>
                  </a:lnTo>
                  <a:lnTo>
                    <a:pt x="69" y="28"/>
                  </a:lnTo>
                  <a:lnTo>
                    <a:pt x="79" y="40"/>
                  </a:lnTo>
                  <a:lnTo>
                    <a:pt x="86" y="45"/>
                  </a:lnTo>
                  <a:lnTo>
                    <a:pt x="97" y="47"/>
                  </a:lnTo>
                  <a:lnTo>
                    <a:pt x="107" y="52"/>
                  </a:lnTo>
                  <a:lnTo>
                    <a:pt x="114" y="62"/>
                  </a:lnTo>
                  <a:lnTo>
                    <a:pt x="119" y="66"/>
                  </a:lnTo>
                  <a:lnTo>
                    <a:pt x="126" y="69"/>
                  </a:lnTo>
                  <a:lnTo>
                    <a:pt x="126" y="73"/>
                  </a:lnTo>
                  <a:lnTo>
                    <a:pt x="119" y="83"/>
                  </a:lnTo>
                  <a:lnTo>
                    <a:pt x="116" y="88"/>
                  </a:lnTo>
                  <a:lnTo>
                    <a:pt x="109" y="95"/>
                  </a:lnTo>
                  <a:moveTo>
                    <a:pt x="69" y="10"/>
                  </a:moveTo>
                  <a:lnTo>
                    <a:pt x="69" y="10"/>
                  </a:lnTo>
                  <a:lnTo>
                    <a:pt x="67" y="12"/>
                  </a:lnTo>
                  <a:lnTo>
                    <a:pt x="64" y="7"/>
                  </a:lnTo>
                  <a:lnTo>
                    <a:pt x="69" y="0"/>
                  </a:lnTo>
                  <a:lnTo>
                    <a:pt x="71" y="2"/>
                  </a:lnTo>
                  <a:lnTo>
                    <a:pt x="69" y="10"/>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63"/>
            <p:cNvSpPr/>
            <p:nvPr/>
          </p:nvSpPr>
          <p:spPr>
            <a:xfrm>
              <a:off x="5572377" y="3387503"/>
              <a:ext cx="295097" cy="184151"/>
            </a:xfrm>
            <a:custGeom>
              <a:rect b="b" l="l" r="r" t="t"/>
              <a:pathLst>
                <a:path extrusionOk="0" h="245535" w="393462">
                  <a:moveTo>
                    <a:pt x="350285" y="0"/>
                  </a:moveTo>
                  <a:lnTo>
                    <a:pt x="382100" y="65902"/>
                  </a:lnTo>
                  <a:lnTo>
                    <a:pt x="393462" y="93171"/>
                  </a:lnTo>
                  <a:lnTo>
                    <a:pt x="366193" y="102261"/>
                  </a:lnTo>
                  <a:lnTo>
                    <a:pt x="354830" y="118169"/>
                  </a:lnTo>
                  <a:lnTo>
                    <a:pt x="354830" y="129531"/>
                  </a:lnTo>
                  <a:lnTo>
                    <a:pt x="323016" y="145438"/>
                  </a:lnTo>
                  <a:lnTo>
                    <a:pt x="317857" y="146827"/>
                  </a:lnTo>
                  <a:lnTo>
                    <a:pt x="315873" y="147819"/>
                  </a:lnTo>
                  <a:lnTo>
                    <a:pt x="263153" y="162013"/>
                  </a:lnTo>
                  <a:lnTo>
                    <a:pt x="232117" y="188615"/>
                  </a:lnTo>
                  <a:lnTo>
                    <a:pt x="225570" y="190486"/>
                  </a:lnTo>
                  <a:lnTo>
                    <a:pt x="224974" y="190996"/>
                  </a:lnTo>
                  <a:lnTo>
                    <a:pt x="209067" y="195541"/>
                  </a:lnTo>
                  <a:lnTo>
                    <a:pt x="199521" y="191723"/>
                  </a:lnTo>
                  <a:lnTo>
                    <a:pt x="177578" y="204522"/>
                  </a:lnTo>
                  <a:lnTo>
                    <a:pt x="170435" y="206903"/>
                  </a:lnTo>
                  <a:lnTo>
                    <a:pt x="170435" y="206903"/>
                  </a:lnTo>
                  <a:lnTo>
                    <a:pt x="149983" y="213721"/>
                  </a:lnTo>
                  <a:lnTo>
                    <a:pt x="122713" y="218266"/>
                  </a:lnTo>
                  <a:lnTo>
                    <a:pt x="116589" y="218266"/>
                  </a:lnTo>
                  <a:lnTo>
                    <a:pt x="109404" y="227247"/>
                  </a:lnTo>
                  <a:lnTo>
                    <a:pt x="98042" y="231792"/>
                  </a:lnTo>
                  <a:lnTo>
                    <a:pt x="93497" y="236337"/>
                  </a:lnTo>
                  <a:lnTo>
                    <a:pt x="88735" y="236337"/>
                  </a:lnTo>
                  <a:lnTo>
                    <a:pt x="86354" y="238718"/>
                  </a:lnTo>
                  <a:lnTo>
                    <a:pt x="72143" y="238718"/>
                  </a:lnTo>
                  <a:lnTo>
                    <a:pt x="66227" y="243154"/>
                  </a:lnTo>
                  <a:lnTo>
                    <a:pt x="62259" y="243154"/>
                  </a:lnTo>
                  <a:lnTo>
                    <a:pt x="59084" y="245535"/>
                  </a:lnTo>
                  <a:lnTo>
                    <a:pt x="31815" y="245535"/>
                  </a:lnTo>
                  <a:lnTo>
                    <a:pt x="20452" y="222811"/>
                  </a:lnTo>
                  <a:lnTo>
                    <a:pt x="20452" y="202358"/>
                  </a:lnTo>
                  <a:lnTo>
                    <a:pt x="15908" y="190996"/>
                  </a:lnTo>
                  <a:lnTo>
                    <a:pt x="9090" y="159181"/>
                  </a:lnTo>
                  <a:lnTo>
                    <a:pt x="0" y="147819"/>
                  </a:lnTo>
                  <a:lnTo>
                    <a:pt x="4545" y="143274"/>
                  </a:lnTo>
                  <a:lnTo>
                    <a:pt x="4545" y="127367"/>
                  </a:lnTo>
                  <a:lnTo>
                    <a:pt x="9090" y="120550"/>
                  </a:lnTo>
                  <a:lnTo>
                    <a:pt x="4545" y="104642"/>
                  </a:lnTo>
                  <a:lnTo>
                    <a:pt x="20452" y="95552"/>
                  </a:lnTo>
                  <a:lnTo>
                    <a:pt x="15908" y="72828"/>
                  </a:lnTo>
                  <a:lnTo>
                    <a:pt x="27270" y="56920"/>
                  </a:lnTo>
                  <a:lnTo>
                    <a:pt x="30874" y="59494"/>
                  </a:lnTo>
                  <a:lnTo>
                    <a:pt x="34413" y="54539"/>
                  </a:lnTo>
                  <a:lnTo>
                    <a:pt x="50320" y="65902"/>
                  </a:lnTo>
                  <a:lnTo>
                    <a:pt x="59410" y="65902"/>
                  </a:lnTo>
                  <a:lnTo>
                    <a:pt x="102587" y="59084"/>
                  </a:lnTo>
                  <a:lnTo>
                    <a:pt x="109404" y="65902"/>
                  </a:lnTo>
                  <a:lnTo>
                    <a:pt x="144856" y="70333"/>
                  </a:lnTo>
                  <a:lnTo>
                    <a:pt x="149983" y="68283"/>
                  </a:lnTo>
                  <a:lnTo>
                    <a:pt x="150380" y="68600"/>
                  </a:lnTo>
                  <a:lnTo>
                    <a:pt x="157126" y="65902"/>
                  </a:lnTo>
                  <a:lnTo>
                    <a:pt x="168488" y="74992"/>
                  </a:lnTo>
                  <a:lnTo>
                    <a:pt x="177553" y="72402"/>
                  </a:lnTo>
                  <a:lnTo>
                    <a:pt x="204522" y="34196"/>
                  </a:lnTo>
                  <a:lnTo>
                    <a:pt x="236337" y="18289"/>
                  </a:lnTo>
                  <a:lnTo>
                    <a:pt x="239728" y="17784"/>
                  </a:lnTo>
                  <a:lnTo>
                    <a:pt x="243480" y="1590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63"/>
            <p:cNvSpPr/>
            <p:nvPr/>
          </p:nvSpPr>
          <p:spPr>
            <a:xfrm>
              <a:off x="5350648" y="2986899"/>
              <a:ext cx="586541" cy="482657"/>
            </a:xfrm>
            <a:custGeom>
              <a:rect b="b" l="l" r="r" t="t"/>
              <a:pathLst>
                <a:path extrusionOk="0" h="643542" w="782054">
                  <a:moveTo>
                    <a:pt x="165890" y="0"/>
                  </a:moveTo>
                  <a:lnTo>
                    <a:pt x="209067" y="11362"/>
                  </a:lnTo>
                  <a:lnTo>
                    <a:pt x="263606" y="38632"/>
                  </a:lnTo>
                  <a:lnTo>
                    <a:pt x="370412" y="122713"/>
                  </a:lnTo>
                  <a:lnTo>
                    <a:pt x="436314" y="129531"/>
                  </a:lnTo>
                  <a:lnTo>
                    <a:pt x="468128" y="129531"/>
                  </a:lnTo>
                  <a:lnTo>
                    <a:pt x="473419" y="139055"/>
                  </a:lnTo>
                  <a:lnTo>
                    <a:pt x="475271" y="139055"/>
                  </a:lnTo>
                  <a:lnTo>
                    <a:pt x="481343" y="149983"/>
                  </a:lnTo>
                  <a:lnTo>
                    <a:pt x="504488" y="149983"/>
                  </a:lnTo>
                  <a:lnTo>
                    <a:pt x="509250" y="159507"/>
                  </a:lnTo>
                  <a:lnTo>
                    <a:pt x="511631" y="159507"/>
                  </a:lnTo>
                  <a:lnTo>
                    <a:pt x="523858" y="183962"/>
                  </a:lnTo>
                  <a:lnTo>
                    <a:pt x="538575" y="193160"/>
                  </a:lnTo>
                  <a:lnTo>
                    <a:pt x="540335" y="199319"/>
                  </a:lnTo>
                  <a:lnTo>
                    <a:pt x="545718" y="202684"/>
                  </a:lnTo>
                  <a:lnTo>
                    <a:pt x="548426" y="212163"/>
                  </a:lnTo>
                  <a:lnTo>
                    <a:pt x="570389" y="224974"/>
                  </a:lnTo>
                  <a:lnTo>
                    <a:pt x="570389" y="230332"/>
                  </a:lnTo>
                  <a:lnTo>
                    <a:pt x="577532" y="234498"/>
                  </a:lnTo>
                  <a:lnTo>
                    <a:pt x="577532" y="250406"/>
                  </a:lnTo>
                  <a:lnTo>
                    <a:pt x="577532" y="268585"/>
                  </a:lnTo>
                  <a:lnTo>
                    <a:pt x="577532" y="277080"/>
                  </a:lnTo>
                  <a:lnTo>
                    <a:pt x="579479" y="279514"/>
                  </a:lnTo>
                  <a:lnTo>
                    <a:pt x="580029" y="280796"/>
                  </a:lnTo>
                  <a:lnTo>
                    <a:pt x="586622" y="289038"/>
                  </a:lnTo>
                  <a:lnTo>
                    <a:pt x="591511" y="300444"/>
                  </a:lnTo>
                  <a:lnTo>
                    <a:pt x="606749" y="311328"/>
                  </a:lnTo>
                  <a:lnTo>
                    <a:pt x="613566" y="306783"/>
                  </a:lnTo>
                  <a:lnTo>
                    <a:pt x="619478" y="317128"/>
                  </a:lnTo>
                  <a:lnTo>
                    <a:pt x="620709" y="316307"/>
                  </a:lnTo>
                  <a:lnTo>
                    <a:pt x="629799" y="332214"/>
                  </a:lnTo>
                  <a:lnTo>
                    <a:pt x="629799" y="343577"/>
                  </a:lnTo>
                  <a:lnTo>
                    <a:pt x="642404" y="377790"/>
                  </a:lnTo>
                  <a:lnTo>
                    <a:pt x="747642" y="393137"/>
                  </a:lnTo>
                  <a:lnTo>
                    <a:pt x="752187" y="386319"/>
                  </a:lnTo>
                  <a:lnTo>
                    <a:pt x="774911" y="413589"/>
                  </a:lnTo>
                  <a:lnTo>
                    <a:pt x="774670" y="414252"/>
                  </a:lnTo>
                  <a:lnTo>
                    <a:pt x="782054" y="423113"/>
                  </a:lnTo>
                  <a:lnTo>
                    <a:pt x="754785" y="498104"/>
                  </a:lnTo>
                  <a:lnTo>
                    <a:pt x="645706" y="541281"/>
                  </a:lnTo>
                  <a:lnTo>
                    <a:pt x="538900" y="557189"/>
                  </a:lnTo>
                  <a:lnTo>
                    <a:pt x="502541" y="573096"/>
                  </a:lnTo>
                  <a:lnTo>
                    <a:pt x="479816" y="611728"/>
                  </a:lnTo>
                  <a:lnTo>
                    <a:pt x="459364" y="616273"/>
                  </a:lnTo>
                  <a:lnTo>
                    <a:pt x="452547" y="607183"/>
                  </a:lnTo>
                  <a:lnTo>
                    <a:pt x="436639" y="607183"/>
                  </a:lnTo>
                  <a:lnTo>
                    <a:pt x="400280" y="607183"/>
                  </a:lnTo>
                  <a:lnTo>
                    <a:pt x="393463" y="600365"/>
                  </a:lnTo>
                  <a:lnTo>
                    <a:pt x="350286" y="600365"/>
                  </a:lnTo>
                  <a:lnTo>
                    <a:pt x="341196" y="607183"/>
                  </a:lnTo>
                  <a:lnTo>
                    <a:pt x="325289" y="595820"/>
                  </a:lnTo>
                  <a:lnTo>
                    <a:pt x="313926" y="611728"/>
                  </a:lnTo>
                  <a:lnTo>
                    <a:pt x="318471" y="627635"/>
                  </a:lnTo>
                  <a:lnTo>
                    <a:pt x="302564" y="643542"/>
                  </a:lnTo>
                  <a:lnTo>
                    <a:pt x="302564" y="627635"/>
                  </a:lnTo>
                  <a:lnTo>
                    <a:pt x="302121" y="627319"/>
                  </a:lnTo>
                  <a:lnTo>
                    <a:pt x="295421" y="634018"/>
                  </a:lnTo>
                  <a:lnTo>
                    <a:pt x="295421" y="622533"/>
                  </a:lnTo>
                  <a:lnTo>
                    <a:pt x="286657" y="616273"/>
                  </a:lnTo>
                  <a:lnTo>
                    <a:pt x="286657" y="611851"/>
                  </a:lnTo>
                  <a:lnTo>
                    <a:pt x="279514" y="606749"/>
                  </a:lnTo>
                  <a:lnTo>
                    <a:pt x="279514" y="594810"/>
                  </a:lnTo>
                  <a:lnTo>
                    <a:pt x="266204" y="584458"/>
                  </a:lnTo>
                  <a:lnTo>
                    <a:pt x="262123" y="577315"/>
                  </a:lnTo>
                  <a:lnTo>
                    <a:pt x="259061" y="574934"/>
                  </a:lnTo>
                  <a:lnTo>
                    <a:pt x="240882" y="543120"/>
                  </a:lnTo>
                  <a:lnTo>
                    <a:pt x="232744" y="514639"/>
                  </a:lnTo>
                  <a:lnTo>
                    <a:pt x="211665" y="493559"/>
                  </a:lnTo>
                  <a:lnTo>
                    <a:pt x="195758" y="489015"/>
                  </a:lnTo>
                  <a:lnTo>
                    <a:pt x="190467" y="480020"/>
                  </a:lnTo>
                  <a:lnTo>
                    <a:pt x="188615" y="479491"/>
                  </a:lnTo>
                  <a:lnTo>
                    <a:pt x="165890" y="440859"/>
                  </a:lnTo>
                  <a:lnTo>
                    <a:pt x="161345" y="413589"/>
                  </a:lnTo>
                  <a:lnTo>
                    <a:pt x="161345" y="393137"/>
                  </a:lnTo>
                  <a:lnTo>
                    <a:pt x="141963" y="350495"/>
                  </a:lnTo>
                  <a:lnTo>
                    <a:pt x="129856" y="343577"/>
                  </a:lnTo>
                  <a:lnTo>
                    <a:pt x="109404" y="332214"/>
                  </a:lnTo>
                  <a:lnTo>
                    <a:pt x="105558" y="324522"/>
                  </a:lnTo>
                  <a:lnTo>
                    <a:pt x="102261" y="322690"/>
                  </a:lnTo>
                  <a:lnTo>
                    <a:pt x="90899" y="299966"/>
                  </a:lnTo>
                  <a:lnTo>
                    <a:pt x="90899" y="290876"/>
                  </a:lnTo>
                  <a:lnTo>
                    <a:pt x="83505" y="276088"/>
                  </a:lnTo>
                  <a:lnTo>
                    <a:pt x="77590" y="273130"/>
                  </a:lnTo>
                  <a:lnTo>
                    <a:pt x="73621" y="265194"/>
                  </a:lnTo>
                  <a:lnTo>
                    <a:pt x="70447" y="263606"/>
                  </a:lnTo>
                  <a:lnTo>
                    <a:pt x="54539" y="231792"/>
                  </a:lnTo>
                  <a:lnTo>
                    <a:pt x="38632" y="199977"/>
                  </a:lnTo>
                  <a:lnTo>
                    <a:pt x="22257" y="175414"/>
                  </a:lnTo>
                  <a:lnTo>
                    <a:pt x="7143" y="175414"/>
                  </a:lnTo>
                  <a:lnTo>
                    <a:pt x="9260" y="165890"/>
                  </a:lnTo>
                  <a:lnTo>
                    <a:pt x="0" y="165890"/>
                  </a:lnTo>
                  <a:lnTo>
                    <a:pt x="4545" y="145438"/>
                  </a:lnTo>
                  <a:lnTo>
                    <a:pt x="4545" y="134076"/>
                  </a:lnTo>
                  <a:lnTo>
                    <a:pt x="11363" y="113623"/>
                  </a:lnTo>
                  <a:lnTo>
                    <a:pt x="47722" y="122713"/>
                  </a:lnTo>
                  <a:lnTo>
                    <a:pt x="63629" y="106806"/>
                  </a:lnTo>
                  <a:lnTo>
                    <a:pt x="74992" y="97716"/>
                  </a:lnTo>
                  <a:lnTo>
                    <a:pt x="102261" y="90899"/>
                  </a:lnTo>
                  <a:lnTo>
                    <a:pt x="106806" y="74992"/>
                  </a:lnTo>
                  <a:lnTo>
                    <a:pt x="121324" y="64621"/>
                  </a:lnTo>
                  <a:lnTo>
                    <a:pt x="93497" y="36794"/>
                  </a:lnTo>
                  <a:lnTo>
                    <a:pt x="95324" y="36240"/>
                  </a:lnTo>
                  <a:lnTo>
                    <a:pt x="86354" y="27270"/>
                  </a:lnTo>
                  <a:lnTo>
                    <a:pt x="161345"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63"/>
            <p:cNvSpPr/>
            <p:nvPr/>
          </p:nvSpPr>
          <p:spPr>
            <a:xfrm>
              <a:off x="5548516" y="3566541"/>
              <a:ext cx="46099" cy="54621"/>
            </a:xfrm>
            <a:custGeom>
              <a:rect b="b" l="l" r="r" t="t"/>
              <a:pathLst>
                <a:path extrusionOk="0" h="72828" w="61465">
                  <a:moveTo>
                    <a:pt x="47722" y="0"/>
                  </a:moveTo>
                  <a:lnTo>
                    <a:pt x="50103" y="2381"/>
                  </a:lnTo>
                  <a:lnTo>
                    <a:pt x="50103" y="2381"/>
                  </a:lnTo>
                  <a:lnTo>
                    <a:pt x="61465" y="13744"/>
                  </a:lnTo>
                  <a:lnTo>
                    <a:pt x="54648" y="29651"/>
                  </a:lnTo>
                  <a:lnTo>
                    <a:pt x="38741" y="41013"/>
                  </a:lnTo>
                  <a:lnTo>
                    <a:pt x="50103" y="52376"/>
                  </a:lnTo>
                  <a:lnTo>
                    <a:pt x="38741" y="72828"/>
                  </a:lnTo>
                  <a:lnTo>
                    <a:pt x="35320" y="69407"/>
                  </a:lnTo>
                  <a:lnTo>
                    <a:pt x="34196" y="68283"/>
                  </a:lnTo>
                  <a:lnTo>
                    <a:pt x="22833" y="68283"/>
                  </a:lnTo>
                  <a:lnTo>
                    <a:pt x="2381" y="68283"/>
                  </a:lnTo>
                  <a:lnTo>
                    <a:pt x="2381" y="65902"/>
                  </a:lnTo>
                  <a:lnTo>
                    <a:pt x="0" y="65902"/>
                  </a:lnTo>
                  <a:lnTo>
                    <a:pt x="0" y="54540"/>
                  </a:lnTo>
                  <a:lnTo>
                    <a:pt x="0" y="43177"/>
                  </a:lnTo>
                  <a:lnTo>
                    <a:pt x="9090" y="22725"/>
                  </a:lnTo>
                  <a:lnTo>
                    <a:pt x="20452" y="6818"/>
                  </a:lnTo>
                  <a:lnTo>
                    <a:pt x="36360"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63"/>
            <p:cNvSpPr/>
            <p:nvPr/>
          </p:nvSpPr>
          <p:spPr>
            <a:xfrm>
              <a:off x="5568806" y="3604037"/>
              <a:ext cx="184395" cy="100720"/>
            </a:xfrm>
            <a:custGeom>
              <a:rect b="b" l="l" r="r" t="t"/>
              <a:pathLst>
                <a:path extrusionOk="0" h="134293" w="245860">
                  <a:moveTo>
                    <a:pt x="20452" y="0"/>
                  </a:moveTo>
                  <a:lnTo>
                    <a:pt x="31815" y="4545"/>
                  </a:lnTo>
                  <a:lnTo>
                    <a:pt x="32122" y="5621"/>
                  </a:lnTo>
                  <a:lnTo>
                    <a:pt x="41339" y="9307"/>
                  </a:lnTo>
                  <a:lnTo>
                    <a:pt x="45884" y="25215"/>
                  </a:lnTo>
                  <a:lnTo>
                    <a:pt x="61805" y="36360"/>
                  </a:lnTo>
                  <a:lnTo>
                    <a:pt x="74991" y="36360"/>
                  </a:lnTo>
                  <a:lnTo>
                    <a:pt x="106806" y="27270"/>
                  </a:lnTo>
                  <a:lnTo>
                    <a:pt x="149983" y="20453"/>
                  </a:lnTo>
                  <a:lnTo>
                    <a:pt x="181797" y="9090"/>
                  </a:lnTo>
                  <a:lnTo>
                    <a:pt x="197704" y="9090"/>
                  </a:lnTo>
                  <a:lnTo>
                    <a:pt x="213612" y="0"/>
                  </a:lnTo>
                  <a:lnTo>
                    <a:pt x="236336" y="0"/>
                  </a:lnTo>
                  <a:lnTo>
                    <a:pt x="236336" y="4762"/>
                  </a:lnTo>
                  <a:lnTo>
                    <a:pt x="245860" y="4762"/>
                  </a:lnTo>
                  <a:lnTo>
                    <a:pt x="245860" y="20670"/>
                  </a:lnTo>
                  <a:lnTo>
                    <a:pt x="245860" y="57029"/>
                  </a:lnTo>
                  <a:lnTo>
                    <a:pt x="245860" y="79754"/>
                  </a:lnTo>
                  <a:lnTo>
                    <a:pt x="223136" y="100206"/>
                  </a:lnTo>
                  <a:lnTo>
                    <a:pt x="202683" y="134293"/>
                  </a:lnTo>
                  <a:lnTo>
                    <a:pt x="170869" y="134293"/>
                  </a:lnTo>
                  <a:lnTo>
                    <a:pt x="52701" y="91116"/>
                  </a:lnTo>
                  <a:lnTo>
                    <a:pt x="51052" y="89232"/>
                  </a:lnTo>
                  <a:lnTo>
                    <a:pt x="43177" y="86354"/>
                  </a:lnTo>
                  <a:lnTo>
                    <a:pt x="27270" y="68174"/>
                  </a:lnTo>
                  <a:lnTo>
                    <a:pt x="15907" y="52267"/>
                  </a:lnTo>
                  <a:lnTo>
                    <a:pt x="0" y="31815"/>
                  </a:lnTo>
                  <a:lnTo>
                    <a:pt x="9090" y="1590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63"/>
            <p:cNvSpPr/>
            <p:nvPr/>
          </p:nvSpPr>
          <p:spPr>
            <a:xfrm>
              <a:off x="5396748" y="3418263"/>
              <a:ext cx="187560" cy="162158"/>
            </a:xfrm>
            <a:custGeom>
              <a:rect b="b" l="l" r="r" t="t"/>
              <a:pathLst>
                <a:path extrusionOk="0" h="216210" w="250080">
                  <a:moveTo>
                    <a:pt x="77373" y="0"/>
                  </a:moveTo>
                  <a:lnTo>
                    <a:pt x="100097" y="47722"/>
                  </a:lnTo>
                  <a:lnTo>
                    <a:pt x="109187" y="79537"/>
                  </a:lnTo>
                  <a:lnTo>
                    <a:pt x="131912" y="102261"/>
                  </a:lnTo>
                  <a:lnTo>
                    <a:pt x="179634" y="134076"/>
                  </a:lnTo>
                  <a:lnTo>
                    <a:pt x="202358" y="154528"/>
                  </a:lnTo>
                  <a:lnTo>
                    <a:pt x="222811" y="177253"/>
                  </a:lnTo>
                  <a:lnTo>
                    <a:pt x="234173" y="193160"/>
                  </a:lnTo>
                  <a:lnTo>
                    <a:pt x="250080" y="197705"/>
                  </a:lnTo>
                  <a:lnTo>
                    <a:pt x="243995" y="203790"/>
                  </a:lnTo>
                  <a:lnTo>
                    <a:pt x="247699" y="204848"/>
                  </a:lnTo>
                  <a:lnTo>
                    <a:pt x="236337" y="216210"/>
                  </a:lnTo>
                  <a:lnTo>
                    <a:pt x="220430" y="216210"/>
                  </a:lnTo>
                  <a:lnTo>
                    <a:pt x="209067" y="204848"/>
                  </a:lnTo>
                  <a:lnTo>
                    <a:pt x="193160" y="179851"/>
                  </a:lnTo>
                  <a:lnTo>
                    <a:pt x="177253" y="168488"/>
                  </a:lnTo>
                  <a:lnTo>
                    <a:pt x="165890" y="157126"/>
                  </a:lnTo>
                  <a:lnTo>
                    <a:pt x="140893" y="141219"/>
                  </a:lnTo>
                  <a:lnTo>
                    <a:pt x="113624" y="141219"/>
                  </a:lnTo>
                  <a:lnTo>
                    <a:pt x="102261" y="129856"/>
                  </a:lnTo>
                  <a:lnTo>
                    <a:pt x="79537" y="141219"/>
                  </a:lnTo>
                  <a:lnTo>
                    <a:pt x="59084" y="125312"/>
                  </a:lnTo>
                  <a:lnTo>
                    <a:pt x="47722" y="152581"/>
                  </a:lnTo>
                  <a:lnTo>
                    <a:pt x="4545" y="145764"/>
                  </a:lnTo>
                  <a:lnTo>
                    <a:pt x="0" y="129856"/>
                  </a:lnTo>
                  <a:lnTo>
                    <a:pt x="15908" y="70772"/>
                  </a:lnTo>
                  <a:lnTo>
                    <a:pt x="15908" y="50320"/>
                  </a:lnTo>
                  <a:lnTo>
                    <a:pt x="18289" y="47939"/>
                  </a:lnTo>
                  <a:lnTo>
                    <a:pt x="18289" y="43177"/>
                  </a:lnTo>
                  <a:lnTo>
                    <a:pt x="34196" y="27270"/>
                  </a:lnTo>
                  <a:lnTo>
                    <a:pt x="61465" y="204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63"/>
            <p:cNvSpPr/>
            <p:nvPr/>
          </p:nvSpPr>
          <p:spPr>
            <a:xfrm>
              <a:off x="5302928" y="3503481"/>
              <a:ext cx="414320" cy="329265"/>
            </a:xfrm>
            <a:custGeom>
              <a:rect b="b" l="l" r="r" t="t"/>
              <a:pathLst>
                <a:path extrusionOk="0" h="439020" w="552426">
                  <a:moveTo>
                    <a:pt x="186559" y="0"/>
                  </a:moveTo>
                  <a:lnTo>
                    <a:pt x="207012" y="20452"/>
                  </a:lnTo>
                  <a:lnTo>
                    <a:pt x="229736" y="9090"/>
                  </a:lnTo>
                  <a:lnTo>
                    <a:pt x="241099" y="15908"/>
                  </a:lnTo>
                  <a:lnTo>
                    <a:pt x="268368" y="20452"/>
                  </a:lnTo>
                  <a:lnTo>
                    <a:pt x="300183" y="31815"/>
                  </a:lnTo>
                  <a:lnTo>
                    <a:pt x="309273" y="47722"/>
                  </a:lnTo>
                  <a:lnTo>
                    <a:pt x="320635" y="59084"/>
                  </a:lnTo>
                  <a:lnTo>
                    <a:pt x="336542" y="79537"/>
                  </a:lnTo>
                  <a:lnTo>
                    <a:pt x="347904" y="90899"/>
                  </a:lnTo>
                  <a:lnTo>
                    <a:pt x="341952" y="99232"/>
                  </a:lnTo>
                  <a:lnTo>
                    <a:pt x="343142" y="100423"/>
                  </a:lnTo>
                  <a:lnTo>
                    <a:pt x="333181" y="114370"/>
                  </a:lnTo>
                  <a:lnTo>
                    <a:pt x="327452" y="127258"/>
                  </a:lnTo>
                  <a:lnTo>
                    <a:pt x="327452" y="138621"/>
                  </a:lnTo>
                  <a:lnTo>
                    <a:pt x="327452" y="149983"/>
                  </a:lnTo>
                  <a:lnTo>
                    <a:pt x="347904" y="149983"/>
                  </a:lnTo>
                  <a:lnTo>
                    <a:pt x="359267" y="143166"/>
                  </a:lnTo>
                  <a:lnTo>
                    <a:pt x="368357" y="149983"/>
                  </a:lnTo>
                  <a:lnTo>
                    <a:pt x="363119" y="159150"/>
                  </a:lnTo>
                  <a:lnTo>
                    <a:pt x="363595" y="159507"/>
                  </a:lnTo>
                  <a:lnTo>
                    <a:pt x="359659" y="166394"/>
                  </a:lnTo>
                  <a:lnTo>
                    <a:pt x="375174" y="186342"/>
                  </a:lnTo>
                  <a:lnTo>
                    <a:pt x="386536" y="202250"/>
                  </a:lnTo>
                  <a:lnTo>
                    <a:pt x="402444" y="220429"/>
                  </a:lnTo>
                  <a:lnTo>
                    <a:pt x="520612" y="263606"/>
                  </a:lnTo>
                  <a:lnTo>
                    <a:pt x="552426" y="263606"/>
                  </a:lnTo>
                  <a:lnTo>
                    <a:pt x="542902" y="273130"/>
                  </a:lnTo>
                  <a:lnTo>
                    <a:pt x="547664" y="273130"/>
                  </a:lnTo>
                  <a:lnTo>
                    <a:pt x="440858" y="379936"/>
                  </a:lnTo>
                  <a:lnTo>
                    <a:pt x="390864" y="379936"/>
                  </a:lnTo>
                  <a:lnTo>
                    <a:pt x="359050" y="407206"/>
                  </a:lnTo>
                  <a:lnTo>
                    <a:pt x="338597" y="407206"/>
                  </a:lnTo>
                  <a:lnTo>
                    <a:pt x="327235" y="416296"/>
                  </a:lnTo>
                  <a:lnTo>
                    <a:pt x="304511" y="416296"/>
                  </a:lnTo>
                  <a:lnTo>
                    <a:pt x="288603" y="407206"/>
                  </a:lnTo>
                  <a:lnTo>
                    <a:pt x="252244" y="423113"/>
                  </a:lnTo>
                  <a:lnTo>
                    <a:pt x="240882" y="439020"/>
                  </a:lnTo>
                  <a:lnTo>
                    <a:pt x="220429" y="434475"/>
                  </a:lnTo>
                  <a:lnTo>
                    <a:pt x="209067" y="427658"/>
                  </a:lnTo>
                  <a:lnTo>
                    <a:pt x="202250" y="434475"/>
                  </a:lnTo>
                  <a:lnTo>
                    <a:pt x="193160" y="434475"/>
                  </a:lnTo>
                  <a:lnTo>
                    <a:pt x="143166" y="400388"/>
                  </a:lnTo>
                  <a:lnTo>
                    <a:pt x="118168" y="400388"/>
                  </a:lnTo>
                  <a:lnTo>
                    <a:pt x="106806" y="391298"/>
                  </a:lnTo>
                  <a:lnTo>
                    <a:pt x="106806" y="368574"/>
                  </a:lnTo>
                  <a:lnTo>
                    <a:pt x="84081" y="364029"/>
                  </a:lnTo>
                  <a:lnTo>
                    <a:pt x="63629" y="320852"/>
                  </a:lnTo>
                  <a:lnTo>
                    <a:pt x="47722" y="314035"/>
                  </a:lnTo>
                  <a:lnTo>
                    <a:pt x="43177" y="298127"/>
                  </a:lnTo>
                  <a:lnTo>
                    <a:pt x="20452" y="282220"/>
                  </a:lnTo>
                  <a:lnTo>
                    <a:pt x="0" y="277675"/>
                  </a:lnTo>
                  <a:lnTo>
                    <a:pt x="9090" y="254951"/>
                  </a:lnTo>
                  <a:lnTo>
                    <a:pt x="10043" y="254951"/>
                  </a:lnTo>
                  <a:lnTo>
                    <a:pt x="13852" y="245427"/>
                  </a:lnTo>
                  <a:lnTo>
                    <a:pt x="36360" y="245427"/>
                  </a:lnTo>
                  <a:lnTo>
                    <a:pt x="36360" y="211774"/>
                  </a:lnTo>
                  <a:lnTo>
                    <a:pt x="47722" y="175414"/>
                  </a:lnTo>
                  <a:lnTo>
                    <a:pt x="50021" y="173772"/>
                  </a:lnTo>
                  <a:lnTo>
                    <a:pt x="52484" y="165890"/>
                  </a:lnTo>
                  <a:lnTo>
                    <a:pt x="65827" y="156359"/>
                  </a:lnTo>
                  <a:lnTo>
                    <a:pt x="68174" y="148145"/>
                  </a:lnTo>
                  <a:lnTo>
                    <a:pt x="84081" y="116330"/>
                  </a:lnTo>
                  <a:lnTo>
                    <a:pt x="84081" y="116330"/>
                  </a:lnTo>
                  <a:lnTo>
                    <a:pt x="88843" y="106806"/>
                  </a:lnTo>
                  <a:lnTo>
                    <a:pt x="110388" y="91725"/>
                  </a:lnTo>
                  <a:lnTo>
                    <a:pt x="122713" y="61791"/>
                  </a:lnTo>
                  <a:lnTo>
                    <a:pt x="127258" y="29976"/>
                  </a:lnTo>
                  <a:lnTo>
                    <a:pt x="130536" y="30839"/>
                  </a:lnTo>
                  <a:lnTo>
                    <a:pt x="132020" y="20452"/>
                  </a:lnTo>
                  <a:lnTo>
                    <a:pt x="173953" y="31487"/>
                  </a:lnTo>
                  <a:lnTo>
                    <a:pt x="181797" y="9524"/>
                  </a:lnTo>
                  <a:lnTo>
                    <a:pt x="182800" y="1052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63"/>
            <p:cNvSpPr/>
            <p:nvPr/>
          </p:nvSpPr>
          <p:spPr>
            <a:xfrm>
              <a:off x="4999716" y="3300663"/>
              <a:ext cx="455061" cy="528511"/>
            </a:xfrm>
            <a:custGeom>
              <a:rect b="b" l="l" r="r" t="t"/>
              <a:pathLst>
                <a:path extrusionOk="0" h="704681" w="606748">
                  <a:moveTo>
                    <a:pt x="113623" y="0"/>
                  </a:moveTo>
                  <a:lnTo>
                    <a:pt x="263606" y="0"/>
                  </a:lnTo>
                  <a:lnTo>
                    <a:pt x="409044" y="0"/>
                  </a:lnTo>
                  <a:lnTo>
                    <a:pt x="547664" y="0"/>
                  </a:lnTo>
                  <a:lnTo>
                    <a:pt x="563571" y="38632"/>
                  </a:lnTo>
                  <a:lnTo>
                    <a:pt x="561888" y="39306"/>
                  </a:lnTo>
                  <a:lnTo>
                    <a:pt x="563571" y="43394"/>
                  </a:lnTo>
                  <a:lnTo>
                    <a:pt x="552916" y="47656"/>
                  </a:lnTo>
                  <a:lnTo>
                    <a:pt x="559026" y="86354"/>
                  </a:lnTo>
                  <a:lnTo>
                    <a:pt x="574934" y="134076"/>
                  </a:lnTo>
                  <a:lnTo>
                    <a:pt x="590841" y="140893"/>
                  </a:lnTo>
                  <a:lnTo>
                    <a:pt x="606748" y="156800"/>
                  </a:lnTo>
                  <a:lnTo>
                    <a:pt x="604665" y="159479"/>
                  </a:lnTo>
                  <a:lnTo>
                    <a:pt x="606748" y="161562"/>
                  </a:lnTo>
                  <a:lnTo>
                    <a:pt x="590841" y="182014"/>
                  </a:lnTo>
                  <a:lnTo>
                    <a:pt x="563571" y="188832"/>
                  </a:lnTo>
                  <a:lnTo>
                    <a:pt x="547664" y="197922"/>
                  </a:lnTo>
                  <a:lnTo>
                    <a:pt x="547664" y="220429"/>
                  </a:lnTo>
                  <a:lnTo>
                    <a:pt x="547664" y="225191"/>
                  </a:lnTo>
                  <a:lnTo>
                    <a:pt x="532444" y="277374"/>
                  </a:lnTo>
                  <a:lnTo>
                    <a:pt x="536302" y="290876"/>
                  </a:lnTo>
                  <a:lnTo>
                    <a:pt x="535848" y="294050"/>
                  </a:lnTo>
                  <a:lnTo>
                    <a:pt x="536302" y="295638"/>
                  </a:lnTo>
                  <a:lnTo>
                    <a:pt x="531757" y="327452"/>
                  </a:lnTo>
                  <a:lnTo>
                    <a:pt x="515850" y="366084"/>
                  </a:lnTo>
                  <a:lnTo>
                    <a:pt x="493125" y="381991"/>
                  </a:lnTo>
                  <a:lnTo>
                    <a:pt x="477218" y="413806"/>
                  </a:lnTo>
                  <a:lnTo>
                    <a:pt x="472673" y="429713"/>
                  </a:lnTo>
                  <a:lnTo>
                    <a:pt x="456766" y="441075"/>
                  </a:lnTo>
                  <a:lnTo>
                    <a:pt x="445403" y="477435"/>
                  </a:lnTo>
                  <a:lnTo>
                    <a:pt x="445403" y="506760"/>
                  </a:lnTo>
                  <a:lnTo>
                    <a:pt x="445403" y="511522"/>
                  </a:lnTo>
                  <a:lnTo>
                    <a:pt x="440858" y="520612"/>
                  </a:lnTo>
                  <a:lnTo>
                    <a:pt x="418134" y="520612"/>
                  </a:lnTo>
                  <a:lnTo>
                    <a:pt x="410793" y="538963"/>
                  </a:lnTo>
                  <a:lnTo>
                    <a:pt x="429496" y="543119"/>
                  </a:lnTo>
                  <a:lnTo>
                    <a:pt x="445403" y="559026"/>
                  </a:lnTo>
                  <a:lnTo>
                    <a:pt x="456766" y="574934"/>
                  </a:lnTo>
                  <a:lnTo>
                    <a:pt x="472673" y="581751"/>
                  </a:lnTo>
                  <a:lnTo>
                    <a:pt x="493125" y="624928"/>
                  </a:lnTo>
                  <a:lnTo>
                    <a:pt x="491500" y="626258"/>
                  </a:lnTo>
                  <a:lnTo>
                    <a:pt x="493125" y="629690"/>
                  </a:lnTo>
                  <a:lnTo>
                    <a:pt x="468128" y="650142"/>
                  </a:lnTo>
                  <a:lnTo>
                    <a:pt x="445403" y="672867"/>
                  </a:lnTo>
                  <a:lnTo>
                    <a:pt x="424951" y="693319"/>
                  </a:lnTo>
                  <a:lnTo>
                    <a:pt x="397682" y="693319"/>
                  </a:lnTo>
                  <a:lnTo>
                    <a:pt x="365867" y="700136"/>
                  </a:lnTo>
                  <a:lnTo>
                    <a:pt x="343142" y="693319"/>
                  </a:lnTo>
                  <a:lnTo>
                    <a:pt x="334053" y="704681"/>
                  </a:lnTo>
                  <a:lnTo>
                    <a:pt x="295421" y="677412"/>
                  </a:lnTo>
                  <a:lnTo>
                    <a:pt x="290876" y="661504"/>
                  </a:lnTo>
                  <a:lnTo>
                    <a:pt x="268151" y="666049"/>
                  </a:lnTo>
                  <a:lnTo>
                    <a:pt x="252244" y="666049"/>
                  </a:lnTo>
                  <a:lnTo>
                    <a:pt x="240881" y="672867"/>
                  </a:lnTo>
                  <a:lnTo>
                    <a:pt x="224974" y="666049"/>
                  </a:lnTo>
                  <a:lnTo>
                    <a:pt x="204522" y="638780"/>
                  </a:lnTo>
                  <a:lnTo>
                    <a:pt x="197705" y="629690"/>
                  </a:lnTo>
                  <a:lnTo>
                    <a:pt x="165890" y="613783"/>
                  </a:lnTo>
                  <a:lnTo>
                    <a:pt x="161345" y="591058"/>
                  </a:lnTo>
                  <a:lnTo>
                    <a:pt x="145438" y="575151"/>
                  </a:lnTo>
                  <a:lnTo>
                    <a:pt x="118168" y="554699"/>
                  </a:lnTo>
                  <a:lnTo>
                    <a:pt x="118168" y="549937"/>
                  </a:lnTo>
                  <a:lnTo>
                    <a:pt x="118168" y="543336"/>
                  </a:lnTo>
                  <a:lnTo>
                    <a:pt x="95444" y="527429"/>
                  </a:lnTo>
                  <a:lnTo>
                    <a:pt x="70447" y="511522"/>
                  </a:lnTo>
                  <a:lnTo>
                    <a:pt x="59084" y="500159"/>
                  </a:lnTo>
                  <a:lnTo>
                    <a:pt x="54539" y="488797"/>
                  </a:lnTo>
                  <a:lnTo>
                    <a:pt x="55660" y="486836"/>
                  </a:lnTo>
                  <a:lnTo>
                    <a:pt x="54539" y="484035"/>
                  </a:lnTo>
                  <a:lnTo>
                    <a:pt x="63629" y="468128"/>
                  </a:lnTo>
                  <a:lnTo>
                    <a:pt x="63629" y="461528"/>
                  </a:lnTo>
                  <a:lnTo>
                    <a:pt x="36360" y="436530"/>
                  </a:lnTo>
                  <a:lnTo>
                    <a:pt x="36360" y="431768"/>
                  </a:lnTo>
                  <a:lnTo>
                    <a:pt x="36360" y="418351"/>
                  </a:lnTo>
                  <a:lnTo>
                    <a:pt x="36360" y="413806"/>
                  </a:lnTo>
                  <a:lnTo>
                    <a:pt x="20452" y="397899"/>
                  </a:lnTo>
                  <a:lnTo>
                    <a:pt x="20452" y="393137"/>
                  </a:lnTo>
                  <a:lnTo>
                    <a:pt x="20452" y="377446"/>
                  </a:lnTo>
                  <a:lnTo>
                    <a:pt x="15908" y="366084"/>
                  </a:lnTo>
                  <a:lnTo>
                    <a:pt x="0" y="366084"/>
                  </a:lnTo>
                  <a:lnTo>
                    <a:pt x="1905" y="361322"/>
                  </a:lnTo>
                  <a:lnTo>
                    <a:pt x="0" y="361322"/>
                  </a:lnTo>
                  <a:lnTo>
                    <a:pt x="4545" y="349960"/>
                  </a:lnTo>
                  <a:lnTo>
                    <a:pt x="14936" y="335413"/>
                  </a:lnTo>
                  <a:lnTo>
                    <a:pt x="11363" y="322907"/>
                  </a:lnTo>
                  <a:lnTo>
                    <a:pt x="12365" y="321654"/>
                  </a:lnTo>
                  <a:lnTo>
                    <a:pt x="11363" y="318145"/>
                  </a:lnTo>
                  <a:lnTo>
                    <a:pt x="19182" y="308370"/>
                  </a:lnTo>
                  <a:lnTo>
                    <a:pt x="15908" y="300183"/>
                  </a:lnTo>
                  <a:lnTo>
                    <a:pt x="16921" y="297954"/>
                  </a:lnTo>
                  <a:lnTo>
                    <a:pt x="15908" y="295421"/>
                  </a:lnTo>
                  <a:lnTo>
                    <a:pt x="27270" y="270423"/>
                  </a:lnTo>
                  <a:lnTo>
                    <a:pt x="43177" y="243154"/>
                  </a:lnTo>
                  <a:lnTo>
                    <a:pt x="74992" y="247699"/>
                  </a:lnTo>
                  <a:lnTo>
                    <a:pt x="74992" y="102478"/>
                  </a:lnTo>
                  <a:lnTo>
                    <a:pt x="74992" y="97716"/>
                  </a:lnTo>
                  <a:lnTo>
                    <a:pt x="74992" y="79754"/>
                  </a:lnTo>
                  <a:lnTo>
                    <a:pt x="74992" y="74992"/>
                  </a:lnTo>
                  <a:lnTo>
                    <a:pt x="113623" y="74992"/>
                  </a:lnTo>
                  <a:lnTo>
                    <a:pt x="113623" y="47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63"/>
            <p:cNvSpPr/>
            <p:nvPr/>
          </p:nvSpPr>
          <p:spPr>
            <a:xfrm>
              <a:off x="5212758" y="3798169"/>
              <a:ext cx="151769" cy="160372"/>
            </a:xfrm>
            <a:custGeom>
              <a:rect b="b" l="l" r="r" t="t"/>
              <a:pathLst>
                <a:path extrusionOk="0" h="213829" w="202358">
                  <a:moveTo>
                    <a:pt x="163726" y="0"/>
                  </a:moveTo>
                  <a:lnTo>
                    <a:pt x="179634" y="27270"/>
                  </a:lnTo>
                  <a:lnTo>
                    <a:pt x="186451" y="43177"/>
                  </a:lnTo>
                  <a:lnTo>
                    <a:pt x="202358" y="86354"/>
                  </a:lnTo>
                  <a:lnTo>
                    <a:pt x="190996" y="111351"/>
                  </a:lnTo>
                  <a:lnTo>
                    <a:pt x="190446" y="112084"/>
                  </a:lnTo>
                  <a:lnTo>
                    <a:pt x="188615" y="116113"/>
                  </a:lnTo>
                  <a:lnTo>
                    <a:pt x="168163" y="143383"/>
                  </a:lnTo>
                  <a:lnTo>
                    <a:pt x="159181" y="155957"/>
                  </a:lnTo>
                  <a:lnTo>
                    <a:pt x="159181" y="193160"/>
                  </a:lnTo>
                  <a:lnTo>
                    <a:pt x="156800" y="193160"/>
                  </a:lnTo>
                  <a:lnTo>
                    <a:pt x="156800" y="197922"/>
                  </a:lnTo>
                  <a:lnTo>
                    <a:pt x="86354" y="197922"/>
                  </a:lnTo>
                  <a:lnTo>
                    <a:pt x="43177" y="197922"/>
                  </a:lnTo>
                  <a:lnTo>
                    <a:pt x="31815" y="202467"/>
                  </a:lnTo>
                  <a:lnTo>
                    <a:pt x="11363" y="213829"/>
                  </a:lnTo>
                  <a:lnTo>
                    <a:pt x="0" y="209284"/>
                  </a:lnTo>
                  <a:lnTo>
                    <a:pt x="0" y="182015"/>
                  </a:lnTo>
                  <a:lnTo>
                    <a:pt x="2381" y="178681"/>
                  </a:lnTo>
                  <a:lnTo>
                    <a:pt x="2381" y="177253"/>
                  </a:lnTo>
                  <a:lnTo>
                    <a:pt x="11363" y="164679"/>
                  </a:lnTo>
                  <a:lnTo>
                    <a:pt x="11363" y="138838"/>
                  </a:lnTo>
                  <a:lnTo>
                    <a:pt x="13744" y="135504"/>
                  </a:lnTo>
                  <a:lnTo>
                    <a:pt x="13744" y="134076"/>
                  </a:lnTo>
                  <a:lnTo>
                    <a:pt x="24023" y="119684"/>
                  </a:lnTo>
                  <a:lnTo>
                    <a:pt x="31815" y="100206"/>
                  </a:lnTo>
                  <a:lnTo>
                    <a:pt x="32344" y="100073"/>
                  </a:lnTo>
                  <a:lnTo>
                    <a:pt x="34196" y="95444"/>
                  </a:lnTo>
                  <a:lnTo>
                    <a:pt x="52375" y="90899"/>
                  </a:lnTo>
                  <a:lnTo>
                    <a:pt x="58811" y="79637"/>
                  </a:lnTo>
                  <a:lnTo>
                    <a:pt x="43177" y="72936"/>
                  </a:lnTo>
                  <a:lnTo>
                    <a:pt x="49994" y="32032"/>
                  </a:lnTo>
                  <a:lnTo>
                    <a:pt x="51999" y="29526"/>
                  </a:lnTo>
                  <a:lnTo>
                    <a:pt x="52375" y="27270"/>
                  </a:lnTo>
                  <a:lnTo>
                    <a:pt x="61465" y="15908"/>
                  </a:lnTo>
                  <a:lnTo>
                    <a:pt x="88735" y="27270"/>
                  </a:lnTo>
                  <a:lnTo>
                    <a:pt x="116005" y="15908"/>
                  </a:lnTo>
                  <a:lnTo>
                    <a:pt x="143274" y="1590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63"/>
            <p:cNvSpPr/>
            <p:nvPr/>
          </p:nvSpPr>
          <p:spPr>
            <a:xfrm>
              <a:off x="5326788" y="3760430"/>
              <a:ext cx="226922" cy="288524"/>
            </a:xfrm>
            <a:custGeom>
              <a:rect b="b" l="l" r="r" t="t"/>
              <a:pathLst>
                <a:path extrusionOk="0" h="384698" w="302563">
                  <a:moveTo>
                    <a:pt x="59410" y="0"/>
                  </a:moveTo>
                  <a:lnTo>
                    <a:pt x="82134" y="4545"/>
                  </a:lnTo>
                  <a:lnTo>
                    <a:pt x="82134" y="27270"/>
                  </a:lnTo>
                  <a:lnTo>
                    <a:pt x="93497" y="36360"/>
                  </a:lnTo>
                  <a:lnTo>
                    <a:pt x="118494" y="36360"/>
                  </a:lnTo>
                  <a:lnTo>
                    <a:pt x="161671" y="70447"/>
                  </a:lnTo>
                  <a:lnTo>
                    <a:pt x="177578" y="70447"/>
                  </a:lnTo>
                  <a:lnTo>
                    <a:pt x="184395" y="70447"/>
                  </a:lnTo>
                  <a:lnTo>
                    <a:pt x="195758" y="70447"/>
                  </a:lnTo>
                  <a:lnTo>
                    <a:pt x="216210" y="74992"/>
                  </a:lnTo>
                  <a:lnTo>
                    <a:pt x="227572" y="59084"/>
                  </a:lnTo>
                  <a:lnTo>
                    <a:pt x="263931" y="43177"/>
                  </a:lnTo>
                  <a:lnTo>
                    <a:pt x="279839" y="59084"/>
                  </a:lnTo>
                  <a:lnTo>
                    <a:pt x="302563" y="59084"/>
                  </a:lnTo>
                  <a:lnTo>
                    <a:pt x="290063" y="73370"/>
                  </a:lnTo>
                  <a:lnTo>
                    <a:pt x="295420" y="73370"/>
                  </a:lnTo>
                  <a:lnTo>
                    <a:pt x="270749" y="101566"/>
                  </a:lnTo>
                  <a:lnTo>
                    <a:pt x="270749" y="231792"/>
                  </a:lnTo>
                  <a:lnTo>
                    <a:pt x="291201" y="263606"/>
                  </a:lnTo>
                  <a:lnTo>
                    <a:pt x="278502" y="269250"/>
                  </a:lnTo>
                  <a:lnTo>
                    <a:pt x="284058" y="277892"/>
                  </a:lnTo>
                  <a:lnTo>
                    <a:pt x="263606" y="286982"/>
                  </a:lnTo>
                  <a:lnTo>
                    <a:pt x="252243" y="305162"/>
                  </a:lnTo>
                  <a:lnTo>
                    <a:pt x="241336" y="308278"/>
                  </a:lnTo>
                  <a:lnTo>
                    <a:pt x="238934" y="322690"/>
                  </a:lnTo>
                  <a:lnTo>
                    <a:pt x="233220" y="328405"/>
                  </a:lnTo>
                  <a:lnTo>
                    <a:pt x="231791" y="336976"/>
                  </a:lnTo>
                  <a:lnTo>
                    <a:pt x="224894" y="343874"/>
                  </a:lnTo>
                  <a:lnTo>
                    <a:pt x="220755" y="359050"/>
                  </a:lnTo>
                  <a:lnTo>
                    <a:pt x="216722" y="361930"/>
                  </a:lnTo>
                  <a:lnTo>
                    <a:pt x="213612" y="373336"/>
                  </a:lnTo>
                  <a:lnTo>
                    <a:pt x="197704" y="384698"/>
                  </a:lnTo>
                  <a:lnTo>
                    <a:pt x="145438" y="348339"/>
                  </a:lnTo>
                  <a:lnTo>
                    <a:pt x="138620" y="330159"/>
                  </a:lnTo>
                  <a:lnTo>
                    <a:pt x="4545" y="255168"/>
                  </a:lnTo>
                  <a:lnTo>
                    <a:pt x="0" y="250623"/>
                  </a:lnTo>
                  <a:lnTo>
                    <a:pt x="0" y="211991"/>
                  </a:lnTo>
                  <a:lnTo>
                    <a:pt x="7143" y="201991"/>
                  </a:lnTo>
                  <a:lnTo>
                    <a:pt x="7143" y="197705"/>
                  </a:lnTo>
                  <a:lnTo>
                    <a:pt x="18506" y="181798"/>
                  </a:lnTo>
                  <a:lnTo>
                    <a:pt x="37310" y="156725"/>
                  </a:lnTo>
                  <a:lnTo>
                    <a:pt x="43177" y="143817"/>
                  </a:lnTo>
                  <a:lnTo>
                    <a:pt x="27270" y="100640"/>
                  </a:lnTo>
                  <a:lnTo>
                    <a:pt x="20452" y="84733"/>
                  </a:lnTo>
                  <a:lnTo>
                    <a:pt x="4545" y="57463"/>
                  </a:lnTo>
                  <a:lnTo>
                    <a:pt x="14320" y="47689"/>
                  </a:lnTo>
                  <a:lnTo>
                    <a:pt x="11688" y="43177"/>
                  </a:lnTo>
                  <a:lnTo>
                    <a:pt x="34413" y="204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63"/>
            <p:cNvSpPr/>
            <p:nvPr/>
          </p:nvSpPr>
          <p:spPr>
            <a:xfrm>
              <a:off x="5197421" y="3948234"/>
              <a:ext cx="51293" cy="54784"/>
            </a:xfrm>
            <a:custGeom>
              <a:rect b="b" l="l" r="r" t="t"/>
              <a:pathLst>
                <a:path extrusionOk="0" h="73045" w="68391">
                  <a:moveTo>
                    <a:pt x="57029" y="0"/>
                  </a:moveTo>
                  <a:lnTo>
                    <a:pt x="68391" y="22725"/>
                  </a:lnTo>
                  <a:lnTo>
                    <a:pt x="68391" y="43177"/>
                  </a:lnTo>
                  <a:lnTo>
                    <a:pt x="63629" y="46034"/>
                  </a:lnTo>
                  <a:lnTo>
                    <a:pt x="63629" y="50320"/>
                  </a:lnTo>
                  <a:lnTo>
                    <a:pt x="52267" y="57138"/>
                  </a:lnTo>
                  <a:lnTo>
                    <a:pt x="36360" y="50320"/>
                  </a:lnTo>
                  <a:lnTo>
                    <a:pt x="20452" y="73045"/>
                  </a:lnTo>
                  <a:lnTo>
                    <a:pt x="0" y="73045"/>
                  </a:lnTo>
                  <a:lnTo>
                    <a:pt x="4545" y="50320"/>
                  </a:lnTo>
                  <a:lnTo>
                    <a:pt x="8712" y="46153"/>
                  </a:lnTo>
                  <a:lnTo>
                    <a:pt x="9090" y="44262"/>
                  </a:lnTo>
                  <a:lnTo>
                    <a:pt x="9090" y="23051"/>
                  </a:lnTo>
                  <a:lnTo>
                    <a:pt x="13852" y="19241"/>
                  </a:lnTo>
                  <a:lnTo>
                    <a:pt x="13852" y="15908"/>
                  </a:lnTo>
                  <a:lnTo>
                    <a:pt x="25214" y="6817"/>
                  </a:lnTo>
                  <a:lnTo>
                    <a:pt x="36577"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63"/>
            <p:cNvSpPr/>
            <p:nvPr/>
          </p:nvSpPr>
          <p:spPr>
            <a:xfrm>
              <a:off x="5200667" y="3943039"/>
              <a:ext cx="310517" cy="301996"/>
            </a:xfrm>
            <a:custGeom>
              <a:rect b="b" l="l" r="r" t="t"/>
              <a:pathLst>
                <a:path extrusionOk="0" h="402661" w="414022">
                  <a:moveTo>
                    <a:pt x="54539" y="0"/>
                  </a:moveTo>
                  <a:lnTo>
                    <a:pt x="97716" y="0"/>
                  </a:lnTo>
                  <a:lnTo>
                    <a:pt x="172707" y="0"/>
                  </a:lnTo>
                  <a:lnTo>
                    <a:pt x="172707" y="4545"/>
                  </a:lnTo>
                  <a:lnTo>
                    <a:pt x="181609" y="9524"/>
                  </a:lnTo>
                  <a:lnTo>
                    <a:pt x="182231" y="9524"/>
                  </a:lnTo>
                  <a:lnTo>
                    <a:pt x="182231" y="9872"/>
                  </a:lnTo>
                  <a:lnTo>
                    <a:pt x="306782" y="79537"/>
                  </a:lnTo>
                  <a:lnTo>
                    <a:pt x="308774" y="84848"/>
                  </a:lnTo>
                  <a:lnTo>
                    <a:pt x="316306" y="89061"/>
                  </a:lnTo>
                  <a:lnTo>
                    <a:pt x="321653" y="103319"/>
                  </a:lnTo>
                  <a:lnTo>
                    <a:pt x="365866" y="134076"/>
                  </a:lnTo>
                  <a:lnTo>
                    <a:pt x="365016" y="136383"/>
                  </a:lnTo>
                  <a:lnTo>
                    <a:pt x="375390" y="143600"/>
                  </a:lnTo>
                  <a:lnTo>
                    <a:pt x="359483" y="186777"/>
                  </a:lnTo>
                  <a:lnTo>
                    <a:pt x="359483" y="205324"/>
                  </a:lnTo>
                  <a:lnTo>
                    <a:pt x="372684" y="215885"/>
                  </a:lnTo>
                  <a:lnTo>
                    <a:pt x="377229" y="220430"/>
                  </a:lnTo>
                  <a:lnTo>
                    <a:pt x="376918" y="221177"/>
                  </a:lnTo>
                  <a:lnTo>
                    <a:pt x="382208" y="225409"/>
                  </a:lnTo>
                  <a:lnTo>
                    <a:pt x="386753" y="229954"/>
                  </a:lnTo>
                  <a:lnTo>
                    <a:pt x="375390" y="257223"/>
                  </a:lnTo>
                  <a:lnTo>
                    <a:pt x="375390" y="268586"/>
                  </a:lnTo>
                  <a:lnTo>
                    <a:pt x="375390" y="284493"/>
                  </a:lnTo>
                  <a:lnTo>
                    <a:pt x="386753" y="304945"/>
                  </a:lnTo>
                  <a:lnTo>
                    <a:pt x="401490" y="340736"/>
                  </a:lnTo>
                  <a:lnTo>
                    <a:pt x="404498" y="343143"/>
                  </a:lnTo>
                  <a:lnTo>
                    <a:pt x="403332" y="344115"/>
                  </a:lnTo>
                  <a:lnTo>
                    <a:pt x="414022" y="352667"/>
                  </a:lnTo>
                  <a:lnTo>
                    <a:pt x="386753" y="375392"/>
                  </a:lnTo>
                  <a:lnTo>
                    <a:pt x="348121" y="386754"/>
                  </a:lnTo>
                  <a:lnTo>
                    <a:pt x="323124" y="386754"/>
                  </a:lnTo>
                  <a:lnTo>
                    <a:pt x="311762" y="395844"/>
                  </a:lnTo>
                  <a:lnTo>
                    <a:pt x="284492" y="395844"/>
                  </a:lnTo>
                  <a:lnTo>
                    <a:pt x="273130" y="402661"/>
                  </a:lnTo>
                  <a:lnTo>
                    <a:pt x="229953" y="395844"/>
                  </a:lnTo>
                  <a:lnTo>
                    <a:pt x="204956" y="395844"/>
                  </a:lnTo>
                  <a:lnTo>
                    <a:pt x="202688" y="386320"/>
                  </a:lnTo>
                  <a:lnTo>
                    <a:pt x="195432" y="386320"/>
                  </a:lnTo>
                  <a:lnTo>
                    <a:pt x="184070" y="338598"/>
                  </a:lnTo>
                  <a:lnTo>
                    <a:pt x="173532" y="319630"/>
                  </a:lnTo>
                  <a:lnTo>
                    <a:pt x="139055" y="309490"/>
                  </a:lnTo>
                  <a:lnTo>
                    <a:pt x="118602" y="300400"/>
                  </a:lnTo>
                  <a:lnTo>
                    <a:pt x="91333" y="293583"/>
                  </a:lnTo>
                  <a:lnTo>
                    <a:pt x="79971" y="289038"/>
                  </a:lnTo>
                  <a:lnTo>
                    <a:pt x="64063" y="277675"/>
                  </a:lnTo>
                  <a:lnTo>
                    <a:pt x="62383" y="273754"/>
                  </a:lnTo>
                  <a:lnTo>
                    <a:pt x="54539" y="268151"/>
                  </a:lnTo>
                  <a:lnTo>
                    <a:pt x="35836" y="224511"/>
                  </a:lnTo>
                  <a:lnTo>
                    <a:pt x="20887" y="214046"/>
                  </a:lnTo>
                  <a:lnTo>
                    <a:pt x="20348" y="210812"/>
                  </a:lnTo>
                  <a:lnTo>
                    <a:pt x="11363" y="204522"/>
                  </a:lnTo>
                  <a:lnTo>
                    <a:pt x="6817" y="177253"/>
                  </a:lnTo>
                  <a:lnTo>
                    <a:pt x="11363" y="161345"/>
                  </a:lnTo>
                  <a:lnTo>
                    <a:pt x="0" y="129531"/>
                  </a:lnTo>
                  <a:lnTo>
                    <a:pt x="18180" y="129531"/>
                  </a:lnTo>
                  <a:lnTo>
                    <a:pt x="34087" y="113624"/>
                  </a:lnTo>
                  <a:lnTo>
                    <a:pt x="43177" y="90899"/>
                  </a:lnTo>
                  <a:lnTo>
                    <a:pt x="54539" y="86354"/>
                  </a:lnTo>
                  <a:lnTo>
                    <a:pt x="54539" y="74992"/>
                  </a:lnTo>
                  <a:lnTo>
                    <a:pt x="49994" y="63629"/>
                  </a:lnTo>
                  <a:lnTo>
                    <a:pt x="43177" y="54539"/>
                  </a:lnTo>
                  <a:lnTo>
                    <a:pt x="54539" y="47722"/>
                  </a:lnTo>
                  <a:lnTo>
                    <a:pt x="61357" y="27270"/>
                  </a:lnTo>
                  <a:lnTo>
                    <a:pt x="43177"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63"/>
            <p:cNvSpPr/>
            <p:nvPr/>
          </p:nvSpPr>
          <p:spPr>
            <a:xfrm>
              <a:off x="5297976" y="4166228"/>
              <a:ext cx="88789" cy="220105"/>
            </a:xfrm>
            <a:custGeom>
              <a:rect b="b" l="l" r="r" t="t"/>
              <a:pathLst>
                <a:path extrusionOk="0" h="293473" w="118385">
                  <a:moveTo>
                    <a:pt x="9307" y="0"/>
                  </a:moveTo>
                  <a:lnTo>
                    <a:pt x="47939" y="11363"/>
                  </a:lnTo>
                  <a:lnTo>
                    <a:pt x="52484" y="22725"/>
                  </a:lnTo>
                  <a:lnTo>
                    <a:pt x="63846" y="38632"/>
                  </a:lnTo>
                  <a:lnTo>
                    <a:pt x="75209" y="86354"/>
                  </a:lnTo>
                  <a:lnTo>
                    <a:pt x="63846" y="120441"/>
                  </a:lnTo>
                  <a:lnTo>
                    <a:pt x="75209" y="161345"/>
                  </a:lnTo>
                  <a:lnTo>
                    <a:pt x="91116" y="161345"/>
                  </a:lnTo>
                  <a:lnTo>
                    <a:pt x="100206" y="179525"/>
                  </a:lnTo>
                  <a:lnTo>
                    <a:pt x="118385" y="204522"/>
                  </a:lnTo>
                  <a:lnTo>
                    <a:pt x="118385" y="254516"/>
                  </a:lnTo>
                  <a:lnTo>
                    <a:pt x="113623" y="255706"/>
                  </a:lnTo>
                  <a:lnTo>
                    <a:pt x="113623" y="261659"/>
                  </a:lnTo>
                  <a:lnTo>
                    <a:pt x="98041" y="265554"/>
                  </a:lnTo>
                  <a:lnTo>
                    <a:pt x="91116" y="286330"/>
                  </a:lnTo>
                  <a:lnTo>
                    <a:pt x="89330" y="284545"/>
                  </a:lnTo>
                  <a:lnTo>
                    <a:pt x="86354" y="293473"/>
                  </a:lnTo>
                  <a:lnTo>
                    <a:pt x="63629" y="270749"/>
                  </a:lnTo>
                  <a:lnTo>
                    <a:pt x="59084" y="245752"/>
                  </a:lnTo>
                  <a:lnTo>
                    <a:pt x="70447" y="227572"/>
                  </a:lnTo>
                  <a:lnTo>
                    <a:pt x="63629" y="211665"/>
                  </a:lnTo>
                  <a:lnTo>
                    <a:pt x="54539" y="202575"/>
                  </a:lnTo>
                  <a:lnTo>
                    <a:pt x="43177" y="202575"/>
                  </a:lnTo>
                  <a:lnTo>
                    <a:pt x="20452" y="186668"/>
                  </a:lnTo>
                  <a:lnTo>
                    <a:pt x="0" y="175305"/>
                  </a:lnTo>
                  <a:lnTo>
                    <a:pt x="15907" y="143491"/>
                  </a:lnTo>
                  <a:lnTo>
                    <a:pt x="20452" y="132129"/>
                  </a:lnTo>
                  <a:lnTo>
                    <a:pt x="15907" y="100314"/>
                  </a:lnTo>
                  <a:lnTo>
                    <a:pt x="20452" y="66227"/>
                  </a:lnTo>
                  <a:lnTo>
                    <a:pt x="24717" y="62816"/>
                  </a:lnTo>
                  <a:lnTo>
                    <a:pt x="25214" y="59084"/>
                  </a:lnTo>
                  <a:lnTo>
                    <a:pt x="30773" y="54637"/>
                  </a:lnTo>
                  <a:lnTo>
                    <a:pt x="20452" y="29868"/>
                  </a:lnTo>
                  <a:lnTo>
                    <a:pt x="4545" y="7143"/>
                  </a:lnTo>
                  <a:lnTo>
                    <a:pt x="16838" y="1075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63"/>
            <p:cNvSpPr/>
            <p:nvPr/>
          </p:nvSpPr>
          <p:spPr>
            <a:xfrm>
              <a:off x="5224446" y="4202181"/>
              <a:ext cx="300291" cy="484361"/>
            </a:xfrm>
            <a:custGeom>
              <a:rect b="b" l="l" r="r" t="t"/>
              <a:pathLst>
                <a:path extrusionOk="0" h="645815" w="400388">
                  <a:moveTo>
                    <a:pt x="379936" y="0"/>
                  </a:moveTo>
                  <a:lnTo>
                    <a:pt x="391298" y="15907"/>
                  </a:lnTo>
                  <a:lnTo>
                    <a:pt x="384481" y="54539"/>
                  </a:lnTo>
                  <a:lnTo>
                    <a:pt x="391298" y="86354"/>
                  </a:lnTo>
                  <a:lnTo>
                    <a:pt x="395843" y="145438"/>
                  </a:lnTo>
                  <a:lnTo>
                    <a:pt x="400388" y="161345"/>
                  </a:lnTo>
                  <a:lnTo>
                    <a:pt x="391298" y="188615"/>
                  </a:lnTo>
                  <a:lnTo>
                    <a:pt x="375391" y="215884"/>
                  </a:lnTo>
                  <a:lnTo>
                    <a:pt x="352666" y="243154"/>
                  </a:lnTo>
                  <a:lnTo>
                    <a:pt x="351616" y="243463"/>
                  </a:lnTo>
                  <a:lnTo>
                    <a:pt x="347904" y="247917"/>
                  </a:lnTo>
                  <a:lnTo>
                    <a:pt x="346853" y="248226"/>
                  </a:lnTo>
                  <a:lnTo>
                    <a:pt x="343142" y="252679"/>
                  </a:lnTo>
                  <a:lnTo>
                    <a:pt x="304511" y="264041"/>
                  </a:lnTo>
                  <a:lnTo>
                    <a:pt x="268151" y="284493"/>
                  </a:lnTo>
                  <a:lnTo>
                    <a:pt x="224974" y="323125"/>
                  </a:lnTo>
                  <a:lnTo>
                    <a:pt x="210868" y="327156"/>
                  </a:lnTo>
                  <a:lnTo>
                    <a:pt x="191321" y="349960"/>
                  </a:lnTo>
                  <a:lnTo>
                    <a:pt x="189923" y="350799"/>
                  </a:lnTo>
                  <a:lnTo>
                    <a:pt x="186559" y="354723"/>
                  </a:lnTo>
                  <a:lnTo>
                    <a:pt x="185159" y="355563"/>
                  </a:lnTo>
                  <a:lnTo>
                    <a:pt x="181797" y="359485"/>
                  </a:lnTo>
                  <a:lnTo>
                    <a:pt x="179182" y="361054"/>
                  </a:lnTo>
                  <a:lnTo>
                    <a:pt x="175414" y="381774"/>
                  </a:lnTo>
                  <a:lnTo>
                    <a:pt x="191321" y="415861"/>
                  </a:lnTo>
                  <a:lnTo>
                    <a:pt x="202684" y="436313"/>
                  </a:lnTo>
                  <a:lnTo>
                    <a:pt x="202684" y="447676"/>
                  </a:lnTo>
                  <a:lnTo>
                    <a:pt x="207229" y="447676"/>
                  </a:lnTo>
                  <a:lnTo>
                    <a:pt x="207229" y="484035"/>
                  </a:lnTo>
                  <a:lnTo>
                    <a:pt x="202684" y="506760"/>
                  </a:lnTo>
                  <a:lnTo>
                    <a:pt x="207229" y="511305"/>
                  </a:lnTo>
                  <a:lnTo>
                    <a:pt x="202684" y="527212"/>
                  </a:lnTo>
                  <a:lnTo>
                    <a:pt x="197923" y="531974"/>
                  </a:lnTo>
                  <a:lnTo>
                    <a:pt x="197922" y="531975"/>
                  </a:lnTo>
                  <a:lnTo>
                    <a:pt x="182015" y="547882"/>
                  </a:lnTo>
                  <a:lnTo>
                    <a:pt x="182014" y="547882"/>
                  </a:lnTo>
                  <a:lnTo>
                    <a:pt x="177253" y="552644"/>
                  </a:lnTo>
                  <a:lnTo>
                    <a:pt x="149983" y="564007"/>
                  </a:lnTo>
                  <a:lnTo>
                    <a:pt x="106806" y="586731"/>
                  </a:lnTo>
                  <a:lnTo>
                    <a:pt x="100423" y="593114"/>
                  </a:lnTo>
                  <a:lnTo>
                    <a:pt x="100423" y="609021"/>
                  </a:lnTo>
                  <a:lnTo>
                    <a:pt x="111785" y="613566"/>
                  </a:lnTo>
                  <a:lnTo>
                    <a:pt x="104968" y="636290"/>
                  </a:lnTo>
                  <a:lnTo>
                    <a:pt x="101868" y="635515"/>
                  </a:lnTo>
                  <a:lnTo>
                    <a:pt x="100206" y="641053"/>
                  </a:lnTo>
                  <a:lnTo>
                    <a:pt x="97105" y="640278"/>
                  </a:lnTo>
                  <a:lnTo>
                    <a:pt x="95444" y="645815"/>
                  </a:lnTo>
                  <a:lnTo>
                    <a:pt x="68174" y="638998"/>
                  </a:lnTo>
                  <a:lnTo>
                    <a:pt x="68174" y="623091"/>
                  </a:lnTo>
                  <a:lnTo>
                    <a:pt x="63629" y="607183"/>
                  </a:lnTo>
                  <a:lnTo>
                    <a:pt x="59084" y="591276"/>
                  </a:lnTo>
                  <a:lnTo>
                    <a:pt x="63629" y="548099"/>
                  </a:lnTo>
                  <a:lnTo>
                    <a:pt x="52267" y="520830"/>
                  </a:lnTo>
                  <a:lnTo>
                    <a:pt x="36360" y="461746"/>
                  </a:lnTo>
                  <a:lnTo>
                    <a:pt x="74992" y="418569"/>
                  </a:lnTo>
                  <a:lnTo>
                    <a:pt x="86354" y="391299"/>
                  </a:lnTo>
                  <a:lnTo>
                    <a:pt x="90899" y="386754"/>
                  </a:lnTo>
                  <a:lnTo>
                    <a:pt x="95444" y="366302"/>
                  </a:lnTo>
                  <a:lnTo>
                    <a:pt x="90899" y="354940"/>
                  </a:lnTo>
                  <a:lnTo>
                    <a:pt x="90899" y="323125"/>
                  </a:lnTo>
                  <a:lnTo>
                    <a:pt x="102261" y="300401"/>
                  </a:lnTo>
                  <a:lnTo>
                    <a:pt x="102261" y="248134"/>
                  </a:lnTo>
                  <a:lnTo>
                    <a:pt x="79537" y="236772"/>
                  </a:lnTo>
                  <a:lnTo>
                    <a:pt x="63629" y="229954"/>
                  </a:lnTo>
                  <a:lnTo>
                    <a:pt x="52267" y="225409"/>
                  </a:lnTo>
                  <a:lnTo>
                    <a:pt x="36360" y="214047"/>
                  </a:lnTo>
                  <a:lnTo>
                    <a:pt x="4545" y="214047"/>
                  </a:lnTo>
                  <a:lnTo>
                    <a:pt x="4545" y="204957"/>
                  </a:lnTo>
                  <a:lnTo>
                    <a:pt x="0" y="177688"/>
                  </a:lnTo>
                  <a:lnTo>
                    <a:pt x="5303" y="176173"/>
                  </a:lnTo>
                  <a:lnTo>
                    <a:pt x="4762" y="172926"/>
                  </a:lnTo>
                  <a:lnTo>
                    <a:pt x="4762" y="172926"/>
                  </a:lnTo>
                  <a:lnTo>
                    <a:pt x="4762" y="172925"/>
                  </a:lnTo>
                  <a:lnTo>
                    <a:pt x="10065" y="171410"/>
                  </a:lnTo>
                  <a:lnTo>
                    <a:pt x="9524" y="168163"/>
                  </a:lnTo>
                  <a:lnTo>
                    <a:pt x="120875" y="136348"/>
                  </a:lnTo>
                  <a:lnTo>
                    <a:pt x="143600" y="152255"/>
                  </a:lnTo>
                  <a:lnTo>
                    <a:pt x="154962" y="152255"/>
                  </a:lnTo>
                  <a:lnTo>
                    <a:pt x="170869" y="156800"/>
                  </a:lnTo>
                  <a:lnTo>
                    <a:pt x="170869" y="172708"/>
                  </a:lnTo>
                  <a:lnTo>
                    <a:pt x="159507" y="195432"/>
                  </a:lnTo>
                  <a:lnTo>
                    <a:pt x="164052" y="215884"/>
                  </a:lnTo>
                  <a:lnTo>
                    <a:pt x="182242" y="237712"/>
                  </a:lnTo>
                  <a:lnTo>
                    <a:pt x="186342" y="225409"/>
                  </a:lnTo>
                  <a:lnTo>
                    <a:pt x="189743" y="224729"/>
                  </a:lnTo>
                  <a:lnTo>
                    <a:pt x="191104" y="220646"/>
                  </a:lnTo>
                  <a:lnTo>
                    <a:pt x="194506" y="219966"/>
                  </a:lnTo>
                  <a:lnTo>
                    <a:pt x="195866" y="215884"/>
                  </a:lnTo>
                  <a:lnTo>
                    <a:pt x="208443" y="213369"/>
                  </a:lnTo>
                  <a:lnTo>
                    <a:pt x="204522" y="166325"/>
                  </a:lnTo>
                  <a:lnTo>
                    <a:pt x="186342" y="139056"/>
                  </a:lnTo>
                  <a:lnTo>
                    <a:pt x="177253" y="127693"/>
                  </a:lnTo>
                  <a:lnTo>
                    <a:pt x="161345" y="127693"/>
                  </a:lnTo>
                  <a:lnTo>
                    <a:pt x="149983" y="79972"/>
                  </a:lnTo>
                  <a:lnTo>
                    <a:pt x="161345" y="52702"/>
                  </a:lnTo>
                  <a:lnTo>
                    <a:pt x="164123" y="52702"/>
                  </a:lnTo>
                  <a:lnTo>
                    <a:pt x="166107" y="47939"/>
                  </a:lnTo>
                  <a:lnTo>
                    <a:pt x="168885" y="47939"/>
                  </a:lnTo>
                  <a:lnTo>
                    <a:pt x="170869" y="43177"/>
                  </a:lnTo>
                  <a:lnTo>
                    <a:pt x="195866" y="43177"/>
                  </a:lnTo>
                  <a:lnTo>
                    <a:pt x="239043" y="49994"/>
                  </a:lnTo>
                  <a:lnTo>
                    <a:pt x="250406" y="43177"/>
                  </a:lnTo>
                  <a:lnTo>
                    <a:pt x="277675" y="43177"/>
                  </a:lnTo>
                  <a:lnTo>
                    <a:pt x="293582" y="34087"/>
                  </a:lnTo>
                  <a:lnTo>
                    <a:pt x="314035" y="34087"/>
                  </a:lnTo>
                  <a:lnTo>
                    <a:pt x="352666" y="2272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63"/>
            <p:cNvSpPr/>
            <p:nvPr/>
          </p:nvSpPr>
          <p:spPr>
            <a:xfrm>
              <a:off x="5195634" y="3982403"/>
              <a:ext cx="49508" cy="77223"/>
            </a:xfrm>
            <a:custGeom>
              <a:rect b="b" l="l" r="r" t="t"/>
              <a:pathLst>
                <a:path extrusionOk="0" h="102964" w="66010">
                  <a:moveTo>
                    <a:pt x="38741" y="0"/>
                  </a:moveTo>
                  <a:lnTo>
                    <a:pt x="54648" y="6818"/>
                  </a:lnTo>
                  <a:lnTo>
                    <a:pt x="61465" y="15908"/>
                  </a:lnTo>
                  <a:lnTo>
                    <a:pt x="66010" y="27270"/>
                  </a:lnTo>
                  <a:lnTo>
                    <a:pt x="66010" y="38632"/>
                  </a:lnTo>
                  <a:lnTo>
                    <a:pt x="63629" y="39585"/>
                  </a:lnTo>
                  <a:lnTo>
                    <a:pt x="63629" y="49878"/>
                  </a:lnTo>
                  <a:lnTo>
                    <a:pt x="52267" y="55466"/>
                  </a:lnTo>
                  <a:lnTo>
                    <a:pt x="43177" y="83406"/>
                  </a:lnTo>
                  <a:lnTo>
                    <a:pt x="27270" y="94582"/>
                  </a:lnTo>
                  <a:lnTo>
                    <a:pt x="9090" y="102964"/>
                  </a:lnTo>
                  <a:lnTo>
                    <a:pt x="9090" y="49878"/>
                  </a:lnTo>
                  <a:lnTo>
                    <a:pt x="0" y="30320"/>
                  </a:lnTo>
                  <a:lnTo>
                    <a:pt x="6722" y="30320"/>
                  </a:lnTo>
                  <a:lnTo>
                    <a:pt x="2381" y="22725"/>
                  </a:lnTo>
                  <a:lnTo>
                    <a:pt x="22833" y="22725"/>
                  </a:lnTo>
                  <a:lnTo>
                    <a:pt x="33245" y="7852"/>
                  </a:lnTo>
                  <a:lnTo>
                    <a:pt x="36360" y="2380"/>
                  </a:lnTo>
                  <a:lnTo>
                    <a:pt x="36882" y="265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63"/>
            <p:cNvSpPr/>
            <p:nvPr/>
          </p:nvSpPr>
          <p:spPr>
            <a:xfrm>
              <a:off x="4997931" y="4145938"/>
              <a:ext cx="325694" cy="276349"/>
            </a:xfrm>
            <a:custGeom>
              <a:rect b="b" l="l" r="r" t="t"/>
              <a:pathLst>
                <a:path extrusionOk="0" h="368465" w="434258">
                  <a:moveTo>
                    <a:pt x="316090" y="0"/>
                  </a:moveTo>
                  <a:lnTo>
                    <a:pt x="331997" y="0"/>
                  </a:lnTo>
                  <a:lnTo>
                    <a:pt x="347905" y="11363"/>
                  </a:lnTo>
                  <a:lnTo>
                    <a:pt x="359267" y="15908"/>
                  </a:lnTo>
                  <a:lnTo>
                    <a:pt x="386536" y="27270"/>
                  </a:lnTo>
                  <a:lnTo>
                    <a:pt x="406989" y="31815"/>
                  </a:lnTo>
                  <a:lnTo>
                    <a:pt x="422896" y="54539"/>
                  </a:lnTo>
                  <a:lnTo>
                    <a:pt x="434258" y="81809"/>
                  </a:lnTo>
                  <a:lnTo>
                    <a:pt x="428454" y="86452"/>
                  </a:lnTo>
                  <a:lnTo>
                    <a:pt x="429496" y="88952"/>
                  </a:lnTo>
                  <a:lnTo>
                    <a:pt x="422398" y="94630"/>
                  </a:lnTo>
                  <a:lnTo>
                    <a:pt x="418351" y="124986"/>
                  </a:lnTo>
                  <a:lnTo>
                    <a:pt x="422896" y="156800"/>
                  </a:lnTo>
                  <a:lnTo>
                    <a:pt x="417989" y="162933"/>
                  </a:lnTo>
                  <a:lnTo>
                    <a:pt x="418134" y="163943"/>
                  </a:lnTo>
                  <a:lnTo>
                    <a:pt x="413038" y="170313"/>
                  </a:lnTo>
                  <a:lnTo>
                    <a:pt x="402444" y="199977"/>
                  </a:lnTo>
                  <a:lnTo>
                    <a:pt x="422896" y="211340"/>
                  </a:lnTo>
                  <a:lnTo>
                    <a:pt x="411260" y="214664"/>
                  </a:lnTo>
                  <a:lnTo>
                    <a:pt x="418134" y="218483"/>
                  </a:lnTo>
                  <a:lnTo>
                    <a:pt x="312465" y="248674"/>
                  </a:lnTo>
                  <a:lnTo>
                    <a:pt x="316090" y="270424"/>
                  </a:lnTo>
                  <a:lnTo>
                    <a:pt x="310276" y="271254"/>
                  </a:lnTo>
                  <a:lnTo>
                    <a:pt x="311328" y="277567"/>
                  </a:lnTo>
                  <a:lnTo>
                    <a:pt x="279514" y="282112"/>
                  </a:lnTo>
                  <a:lnTo>
                    <a:pt x="264797" y="296828"/>
                  </a:lnTo>
                  <a:lnTo>
                    <a:pt x="261551" y="302238"/>
                  </a:lnTo>
                  <a:lnTo>
                    <a:pt x="260976" y="302402"/>
                  </a:lnTo>
                  <a:lnTo>
                    <a:pt x="256789" y="309381"/>
                  </a:lnTo>
                  <a:lnTo>
                    <a:pt x="240882" y="313926"/>
                  </a:lnTo>
                  <a:lnTo>
                    <a:pt x="209067" y="345741"/>
                  </a:lnTo>
                  <a:lnTo>
                    <a:pt x="193160" y="368465"/>
                  </a:lnTo>
                  <a:lnTo>
                    <a:pt x="177253" y="368465"/>
                  </a:lnTo>
                  <a:lnTo>
                    <a:pt x="165890" y="368465"/>
                  </a:lnTo>
                  <a:lnTo>
                    <a:pt x="122713" y="361648"/>
                  </a:lnTo>
                  <a:lnTo>
                    <a:pt x="118168" y="357103"/>
                  </a:lnTo>
                  <a:lnTo>
                    <a:pt x="102261" y="345741"/>
                  </a:lnTo>
                  <a:lnTo>
                    <a:pt x="79537" y="345741"/>
                  </a:lnTo>
                  <a:lnTo>
                    <a:pt x="47722" y="352558"/>
                  </a:lnTo>
                  <a:lnTo>
                    <a:pt x="27270" y="329833"/>
                  </a:lnTo>
                  <a:lnTo>
                    <a:pt x="0" y="298019"/>
                  </a:lnTo>
                  <a:lnTo>
                    <a:pt x="4545" y="179851"/>
                  </a:lnTo>
                  <a:lnTo>
                    <a:pt x="9033" y="179851"/>
                  </a:lnTo>
                  <a:lnTo>
                    <a:pt x="9307" y="172708"/>
                  </a:lnTo>
                  <a:lnTo>
                    <a:pt x="79537" y="172708"/>
                  </a:lnTo>
                  <a:lnTo>
                    <a:pt x="79537" y="168488"/>
                  </a:lnTo>
                  <a:lnTo>
                    <a:pt x="86354" y="152581"/>
                  </a:lnTo>
                  <a:lnTo>
                    <a:pt x="74992" y="132129"/>
                  </a:lnTo>
                  <a:lnTo>
                    <a:pt x="79537" y="116222"/>
                  </a:lnTo>
                  <a:lnTo>
                    <a:pt x="74992" y="104859"/>
                  </a:lnTo>
                  <a:lnTo>
                    <a:pt x="82611" y="104859"/>
                  </a:lnTo>
                  <a:lnTo>
                    <a:pt x="79754" y="97716"/>
                  </a:lnTo>
                  <a:lnTo>
                    <a:pt x="95661" y="97716"/>
                  </a:lnTo>
                  <a:lnTo>
                    <a:pt x="95661" y="113624"/>
                  </a:lnTo>
                  <a:lnTo>
                    <a:pt x="111568" y="109079"/>
                  </a:lnTo>
                  <a:lnTo>
                    <a:pt x="138838" y="113624"/>
                  </a:lnTo>
                  <a:lnTo>
                    <a:pt x="150200" y="129531"/>
                  </a:lnTo>
                  <a:lnTo>
                    <a:pt x="177470" y="134076"/>
                  </a:lnTo>
                  <a:lnTo>
                    <a:pt x="202467" y="124986"/>
                  </a:lnTo>
                  <a:lnTo>
                    <a:pt x="209284" y="140893"/>
                  </a:lnTo>
                  <a:lnTo>
                    <a:pt x="236554" y="145438"/>
                  </a:lnTo>
                  <a:lnTo>
                    <a:pt x="252461" y="161345"/>
                  </a:lnTo>
                  <a:lnTo>
                    <a:pt x="268368" y="184070"/>
                  </a:lnTo>
                  <a:lnTo>
                    <a:pt x="289615" y="184070"/>
                  </a:lnTo>
                  <a:lnTo>
                    <a:pt x="284058" y="152581"/>
                  </a:lnTo>
                  <a:lnTo>
                    <a:pt x="272696" y="159398"/>
                  </a:lnTo>
                  <a:lnTo>
                    <a:pt x="252244" y="141219"/>
                  </a:lnTo>
                  <a:lnTo>
                    <a:pt x="240882" y="136674"/>
                  </a:lnTo>
                  <a:lnTo>
                    <a:pt x="247699" y="98042"/>
                  </a:lnTo>
                  <a:lnTo>
                    <a:pt x="252244" y="57137"/>
                  </a:lnTo>
                  <a:lnTo>
                    <a:pt x="240882" y="38958"/>
                  </a:lnTo>
                  <a:lnTo>
                    <a:pt x="252244" y="18506"/>
                  </a:lnTo>
                  <a:lnTo>
                    <a:pt x="253264" y="18098"/>
                  </a:lnTo>
                  <a:lnTo>
                    <a:pt x="257006" y="11363"/>
                  </a:lnTo>
                  <a:lnTo>
                    <a:pt x="268368" y="681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63"/>
            <p:cNvSpPr/>
            <p:nvPr/>
          </p:nvSpPr>
          <p:spPr>
            <a:xfrm>
              <a:off x="4938113" y="4401264"/>
              <a:ext cx="281952" cy="292258"/>
            </a:xfrm>
            <a:custGeom>
              <a:rect b="b" l="l" r="r" t="t"/>
              <a:pathLst>
                <a:path extrusionOk="0" h="389677" w="375936">
                  <a:moveTo>
                    <a:pt x="214591" y="0"/>
                  </a:moveTo>
                  <a:lnTo>
                    <a:pt x="219136" y="4545"/>
                  </a:lnTo>
                  <a:lnTo>
                    <a:pt x="235044" y="31815"/>
                  </a:lnTo>
                  <a:lnTo>
                    <a:pt x="241861" y="43177"/>
                  </a:lnTo>
                  <a:lnTo>
                    <a:pt x="250951" y="65902"/>
                  </a:lnTo>
                  <a:lnTo>
                    <a:pt x="294128" y="106806"/>
                  </a:lnTo>
                  <a:lnTo>
                    <a:pt x="310035" y="113624"/>
                  </a:lnTo>
                  <a:lnTo>
                    <a:pt x="310035" y="124986"/>
                  </a:lnTo>
                  <a:lnTo>
                    <a:pt x="321397" y="149983"/>
                  </a:lnTo>
                  <a:lnTo>
                    <a:pt x="353212" y="156800"/>
                  </a:lnTo>
                  <a:lnTo>
                    <a:pt x="375936" y="172708"/>
                  </a:lnTo>
                  <a:lnTo>
                    <a:pt x="368328" y="177146"/>
                  </a:lnTo>
                  <a:lnTo>
                    <a:pt x="368791" y="177470"/>
                  </a:lnTo>
                  <a:lnTo>
                    <a:pt x="365824" y="179201"/>
                  </a:lnTo>
                  <a:lnTo>
                    <a:pt x="373555" y="184613"/>
                  </a:lnTo>
                  <a:lnTo>
                    <a:pt x="365947" y="189051"/>
                  </a:lnTo>
                  <a:lnTo>
                    <a:pt x="366410" y="189375"/>
                  </a:lnTo>
                  <a:lnTo>
                    <a:pt x="354350" y="196410"/>
                  </a:lnTo>
                  <a:lnTo>
                    <a:pt x="354504" y="196518"/>
                  </a:lnTo>
                  <a:lnTo>
                    <a:pt x="316125" y="218906"/>
                  </a:lnTo>
                  <a:lnTo>
                    <a:pt x="287202" y="243697"/>
                  </a:lnTo>
                  <a:lnTo>
                    <a:pt x="275839" y="270966"/>
                  </a:lnTo>
                  <a:lnTo>
                    <a:pt x="266750" y="286874"/>
                  </a:lnTo>
                  <a:lnTo>
                    <a:pt x="261755" y="287873"/>
                  </a:lnTo>
                  <a:lnTo>
                    <a:pt x="259605" y="291636"/>
                  </a:lnTo>
                  <a:lnTo>
                    <a:pt x="255766" y="292404"/>
                  </a:lnTo>
                  <a:lnTo>
                    <a:pt x="254844" y="294017"/>
                  </a:lnTo>
                  <a:lnTo>
                    <a:pt x="249849" y="295016"/>
                  </a:lnTo>
                  <a:lnTo>
                    <a:pt x="247699" y="298779"/>
                  </a:lnTo>
                  <a:lnTo>
                    <a:pt x="241572" y="300005"/>
                  </a:lnTo>
                  <a:lnTo>
                    <a:pt x="239480" y="307326"/>
                  </a:lnTo>
                  <a:lnTo>
                    <a:pt x="232663" y="318688"/>
                  </a:lnTo>
                  <a:lnTo>
                    <a:pt x="226232" y="322261"/>
                  </a:lnTo>
                  <a:lnTo>
                    <a:pt x="225518" y="323450"/>
                  </a:lnTo>
                  <a:lnTo>
                    <a:pt x="214089" y="329799"/>
                  </a:lnTo>
                  <a:lnTo>
                    <a:pt x="213612" y="330593"/>
                  </a:lnTo>
                  <a:lnTo>
                    <a:pt x="193159" y="341955"/>
                  </a:lnTo>
                  <a:lnTo>
                    <a:pt x="161345" y="341955"/>
                  </a:lnTo>
                  <a:lnTo>
                    <a:pt x="145438" y="330593"/>
                  </a:lnTo>
                  <a:lnTo>
                    <a:pt x="129531" y="326048"/>
                  </a:lnTo>
                  <a:lnTo>
                    <a:pt x="128500" y="326564"/>
                  </a:lnTo>
                  <a:lnTo>
                    <a:pt x="121312" y="339140"/>
                  </a:lnTo>
                  <a:lnTo>
                    <a:pt x="105405" y="350503"/>
                  </a:lnTo>
                  <a:lnTo>
                    <a:pt x="82680" y="373227"/>
                  </a:lnTo>
                  <a:lnTo>
                    <a:pt x="79821" y="373704"/>
                  </a:lnTo>
                  <a:lnTo>
                    <a:pt x="75535" y="377989"/>
                  </a:lnTo>
                  <a:lnTo>
                    <a:pt x="72679" y="378465"/>
                  </a:lnTo>
                  <a:lnTo>
                    <a:pt x="70774" y="380370"/>
                  </a:lnTo>
                  <a:lnTo>
                    <a:pt x="67915" y="380847"/>
                  </a:lnTo>
                  <a:lnTo>
                    <a:pt x="63629" y="385132"/>
                  </a:lnTo>
                  <a:lnTo>
                    <a:pt x="36360" y="389677"/>
                  </a:lnTo>
                  <a:lnTo>
                    <a:pt x="31815" y="373770"/>
                  </a:lnTo>
                  <a:lnTo>
                    <a:pt x="36360" y="346500"/>
                  </a:lnTo>
                  <a:lnTo>
                    <a:pt x="9090" y="310141"/>
                  </a:lnTo>
                  <a:lnTo>
                    <a:pt x="0" y="303324"/>
                  </a:lnTo>
                  <a:lnTo>
                    <a:pt x="0" y="185155"/>
                  </a:lnTo>
                  <a:lnTo>
                    <a:pt x="2381" y="185155"/>
                  </a:lnTo>
                  <a:lnTo>
                    <a:pt x="2381" y="173250"/>
                  </a:lnTo>
                  <a:lnTo>
                    <a:pt x="9526" y="173250"/>
                  </a:lnTo>
                  <a:lnTo>
                    <a:pt x="9526" y="168488"/>
                  </a:lnTo>
                  <a:lnTo>
                    <a:pt x="14287" y="168488"/>
                  </a:lnTo>
                  <a:lnTo>
                    <a:pt x="14287" y="166107"/>
                  </a:lnTo>
                  <a:lnTo>
                    <a:pt x="21432" y="166107"/>
                  </a:lnTo>
                  <a:lnTo>
                    <a:pt x="21432" y="161345"/>
                  </a:lnTo>
                  <a:lnTo>
                    <a:pt x="37531" y="161345"/>
                  </a:lnTo>
                  <a:lnTo>
                    <a:pt x="43177" y="46535"/>
                  </a:lnTo>
                  <a:lnTo>
                    <a:pt x="44973" y="46535"/>
                  </a:lnTo>
                  <a:lnTo>
                    <a:pt x="45558" y="34630"/>
                  </a:lnTo>
                  <a:lnTo>
                    <a:pt x="52469" y="34630"/>
                  </a:lnTo>
                  <a:lnTo>
                    <a:pt x="52703" y="29868"/>
                  </a:lnTo>
                  <a:lnTo>
                    <a:pt x="57347" y="29868"/>
                  </a:lnTo>
                  <a:lnTo>
                    <a:pt x="57464" y="27487"/>
                  </a:lnTo>
                  <a:lnTo>
                    <a:pt x="64375" y="27487"/>
                  </a:lnTo>
                  <a:lnTo>
                    <a:pt x="64609" y="22725"/>
                  </a:lnTo>
                  <a:lnTo>
                    <a:pt x="89606" y="22725"/>
                  </a:lnTo>
                  <a:lnTo>
                    <a:pt x="144145" y="11363"/>
                  </a:lnTo>
                  <a:lnTo>
                    <a:pt x="160052" y="22725"/>
                  </a:lnTo>
                  <a:lnTo>
                    <a:pt x="182777" y="11363"/>
                  </a:lnTo>
                  <a:lnTo>
                    <a:pt x="191867"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63"/>
            <p:cNvSpPr/>
            <p:nvPr/>
          </p:nvSpPr>
          <p:spPr>
            <a:xfrm>
              <a:off x="5091751" y="4341016"/>
              <a:ext cx="214398" cy="214373"/>
            </a:xfrm>
            <a:custGeom>
              <a:rect b="b" l="l" r="r" t="t"/>
              <a:pathLst>
                <a:path extrusionOk="0" h="285831" w="285864">
                  <a:moveTo>
                    <a:pt x="194965" y="0"/>
                  </a:moveTo>
                  <a:lnTo>
                    <a:pt x="194965" y="15908"/>
                  </a:lnTo>
                  <a:lnTo>
                    <a:pt x="226780" y="15908"/>
                  </a:lnTo>
                  <a:lnTo>
                    <a:pt x="242687" y="20452"/>
                  </a:lnTo>
                  <a:lnTo>
                    <a:pt x="249505" y="31815"/>
                  </a:lnTo>
                  <a:lnTo>
                    <a:pt x="269957" y="31815"/>
                  </a:lnTo>
                  <a:lnTo>
                    <a:pt x="285864" y="43177"/>
                  </a:lnTo>
                  <a:lnTo>
                    <a:pt x="285864" y="95444"/>
                  </a:lnTo>
                  <a:lnTo>
                    <a:pt x="281319" y="122713"/>
                  </a:lnTo>
                  <a:lnTo>
                    <a:pt x="281319" y="149983"/>
                  </a:lnTo>
                  <a:lnTo>
                    <a:pt x="285864" y="161345"/>
                  </a:lnTo>
                  <a:lnTo>
                    <a:pt x="281319" y="181797"/>
                  </a:lnTo>
                  <a:lnTo>
                    <a:pt x="279505" y="183611"/>
                  </a:lnTo>
                  <a:lnTo>
                    <a:pt x="274969" y="204022"/>
                  </a:lnTo>
                  <a:lnTo>
                    <a:pt x="270424" y="208567"/>
                  </a:lnTo>
                  <a:lnTo>
                    <a:pt x="259062" y="235837"/>
                  </a:lnTo>
                  <a:lnTo>
                    <a:pt x="220430" y="285831"/>
                  </a:lnTo>
                  <a:lnTo>
                    <a:pt x="199978" y="279014"/>
                  </a:lnTo>
                  <a:lnTo>
                    <a:pt x="188615" y="285831"/>
                  </a:lnTo>
                  <a:lnTo>
                    <a:pt x="172708" y="274469"/>
                  </a:lnTo>
                  <a:lnTo>
                    <a:pt x="156801" y="274469"/>
                  </a:lnTo>
                  <a:lnTo>
                    <a:pt x="134076" y="258562"/>
                  </a:lnTo>
                  <a:lnTo>
                    <a:pt x="102261" y="251744"/>
                  </a:lnTo>
                  <a:lnTo>
                    <a:pt x="90899" y="226747"/>
                  </a:lnTo>
                  <a:lnTo>
                    <a:pt x="90899" y="215385"/>
                  </a:lnTo>
                  <a:lnTo>
                    <a:pt x="74992" y="208567"/>
                  </a:lnTo>
                  <a:lnTo>
                    <a:pt x="31815" y="167663"/>
                  </a:lnTo>
                  <a:lnTo>
                    <a:pt x="27270" y="144938"/>
                  </a:lnTo>
                  <a:lnTo>
                    <a:pt x="15908" y="140393"/>
                  </a:lnTo>
                  <a:lnTo>
                    <a:pt x="0" y="106306"/>
                  </a:lnTo>
                  <a:lnTo>
                    <a:pt x="18052" y="109157"/>
                  </a:lnTo>
                  <a:lnTo>
                    <a:pt x="6350" y="84081"/>
                  </a:lnTo>
                  <a:lnTo>
                    <a:pt x="49527" y="90899"/>
                  </a:lnTo>
                  <a:lnTo>
                    <a:pt x="60890" y="90899"/>
                  </a:lnTo>
                  <a:lnTo>
                    <a:pt x="76797" y="90899"/>
                  </a:lnTo>
                  <a:lnTo>
                    <a:pt x="92704" y="68174"/>
                  </a:lnTo>
                  <a:lnTo>
                    <a:pt x="124519" y="36360"/>
                  </a:lnTo>
                  <a:lnTo>
                    <a:pt x="140426" y="31815"/>
                  </a:lnTo>
                  <a:lnTo>
                    <a:pt x="140426" y="20452"/>
                  </a:lnTo>
                  <a:lnTo>
                    <a:pt x="163151"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63"/>
            <p:cNvSpPr/>
            <p:nvPr/>
          </p:nvSpPr>
          <p:spPr>
            <a:xfrm>
              <a:off x="4846325" y="4543296"/>
              <a:ext cx="455061" cy="398818"/>
            </a:xfrm>
            <a:custGeom>
              <a:rect b="b" l="l" r="r" t="t"/>
              <a:pathLst>
                <a:path extrusionOk="0" h="234" w="267">
                  <a:moveTo>
                    <a:pt x="220" y="0"/>
                  </a:moveTo>
                  <a:lnTo>
                    <a:pt x="220" y="0"/>
                  </a:lnTo>
                  <a:lnTo>
                    <a:pt x="227" y="2"/>
                  </a:lnTo>
                  <a:lnTo>
                    <a:pt x="234" y="2"/>
                  </a:lnTo>
                  <a:lnTo>
                    <a:pt x="241" y="2"/>
                  </a:lnTo>
                  <a:lnTo>
                    <a:pt x="248" y="28"/>
                  </a:lnTo>
                  <a:lnTo>
                    <a:pt x="253" y="40"/>
                  </a:lnTo>
                  <a:lnTo>
                    <a:pt x="251" y="59"/>
                  </a:lnTo>
                  <a:lnTo>
                    <a:pt x="253" y="66"/>
                  </a:lnTo>
                  <a:lnTo>
                    <a:pt x="244" y="64"/>
                  </a:lnTo>
                  <a:lnTo>
                    <a:pt x="239" y="64"/>
                  </a:lnTo>
                  <a:lnTo>
                    <a:pt x="239" y="68"/>
                  </a:lnTo>
                  <a:lnTo>
                    <a:pt x="234" y="76"/>
                  </a:lnTo>
                  <a:lnTo>
                    <a:pt x="234" y="83"/>
                  </a:lnTo>
                  <a:lnTo>
                    <a:pt x="244" y="92"/>
                  </a:lnTo>
                  <a:lnTo>
                    <a:pt x="253" y="90"/>
                  </a:lnTo>
                  <a:lnTo>
                    <a:pt x="255" y="83"/>
                  </a:lnTo>
                  <a:lnTo>
                    <a:pt x="267" y="83"/>
                  </a:lnTo>
                  <a:lnTo>
                    <a:pt x="265" y="95"/>
                  </a:lnTo>
                  <a:lnTo>
                    <a:pt x="263" y="111"/>
                  </a:lnTo>
                  <a:lnTo>
                    <a:pt x="258" y="118"/>
                  </a:lnTo>
                  <a:lnTo>
                    <a:pt x="246" y="128"/>
                  </a:lnTo>
                  <a:lnTo>
                    <a:pt x="244" y="132"/>
                  </a:lnTo>
                  <a:lnTo>
                    <a:pt x="237" y="139"/>
                  </a:lnTo>
                  <a:lnTo>
                    <a:pt x="232" y="149"/>
                  </a:lnTo>
                  <a:lnTo>
                    <a:pt x="222" y="163"/>
                  </a:lnTo>
                  <a:lnTo>
                    <a:pt x="206" y="182"/>
                  </a:lnTo>
                  <a:lnTo>
                    <a:pt x="194" y="194"/>
                  </a:lnTo>
                  <a:lnTo>
                    <a:pt x="182" y="203"/>
                  </a:lnTo>
                  <a:lnTo>
                    <a:pt x="163" y="211"/>
                  </a:lnTo>
                  <a:lnTo>
                    <a:pt x="156" y="211"/>
                  </a:lnTo>
                  <a:lnTo>
                    <a:pt x="154" y="218"/>
                  </a:lnTo>
                  <a:lnTo>
                    <a:pt x="144" y="215"/>
                  </a:lnTo>
                  <a:lnTo>
                    <a:pt x="135" y="218"/>
                  </a:lnTo>
                  <a:lnTo>
                    <a:pt x="118" y="215"/>
                  </a:lnTo>
                  <a:lnTo>
                    <a:pt x="109" y="218"/>
                  </a:lnTo>
                  <a:lnTo>
                    <a:pt x="102" y="215"/>
                  </a:lnTo>
                  <a:lnTo>
                    <a:pt x="85" y="225"/>
                  </a:lnTo>
                  <a:lnTo>
                    <a:pt x="71" y="225"/>
                  </a:lnTo>
                  <a:lnTo>
                    <a:pt x="61" y="234"/>
                  </a:lnTo>
                  <a:lnTo>
                    <a:pt x="54" y="234"/>
                  </a:lnTo>
                  <a:lnTo>
                    <a:pt x="47" y="227"/>
                  </a:lnTo>
                  <a:lnTo>
                    <a:pt x="43" y="227"/>
                  </a:lnTo>
                  <a:lnTo>
                    <a:pt x="35" y="218"/>
                  </a:lnTo>
                  <a:lnTo>
                    <a:pt x="33" y="222"/>
                  </a:lnTo>
                  <a:lnTo>
                    <a:pt x="31" y="215"/>
                  </a:lnTo>
                  <a:lnTo>
                    <a:pt x="31" y="203"/>
                  </a:lnTo>
                  <a:lnTo>
                    <a:pt x="26" y="192"/>
                  </a:lnTo>
                  <a:lnTo>
                    <a:pt x="31" y="187"/>
                  </a:lnTo>
                  <a:lnTo>
                    <a:pt x="31" y="173"/>
                  </a:lnTo>
                  <a:lnTo>
                    <a:pt x="21" y="156"/>
                  </a:lnTo>
                  <a:lnTo>
                    <a:pt x="14" y="139"/>
                  </a:lnTo>
                  <a:lnTo>
                    <a:pt x="12" y="139"/>
                  </a:lnTo>
                  <a:lnTo>
                    <a:pt x="0" y="116"/>
                  </a:lnTo>
                  <a:lnTo>
                    <a:pt x="9" y="106"/>
                  </a:lnTo>
                  <a:lnTo>
                    <a:pt x="14" y="111"/>
                  </a:lnTo>
                  <a:lnTo>
                    <a:pt x="19" y="121"/>
                  </a:lnTo>
                  <a:lnTo>
                    <a:pt x="26" y="121"/>
                  </a:lnTo>
                  <a:lnTo>
                    <a:pt x="35" y="125"/>
                  </a:lnTo>
                  <a:lnTo>
                    <a:pt x="45" y="123"/>
                  </a:lnTo>
                  <a:lnTo>
                    <a:pt x="59" y="113"/>
                  </a:lnTo>
                  <a:lnTo>
                    <a:pt x="59" y="47"/>
                  </a:lnTo>
                  <a:lnTo>
                    <a:pt x="61" y="50"/>
                  </a:lnTo>
                  <a:lnTo>
                    <a:pt x="73" y="66"/>
                  </a:lnTo>
                  <a:lnTo>
                    <a:pt x="71" y="78"/>
                  </a:lnTo>
                  <a:lnTo>
                    <a:pt x="76" y="85"/>
                  </a:lnTo>
                  <a:lnTo>
                    <a:pt x="85" y="83"/>
                  </a:lnTo>
                  <a:lnTo>
                    <a:pt x="95" y="73"/>
                  </a:lnTo>
                  <a:lnTo>
                    <a:pt x="102" y="68"/>
                  </a:lnTo>
                  <a:lnTo>
                    <a:pt x="106" y="61"/>
                  </a:lnTo>
                  <a:lnTo>
                    <a:pt x="114" y="57"/>
                  </a:lnTo>
                  <a:lnTo>
                    <a:pt x="121" y="59"/>
                  </a:lnTo>
                  <a:lnTo>
                    <a:pt x="130" y="64"/>
                  </a:lnTo>
                  <a:lnTo>
                    <a:pt x="142" y="64"/>
                  </a:lnTo>
                  <a:lnTo>
                    <a:pt x="151" y="59"/>
                  </a:lnTo>
                  <a:lnTo>
                    <a:pt x="154" y="54"/>
                  </a:lnTo>
                  <a:lnTo>
                    <a:pt x="156" y="45"/>
                  </a:lnTo>
                  <a:lnTo>
                    <a:pt x="166" y="45"/>
                  </a:lnTo>
                  <a:lnTo>
                    <a:pt x="170" y="38"/>
                  </a:lnTo>
                  <a:lnTo>
                    <a:pt x="175" y="26"/>
                  </a:lnTo>
                  <a:lnTo>
                    <a:pt x="189" y="14"/>
                  </a:lnTo>
                  <a:lnTo>
                    <a:pt x="213" y="0"/>
                  </a:lnTo>
                  <a:lnTo>
                    <a:pt x="220" y="0"/>
                  </a:lnTo>
                  <a:moveTo>
                    <a:pt x="192" y="121"/>
                  </a:moveTo>
                  <a:lnTo>
                    <a:pt x="192" y="121"/>
                  </a:lnTo>
                  <a:lnTo>
                    <a:pt x="182" y="128"/>
                  </a:lnTo>
                  <a:lnTo>
                    <a:pt x="173" y="139"/>
                  </a:lnTo>
                  <a:lnTo>
                    <a:pt x="187" y="154"/>
                  </a:lnTo>
                  <a:lnTo>
                    <a:pt x="192" y="151"/>
                  </a:lnTo>
                  <a:lnTo>
                    <a:pt x="194" y="147"/>
                  </a:lnTo>
                  <a:lnTo>
                    <a:pt x="203" y="144"/>
                  </a:lnTo>
                  <a:lnTo>
                    <a:pt x="206" y="137"/>
                  </a:lnTo>
                  <a:lnTo>
                    <a:pt x="210" y="128"/>
                  </a:lnTo>
                  <a:lnTo>
                    <a:pt x="206" y="123"/>
                  </a:lnTo>
                  <a:lnTo>
                    <a:pt x="199" y="116"/>
                  </a:lnTo>
                  <a:lnTo>
                    <a:pt x="192" y="121"/>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63"/>
            <p:cNvSpPr/>
            <p:nvPr/>
          </p:nvSpPr>
          <p:spPr>
            <a:xfrm>
              <a:off x="4721907" y="4384384"/>
              <a:ext cx="366435" cy="370333"/>
            </a:xfrm>
            <a:custGeom>
              <a:rect b="b" l="l" r="r" t="t"/>
              <a:pathLst>
                <a:path extrusionOk="0" h="493777" w="488580">
                  <a:moveTo>
                    <a:pt x="379218" y="46740"/>
                  </a:moveTo>
                  <a:lnTo>
                    <a:pt x="363595" y="49995"/>
                  </a:lnTo>
                  <a:lnTo>
                    <a:pt x="338598" y="49995"/>
                  </a:lnTo>
                  <a:lnTo>
                    <a:pt x="338513" y="51719"/>
                  </a:lnTo>
                  <a:lnTo>
                    <a:pt x="354505" y="52918"/>
                  </a:lnTo>
                  <a:close/>
                  <a:moveTo>
                    <a:pt x="36360" y="0"/>
                  </a:moveTo>
                  <a:lnTo>
                    <a:pt x="59084" y="6817"/>
                  </a:lnTo>
                  <a:lnTo>
                    <a:pt x="79537" y="22725"/>
                  </a:lnTo>
                  <a:lnTo>
                    <a:pt x="90899" y="15908"/>
                  </a:lnTo>
                  <a:lnTo>
                    <a:pt x="236337" y="15908"/>
                  </a:lnTo>
                  <a:lnTo>
                    <a:pt x="263606" y="31815"/>
                  </a:lnTo>
                  <a:lnTo>
                    <a:pt x="354505" y="38632"/>
                  </a:lnTo>
                  <a:lnTo>
                    <a:pt x="418134" y="22725"/>
                  </a:lnTo>
                  <a:lnTo>
                    <a:pt x="449948" y="15908"/>
                  </a:lnTo>
                  <a:lnTo>
                    <a:pt x="472673" y="15908"/>
                  </a:lnTo>
                  <a:lnTo>
                    <a:pt x="488580" y="27270"/>
                  </a:lnTo>
                  <a:lnTo>
                    <a:pt x="478580" y="34413"/>
                  </a:lnTo>
                  <a:lnTo>
                    <a:pt x="488580" y="41556"/>
                  </a:lnTo>
                  <a:lnTo>
                    <a:pt x="472673" y="52918"/>
                  </a:lnTo>
                  <a:lnTo>
                    <a:pt x="461311" y="52918"/>
                  </a:lnTo>
                  <a:lnTo>
                    <a:pt x="434041" y="68826"/>
                  </a:lnTo>
                  <a:lnTo>
                    <a:pt x="418134" y="52918"/>
                  </a:lnTo>
                  <a:lnTo>
                    <a:pt x="363595" y="64281"/>
                  </a:lnTo>
                  <a:lnTo>
                    <a:pt x="338598" y="64281"/>
                  </a:lnTo>
                  <a:lnTo>
                    <a:pt x="331780" y="202901"/>
                  </a:lnTo>
                  <a:lnTo>
                    <a:pt x="299966" y="202901"/>
                  </a:lnTo>
                  <a:lnTo>
                    <a:pt x="299966" y="306784"/>
                  </a:lnTo>
                  <a:lnTo>
                    <a:pt x="299966" y="321070"/>
                  </a:lnTo>
                  <a:lnTo>
                    <a:pt x="299966" y="456767"/>
                  </a:lnTo>
                  <a:lnTo>
                    <a:pt x="299966" y="471053"/>
                  </a:lnTo>
                  <a:lnTo>
                    <a:pt x="263606" y="493777"/>
                  </a:lnTo>
                  <a:lnTo>
                    <a:pt x="245426" y="493777"/>
                  </a:lnTo>
                  <a:lnTo>
                    <a:pt x="224974" y="489232"/>
                  </a:lnTo>
                  <a:lnTo>
                    <a:pt x="204522" y="489232"/>
                  </a:lnTo>
                  <a:lnTo>
                    <a:pt x="197705" y="466508"/>
                  </a:lnTo>
                  <a:lnTo>
                    <a:pt x="186342" y="455145"/>
                  </a:lnTo>
                  <a:lnTo>
                    <a:pt x="165890" y="477870"/>
                  </a:lnTo>
                  <a:lnTo>
                    <a:pt x="138621" y="446055"/>
                  </a:lnTo>
                  <a:lnTo>
                    <a:pt x="122713" y="411968"/>
                  </a:lnTo>
                  <a:lnTo>
                    <a:pt x="118168" y="375609"/>
                  </a:lnTo>
                  <a:lnTo>
                    <a:pt x="106806" y="348339"/>
                  </a:lnTo>
                  <a:lnTo>
                    <a:pt x="95444" y="284710"/>
                  </a:lnTo>
                  <a:lnTo>
                    <a:pt x="95444" y="270424"/>
                  </a:lnTo>
                  <a:lnTo>
                    <a:pt x="95444" y="234716"/>
                  </a:lnTo>
                  <a:lnTo>
                    <a:pt x="90899" y="214264"/>
                  </a:lnTo>
                  <a:lnTo>
                    <a:pt x="74992" y="198356"/>
                  </a:lnTo>
                  <a:lnTo>
                    <a:pt x="59084" y="166542"/>
                  </a:lnTo>
                  <a:lnTo>
                    <a:pt x="36360" y="123365"/>
                  </a:lnTo>
                  <a:lnTo>
                    <a:pt x="31815" y="96095"/>
                  </a:lnTo>
                  <a:lnTo>
                    <a:pt x="0" y="64281"/>
                  </a:lnTo>
                  <a:lnTo>
                    <a:pt x="0" y="49995"/>
                  </a:lnTo>
                  <a:lnTo>
                    <a:pt x="0" y="30194"/>
                  </a:lnTo>
                  <a:lnTo>
                    <a:pt x="0" y="15908"/>
                  </a:lnTo>
                  <a:lnTo>
                    <a:pt x="15908" y="681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63"/>
            <p:cNvSpPr/>
            <p:nvPr/>
          </p:nvSpPr>
          <p:spPr>
            <a:xfrm>
              <a:off x="4733838" y="3776176"/>
              <a:ext cx="530379" cy="514958"/>
            </a:xfrm>
            <a:custGeom>
              <a:rect b="b" l="l" r="r" t="t"/>
              <a:pathLst>
                <a:path extrusionOk="0" h="686611" w="707172">
                  <a:moveTo>
                    <a:pt x="493125" y="0"/>
                  </a:moveTo>
                  <a:lnTo>
                    <a:pt x="520395" y="6817"/>
                  </a:lnTo>
                  <a:lnTo>
                    <a:pt x="543120" y="6817"/>
                  </a:lnTo>
                  <a:lnTo>
                    <a:pt x="559027" y="0"/>
                  </a:lnTo>
                  <a:lnTo>
                    <a:pt x="564385" y="8930"/>
                  </a:lnTo>
                  <a:lnTo>
                    <a:pt x="568552" y="7144"/>
                  </a:lnTo>
                  <a:lnTo>
                    <a:pt x="585802" y="35894"/>
                  </a:lnTo>
                  <a:lnTo>
                    <a:pt x="595386" y="38632"/>
                  </a:lnTo>
                  <a:lnTo>
                    <a:pt x="606749" y="27270"/>
                  </a:lnTo>
                  <a:lnTo>
                    <a:pt x="622656" y="34087"/>
                  </a:lnTo>
                  <a:lnTo>
                    <a:pt x="645381" y="22725"/>
                  </a:lnTo>
                  <a:lnTo>
                    <a:pt x="650672" y="31985"/>
                  </a:lnTo>
                  <a:lnTo>
                    <a:pt x="654906" y="29869"/>
                  </a:lnTo>
                  <a:lnTo>
                    <a:pt x="663995" y="45776"/>
                  </a:lnTo>
                  <a:lnTo>
                    <a:pt x="698082" y="73046"/>
                  </a:lnTo>
                  <a:lnTo>
                    <a:pt x="691797" y="106571"/>
                  </a:lnTo>
                  <a:lnTo>
                    <a:pt x="697647" y="109079"/>
                  </a:lnTo>
                  <a:lnTo>
                    <a:pt x="696242" y="111538"/>
                  </a:lnTo>
                  <a:lnTo>
                    <a:pt x="707172" y="116223"/>
                  </a:lnTo>
                  <a:lnTo>
                    <a:pt x="698082" y="132130"/>
                  </a:lnTo>
                  <a:lnTo>
                    <a:pt x="679903" y="143492"/>
                  </a:lnTo>
                  <a:lnTo>
                    <a:pt x="670813" y="159399"/>
                  </a:lnTo>
                  <a:lnTo>
                    <a:pt x="659450" y="179852"/>
                  </a:lnTo>
                  <a:lnTo>
                    <a:pt x="659450" y="207121"/>
                  </a:lnTo>
                  <a:lnTo>
                    <a:pt x="648088" y="218483"/>
                  </a:lnTo>
                  <a:lnTo>
                    <a:pt x="648088" y="245753"/>
                  </a:lnTo>
                  <a:lnTo>
                    <a:pt x="636726" y="254843"/>
                  </a:lnTo>
                  <a:lnTo>
                    <a:pt x="636726" y="282112"/>
                  </a:lnTo>
                  <a:lnTo>
                    <a:pt x="632181" y="282112"/>
                  </a:lnTo>
                  <a:lnTo>
                    <a:pt x="627636" y="304837"/>
                  </a:lnTo>
                  <a:lnTo>
                    <a:pt x="636726" y="320744"/>
                  </a:lnTo>
                  <a:lnTo>
                    <a:pt x="636726" y="363921"/>
                  </a:lnTo>
                  <a:lnTo>
                    <a:pt x="643543" y="395736"/>
                  </a:lnTo>
                  <a:lnTo>
                    <a:pt x="643543" y="416188"/>
                  </a:lnTo>
                  <a:lnTo>
                    <a:pt x="648088" y="438913"/>
                  </a:lnTo>
                  <a:lnTo>
                    <a:pt x="670813" y="459365"/>
                  </a:lnTo>
                  <a:lnTo>
                    <a:pt x="691265" y="502542"/>
                  </a:lnTo>
                  <a:lnTo>
                    <a:pt x="675358" y="502542"/>
                  </a:lnTo>
                  <a:lnTo>
                    <a:pt x="627636" y="509359"/>
                  </a:lnTo>
                  <a:lnTo>
                    <a:pt x="616274" y="513904"/>
                  </a:lnTo>
                  <a:lnTo>
                    <a:pt x="604911" y="534356"/>
                  </a:lnTo>
                  <a:lnTo>
                    <a:pt x="616274" y="552536"/>
                  </a:lnTo>
                  <a:lnTo>
                    <a:pt x="611729" y="593440"/>
                  </a:lnTo>
                  <a:lnTo>
                    <a:pt x="605461" y="628958"/>
                  </a:lnTo>
                  <a:lnTo>
                    <a:pt x="606749" y="629473"/>
                  </a:lnTo>
                  <a:lnTo>
                    <a:pt x="613568" y="635535"/>
                  </a:lnTo>
                  <a:lnTo>
                    <a:pt x="616274" y="636617"/>
                  </a:lnTo>
                  <a:lnTo>
                    <a:pt x="628089" y="647120"/>
                  </a:lnTo>
                  <a:lnTo>
                    <a:pt x="638563" y="640835"/>
                  </a:lnTo>
                  <a:lnTo>
                    <a:pt x="640615" y="652463"/>
                  </a:lnTo>
                  <a:lnTo>
                    <a:pt x="648088" y="647979"/>
                  </a:lnTo>
                  <a:lnTo>
                    <a:pt x="654906" y="686611"/>
                  </a:lnTo>
                  <a:lnTo>
                    <a:pt x="620819" y="686611"/>
                  </a:lnTo>
                  <a:lnTo>
                    <a:pt x="617961" y="679467"/>
                  </a:lnTo>
                  <a:lnTo>
                    <a:pt x="611294" y="679467"/>
                  </a:lnTo>
                  <a:lnTo>
                    <a:pt x="602204" y="656743"/>
                  </a:lnTo>
                  <a:lnTo>
                    <a:pt x="592964" y="647503"/>
                  </a:lnTo>
                  <a:lnTo>
                    <a:pt x="568552" y="643434"/>
                  </a:lnTo>
                  <a:lnTo>
                    <a:pt x="564046" y="637127"/>
                  </a:lnTo>
                  <a:lnTo>
                    <a:pt x="559027" y="636290"/>
                  </a:lnTo>
                  <a:lnTo>
                    <a:pt x="553833" y="629019"/>
                  </a:lnTo>
                  <a:lnTo>
                    <a:pt x="536737" y="636617"/>
                  </a:lnTo>
                  <a:lnTo>
                    <a:pt x="509468" y="632072"/>
                  </a:lnTo>
                  <a:lnTo>
                    <a:pt x="502800" y="625404"/>
                  </a:lnTo>
                  <a:lnTo>
                    <a:pt x="499943" y="624928"/>
                  </a:lnTo>
                  <a:lnTo>
                    <a:pt x="490584" y="615569"/>
                  </a:lnTo>
                  <a:lnTo>
                    <a:pt x="470836" y="611620"/>
                  </a:lnTo>
                  <a:lnTo>
                    <a:pt x="454929" y="611620"/>
                  </a:lnTo>
                  <a:lnTo>
                    <a:pt x="452071" y="604476"/>
                  </a:lnTo>
                  <a:lnTo>
                    <a:pt x="445404" y="604476"/>
                  </a:lnTo>
                  <a:lnTo>
                    <a:pt x="443716" y="600258"/>
                  </a:lnTo>
                  <a:lnTo>
                    <a:pt x="439021" y="600258"/>
                  </a:lnTo>
                  <a:lnTo>
                    <a:pt x="423114" y="600258"/>
                  </a:lnTo>
                  <a:lnTo>
                    <a:pt x="400389" y="604802"/>
                  </a:lnTo>
                  <a:lnTo>
                    <a:pt x="384482" y="604802"/>
                  </a:lnTo>
                  <a:lnTo>
                    <a:pt x="375392" y="604802"/>
                  </a:lnTo>
                  <a:lnTo>
                    <a:pt x="375392" y="597658"/>
                  </a:lnTo>
                  <a:lnTo>
                    <a:pt x="374957" y="597658"/>
                  </a:lnTo>
                  <a:lnTo>
                    <a:pt x="365867" y="597658"/>
                  </a:lnTo>
                  <a:lnTo>
                    <a:pt x="365867" y="554482"/>
                  </a:lnTo>
                  <a:lnTo>
                    <a:pt x="354505" y="538574"/>
                  </a:lnTo>
                  <a:lnTo>
                    <a:pt x="347688" y="518122"/>
                  </a:lnTo>
                  <a:lnTo>
                    <a:pt x="354505" y="495398"/>
                  </a:lnTo>
                  <a:lnTo>
                    <a:pt x="347688" y="479490"/>
                  </a:lnTo>
                  <a:lnTo>
                    <a:pt x="347688" y="466182"/>
                  </a:lnTo>
                  <a:lnTo>
                    <a:pt x="316308" y="466182"/>
                  </a:lnTo>
                  <a:lnTo>
                    <a:pt x="316308" y="459038"/>
                  </a:lnTo>
                  <a:lnTo>
                    <a:pt x="306783" y="459038"/>
                  </a:lnTo>
                  <a:lnTo>
                    <a:pt x="306783" y="454820"/>
                  </a:lnTo>
                  <a:lnTo>
                    <a:pt x="298128" y="454820"/>
                  </a:lnTo>
                  <a:lnTo>
                    <a:pt x="293583" y="459365"/>
                  </a:lnTo>
                  <a:lnTo>
                    <a:pt x="273131" y="459365"/>
                  </a:lnTo>
                  <a:lnTo>
                    <a:pt x="261769" y="482089"/>
                  </a:lnTo>
                  <a:lnTo>
                    <a:pt x="257224" y="493452"/>
                  </a:lnTo>
                  <a:lnTo>
                    <a:pt x="239044" y="486634"/>
                  </a:lnTo>
                  <a:lnTo>
                    <a:pt x="223137" y="493452"/>
                  </a:lnTo>
                  <a:lnTo>
                    <a:pt x="202685" y="493452"/>
                  </a:lnTo>
                  <a:lnTo>
                    <a:pt x="196434" y="486308"/>
                  </a:lnTo>
                  <a:lnTo>
                    <a:pt x="193160" y="486308"/>
                  </a:lnTo>
                  <a:lnTo>
                    <a:pt x="177253" y="468128"/>
                  </a:lnTo>
                  <a:lnTo>
                    <a:pt x="170435" y="459038"/>
                  </a:lnTo>
                  <a:lnTo>
                    <a:pt x="161345" y="431769"/>
                  </a:lnTo>
                  <a:lnTo>
                    <a:pt x="153426" y="415929"/>
                  </a:lnTo>
                  <a:lnTo>
                    <a:pt x="52702" y="411643"/>
                  </a:lnTo>
                  <a:lnTo>
                    <a:pt x="36795" y="416188"/>
                  </a:lnTo>
                  <a:lnTo>
                    <a:pt x="29977" y="416188"/>
                  </a:lnTo>
                  <a:lnTo>
                    <a:pt x="14070" y="423005"/>
                  </a:lnTo>
                  <a:lnTo>
                    <a:pt x="10237" y="413422"/>
                  </a:lnTo>
                  <a:lnTo>
                    <a:pt x="4545" y="415861"/>
                  </a:lnTo>
                  <a:lnTo>
                    <a:pt x="0" y="404499"/>
                  </a:lnTo>
                  <a:lnTo>
                    <a:pt x="4545" y="399954"/>
                  </a:lnTo>
                  <a:lnTo>
                    <a:pt x="9090" y="384047"/>
                  </a:lnTo>
                  <a:lnTo>
                    <a:pt x="15908" y="372684"/>
                  </a:lnTo>
                  <a:lnTo>
                    <a:pt x="27270" y="365867"/>
                  </a:lnTo>
                  <a:lnTo>
                    <a:pt x="36360" y="372684"/>
                  </a:lnTo>
                  <a:lnTo>
                    <a:pt x="47722" y="356777"/>
                  </a:lnTo>
                  <a:lnTo>
                    <a:pt x="68174" y="356777"/>
                  </a:lnTo>
                  <a:lnTo>
                    <a:pt x="73532" y="363921"/>
                  </a:lnTo>
                  <a:lnTo>
                    <a:pt x="77699" y="363921"/>
                  </a:lnTo>
                  <a:lnTo>
                    <a:pt x="82568" y="370413"/>
                  </a:lnTo>
                  <a:lnTo>
                    <a:pt x="86354" y="372684"/>
                  </a:lnTo>
                  <a:lnTo>
                    <a:pt x="106806" y="349960"/>
                  </a:lnTo>
                  <a:lnTo>
                    <a:pt x="129531" y="334053"/>
                  </a:lnTo>
                  <a:lnTo>
                    <a:pt x="138621" y="324963"/>
                  </a:lnTo>
                  <a:lnTo>
                    <a:pt x="138621" y="290876"/>
                  </a:lnTo>
                  <a:lnTo>
                    <a:pt x="149983" y="254516"/>
                  </a:lnTo>
                  <a:lnTo>
                    <a:pt x="170435" y="238609"/>
                  </a:lnTo>
                  <a:lnTo>
                    <a:pt x="193160" y="222702"/>
                  </a:lnTo>
                  <a:lnTo>
                    <a:pt x="197705" y="204522"/>
                  </a:lnTo>
                  <a:lnTo>
                    <a:pt x="197705" y="195432"/>
                  </a:lnTo>
                  <a:lnTo>
                    <a:pt x="209067" y="184070"/>
                  </a:lnTo>
                  <a:lnTo>
                    <a:pt x="204522" y="161345"/>
                  </a:lnTo>
                  <a:lnTo>
                    <a:pt x="209067" y="129531"/>
                  </a:lnTo>
                  <a:lnTo>
                    <a:pt x="213612" y="102261"/>
                  </a:lnTo>
                  <a:lnTo>
                    <a:pt x="224974" y="86354"/>
                  </a:lnTo>
                  <a:lnTo>
                    <a:pt x="229519" y="65902"/>
                  </a:lnTo>
                  <a:lnTo>
                    <a:pt x="229519" y="38632"/>
                  </a:lnTo>
                  <a:lnTo>
                    <a:pt x="247699" y="18180"/>
                  </a:lnTo>
                  <a:lnTo>
                    <a:pt x="268151" y="6817"/>
                  </a:lnTo>
                  <a:lnTo>
                    <a:pt x="295421" y="22725"/>
                  </a:lnTo>
                  <a:lnTo>
                    <a:pt x="322690" y="34087"/>
                  </a:lnTo>
                  <a:lnTo>
                    <a:pt x="347688" y="38632"/>
                  </a:lnTo>
                  <a:lnTo>
                    <a:pt x="374957" y="43177"/>
                  </a:lnTo>
                  <a:lnTo>
                    <a:pt x="386319" y="22725"/>
                  </a:lnTo>
                  <a:lnTo>
                    <a:pt x="390864" y="18180"/>
                  </a:lnTo>
                  <a:lnTo>
                    <a:pt x="409044" y="22725"/>
                  </a:lnTo>
                  <a:lnTo>
                    <a:pt x="445404" y="6817"/>
                  </a:lnTo>
                  <a:lnTo>
                    <a:pt x="461311" y="11363"/>
                  </a:lnTo>
                  <a:lnTo>
                    <a:pt x="472673" y="11363"/>
                  </a:lnTo>
                  <a:lnTo>
                    <a:pt x="477218" y="681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63"/>
            <p:cNvSpPr/>
            <p:nvPr/>
          </p:nvSpPr>
          <p:spPr>
            <a:xfrm>
              <a:off x="4716795" y="4038646"/>
              <a:ext cx="347687" cy="380070"/>
            </a:xfrm>
            <a:custGeom>
              <a:rect b="b" l="l" r="r" t="t"/>
              <a:pathLst>
                <a:path extrusionOk="0" h="223" w="204">
                  <a:moveTo>
                    <a:pt x="76" y="24"/>
                  </a:moveTo>
                  <a:lnTo>
                    <a:pt x="76" y="24"/>
                  </a:lnTo>
                  <a:lnTo>
                    <a:pt x="81" y="36"/>
                  </a:lnTo>
                  <a:lnTo>
                    <a:pt x="85" y="45"/>
                  </a:lnTo>
                  <a:lnTo>
                    <a:pt x="90" y="52"/>
                  </a:lnTo>
                  <a:lnTo>
                    <a:pt x="95" y="60"/>
                  </a:lnTo>
                  <a:lnTo>
                    <a:pt x="107" y="57"/>
                  </a:lnTo>
                  <a:lnTo>
                    <a:pt x="111" y="55"/>
                  </a:lnTo>
                  <a:lnTo>
                    <a:pt x="121" y="57"/>
                  </a:lnTo>
                  <a:lnTo>
                    <a:pt x="123" y="55"/>
                  </a:lnTo>
                  <a:lnTo>
                    <a:pt x="126" y="45"/>
                  </a:lnTo>
                  <a:lnTo>
                    <a:pt x="137" y="45"/>
                  </a:lnTo>
                  <a:lnTo>
                    <a:pt x="137" y="41"/>
                  </a:lnTo>
                  <a:lnTo>
                    <a:pt x="147" y="41"/>
                  </a:lnTo>
                  <a:lnTo>
                    <a:pt x="145" y="48"/>
                  </a:lnTo>
                  <a:lnTo>
                    <a:pt x="163" y="48"/>
                  </a:lnTo>
                  <a:lnTo>
                    <a:pt x="163" y="57"/>
                  </a:lnTo>
                  <a:lnTo>
                    <a:pt x="168" y="64"/>
                  </a:lnTo>
                  <a:lnTo>
                    <a:pt x="166" y="74"/>
                  </a:lnTo>
                  <a:lnTo>
                    <a:pt x="166" y="83"/>
                  </a:lnTo>
                  <a:lnTo>
                    <a:pt x="173" y="90"/>
                  </a:lnTo>
                  <a:lnTo>
                    <a:pt x="171" y="109"/>
                  </a:lnTo>
                  <a:lnTo>
                    <a:pt x="175" y="107"/>
                  </a:lnTo>
                  <a:lnTo>
                    <a:pt x="182" y="107"/>
                  </a:lnTo>
                  <a:lnTo>
                    <a:pt x="192" y="104"/>
                  </a:lnTo>
                  <a:lnTo>
                    <a:pt x="199" y="107"/>
                  </a:lnTo>
                  <a:lnTo>
                    <a:pt x="201" y="112"/>
                  </a:lnTo>
                  <a:lnTo>
                    <a:pt x="199" y="119"/>
                  </a:lnTo>
                  <a:lnTo>
                    <a:pt x="204" y="128"/>
                  </a:lnTo>
                  <a:lnTo>
                    <a:pt x="201" y="133"/>
                  </a:lnTo>
                  <a:lnTo>
                    <a:pt x="201" y="140"/>
                  </a:lnTo>
                  <a:lnTo>
                    <a:pt x="168" y="140"/>
                  </a:lnTo>
                  <a:lnTo>
                    <a:pt x="166" y="192"/>
                  </a:lnTo>
                  <a:lnTo>
                    <a:pt x="178" y="206"/>
                  </a:lnTo>
                  <a:lnTo>
                    <a:pt x="190" y="216"/>
                  </a:lnTo>
                  <a:lnTo>
                    <a:pt x="159" y="223"/>
                  </a:lnTo>
                  <a:lnTo>
                    <a:pt x="119" y="220"/>
                  </a:lnTo>
                  <a:lnTo>
                    <a:pt x="107" y="211"/>
                  </a:lnTo>
                  <a:lnTo>
                    <a:pt x="43" y="213"/>
                  </a:lnTo>
                  <a:lnTo>
                    <a:pt x="38" y="213"/>
                  </a:lnTo>
                  <a:lnTo>
                    <a:pt x="29" y="206"/>
                  </a:lnTo>
                  <a:lnTo>
                    <a:pt x="19" y="206"/>
                  </a:lnTo>
                  <a:lnTo>
                    <a:pt x="10" y="209"/>
                  </a:lnTo>
                  <a:lnTo>
                    <a:pt x="3" y="211"/>
                  </a:lnTo>
                  <a:lnTo>
                    <a:pt x="0" y="202"/>
                  </a:lnTo>
                  <a:lnTo>
                    <a:pt x="3" y="187"/>
                  </a:lnTo>
                  <a:lnTo>
                    <a:pt x="7" y="171"/>
                  </a:lnTo>
                  <a:lnTo>
                    <a:pt x="10" y="164"/>
                  </a:lnTo>
                  <a:lnTo>
                    <a:pt x="14" y="149"/>
                  </a:lnTo>
                  <a:lnTo>
                    <a:pt x="19" y="142"/>
                  </a:lnTo>
                  <a:lnTo>
                    <a:pt x="26" y="133"/>
                  </a:lnTo>
                  <a:lnTo>
                    <a:pt x="33" y="123"/>
                  </a:lnTo>
                  <a:lnTo>
                    <a:pt x="33" y="114"/>
                  </a:lnTo>
                  <a:lnTo>
                    <a:pt x="33" y="102"/>
                  </a:lnTo>
                  <a:lnTo>
                    <a:pt x="29" y="97"/>
                  </a:lnTo>
                  <a:lnTo>
                    <a:pt x="24" y="88"/>
                  </a:lnTo>
                  <a:lnTo>
                    <a:pt x="22" y="78"/>
                  </a:lnTo>
                  <a:lnTo>
                    <a:pt x="22" y="74"/>
                  </a:lnTo>
                  <a:lnTo>
                    <a:pt x="26" y="69"/>
                  </a:lnTo>
                  <a:lnTo>
                    <a:pt x="22" y="52"/>
                  </a:lnTo>
                  <a:lnTo>
                    <a:pt x="19" y="41"/>
                  </a:lnTo>
                  <a:lnTo>
                    <a:pt x="10" y="31"/>
                  </a:lnTo>
                  <a:lnTo>
                    <a:pt x="12" y="29"/>
                  </a:lnTo>
                  <a:lnTo>
                    <a:pt x="19" y="26"/>
                  </a:lnTo>
                  <a:lnTo>
                    <a:pt x="24" y="26"/>
                  </a:lnTo>
                  <a:lnTo>
                    <a:pt x="29" y="24"/>
                  </a:lnTo>
                  <a:lnTo>
                    <a:pt x="76" y="24"/>
                  </a:lnTo>
                  <a:close/>
                  <a:moveTo>
                    <a:pt x="12" y="22"/>
                  </a:moveTo>
                  <a:lnTo>
                    <a:pt x="12" y="22"/>
                  </a:lnTo>
                  <a:lnTo>
                    <a:pt x="10" y="22"/>
                  </a:lnTo>
                  <a:lnTo>
                    <a:pt x="5" y="10"/>
                  </a:lnTo>
                  <a:lnTo>
                    <a:pt x="12" y="5"/>
                  </a:lnTo>
                  <a:lnTo>
                    <a:pt x="17" y="0"/>
                  </a:lnTo>
                  <a:lnTo>
                    <a:pt x="24" y="7"/>
                  </a:lnTo>
                  <a:lnTo>
                    <a:pt x="17" y="10"/>
                  </a:lnTo>
                  <a:lnTo>
                    <a:pt x="14" y="15"/>
                  </a:lnTo>
                  <a:lnTo>
                    <a:pt x="12" y="2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63"/>
            <p:cNvSpPr/>
            <p:nvPr/>
          </p:nvSpPr>
          <p:spPr>
            <a:xfrm>
              <a:off x="4701455" y="3817080"/>
              <a:ext cx="208094" cy="245589"/>
            </a:xfrm>
            <a:custGeom>
              <a:rect b="b" l="l" r="r" t="t"/>
              <a:pathLst>
                <a:path extrusionOk="0" h="327452" w="277458">
                  <a:moveTo>
                    <a:pt x="224974" y="0"/>
                  </a:moveTo>
                  <a:lnTo>
                    <a:pt x="247699" y="6818"/>
                  </a:lnTo>
                  <a:lnTo>
                    <a:pt x="272696" y="11363"/>
                  </a:lnTo>
                  <a:lnTo>
                    <a:pt x="271864" y="15108"/>
                  </a:lnTo>
                  <a:lnTo>
                    <a:pt x="277458" y="16125"/>
                  </a:lnTo>
                  <a:lnTo>
                    <a:pt x="272913" y="36577"/>
                  </a:lnTo>
                  <a:lnTo>
                    <a:pt x="261551" y="52484"/>
                  </a:lnTo>
                  <a:lnTo>
                    <a:pt x="257006" y="79754"/>
                  </a:lnTo>
                  <a:lnTo>
                    <a:pt x="252461" y="111568"/>
                  </a:lnTo>
                  <a:lnTo>
                    <a:pt x="257006" y="134293"/>
                  </a:lnTo>
                  <a:lnTo>
                    <a:pt x="245644" y="145655"/>
                  </a:lnTo>
                  <a:lnTo>
                    <a:pt x="245644" y="154745"/>
                  </a:lnTo>
                  <a:lnTo>
                    <a:pt x="241099" y="172925"/>
                  </a:lnTo>
                  <a:lnTo>
                    <a:pt x="218374" y="188832"/>
                  </a:lnTo>
                  <a:lnTo>
                    <a:pt x="202467" y="204739"/>
                  </a:lnTo>
                  <a:lnTo>
                    <a:pt x="186560" y="241099"/>
                  </a:lnTo>
                  <a:lnTo>
                    <a:pt x="186560" y="275186"/>
                  </a:lnTo>
                  <a:lnTo>
                    <a:pt x="177470" y="284275"/>
                  </a:lnTo>
                  <a:lnTo>
                    <a:pt x="154745" y="300183"/>
                  </a:lnTo>
                  <a:lnTo>
                    <a:pt x="134293" y="322907"/>
                  </a:lnTo>
                  <a:lnTo>
                    <a:pt x="122931" y="316090"/>
                  </a:lnTo>
                  <a:lnTo>
                    <a:pt x="120333" y="312626"/>
                  </a:lnTo>
                  <a:lnTo>
                    <a:pt x="118169" y="311328"/>
                  </a:lnTo>
                  <a:lnTo>
                    <a:pt x="114923" y="307000"/>
                  </a:lnTo>
                  <a:lnTo>
                    <a:pt x="100206" y="307000"/>
                  </a:lnTo>
                  <a:lnTo>
                    <a:pt x="84299" y="322907"/>
                  </a:lnTo>
                  <a:lnTo>
                    <a:pt x="80489" y="317193"/>
                  </a:lnTo>
                  <a:lnTo>
                    <a:pt x="79537" y="318145"/>
                  </a:lnTo>
                  <a:lnTo>
                    <a:pt x="77190" y="314625"/>
                  </a:lnTo>
                  <a:lnTo>
                    <a:pt x="63846" y="307000"/>
                  </a:lnTo>
                  <a:lnTo>
                    <a:pt x="52484" y="311545"/>
                  </a:lnTo>
                  <a:lnTo>
                    <a:pt x="36577" y="327452"/>
                  </a:lnTo>
                  <a:lnTo>
                    <a:pt x="32132" y="322373"/>
                  </a:lnTo>
                  <a:lnTo>
                    <a:pt x="31815" y="322690"/>
                  </a:lnTo>
                  <a:lnTo>
                    <a:pt x="0" y="286331"/>
                  </a:lnTo>
                  <a:lnTo>
                    <a:pt x="31815" y="263606"/>
                  </a:lnTo>
                  <a:lnTo>
                    <a:pt x="15908" y="236337"/>
                  </a:lnTo>
                  <a:lnTo>
                    <a:pt x="31815" y="231792"/>
                  </a:lnTo>
                  <a:lnTo>
                    <a:pt x="52267" y="227247"/>
                  </a:lnTo>
                  <a:lnTo>
                    <a:pt x="52267" y="209067"/>
                  </a:lnTo>
                  <a:lnTo>
                    <a:pt x="74992" y="227247"/>
                  </a:lnTo>
                  <a:lnTo>
                    <a:pt x="106806" y="227247"/>
                  </a:lnTo>
                  <a:lnTo>
                    <a:pt x="118169" y="209067"/>
                  </a:lnTo>
                  <a:lnTo>
                    <a:pt x="122713" y="188615"/>
                  </a:lnTo>
                  <a:lnTo>
                    <a:pt x="118169" y="156800"/>
                  </a:lnTo>
                  <a:lnTo>
                    <a:pt x="102261" y="134076"/>
                  </a:lnTo>
                  <a:lnTo>
                    <a:pt x="117251" y="93389"/>
                  </a:lnTo>
                  <a:lnTo>
                    <a:pt x="111568" y="91116"/>
                  </a:lnTo>
                  <a:lnTo>
                    <a:pt x="84299" y="95661"/>
                  </a:lnTo>
                  <a:lnTo>
                    <a:pt x="83108" y="90303"/>
                  </a:lnTo>
                  <a:lnTo>
                    <a:pt x="79537" y="90899"/>
                  </a:lnTo>
                  <a:lnTo>
                    <a:pt x="74992" y="70447"/>
                  </a:lnTo>
                  <a:lnTo>
                    <a:pt x="74992" y="54539"/>
                  </a:lnTo>
                  <a:lnTo>
                    <a:pt x="122713" y="54539"/>
                  </a:lnTo>
                  <a:lnTo>
                    <a:pt x="149983" y="65902"/>
                  </a:lnTo>
                  <a:lnTo>
                    <a:pt x="177253" y="74992"/>
                  </a:lnTo>
                  <a:lnTo>
                    <a:pt x="181798" y="54539"/>
                  </a:lnTo>
                  <a:lnTo>
                    <a:pt x="204522" y="2272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63"/>
            <p:cNvSpPr/>
            <p:nvPr/>
          </p:nvSpPr>
          <p:spPr>
            <a:xfrm>
              <a:off x="4652030" y="3857985"/>
              <a:ext cx="57948" cy="39363"/>
            </a:xfrm>
            <a:custGeom>
              <a:rect b="b" l="l" r="r" t="t"/>
              <a:pathLst>
                <a:path extrusionOk="0" h="52484" w="77264">
                  <a:moveTo>
                    <a:pt x="18180" y="0"/>
                  </a:moveTo>
                  <a:lnTo>
                    <a:pt x="77264" y="0"/>
                  </a:lnTo>
                  <a:lnTo>
                    <a:pt x="77264" y="4762"/>
                  </a:lnTo>
                  <a:lnTo>
                    <a:pt x="77264" y="43177"/>
                  </a:lnTo>
                  <a:lnTo>
                    <a:pt x="77264" y="47939"/>
                  </a:lnTo>
                  <a:lnTo>
                    <a:pt x="22725" y="47939"/>
                  </a:lnTo>
                  <a:lnTo>
                    <a:pt x="6818" y="52484"/>
                  </a:lnTo>
                  <a:lnTo>
                    <a:pt x="0" y="41122"/>
                  </a:lnTo>
                  <a:lnTo>
                    <a:pt x="1299" y="38524"/>
                  </a:lnTo>
                  <a:lnTo>
                    <a:pt x="0" y="3636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63"/>
            <p:cNvSpPr/>
            <p:nvPr/>
          </p:nvSpPr>
          <p:spPr>
            <a:xfrm>
              <a:off x="4640099" y="3857984"/>
              <a:ext cx="153392" cy="174089"/>
            </a:xfrm>
            <a:custGeom>
              <a:rect b="b" l="l" r="r" t="t"/>
              <a:pathLst>
                <a:path extrusionOk="0" h="232118" w="204522">
                  <a:moveTo>
                    <a:pt x="93171" y="0"/>
                  </a:moveTo>
                  <a:lnTo>
                    <a:pt x="109079" y="0"/>
                  </a:lnTo>
                  <a:lnTo>
                    <a:pt x="129531" y="0"/>
                  </a:lnTo>
                  <a:lnTo>
                    <a:pt x="152256" y="0"/>
                  </a:lnTo>
                  <a:lnTo>
                    <a:pt x="156800" y="0"/>
                  </a:lnTo>
                  <a:lnTo>
                    <a:pt x="156800" y="7143"/>
                  </a:lnTo>
                  <a:lnTo>
                    <a:pt x="156800" y="15908"/>
                  </a:lnTo>
                  <a:lnTo>
                    <a:pt x="161345" y="31815"/>
                  </a:lnTo>
                  <a:lnTo>
                    <a:pt x="188615" y="31815"/>
                  </a:lnTo>
                  <a:lnTo>
                    <a:pt x="199977" y="36360"/>
                  </a:lnTo>
                  <a:lnTo>
                    <a:pt x="197684" y="42585"/>
                  </a:lnTo>
                  <a:lnTo>
                    <a:pt x="199977" y="43503"/>
                  </a:lnTo>
                  <a:lnTo>
                    <a:pt x="185794" y="82000"/>
                  </a:lnTo>
                  <a:lnTo>
                    <a:pt x="199977" y="102262"/>
                  </a:lnTo>
                  <a:lnTo>
                    <a:pt x="204522" y="129531"/>
                  </a:lnTo>
                  <a:lnTo>
                    <a:pt x="203901" y="132947"/>
                  </a:lnTo>
                  <a:lnTo>
                    <a:pt x="204522" y="136674"/>
                  </a:lnTo>
                  <a:lnTo>
                    <a:pt x="199977" y="161672"/>
                  </a:lnTo>
                  <a:lnTo>
                    <a:pt x="188615" y="179851"/>
                  </a:lnTo>
                  <a:lnTo>
                    <a:pt x="156800" y="179851"/>
                  </a:lnTo>
                  <a:lnTo>
                    <a:pt x="134076" y="161672"/>
                  </a:lnTo>
                  <a:lnTo>
                    <a:pt x="134076" y="172708"/>
                  </a:lnTo>
                  <a:lnTo>
                    <a:pt x="134076" y="179851"/>
                  </a:lnTo>
                  <a:lnTo>
                    <a:pt x="113624" y="179851"/>
                  </a:lnTo>
                  <a:lnTo>
                    <a:pt x="100841" y="187155"/>
                  </a:lnTo>
                  <a:lnTo>
                    <a:pt x="113624" y="209068"/>
                  </a:lnTo>
                  <a:lnTo>
                    <a:pt x="110398" y="210681"/>
                  </a:lnTo>
                  <a:lnTo>
                    <a:pt x="113624" y="216211"/>
                  </a:lnTo>
                  <a:lnTo>
                    <a:pt x="81809" y="232118"/>
                  </a:lnTo>
                  <a:lnTo>
                    <a:pt x="49995" y="200304"/>
                  </a:lnTo>
                  <a:lnTo>
                    <a:pt x="22725" y="168489"/>
                  </a:lnTo>
                  <a:lnTo>
                    <a:pt x="0" y="129857"/>
                  </a:lnTo>
                  <a:lnTo>
                    <a:pt x="0" y="122714"/>
                  </a:lnTo>
                  <a:lnTo>
                    <a:pt x="0" y="120767"/>
                  </a:lnTo>
                  <a:lnTo>
                    <a:pt x="0" y="113624"/>
                  </a:lnTo>
                  <a:lnTo>
                    <a:pt x="11363" y="95444"/>
                  </a:lnTo>
                  <a:lnTo>
                    <a:pt x="15908" y="74992"/>
                  </a:lnTo>
                  <a:lnTo>
                    <a:pt x="27270" y="47722"/>
                  </a:lnTo>
                  <a:lnTo>
                    <a:pt x="38632" y="43177"/>
                  </a:lnTo>
                  <a:lnTo>
                    <a:pt x="93171" y="43177"/>
                  </a:lnTo>
                  <a:lnTo>
                    <a:pt x="93171" y="714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63"/>
            <p:cNvSpPr/>
            <p:nvPr/>
          </p:nvSpPr>
          <p:spPr>
            <a:xfrm>
              <a:off x="4793490" y="3610855"/>
              <a:ext cx="363189" cy="256060"/>
            </a:xfrm>
            <a:custGeom>
              <a:rect b="b" l="l" r="r" t="t"/>
              <a:pathLst>
                <a:path extrusionOk="0" h="341413" w="484252">
                  <a:moveTo>
                    <a:pt x="311328" y="0"/>
                  </a:moveTo>
                  <a:lnTo>
                    <a:pt x="315843" y="12042"/>
                  </a:lnTo>
                  <a:lnTo>
                    <a:pt x="316090" y="11905"/>
                  </a:lnTo>
                  <a:lnTo>
                    <a:pt x="318695" y="18852"/>
                  </a:lnTo>
                  <a:lnTo>
                    <a:pt x="338597" y="43177"/>
                  </a:lnTo>
                  <a:lnTo>
                    <a:pt x="338597" y="49262"/>
                  </a:lnTo>
                  <a:lnTo>
                    <a:pt x="343359" y="55082"/>
                  </a:lnTo>
                  <a:lnTo>
                    <a:pt x="343359" y="66445"/>
                  </a:lnTo>
                  <a:lnTo>
                    <a:pt x="338815" y="82352"/>
                  </a:lnTo>
                  <a:lnTo>
                    <a:pt x="338815" y="85211"/>
                  </a:lnTo>
                  <a:lnTo>
                    <a:pt x="349960" y="93171"/>
                  </a:lnTo>
                  <a:lnTo>
                    <a:pt x="377229" y="109079"/>
                  </a:lnTo>
                  <a:lnTo>
                    <a:pt x="393137" y="124986"/>
                  </a:lnTo>
                  <a:lnTo>
                    <a:pt x="393137" y="132129"/>
                  </a:lnTo>
                  <a:lnTo>
                    <a:pt x="397899" y="136891"/>
                  </a:lnTo>
                  <a:lnTo>
                    <a:pt x="397899" y="139920"/>
                  </a:lnTo>
                  <a:lnTo>
                    <a:pt x="420406" y="156801"/>
                  </a:lnTo>
                  <a:lnTo>
                    <a:pt x="436313" y="172708"/>
                  </a:lnTo>
                  <a:lnTo>
                    <a:pt x="447676" y="195433"/>
                  </a:lnTo>
                  <a:lnTo>
                    <a:pt x="472673" y="211340"/>
                  </a:lnTo>
                  <a:lnTo>
                    <a:pt x="479490" y="220430"/>
                  </a:lnTo>
                  <a:lnTo>
                    <a:pt x="473011" y="220430"/>
                  </a:lnTo>
                  <a:lnTo>
                    <a:pt x="477435" y="223245"/>
                  </a:lnTo>
                  <a:lnTo>
                    <a:pt x="484252" y="232335"/>
                  </a:lnTo>
                  <a:lnTo>
                    <a:pt x="472890" y="232335"/>
                  </a:lnTo>
                  <a:lnTo>
                    <a:pt x="445620" y="232335"/>
                  </a:lnTo>
                  <a:lnTo>
                    <a:pt x="418351" y="227790"/>
                  </a:lnTo>
                  <a:lnTo>
                    <a:pt x="409261" y="232335"/>
                  </a:lnTo>
                  <a:lnTo>
                    <a:pt x="397899" y="243697"/>
                  </a:lnTo>
                  <a:lnTo>
                    <a:pt x="386536" y="243697"/>
                  </a:lnTo>
                  <a:lnTo>
                    <a:pt x="370629" y="239152"/>
                  </a:lnTo>
                  <a:lnTo>
                    <a:pt x="334270" y="255059"/>
                  </a:lnTo>
                  <a:lnTo>
                    <a:pt x="316090" y="250514"/>
                  </a:lnTo>
                  <a:lnTo>
                    <a:pt x="311545" y="255059"/>
                  </a:lnTo>
                  <a:lnTo>
                    <a:pt x="300183" y="275512"/>
                  </a:lnTo>
                  <a:lnTo>
                    <a:pt x="272913" y="266422"/>
                  </a:lnTo>
                  <a:lnTo>
                    <a:pt x="247916" y="266422"/>
                  </a:lnTo>
                  <a:lnTo>
                    <a:pt x="220646" y="250514"/>
                  </a:lnTo>
                  <a:lnTo>
                    <a:pt x="193377" y="239152"/>
                  </a:lnTo>
                  <a:lnTo>
                    <a:pt x="172925" y="250514"/>
                  </a:lnTo>
                  <a:lnTo>
                    <a:pt x="154745" y="270967"/>
                  </a:lnTo>
                  <a:lnTo>
                    <a:pt x="154745" y="293691"/>
                  </a:lnTo>
                  <a:lnTo>
                    <a:pt x="129748" y="293691"/>
                  </a:lnTo>
                  <a:lnTo>
                    <a:pt x="107023" y="286874"/>
                  </a:lnTo>
                  <a:lnTo>
                    <a:pt x="86571" y="302781"/>
                  </a:lnTo>
                  <a:lnTo>
                    <a:pt x="63846" y="341413"/>
                  </a:lnTo>
                  <a:lnTo>
                    <a:pt x="59301" y="330051"/>
                  </a:lnTo>
                  <a:lnTo>
                    <a:pt x="59301" y="329139"/>
                  </a:lnTo>
                  <a:lnTo>
                    <a:pt x="59084" y="329508"/>
                  </a:lnTo>
                  <a:lnTo>
                    <a:pt x="54539" y="318146"/>
                  </a:lnTo>
                  <a:lnTo>
                    <a:pt x="54539" y="309382"/>
                  </a:lnTo>
                  <a:lnTo>
                    <a:pt x="43394" y="298236"/>
                  </a:lnTo>
                  <a:lnTo>
                    <a:pt x="32032" y="282329"/>
                  </a:lnTo>
                  <a:lnTo>
                    <a:pt x="27487" y="270967"/>
                  </a:lnTo>
                  <a:lnTo>
                    <a:pt x="11580" y="250514"/>
                  </a:lnTo>
                  <a:lnTo>
                    <a:pt x="11580" y="244732"/>
                  </a:lnTo>
                  <a:lnTo>
                    <a:pt x="6818" y="238609"/>
                  </a:lnTo>
                  <a:lnTo>
                    <a:pt x="6818" y="228041"/>
                  </a:lnTo>
                  <a:lnTo>
                    <a:pt x="4762" y="223245"/>
                  </a:lnTo>
                  <a:lnTo>
                    <a:pt x="4888" y="222743"/>
                  </a:lnTo>
                  <a:lnTo>
                    <a:pt x="0" y="211340"/>
                  </a:lnTo>
                  <a:lnTo>
                    <a:pt x="6818" y="184070"/>
                  </a:lnTo>
                  <a:lnTo>
                    <a:pt x="15908" y="179525"/>
                  </a:lnTo>
                  <a:lnTo>
                    <a:pt x="31815" y="140893"/>
                  </a:lnTo>
                  <a:lnTo>
                    <a:pt x="65902" y="136348"/>
                  </a:lnTo>
                  <a:lnTo>
                    <a:pt x="70447" y="129531"/>
                  </a:lnTo>
                  <a:lnTo>
                    <a:pt x="74992" y="129531"/>
                  </a:lnTo>
                  <a:lnTo>
                    <a:pt x="86354" y="136348"/>
                  </a:lnTo>
                  <a:lnTo>
                    <a:pt x="134076" y="124986"/>
                  </a:lnTo>
                  <a:lnTo>
                    <a:pt x="145438" y="109079"/>
                  </a:lnTo>
                  <a:lnTo>
                    <a:pt x="167883" y="97856"/>
                  </a:lnTo>
                  <a:lnTo>
                    <a:pt x="166107" y="93714"/>
                  </a:lnTo>
                  <a:lnTo>
                    <a:pt x="166398" y="93598"/>
                  </a:lnTo>
                  <a:lnTo>
                    <a:pt x="161345" y="81809"/>
                  </a:lnTo>
                  <a:lnTo>
                    <a:pt x="172708" y="77264"/>
                  </a:lnTo>
                  <a:lnTo>
                    <a:pt x="209067" y="81809"/>
                  </a:lnTo>
                  <a:lnTo>
                    <a:pt x="243154" y="65902"/>
                  </a:lnTo>
                  <a:lnTo>
                    <a:pt x="268151" y="22725"/>
                  </a:lnTo>
                  <a:lnTo>
                    <a:pt x="290876"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63"/>
            <p:cNvSpPr/>
            <p:nvPr/>
          </p:nvSpPr>
          <p:spPr>
            <a:xfrm>
              <a:off x="4633281" y="3563133"/>
              <a:ext cx="208094" cy="313763"/>
            </a:xfrm>
            <a:custGeom>
              <a:rect b="b" l="l" r="r" t="t"/>
              <a:pathLst>
                <a:path extrusionOk="0" h="418350" w="277458">
                  <a:moveTo>
                    <a:pt x="220430" y="0"/>
                  </a:moveTo>
                  <a:lnTo>
                    <a:pt x="223583" y="5406"/>
                  </a:lnTo>
                  <a:lnTo>
                    <a:pt x="225192" y="4762"/>
                  </a:lnTo>
                  <a:lnTo>
                    <a:pt x="241099" y="32032"/>
                  </a:lnTo>
                  <a:lnTo>
                    <a:pt x="241099" y="52484"/>
                  </a:lnTo>
                  <a:lnTo>
                    <a:pt x="241099" y="79753"/>
                  </a:lnTo>
                  <a:lnTo>
                    <a:pt x="257006" y="111568"/>
                  </a:lnTo>
                  <a:lnTo>
                    <a:pt x="241099" y="111568"/>
                  </a:lnTo>
                  <a:lnTo>
                    <a:pt x="229736" y="118385"/>
                  </a:lnTo>
                  <a:lnTo>
                    <a:pt x="207012" y="111568"/>
                  </a:lnTo>
                  <a:lnTo>
                    <a:pt x="202467" y="127475"/>
                  </a:lnTo>
                  <a:lnTo>
                    <a:pt x="220430" y="145438"/>
                  </a:lnTo>
                  <a:lnTo>
                    <a:pt x="236337" y="149983"/>
                  </a:lnTo>
                  <a:lnTo>
                    <a:pt x="237395" y="153687"/>
                  </a:lnTo>
                  <a:lnTo>
                    <a:pt x="241099" y="154745"/>
                  </a:lnTo>
                  <a:lnTo>
                    <a:pt x="245644" y="170652"/>
                  </a:lnTo>
                  <a:lnTo>
                    <a:pt x="257006" y="197921"/>
                  </a:lnTo>
                  <a:lnTo>
                    <a:pt x="250189" y="209284"/>
                  </a:lnTo>
                  <a:lnTo>
                    <a:pt x="234281" y="247916"/>
                  </a:lnTo>
                  <a:lnTo>
                    <a:pt x="225192" y="252461"/>
                  </a:lnTo>
                  <a:lnTo>
                    <a:pt x="218374" y="279730"/>
                  </a:lnTo>
                  <a:lnTo>
                    <a:pt x="225192" y="295637"/>
                  </a:lnTo>
                  <a:lnTo>
                    <a:pt x="225192" y="307000"/>
                  </a:lnTo>
                  <a:lnTo>
                    <a:pt x="241099" y="327452"/>
                  </a:lnTo>
                  <a:lnTo>
                    <a:pt x="245644" y="338814"/>
                  </a:lnTo>
                  <a:lnTo>
                    <a:pt x="255753" y="357011"/>
                  </a:lnTo>
                  <a:lnTo>
                    <a:pt x="268151" y="365867"/>
                  </a:lnTo>
                  <a:lnTo>
                    <a:pt x="268151" y="367227"/>
                  </a:lnTo>
                  <a:lnTo>
                    <a:pt x="272913" y="370629"/>
                  </a:lnTo>
                  <a:lnTo>
                    <a:pt x="272913" y="386536"/>
                  </a:lnTo>
                  <a:lnTo>
                    <a:pt x="277458" y="397898"/>
                  </a:lnTo>
                  <a:lnTo>
                    <a:pt x="272913" y="418350"/>
                  </a:lnTo>
                  <a:lnTo>
                    <a:pt x="245644" y="409260"/>
                  </a:lnTo>
                  <a:lnTo>
                    <a:pt x="218374" y="397898"/>
                  </a:lnTo>
                  <a:lnTo>
                    <a:pt x="170652" y="397898"/>
                  </a:lnTo>
                  <a:lnTo>
                    <a:pt x="166107" y="397898"/>
                  </a:lnTo>
                  <a:lnTo>
                    <a:pt x="143383" y="397898"/>
                  </a:lnTo>
                  <a:lnTo>
                    <a:pt x="122931" y="397898"/>
                  </a:lnTo>
                  <a:lnTo>
                    <a:pt x="107023" y="397898"/>
                  </a:lnTo>
                  <a:lnTo>
                    <a:pt x="47939" y="397898"/>
                  </a:lnTo>
                  <a:lnTo>
                    <a:pt x="48733" y="393136"/>
                  </a:lnTo>
                  <a:lnTo>
                    <a:pt x="43177" y="393136"/>
                  </a:lnTo>
                  <a:lnTo>
                    <a:pt x="47722" y="365867"/>
                  </a:lnTo>
                  <a:lnTo>
                    <a:pt x="34196" y="342679"/>
                  </a:lnTo>
                  <a:lnTo>
                    <a:pt x="20670" y="338814"/>
                  </a:lnTo>
                  <a:lnTo>
                    <a:pt x="17617" y="334541"/>
                  </a:lnTo>
                  <a:lnTo>
                    <a:pt x="15908" y="334052"/>
                  </a:lnTo>
                  <a:lnTo>
                    <a:pt x="4545" y="318145"/>
                  </a:lnTo>
                  <a:lnTo>
                    <a:pt x="0" y="311327"/>
                  </a:lnTo>
                  <a:lnTo>
                    <a:pt x="0" y="302238"/>
                  </a:lnTo>
                  <a:lnTo>
                    <a:pt x="9090" y="274968"/>
                  </a:lnTo>
                  <a:lnTo>
                    <a:pt x="24997" y="243154"/>
                  </a:lnTo>
                  <a:lnTo>
                    <a:pt x="36360" y="243154"/>
                  </a:lnTo>
                  <a:lnTo>
                    <a:pt x="59084" y="215884"/>
                  </a:lnTo>
                  <a:lnTo>
                    <a:pt x="68174" y="215884"/>
                  </a:lnTo>
                  <a:lnTo>
                    <a:pt x="90899" y="231791"/>
                  </a:lnTo>
                  <a:lnTo>
                    <a:pt x="118169" y="220429"/>
                  </a:lnTo>
                  <a:lnTo>
                    <a:pt x="122713" y="204522"/>
                  </a:lnTo>
                  <a:lnTo>
                    <a:pt x="127258" y="188615"/>
                  </a:lnTo>
                  <a:lnTo>
                    <a:pt x="134076" y="165890"/>
                  </a:lnTo>
                  <a:lnTo>
                    <a:pt x="154528" y="156800"/>
                  </a:lnTo>
                  <a:lnTo>
                    <a:pt x="161345" y="129531"/>
                  </a:lnTo>
                  <a:lnTo>
                    <a:pt x="170435" y="118168"/>
                  </a:lnTo>
                  <a:lnTo>
                    <a:pt x="177253" y="102261"/>
                  </a:lnTo>
                  <a:lnTo>
                    <a:pt x="181798" y="74991"/>
                  </a:lnTo>
                  <a:lnTo>
                    <a:pt x="213612" y="47722"/>
                  </a:lnTo>
                  <a:lnTo>
                    <a:pt x="213612" y="38632"/>
                  </a:lnTo>
                  <a:lnTo>
                    <a:pt x="219651" y="28568"/>
                  </a:lnTo>
                  <a:lnTo>
                    <a:pt x="207012" y="20669"/>
                  </a:lnTo>
                  <a:lnTo>
                    <a:pt x="207791" y="19371"/>
                  </a:lnTo>
                  <a:lnTo>
                    <a:pt x="202250" y="15907"/>
                  </a:lnTo>
                  <a:lnTo>
                    <a:pt x="209067"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63"/>
            <p:cNvSpPr/>
            <p:nvPr/>
          </p:nvSpPr>
          <p:spPr>
            <a:xfrm>
              <a:off x="4471367" y="3534159"/>
              <a:ext cx="332592" cy="274727"/>
            </a:xfrm>
            <a:custGeom>
              <a:rect b="b" l="l" r="r" t="t"/>
              <a:pathLst>
                <a:path extrusionOk="0" h="366302" w="443456">
                  <a:moveTo>
                    <a:pt x="102261" y="0"/>
                  </a:moveTo>
                  <a:lnTo>
                    <a:pt x="138621" y="18180"/>
                  </a:lnTo>
                  <a:lnTo>
                    <a:pt x="149983" y="27270"/>
                  </a:lnTo>
                  <a:lnTo>
                    <a:pt x="165890" y="27270"/>
                  </a:lnTo>
                  <a:lnTo>
                    <a:pt x="188615" y="22725"/>
                  </a:lnTo>
                  <a:lnTo>
                    <a:pt x="231792" y="38632"/>
                  </a:lnTo>
                  <a:lnTo>
                    <a:pt x="252244" y="38632"/>
                  </a:lnTo>
                  <a:lnTo>
                    <a:pt x="274968" y="22725"/>
                  </a:lnTo>
                  <a:lnTo>
                    <a:pt x="295420" y="27270"/>
                  </a:lnTo>
                  <a:lnTo>
                    <a:pt x="299965" y="18180"/>
                  </a:lnTo>
                  <a:lnTo>
                    <a:pt x="322690" y="22725"/>
                  </a:lnTo>
                  <a:lnTo>
                    <a:pt x="354505" y="34087"/>
                  </a:lnTo>
                  <a:lnTo>
                    <a:pt x="381774" y="11363"/>
                  </a:lnTo>
                  <a:lnTo>
                    <a:pt x="393136" y="11363"/>
                  </a:lnTo>
                  <a:lnTo>
                    <a:pt x="397648" y="20887"/>
                  </a:lnTo>
                  <a:lnTo>
                    <a:pt x="400279" y="20887"/>
                  </a:lnTo>
                  <a:lnTo>
                    <a:pt x="416220" y="54540"/>
                  </a:lnTo>
                  <a:lnTo>
                    <a:pt x="418134" y="54540"/>
                  </a:lnTo>
                  <a:lnTo>
                    <a:pt x="436313" y="65902"/>
                  </a:lnTo>
                  <a:lnTo>
                    <a:pt x="434105" y="69582"/>
                  </a:lnTo>
                  <a:lnTo>
                    <a:pt x="443456" y="75426"/>
                  </a:lnTo>
                  <a:lnTo>
                    <a:pt x="436639" y="86788"/>
                  </a:lnTo>
                  <a:lnTo>
                    <a:pt x="436639" y="95878"/>
                  </a:lnTo>
                  <a:lnTo>
                    <a:pt x="404824" y="123148"/>
                  </a:lnTo>
                  <a:lnTo>
                    <a:pt x="400279" y="150417"/>
                  </a:lnTo>
                  <a:lnTo>
                    <a:pt x="393462" y="166325"/>
                  </a:lnTo>
                  <a:lnTo>
                    <a:pt x="384372" y="177687"/>
                  </a:lnTo>
                  <a:lnTo>
                    <a:pt x="377555" y="204957"/>
                  </a:lnTo>
                  <a:lnTo>
                    <a:pt x="357103" y="214047"/>
                  </a:lnTo>
                  <a:lnTo>
                    <a:pt x="350285" y="236771"/>
                  </a:lnTo>
                  <a:lnTo>
                    <a:pt x="345740" y="252679"/>
                  </a:lnTo>
                  <a:lnTo>
                    <a:pt x="341195" y="268586"/>
                  </a:lnTo>
                  <a:lnTo>
                    <a:pt x="313926" y="279948"/>
                  </a:lnTo>
                  <a:lnTo>
                    <a:pt x="291201" y="264041"/>
                  </a:lnTo>
                  <a:lnTo>
                    <a:pt x="282111" y="264041"/>
                  </a:lnTo>
                  <a:lnTo>
                    <a:pt x="259387" y="284493"/>
                  </a:lnTo>
                  <a:lnTo>
                    <a:pt x="248024" y="284493"/>
                  </a:lnTo>
                  <a:lnTo>
                    <a:pt x="232117" y="323125"/>
                  </a:lnTo>
                  <a:lnTo>
                    <a:pt x="223027" y="350395"/>
                  </a:lnTo>
                  <a:lnTo>
                    <a:pt x="179850" y="359485"/>
                  </a:lnTo>
                  <a:lnTo>
                    <a:pt x="168488" y="359485"/>
                  </a:lnTo>
                  <a:lnTo>
                    <a:pt x="152581" y="366302"/>
                  </a:lnTo>
                  <a:lnTo>
                    <a:pt x="125311" y="366302"/>
                  </a:lnTo>
                  <a:lnTo>
                    <a:pt x="104859" y="343578"/>
                  </a:lnTo>
                  <a:lnTo>
                    <a:pt x="103628" y="340622"/>
                  </a:lnTo>
                  <a:lnTo>
                    <a:pt x="97716" y="334054"/>
                  </a:lnTo>
                  <a:lnTo>
                    <a:pt x="88360" y="311599"/>
                  </a:lnTo>
                  <a:lnTo>
                    <a:pt x="66227" y="291311"/>
                  </a:lnTo>
                  <a:lnTo>
                    <a:pt x="38958" y="291311"/>
                  </a:lnTo>
                  <a:lnTo>
                    <a:pt x="7143" y="291311"/>
                  </a:lnTo>
                  <a:lnTo>
                    <a:pt x="7143" y="281787"/>
                  </a:lnTo>
                  <a:lnTo>
                    <a:pt x="0" y="281787"/>
                  </a:lnTo>
                  <a:lnTo>
                    <a:pt x="0" y="227247"/>
                  </a:lnTo>
                  <a:lnTo>
                    <a:pt x="0" y="199978"/>
                  </a:lnTo>
                  <a:lnTo>
                    <a:pt x="4545" y="179525"/>
                  </a:lnTo>
                  <a:lnTo>
                    <a:pt x="15907" y="168163"/>
                  </a:lnTo>
                  <a:lnTo>
                    <a:pt x="38632" y="140893"/>
                  </a:lnTo>
                  <a:lnTo>
                    <a:pt x="31815" y="129531"/>
                  </a:lnTo>
                  <a:lnTo>
                    <a:pt x="43177" y="120441"/>
                  </a:lnTo>
                  <a:lnTo>
                    <a:pt x="31815" y="97717"/>
                  </a:lnTo>
                  <a:lnTo>
                    <a:pt x="31815" y="81809"/>
                  </a:lnTo>
                  <a:lnTo>
                    <a:pt x="38632" y="49995"/>
                  </a:lnTo>
                  <a:lnTo>
                    <a:pt x="47722" y="34087"/>
                  </a:lnTo>
                  <a:lnTo>
                    <a:pt x="54539" y="11363"/>
                  </a:lnTo>
                  <a:lnTo>
                    <a:pt x="59084" y="681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63"/>
            <p:cNvSpPr/>
            <p:nvPr/>
          </p:nvSpPr>
          <p:spPr>
            <a:xfrm>
              <a:off x="4418533" y="3583585"/>
              <a:ext cx="88789" cy="168731"/>
            </a:xfrm>
            <a:custGeom>
              <a:rect b="b" l="l" r="r" t="t"/>
              <a:pathLst>
                <a:path extrusionOk="0" h="224975" w="118385">
                  <a:moveTo>
                    <a:pt x="59084" y="0"/>
                  </a:moveTo>
                  <a:lnTo>
                    <a:pt x="63846" y="0"/>
                  </a:lnTo>
                  <a:lnTo>
                    <a:pt x="74991" y="0"/>
                  </a:lnTo>
                  <a:lnTo>
                    <a:pt x="79753" y="0"/>
                  </a:lnTo>
                  <a:lnTo>
                    <a:pt x="107023" y="20453"/>
                  </a:lnTo>
                  <a:lnTo>
                    <a:pt x="107023" y="31815"/>
                  </a:lnTo>
                  <a:lnTo>
                    <a:pt x="118385" y="54540"/>
                  </a:lnTo>
                  <a:lnTo>
                    <a:pt x="107023" y="70447"/>
                  </a:lnTo>
                  <a:lnTo>
                    <a:pt x="113840" y="79537"/>
                  </a:lnTo>
                  <a:lnTo>
                    <a:pt x="91116" y="102262"/>
                  </a:lnTo>
                  <a:lnTo>
                    <a:pt x="79753" y="113624"/>
                  </a:lnTo>
                  <a:lnTo>
                    <a:pt x="75209" y="138621"/>
                  </a:lnTo>
                  <a:lnTo>
                    <a:pt x="75209" y="161346"/>
                  </a:lnTo>
                  <a:lnTo>
                    <a:pt x="75209" y="220430"/>
                  </a:lnTo>
                  <a:lnTo>
                    <a:pt x="43394" y="224975"/>
                  </a:lnTo>
                  <a:lnTo>
                    <a:pt x="43230" y="224318"/>
                  </a:lnTo>
                  <a:lnTo>
                    <a:pt x="38632" y="224975"/>
                  </a:lnTo>
                  <a:lnTo>
                    <a:pt x="31815" y="197706"/>
                  </a:lnTo>
                  <a:lnTo>
                    <a:pt x="31815" y="113624"/>
                  </a:lnTo>
                  <a:lnTo>
                    <a:pt x="22725" y="106807"/>
                  </a:lnTo>
                  <a:lnTo>
                    <a:pt x="22725" y="86354"/>
                  </a:lnTo>
                  <a:lnTo>
                    <a:pt x="11363" y="74992"/>
                  </a:lnTo>
                  <a:lnTo>
                    <a:pt x="0" y="63630"/>
                  </a:lnTo>
                  <a:lnTo>
                    <a:pt x="6818" y="43177"/>
                  </a:lnTo>
                  <a:lnTo>
                    <a:pt x="11580" y="43177"/>
                  </a:lnTo>
                  <a:lnTo>
                    <a:pt x="15907" y="43177"/>
                  </a:lnTo>
                  <a:lnTo>
                    <a:pt x="22725" y="27270"/>
                  </a:lnTo>
                  <a:lnTo>
                    <a:pt x="43177" y="20453"/>
                  </a:lnTo>
                  <a:lnTo>
                    <a:pt x="49994"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63"/>
            <p:cNvSpPr/>
            <p:nvPr/>
          </p:nvSpPr>
          <p:spPr>
            <a:xfrm>
              <a:off x="4394672" y="3615967"/>
              <a:ext cx="58193" cy="141461"/>
            </a:xfrm>
            <a:custGeom>
              <a:rect b="b" l="l" r="r" t="t"/>
              <a:pathLst>
                <a:path extrusionOk="0" h="188615" w="77590">
                  <a:moveTo>
                    <a:pt x="0" y="0"/>
                  </a:moveTo>
                  <a:lnTo>
                    <a:pt x="7143" y="0"/>
                  </a:lnTo>
                  <a:lnTo>
                    <a:pt x="38632" y="0"/>
                  </a:lnTo>
                  <a:lnTo>
                    <a:pt x="45775" y="0"/>
                  </a:lnTo>
                  <a:lnTo>
                    <a:pt x="38958" y="20452"/>
                  </a:lnTo>
                  <a:lnTo>
                    <a:pt x="50320" y="31815"/>
                  </a:lnTo>
                  <a:lnTo>
                    <a:pt x="61683" y="43177"/>
                  </a:lnTo>
                  <a:lnTo>
                    <a:pt x="61683" y="63629"/>
                  </a:lnTo>
                  <a:lnTo>
                    <a:pt x="70773" y="70447"/>
                  </a:lnTo>
                  <a:lnTo>
                    <a:pt x="66228" y="154528"/>
                  </a:lnTo>
                  <a:lnTo>
                    <a:pt x="77590" y="177253"/>
                  </a:lnTo>
                  <a:lnTo>
                    <a:pt x="50320" y="188615"/>
                  </a:lnTo>
                  <a:lnTo>
                    <a:pt x="48219" y="186514"/>
                  </a:lnTo>
                  <a:lnTo>
                    <a:pt x="43177" y="188615"/>
                  </a:lnTo>
                  <a:lnTo>
                    <a:pt x="31815" y="177253"/>
                  </a:lnTo>
                  <a:lnTo>
                    <a:pt x="22725" y="149983"/>
                  </a:lnTo>
                  <a:lnTo>
                    <a:pt x="22725" y="134076"/>
                  </a:lnTo>
                  <a:lnTo>
                    <a:pt x="27270" y="95444"/>
                  </a:lnTo>
                  <a:lnTo>
                    <a:pt x="15908" y="86354"/>
                  </a:lnTo>
                  <a:lnTo>
                    <a:pt x="15908" y="59084"/>
                  </a:lnTo>
                  <a:lnTo>
                    <a:pt x="15908" y="31815"/>
                  </a:lnTo>
                  <a:lnTo>
                    <a:pt x="0"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63"/>
            <p:cNvSpPr/>
            <p:nvPr/>
          </p:nvSpPr>
          <p:spPr>
            <a:xfrm>
              <a:off x="4306046" y="3615967"/>
              <a:ext cx="122795" cy="173843"/>
            </a:xfrm>
            <a:custGeom>
              <a:rect b="b" l="l" r="r" t="t"/>
              <a:pathLst>
                <a:path extrusionOk="0" h="231791" w="163727">
                  <a:moveTo>
                    <a:pt x="74992" y="0"/>
                  </a:moveTo>
                  <a:lnTo>
                    <a:pt x="75468" y="136"/>
                  </a:lnTo>
                  <a:lnTo>
                    <a:pt x="77373" y="0"/>
                  </a:lnTo>
                  <a:lnTo>
                    <a:pt x="91891" y="4148"/>
                  </a:lnTo>
                  <a:lnTo>
                    <a:pt x="102262" y="0"/>
                  </a:lnTo>
                  <a:lnTo>
                    <a:pt x="104643" y="0"/>
                  </a:lnTo>
                  <a:lnTo>
                    <a:pt x="122714" y="0"/>
                  </a:lnTo>
                  <a:lnTo>
                    <a:pt x="125095" y="0"/>
                  </a:lnTo>
                  <a:lnTo>
                    <a:pt x="120550" y="11363"/>
                  </a:lnTo>
                  <a:lnTo>
                    <a:pt x="136457" y="31815"/>
                  </a:lnTo>
                  <a:lnTo>
                    <a:pt x="136457" y="59084"/>
                  </a:lnTo>
                  <a:lnTo>
                    <a:pt x="143275" y="86354"/>
                  </a:lnTo>
                  <a:lnTo>
                    <a:pt x="147820" y="102261"/>
                  </a:lnTo>
                  <a:lnTo>
                    <a:pt x="143275" y="134075"/>
                  </a:lnTo>
                  <a:lnTo>
                    <a:pt x="147820" y="149983"/>
                  </a:lnTo>
                  <a:lnTo>
                    <a:pt x="152365" y="177252"/>
                  </a:lnTo>
                  <a:lnTo>
                    <a:pt x="163727" y="188614"/>
                  </a:lnTo>
                  <a:lnTo>
                    <a:pt x="104643" y="209067"/>
                  </a:lnTo>
                  <a:lnTo>
                    <a:pt x="84190" y="220429"/>
                  </a:lnTo>
                  <a:lnTo>
                    <a:pt x="50103" y="231791"/>
                  </a:lnTo>
                  <a:lnTo>
                    <a:pt x="48954" y="231381"/>
                  </a:lnTo>
                  <a:lnTo>
                    <a:pt x="47722" y="231791"/>
                  </a:lnTo>
                  <a:lnTo>
                    <a:pt x="15908" y="220429"/>
                  </a:lnTo>
                  <a:lnTo>
                    <a:pt x="15908" y="209067"/>
                  </a:lnTo>
                  <a:lnTo>
                    <a:pt x="0" y="177252"/>
                  </a:lnTo>
                  <a:lnTo>
                    <a:pt x="11363" y="134075"/>
                  </a:lnTo>
                  <a:lnTo>
                    <a:pt x="27270" y="106806"/>
                  </a:lnTo>
                  <a:lnTo>
                    <a:pt x="15908" y="52267"/>
                  </a:lnTo>
                  <a:lnTo>
                    <a:pt x="11363" y="27270"/>
                  </a:lnTo>
                  <a:lnTo>
                    <a:pt x="11363"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63"/>
            <p:cNvSpPr/>
            <p:nvPr/>
          </p:nvSpPr>
          <p:spPr>
            <a:xfrm>
              <a:off x="4246394" y="3498368"/>
              <a:ext cx="214993" cy="167515"/>
            </a:xfrm>
            <a:custGeom>
              <a:rect b="b" l="l" r="r" t="t"/>
              <a:pathLst>
                <a:path extrusionOk="0" h="223353" w="286657">
                  <a:moveTo>
                    <a:pt x="181798" y="0"/>
                  </a:moveTo>
                  <a:lnTo>
                    <a:pt x="193160" y="11362"/>
                  </a:lnTo>
                  <a:lnTo>
                    <a:pt x="213613" y="6817"/>
                  </a:lnTo>
                  <a:lnTo>
                    <a:pt x="213613" y="22691"/>
                  </a:lnTo>
                  <a:lnTo>
                    <a:pt x="220756" y="21104"/>
                  </a:lnTo>
                  <a:lnTo>
                    <a:pt x="220756" y="41556"/>
                  </a:lnTo>
                  <a:lnTo>
                    <a:pt x="220756" y="51749"/>
                  </a:lnTo>
                  <a:lnTo>
                    <a:pt x="236337" y="70447"/>
                  </a:lnTo>
                  <a:lnTo>
                    <a:pt x="236337" y="76161"/>
                  </a:lnTo>
                  <a:lnTo>
                    <a:pt x="243480" y="84733"/>
                  </a:lnTo>
                  <a:lnTo>
                    <a:pt x="243480" y="88234"/>
                  </a:lnTo>
                  <a:lnTo>
                    <a:pt x="279514" y="97716"/>
                  </a:lnTo>
                  <a:lnTo>
                    <a:pt x="279514" y="110123"/>
                  </a:lnTo>
                  <a:lnTo>
                    <a:pt x="286657" y="112002"/>
                  </a:lnTo>
                  <a:lnTo>
                    <a:pt x="286657" y="132455"/>
                  </a:lnTo>
                  <a:lnTo>
                    <a:pt x="279840" y="148362"/>
                  </a:lnTo>
                  <a:lnTo>
                    <a:pt x="259388" y="148362"/>
                  </a:lnTo>
                  <a:lnTo>
                    <a:pt x="252570" y="164269"/>
                  </a:lnTo>
                  <a:lnTo>
                    <a:pt x="243480" y="171086"/>
                  </a:lnTo>
                  <a:lnTo>
                    <a:pt x="209393" y="171086"/>
                  </a:lnTo>
                  <a:lnTo>
                    <a:pt x="188941" y="164269"/>
                  </a:lnTo>
                  <a:lnTo>
                    <a:pt x="177579" y="171086"/>
                  </a:lnTo>
                  <a:lnTo>
                    <a:pt x="161671" y="171086"/>
                  </a:lnTo>
                  <a:lnTo>
                    <a:pt x="102587" y="171086"/>
                  </a:lnTo>
                  <a:lnTo>
                    <a:pt x="98042" y="191539"/>
                  </a:lnTo>
                  <a:lnTo>
                    <a:pt x="102587" y="218808"/>
                  </a:lnTo>
                  <a:lnTo>
                    <a:pt x="75317" y="214263"/>
                  </a:lnTo>
                  <a:lnTo>
                    <a:pt x="59410" y="214263"/>
                  </a:lnTo>
                  <a:lnTo>
                    <a:pt x="48048" y="223353"/>
                  </a:lnTo>
                  <a:lnTo>
                    <a:pt x="32140" y="214263"/>
                  </a:lnTo>
                  <a:lnTo>
                    <a:pt x="27595" y="202901"/>
                  </a:lnTo>
                  <a:lnTo>
                    <a:pt x="7143" y="198356"/>
                  </a:lnTo>
                  <a:lnTo>
                    <a:pt x="7143" y="185658"/>
                  </a:lnTo>
                  <a:lnTo>
                    <a:pt x="0" y="184070"/>
                  </a:lnTo>
                  <a:lnTo>
                    <a:pt x="0" y="156800"/>
                  </a:lnTo>
                  <a:lnTo>
                    <a:pt x="9090" y="145438"/>
                  </a:lnTo>
                  <a:lnTo>
                    <a:pt x="9090" y="129531"/>
                  </a:lnTo>
                  <a:lnTo>
                    <a:pt x="36360" y="97716"/>
                  </a:lnTo>
                  <a:lnTo>
                    <a:pt x="40905" y="74992"/>
                  </a:lnTo>
                  <a:lnTo>
                    <a:pt x="52267" y="65902"/>
                  </a:lnTo>
                  <a:lnTo>
                    <a:pt x="68174" y="70447"/>
                  </a:lnTo>
                  <a:lnTo>
                    <a:pt x="84082" y="59084"/>
                  </a:lnTo>
                  <a:lnTo>
                    <a:pt x="90899" y="47722"/>
                  </a:lnTo>
                  <a:lnTo>
                    <a:pt x="118169" y="38632"/>
                  </a:lnTo>
                  <a:lnTo>
                    <a:pt x="127259" y="22725"/>
                  </a:lnTo>
                  <a:lnTo>
                    <a:pt x="161346" y="681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63"/>
            <p:cNvSpPr/>
            <p:nvPr/>
          </p:nvSpPr>
          <p:spPr>
            <a:xfrm>
              <a:off x="4905976" y="2591654"/>
              <a:ext cx="59979" cy="63062"/>
            </a:xfrm>
            <a:custGeom>
              <a:rect b="b" l="l" r="r" t="t"/>
              <a:pathLst>
                <a:path extrusionOk="0" h="84082" w="79972">
                  <a:moveTo>
                    <a:pt x="27270" y="0"/>
                  </a:moveTo>
                  <a:lnTo>
                    <a:pt x="32562" y="4234"/>
                  </a:lnTo>
                  <a:lnTo>
                    <a:pt x="36795" y="0"/>
                  </a:lnTo>
                  <a:lnTo>
                    <a:pt x="48157" y="9090"/>
                  </a:lnTo>
                  <a:lnTo>
                    <a:pt x="52702" y="15908"/>
                  </a:lnTo>
                  <a:lnTo>
                    <a:pt x="64065" y="20453"/>
                  </a:lnTo>
                  <a:lnTo>
                    <a:pt x="79972" y="31815"/>
                  </a:lnTo>
                  <a:lnTo>
                    <a:pt x="75427" y="36360"/>
                  </a:lnTo>
                  <a:lnTo>
                    <a:pt x="68610" y="47722"/>
                  </a:lnTo>
                  <a:lnTo>
                    <a:pt x="59520" y="52267"/>
                  </a:lnTo>
                  <a:lnTo>
                    <a:pt x="59520" y="46997"/>
                  </a:lnTo>
                  <a:lnTo>
                    <a:pt x="59085" y="47722"/>
                  </a:lnTo>
                  <a:lnTo>
                    <a:pt x="52307" y="51111"/>
                  </a:lnTo>
                  <a:lnTo>
                    <a:pt x="36795" y="68175"/>
                  </a:lnTo>
                  <a:lnTo>
                    <a:pt x="43613" y="84082"/>
                  </a:lnTo>
                  <a:lnTo>
                    <a:pt x="32250" y="79537"/>
                  </a:lnTo>
                  <a:lnTo>
                    <a:pt x="31974" y="79151"/>
                  </a:lnTo>
                  <a:lnTo>
                    <a:pt x="34088" y="84082"/>
                  </a:lnTo>
                  <a:lnTo>
                    <a:pt x="22725" y="79537"/>
                  </a:lnTo>
                  <a:lnTo>
                    <a:pt x="11363" y="63630"/>
                  </a:lnTo>
                  <a:lnTo>
                    <a:pt x="0" y="52267"/>
                  </a:lnTo>
                  <a:lnTo>
                    <a:pt x="0" y="43177"/>
                  </a:lnTo>
                  <a:lnTo>
                    <a:pt x="6817" y="15908"/>
                  </a:lnTo>
                  <a:lnTo>
                    <a:pt x="22725"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63"/>
            <p:cNvSpPr/>
            <p:nvPr/>
          </p:nvSpPr>
          <p:spPr>
            <a:xfrm>
              <a:off x="4912467" y="2489393"/>
              <a:ext cx="119631" cy="149983"/>
            </a:xfrm>
            <a:custGeom>
              <a:rect b="b" l="l" r="r" t="t"/>
              <a:pathLst>
                <a:path extrusionOk="0" h="199977" w="159508">
                  <a:moveTo>
                    <a:pt x="24997" y="0"/>
                  </a:moveTo>
                  <a:lnTo>
                    <a:pt x="34522" y="0"/>
                  </a:lnTo>
                  <a:lnTo>
                    <a:pt x="47722" y="0"/>
                  </a:lnTo>
                  <a:lnTo>
                    <a:pt x="57247" y="0"/>
                  </a:lnTo>
                  <a:lnTo>
                    <a:pt x="77699" y="22725"/>
                  </a:lnTo>
                  <a:lnTo>
                    <a:pt x="77699" y="38632"/>
                  </a:lnTo>
                  <a:lnTo>
                    <a:pt x="104969" y="54539"/>
                  </a:lnTo>
                  <a:lnTo>
                    <a:pt x="104969" y="70447"/>
                  </a:lnTo>
                  <a:lnTo>
                    <a:pt x="122091" y="82432"/>
                  </a:lnTo>
                  <a:lnTo>
                    <a:pt x="127259" y="77264"/>
                  </a:lnTo>
                  <a:lnTo>
                    <a:pt x="134062" y="79985"/>
                  </a:lnTo>
                  <a:lnTo>
                    <a:pt x="136784" y="77264"/>
                  </a:lnTo>
                  <a:lnTo>
                    <a:pt x="148146" y="81809"/>
                  </a:lnTo>
                  <a:lnTo>
                    <a:pt x="136784" y="93171"/>
                  </a:lnTo>
                  <a:lnTo>
                    <a:pt x="148146" y="102261"/>
                  </a:lnTo>
                  <a:lnTo>
                    <a:pt x="136784" y="113623"/>
                  </a:lnTo>
                  <a:lnTo>
                    <a:pt x="136784" y="129531"/>
                  </a:lnTo>
                  <a:lnTo>
                    <a:pt x="159508" y="152255"/>
                  </a:lnTo>
                  <a:lnTo>
                    <a:pt x="143601" y="168163"/>
                  </a:lnTo>
                  <a:lnTo>
                    <a:pt x="136784" y="184070"/>
                  </a:lnTo>
                  <a:lnTo>
                    <a:pt x="143601" y="188615"/>
                  </a:lnTo>
                  <a:lnTo>
                    <a:pt x="136784" y="199977"/>
                  </a:lnTo>
                  <a:lnTo>
                    <a:pt x="127259" y="199977"/>
                  </a:lnTo>
                  <a:lnTo>
                    <a:pt x="120876" y="199977"/>
                  </a:lnTo>
                  <a:lnTo>
                    <a:pt x="111351" y="199977"/>
                  </a:lnTo>
                  <a:lnTo>
                    <a:pt x="104969" y="199977"/>
                  </a:lnTo>
                  <a:lnTo>
                    <a:pt x="95444" y="199977"/>
                  </a:lnTo>
                  <a:lnTo>
                    <a:pt x="99989" y="188615"/>
                  </a:lnTo>
                  <a:lnTo>
                    <a:pt x="106806" y="179525"/>
                  </a:lnTo>
                  <a:lnTo>
                    <a:pt x="99989" y="179525"/>
                  </a:lnTo>
                  <a:lnTo>
                    <a:pt x="90899" y="172708"/>
                  </a:lnTo>
                  <a:lnTo>
                    <a:pt x="84082" y="168163"/>
                  </a:lnTo>
                  <a:lnTo>
                    <a:pt x="79537" y="161345"/>
                  </a:lnTo>
                  <a:lnTo>
                    <a:pt x="74992" y="156800"/>
                  </a:lnTo>
                  <a:lnTo>
                    <a:pt x="72357" y="155044"/>
                  </a:lnTo>
                  <a:lnTo>
                    <a:pt x="68609" y="168163"/>
                  </a:lnTo>
                  <a:lnTo>
                    <a:pt x="57247" y="172708"/>
                  </a:lnTo>
                  <a:lnTo>
                    <a:pt x="61792" y="168163"/>
                  </a:lnTo>
                  <a:lnTo>
                    <a:pt x="59543" y="166556"/>
                  </a:lnTo>
                  <a:lnTo>
                    <a:pt x="59084" y="168163"/>
                  </a:lnTo>
                  <a:lnTo>
                    <a:pt x="47722" y="172708"/>
                  </a:lnTo>
                  <a:lnTo>
                    <a:pt x="52267" y="168163"/>
                  </a:lnTo>
                  <a:lnTo>
                    <a:pt x="36360" y="156800"/>
                  </a:lnTo>
                  <a:lnTo>
                    <a:pt x="24997" y="152255"/>
                  </a:lnTo>
                  <a:lnTo>
                    <a:pt x="20452" y="145438"/>
                  </a:lnTo>
                  <a:lnTo>
                    <a:pt x="9090" y="136348"/>
                  </a:lnTo>
                  <a:lnTo>
                    <a:pt x="18615" y="136348"/>
                  </a:lnTo>
                  <a:lnTo>
                    <a:pt x="20452" y="136348"/>
                  </a:lnTo>
                  <a:lnTo>
                    <a:pt x="24997" y="109078"/>
                  </a:lnTo>
                  <a:lnTo>
                    <a:pt x="9090" y="93171"/>
                  </a:lnTo>
                  <a:lnTo>
                    <a:pt x="15908" y="70447"/>
                  </a:lnTo>
                  <a:lnTo>
                    <a:pt x="14070" y="70447"/>
                  </a:lnTo>
                  <a:lnTo>
                    <a:pt x="4545" y="70447"/>
                  </a:lnTo>
                  <a:lnTo>
                    <a:pt x="15908" y="49994"/>
                  </a:lnTo>
                  <a:lnTo>
                    <a:pt x="4545" y="34087"/>
                  </a:lnTo>
                  <a:lnTo>
                    <a:pt x="0"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63"/>
            <p:cNvSpPr/>
            <p:nvPr/>
          </p:nvSpPr>
          <p:spPr>
            <a:xfrm>
              <a:off x="5035507" y="2049672"/>
              <a:ext cx="267827" cy="226679"/>
            </a:xfrm>
            <a:custGeom>
              <a:rect b="b" l="l" r="r" t="t"/>
              <a:pathLst>
                <a:path extrusionOk="0" h="302238" w="357103">
                  <a:moveTo>
                    <a:pt x="184079" y="0"/>
                  </a:moveTo>
                  <a:lnTo>
                    <a:pt x="188461" y="1949"/>
                  </a:lnTo>
                  <a:lnTo>
                    <a:pt x="191223" y="0"/>
                  </a:lnTo>
                  <a:lnTo>
                    <a:pt x="232133" y="18195"/>
                  </a:lnTo>
                  <a:lnTo>
                    <a:pt x="237816" y="31502"/>
                  </a:lnTo>
                  <a:lnTo>
                    <a:pt x="247701" y="27262"/>
                  </a:lnTo>
                  <a:lnTo>
                    <a:pt x="251939" y="28508"/>
                  </a:lnTo>
                  <a:lnTo>
                    <a:pt x="254845" y="27262"/>
                  </a:lnTo>
                  <a:lnTo>
                    <a:pt x="293481" y="38626"/>
                  </a:lnTo>
                  <a:cubicBezTo>
                    <a:pt x="294986" y="49235"/>
                    <a:pt x="296525" y="59843"/>
                    <a:pt x="298030" y="70452"/>
                  </a:cubicBezTo>
                  <a:lnTo>
                    <a:pt x="286656" y="86350"/>
                  </a:lnTo>
                  <a:lnTo>
                    <a:pt x="313918" y="129539"/>
                  </a:lnTo>
                  <a:lnTo>
                    <a:pt x="325292" y="140903"/>
                  </a:lnTo>
                  <a:lnTo>
                    <a:pt x="325292" y="152268"/>
                  </a:lnTo>
                  <a:lnTo>
                    <a:pt x="345730" y="161335"/>
                  </a:lnTo>
                  <a:lnTo>
                    <a:pt x="357103" y="179530"/>
                  </a:lnTo>
                  <a:lnTo>
                    <a:pt x="345730" y="195427"/>
                  </a:lnTo>
                  <a:lnTo>
                    <a:pt x="335336" y="202923"/>
                  </a:lnTo>
                  <a:lnTo>
                    <a:pt x="329159" y="202225"/>
                  </a:lnTo>
                  <a:lnTo>
                    <a:pt x="328192" y="202923"/>
                  </a:lnTo>
                  <a:lnTo>
                    <a:pt x="310162" y="200887"/>
                  </a:lnTo>
                  <a:lnTo>
                    <a:pt x="316403" y="207940"/>
                  </a:lnTo>
                  <a:cubicBezTo>
                    <a:pt x="319544" y="210592"/>
                    <a:pt x="322685" y="213244"/>
                    <a:pt x="323437" y="215889"/>
                  </a:cubicBezTo>
                  <a:cubicBezTo>
                    <a:pt x="327217" y="228764"/>
                    <a:pt x="321512" y="241639"/>
                    <a:pt x="325292" y="254515"/>
                  </a:cubicBezTo>
                  <a:lnTo>
                    <a:pt x="293481" y="259048"/>
                  </a:lnTo>
                  <a:lnTo>
                    <a:pt x="282107" y="274976"/>
                  </a:lnTo>
                  <a:lnTo>
                    <a:pt x="282107" y="302238"/>
                  </a:lnTo>
                  <a:lnTo>
                    <a:pt x="274963" y="300200"/>
                  </a:lnTo>
                  <a:lnTo>
                    <a:pt x="274963" y="302238"/>
                  </a:lnTo>
                  <a:lnTo>
                    <a:pt x="259075" y="297705"/>
                  </a:lnTo>
                  <a:lnTo>
                    <a:pt x="232133" y="297705"/>
                  </a:lnTo>
                  <a:lnTo>
                    <a:pt x="224989" y="297705"/>
                  </a:lnTo>
                  <a:lnTo>
                    <a:pt x="218488" y="289585"/>
                  </a:lnTo>
                  <a:lnTo>
                    <a:pt x="207111" y="297705"/>
                  </a:lnTo>
                  <a:lnTo>
                    <a:pt x="204139" y="294727"/>
                  </a:lnTo>
                  <a:lnTo>
                    <a:pt x="199967" y="297705"/>
                  </a:lnTo>
                  <a:lnTo>
                    <a:pt x="188628" y="286340"/>
                  </a:lnTo>
                  <a:lnTo>
                    <a:pt x="168475" y="286340"/>
                  </a:lnTo>
                  <a:lnTo>
                    <a:pt x="161331" y="286340"/>
                  </a:lnTo>
                  <a:lnTo>
                    <a:pt x="118181" y="274976"/>
                  </a:lnTo>
                  <a:lnTo>
                    <a:pt x="81821" y="270412"/>
                  </a:lnTo>
                  <a:lnTo>
                    <a:pt x="61668" y="270412"/>
                  </a:lnTo>
                  <a:lnTo>
                    <a:pt x="38956" y="286340"/>
                  </a:lnTo>
                  <a:lnTo>
                    <a:pt x="31812" y="286340"/>
                  </a:lnTo>
                  <a:lnTo>
                    <a:pt x="23067" y="286340"/>
                  </a:lnTo>
                  <a:lnTo>
                    <a:pt x="15923" y="286340"/>
                  </a:lnTo>
                  <a:cubicBezTo>
                    <a:pt x="14419" y="277243"/>
                    <a:pt x="12879" y="268146"/>
                    <a:pt x="11374" y="259048"/>
                  </a:cubicBezTo>
                  <a:cubicBezTo>
                    <a:pt x="7594" y="249951"/>
                    <a:pt x="3779" y="240884"/>
                    <a:pt x="0" y="231786"/>
                  </a:cubicBezTo>
                  <a:lnTo>
                    <a:pt x="27262" y="220422"/>
                  </a:lnTo>
                  <a:lnTo>
                    <a:pt x="27262" y="195427"/>
                  </a:lnTo>
                  <a:lnTo>
                    <a:pt x="15923" y="172699"/>
                  </a:lnTo>
                  <a:cubicBezTo>
                    <a:pt x="14419" y="163602"/>
                    <a:pt x="12879" y="154534"/>
                    <a:pt x="11374" y="145437"/>
                  </a:cubicBezTo>
                  <a:lnTo>
                    <a:pt x="18518" y="145437"/>
                  </a:lnTo>
                  <a:lnTo>
                    <a:pt x="47735" y="145437"/>
                  </a:lnTo>
                  <a:lnTo>
                    <a:pt x="86370" y="124976"/>
                  </a:lnTo>
                  <a:lnTo>
                    <a:pt x="97709" y="86350"/>
                  </a:lnTo>
                  <a:lnTo>
                    <a:pt x="129520" y="65888"/>
                  </a:lnTo>
                  <a:cubicBezTo>
                    <a:pt x="128015" y="56791"/>
                    <a:pt x="126475" y="47724"/>
                    <a:pt x="124971" y="38626"/>
                  </a:cubicBezTo>
                  <a:lnTo>
                    <a:pt x="145443" y="272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63"/>
            <p:cNvSpPr/>
            <p:nvPr/>
          </p:nvSpPr>
          <p:spPr>
            <a:xfrm>
              <a:off x="5132655" y="2395573"/>
              <a:ext cx="95606" cy="122795"/>
            </a:xfrm>
            <a:custGeom>
              <a:rect b="b" l="l" r="r" t="t"/>
              <a:pathLst>
                <a:path extrusionOk="0" h="163727" w="127475">
                  <a:moveTo>
                    <a:pt x="36577" y="0"/>
                  </a:moveTo>
                  <a:lnTo>
                    <a:pt x="63846" y="15907"/>
                  </a:lnTo>
                  <a:lnTo>
                    <a:pt x="79754" y="20452"/>
                  </a:lnTo>
                  <a:lnTo>
                    <a:pt x="95661" y="31815"/>
                  </a:lnTo>
                  <a:lnTo>
                    <a:pt x="91116" y="54540"/>
                  </a:lnTo>
                  <a:lnTo>
                    <a:pt x="107023" y="59085"/>
                  </a:lnTo>
                  <a:lnTo>
                    <a:pt x="111568" y="86354"/>
                  </a:lnTo>
                  <a:lnTo>
                    <a:pt x="122930" y="97717"/>
                  </a:lnTo>
                  <a:lnTo>
                    <a:pt x="122930" y="102262"/>
                  </a:lnTo>
                  <a:lnTo>
                    <a:pt x="127475" y="106807"/>
                  </a:lnTo>
                  <a:lnTo>
                    <a:pt x="118385" y="113624"/>
                  </a:lnTo>
                  <a:lnTo>
                    <a:pt x="116798" y="113624"/>
                  </a:lnTo>
                  <a:lnTo>
                    <a:pt x="113623" y="116005"/>
                  </a:lnTo>
                  <a:lnTo>
                    <a:pt x="90899" y="116005"/>
                  </a:lnTo>
                  <a:lnTo>
                    <a:pt x="86354" y="109188"/>
                  </a:lnTo>
                  <a:lnTo>
                    <a:pt x="85727" y="109188"/>
                  </a:lnTo>
                  <a:lnTo>
                    <a:pt x="91116" y="118169"/>
                  </a:lnTo>
                  <a:lnTo>
                    <a:pt x="79754" y="134076"/>
                  </a:lnTo>
                  <a:lnTo>
                    <a:pt x="68391" y="156801"/>
                  </a:lnTo>
                  <a:lnTo>
                    <a:pt x="63846" y="161346"/>
                  </a:lnTo>
                  <a:lnTo>
                    <a:pt x="63146" y="159665"/>
                  </a:lnTo>
                  <a:lnTo>
                    <a:pt x="59084" y="163727"/>
                  </a:lnTo>
                  <a:lnTo>
                    <a:pt x="47722" y="136457"/>
                  </a:lnTo>
                  <a:lnTo>
                    <a:pt x="54539" y="116005"/>
                  </a:lnTo>
                  <a:lnTo>
                    <a:pt x="54539" y="88735"/>
                  </a:lnTo>
                  <a:lnTo>
                    <a:pt x="31815" y="61466"/>
                  </a:lnTo>
                  <a:lnTo>
                    <a:pt x="20452" y="41013"/>
                  </a:lnTo>
                  <a:lnTo>
                    <a:pt x="4545" y="22833"/>
                  </a:lnTo>
                  <a:lnTo>
                    <a:pt x="0" y="18288"/>
                  </a:lnTo>
                  <a:lnTo>
                    <a:pt x="4545" y="6926"/>
                  </a:lnTo>
                  <a:lnTo>
                    <a:pt x="8627" y="6246"/>
                  </a:lnTo>
                  <a:lnTo>
                    <a:pt x="9307" y="45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63"/>
            <p:cNvSpPr/>
            <p:nvPr/>
          </p:nvSpPr>
          <p:spPr>
            <a:xfrm>
              <a:off x="4953617" y="2405717"/>
              <a:ext cx="259144" cy="180824"/>
            </a:xfrm>
            <a:custGeom>
              <a:rect b="b" l="l" r="r" t="t"/>
              <a:pathLst>
                <a:path extrusionOk="0" h="241098" w="345525">
                  <a:moveTo>
                    <a:pt x="220430" y="0"/>
                  </a:moveTo>
                  <a:lnTo>
                    <a:pt x="231792" y="0"/>
                  </a:lnTo>
                  <a:lnTo>
                    <a:pt x="240882" y="4545"/>
                  </a:lnTo>
                  <a:lnTo>
                    <a:pt x="256789" y="22725"/>
                  </a:lnTo>
                  <a:lnTo>
                    <a:pt x="268152" y="43177"/>
                  </a:lnTo>
                  <a:lnTo>
                    <a:pt x="290876" y="74991"/>
                  </a:lnTo>
                  <a:lnTo>
                    <a:pt x="290876" y="76419"/>
                  </a:lnTo>
                  <a:lnTo>
                    <a:pt x="293258" y="79753"/>
                  </a:lnTo>
                  <a:lnTo>
                    <a:pt x="293258" y="102478"/>
                  </a:lnTo>
                  <a:lnTo>
                    <a:pt x="286441" y="122930"/>
                  </a:lnTo>
                  <a:lnTo>
                    <a:pt x="292138" y="145718"/>
                  </a:lnTo>
                  <a:lnTo>
                    <a:pt x="311329" y="149983"/>
                  </a:lnTo>
                  <a:lnTo>
                    <a:pt x="327236" y="145438"/>
                  </a:lnTo>
                  <a:lnTo>
                    <a:pt x="343143" y="156800"/>
                  </a:lnTo>
                  <a:lnTo>
                    <a:pt x="343143" y="159860"/>
                  </a:lnTo>
                  <a:lnTo>
                    <a:pt x="345525" y="161562"/>
                  </a:lnTo>
                  <a:lnTo>
                    <a:pt x="345525" y="170652"/>
                  </a:lnTo>
                  <a:lnTo>
                    <a:pt x="329618" y="182014"/>
                  </a:lnTo>
                  <a:lnTo>
                    <a:pt x="318256" y="177469"/>
                  </a:lnTo>
                  <a:lnTo>
                    <a:pt x="309166" y="241098"/>
                  </a:lnTo>
                  <a:lnTo>
                    <a:pt x="286441" y="236553"/>
                  </a:lnTo>
                  <a:lnTo>
                    <a:pt x="259171" y="213829"/>
                  </a:lnTo>
                  <a:lnTo>
                    <a:pt x="215994" y="232008"/>
                  </a:lnTo>
                  <a:lnTo>
                    <a:pt x="195542" y="241098"/>
                  </a:lnTo>
                  <a:lnTo>
                    <a:pt x="141003" y="241098"/>
                  </a:lnTo>
                  <a:lnTo>
                    <a:pt x="116006" y="232008"/>
                  </a:lnTo>
                  <a:lnTo>
                    <a:pt x="104643" y="236553"/>
                  </a:lnTo>
                  <a:lnTo>
                    <a:pt x="102262" y="231791"/>
                  </a:lnTo>
                  <a:lnTo>
                    <a:pt x="102261" y="231791"/>
                  </a:lnTo>
                  <a:lnTo>
                    <a:pt x="93280" y="213827"/>
                  </a:lnTo>
                  <a:lnTo>
                    <a:pt x="81919" y="204739"/>
                  </a:lnTo>
                  <a:lnTo>
                    <a:pt x="83959" y="203514"/>
                  </a:lnTo>
                  <a:lnTo>
                    <a:pt x="79537" y="199977"/>
                  </a:lnTo>
                  <a:lnTo>
                    <a:pt x="87090" y="195445"/>
                  </a:lnTo>
                  <a:lnTo>
                    <a:pt x="81919" y="193376"/>
                  </a:lnTo>
                  <a:lnTo>
                    <a:pt x="72829" y="204739"/>
                  </a:lnTo>
                  <a:lnTo>
                    <a:pt x="50104" y="188832"/>
                  </a:lnTo>
                  <a:lnTo>
                    <a:pt x="50104" y="185737"/>
                  </a:lnTo>
                  <a:lnTo>
                    <a:pt x="47722" y="184070"/>
                  </a:lnTo>
                  <a:lnTo>
                    <a:pt x="47722" y="164717"/>
                  </a:lnTo>
                  <a:lnTo>
                    <a:pt x="22834" y="150200"/>
                  </a:lnTo>
                  <a:lnTo>
                    <a:pt x="22834" y="146827"/>
                  </a:lnTo>
                  <a:lnTo>
                    <a:pt x="20452" y="145438"/>
                  </a:lnTo>
                  <a:lnTo>
                    <a:pt x="20452" y="132440"/>
                  </a:lnTo>
                  <a:lnTo>
                    <a:pt x="2382" y="118385"/>
                  </a:lnTo>
                  <a:lnTo>
                    <a:pt x="4818" y="117370"/>
                  </a:lnTo>
                  <a:lnTo>
                    <a:pt x="0" y="113623"/>
                  </a:lnTo>
                  <a:lnTo>
                    <a:pt x="27270" y="102261"/>
                  </a:lnTo>
                  <a:lnTo>
                    <a:pt x="52267" y="63629"/>
                  </a:lnTo>
                  <a:lnTo>
                    <a:pt x="63629" y="27270"/>
                  </a:lnTo>
                  <a:lnTo>
                    <a:pt x="90899" y="15907"/>
                  </a:lnTo>
                  <a:lnTo>
                    <a:pt x="106806" y="4545"/>
                  </a:lnTo>
                  <a:lnTo>
                    <a:pt x="129531" y="11362"/>
                  </a:lnTo>
                  <a:lnTo>
                    <a:pt x="149983" y="11362"/>
                  </a:lnTo>
                  <a:lnTo>
                    <a:pt x="165891" y="27270"/>
                  </a:lnTo>
                  <a:lnTo>
                    <a:pt x="181798" y="15907"/>
                  </a:lnTo>
                  <a:lnTo>
                    <a:pt x="209068" y="1136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63"/>
            <p:cNvSpPr/>
            <p:nvPr/>
          </p:nvSpPr>
          <p:spPr>
            <a:xfrm>
              <a:off x="4784969" y="2114435"/>
              <a:ext cx="279758" cy="262634"/>
            </a:xfrm>
            <a:custGeom>
              <a:rect b="b" l="l" r="r" t="t"/>
              <a:pathLst>
                <a:path extrusionOk="0" h="350178" w="373011">
                  <a:moveTo>
                    <a:pt x="129531" y="0"/>
                  </a:moveTo>
                  <a:lnTo>
                    <a:pt x="133947" y="1299"/>
                  </a:lnTo>
                  <a:lnTo>
                    <a:pt x="136675" y="0"/>
                  </a:lnTo>
                  <a:lnTo>
                    <a:pt x="175307" y="11362"/>
                  </a:lnTo>
                  <a:lnTo>
                    <a:pt x="175307" y="16125"/>
                  </a:lnTo>
                  <a:lnTo>
                    <a:pt x="175307" y="27270"/>
                  </a:lnTo>
                  <a:lnTo>
                    <a:pt x="204522" y="27270"/>
                  </a:lnTo>
                  <a:lnTo>
                    <a:pt x="211666" y="27270"/>
                  </a:lnTo>
                  <a:lnTo>
                    <a:pt x="254843" y="34087"/>
                  </a:lnTo>
                  <a:lnTo>
                    <a:pt x="318145" y="34087"/>
                  </a:lnTo>
                  <a:lnTo>
                    <a:pt x="325289" y="34087"/>
                  </a:lnTo>
                  <a:lnTo>
                    <a:pt x="348014" y="43177"/>
                  </a:lnTo>
                  <a:lnTo>
                    <a:pt x="352559" y="59084"/>
                  </a:lnTo>
                  <a:lnTo>
                    <a:pt x="352559" y="63847"/>
                  </a:lnTo>
                  <a:lnTo>
                    <a:pt x="352559" y="86354"/>
                  </a:lnTo>
                  <a:lnTo>
                    <a:pt x="363921" y="109079"/>
                  </a:lnTo>
                  <a:lnTo>
                    <a:pt x="363921" y="113842"/>
                  </a:lnTo>
                  <a:lnTo>
                    <a:pt x="363921" y="134076"/>
                  </a:lnTo>
                  <a:lnTo>
                    <a:pt x="363921" y="138839"/>
                  </a:lnTo>
                  <a:lnTo>
                    <a:pt x="342840" y="149380"/>
                  </a:lnTo>
                  <a:lnTo>
                    <a:pt x="352559" y="172708"/>
                  </a:lnTo>
                  <a:lnTo>
                    <a:pt x="352559" y="177471"/>
                  </a:lnTo>
                  <a:lnTo>
                    <a:pt x="352559" y="199977"/>
                  </a:lnTo>
                  <a:lnTo>
                    <a:pt x="373011" y="254516"/>
                  </a:lnTo>
                  <a:lnTo>
                    <a:pt x="372239" y="257219"/>
                  </a:lnTo>
                  <a:lnTo>
                    <a:pt x="373011" y="259279"/>
                  </a:lnTo>
                  <a:lnTo>
                    <a:pt x="368466" y="275187"/>
                  </a:lnTo>
                  <a:lnTo>
                    <a:pt x="352559" y="279732"/>
                  </a:lnTo>
                  <a:lnTo>
                    <a:pt x="321478" y="326354"/>
                  </a:lnTo>
                  <a:lnTo>
                    <a:pt x="325289" y="345415"/>
                  </a:lnTo>
                  <a:lnTo>
                    <a:pt x="324337" y="345415"/>
                  </a:lnTo>
                  <a:lnTo>
                    <a:pt x="325289" y="350178"/>
                  </a:lnTo>
                  <a:lnTo>
                    <a:pt x="320745" y="350178"/>
                  </a:lnTo>
                  <a:lnTo>
                    <a:pt x="317799" y="348445"/>
                  </a:lnTo>
                  <a:lnTo>
                    <a:pt x="318145" y="350178"/>
                  </a:lnTo>
                  <a:lnTo>
                    <a:pt x="313601" y="350178"/>
                  </a:lnTo>
                  <a:lnTo>
                    <a:pt x="277099" y="328707"/>
                  </a:lnTo>
                  <a:lnTo>
                    <a:pt x="254843" y="334271"/>
                  </a:lnTo>
                  <a:lnTo>
                    <a:pt x="252211" y="333143"/>
                  </a:lnTo>
                  <a:lnTo>
                    <a:pt x="247699" y="334271"/>
                  </a:lnTo>
                  <a:lnTo>
                    <a:pt x="235825" y="329182"/>
                  </a:lnTo>
                  <a:lnTo>
                    <a:pt x="218484" y="338816"/>
                  </a:lnTo>
                  <a:lnTo>
                    <a:pt x="215932" y="336264"/>
                  </a:lnTo>
                  <a:lnTo>
                    <a:pt x="211340" y="338816"/>
                  </a:lnTo>
                  <a:lnTo>
                    <a:pt x="197020" y="324496"/>
                  </a:lnTo>
                  <a:lnTo>
                    <a:pt x="186669" y="327453"/>
                  </a:lnTo>
                  <a:lnTo>
                    <a:pt x="184526" y="326025"/>
                  </a:lnTo>
                  <a:lnTo>
                    <a:pt x="179525" y="327453"/>
                  </a:lnTo>
                  <a:lnTo>
                    <a:pt x="172708" y="322909"/>
                  </a:lnTo>
                  <a:lnTo>
                    <a:pt x="156800" y="295639"/>
                  </a:lnTo>
                  <a:lnTo>
                    <a:pt x="136675" y="295639"/>
                  </a:lnTo>
                  <a:lnTo>
                    <a:pt x="129531" y="295639"/>
                  </a:lnTo>
                  <a:lnTo>
                    <a:pt x="129531" y="290876"/>
                  </a:lnTo>
                  <a:lnTo>
                    <a:pt x="129531" y="275187"/>
                  </a:lnTo>
                  <a:lnTo>
                    <a:pt x="108929" y="270036"/>
                  </a:lnTo>
                  <a:lnTo>
                    <a:pt x="104860" y="284277"/>
                  </a:lnTo>
                  <a:lnTo>
                    <a:pt x="98521" y="281459"/>
                  </a:lnTo>
                  <a:lnTo>
                    <a:pt x="97716" y="284277"/>
                  </a:lnTo>
                  <a:lnTo>
                    <a:pt x="77264" y="275187"/>
                  </a:lnTo>
                  <a:lnTo>
                    <a:pt x="78472" y="270961"/>
                  </a:lnTo>
                  <a:lnTo>
                    <a:pt x="77264" y="270424"/>
                  </a:lnTo>
                  <a:lnTo>
                    <a:pt x="80527" y="259004"/>
                  </a:lnTo>
                  <a:lnTo>
                    <a:pt x="49994" y="252462"/>
                  </a:lnTo>
                  <a:lnTo>
                    <a:pt x="34087" y="232010"/>
                  </a:lnTo>
                  <a:lnTo>
                    <a:pt x="18180" y="193378"/>
                  </a:lnTo>
                  <a:lnTo>
                    <a:pt x="18984" y="190566"/>
                  </a:lnTo>
                  <a:lnTo>
                    <a:pt x="18180" y="188615"/>
                  </a:lnTo>
                  <a:lnTo>
                    <a:pt x="21969" y="175354"/>
                  </a:lnTo>
                  <a:lnTo>
                    <a:pt x="11363" y="145656"/>
                  </a:lnTo>
                  <a:lnTo>
                    <a:pt x="0" y="122931"/>
                  </a:lnTo>
                  <a:lnTo>
                    <a:pt x="1254" y="120675"/>
                  </a:lnTo>
                  <a:lnTo>
                    <a:pt x="0" y="118168"/>
                  </a:lnTo>
                  <a:lnTo>
                    <a:pt x="10229" y="99757"/>
                  </a:lnTo>
                  <a:lnTo>
                    <a:pt x="0" y="75210"/>
                  </a:lnTo>
                  <a:lnTo>
                    <a:pt x="1444" y="73911"/>
                  </a:lnTo>
                  <a:lnTo>
                    <a:pt x="0" y="70447"/>
                  </a:lnTo>
                  <a:lnTo>
                    <a:pt x="22725" y="49994"/>
                  </a:lnTo>
                  <a:lnTo>
                    <a:pt x="81809" y="2272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63"/>
            <p:cNvSpPr/>
            <p:nvPr/>
          </p:nvSpPr>
          <p:spPr>
            <a:xfrm>
              <a:off x="4268469" y="2279759"/>
              <a:ext cx="356453" cy="356210"/>
            </a:xfrm>
            <a:custGeom>
              <a:rect b="b" l="l" r="r" t="t"/>
              <a:pathLst>
                <a:path extrusionOk="0" h="474946" w="475271">
                  <a:moveTo>
                    <a:pt x="263606" y="0"/>
                  </a:moveTo>
                  <a:lnTo>
                    <a:pt x="264121" y="3093"/>
                  </a:lnTo>
                  <a:lnTo>
                    <a:pt x="270750" y="0"/>
                  </a:lnTo>
                  <a:lnTo>
                    <a:pt x="275295" y="27270"/>
                  </a:lnTo>
                  <a:lnTo>
                    <a:pt x="284058" y="27270"/>
                  </a:lnTo>
                  <a:lnTo>
                    <a:pt x="291202" y="27270"/>
                  </a:lnTo>
                  <a:lnTo>
                    <a:pt x="307109" y="49994"/>
                  </a:lnTo>
                  <a:lnTo>
                    <a:pt x="332681" y="73435"/>
                  </a:lnTo>
                  <a:lnTo>
                    <a:pt x="343142" y="70447"/>
                  </a:lnTo>
                  <a:lnTo>
                    <a:pt x="344928" y="71978"/>
                  </a:lnTo>
                  <a:lnTo>
                    <a:pt x="350286" y="70447"/>
                  </a:lnTo>
                  <a:lnTo>
                    <a:pt x="382100" y="97716"/>
                  </a:lnTo>
                  <a:lnTo>
                    <a:pt x="393463" y="102261"/>
                  </a:lnTo>
                  <a:lnTo>
                    <a:pt x="397681" y="102261"/>
                  </a:lnTo>
                  <a:lnTo>
                    <a:pt x="404825" y="102261"/>
                  </a:lnTo>
                  <a:lnTo>
                    <a:pt x="420732" y="113624"/>
                  </a:lnTo>
                  <a:lnTo>
                    <a:pt x="475271" y="124986"/>
                  </a:lnTo>
                  <a:lnTo>
                    <a:pt x="452547" y="161345"/>
                  </a:lnTo>
                  <a:lnTo>
                    <a:pt x="448002" y="204522"/>
                  </a:lnTo>
                  <a:lnTo>
                    <a:pt x="436639" y="211340"/>
                  </a:lnTo>
                  <a:lnTo>
                    <a:pt x="432472" y="209554"/>
                  </a:lnTo>
                  <a:lnTo>
                    <a:pt x="429495" y="211340"/>
                  </a:lnTo>
                  <a:lnTo>
                    <a:pt x="421729" y="208011"/>
                  </a:lnTo>
                  <a:lnTo>
                    <a:pt x="425277" y="220430"/>
                  </a:lnTo>
                  <a:lnTo>
                    <a:pt x="398008" y="247699"/>
                  </a:lnTo>
                  <a:lnTo>
                    <a:pt x="398008" y="269866"/>
                  </a:lnTo>
                  <a:lnTo>
                    <a:pt x="406771" y="263607"/>
                  </a:lnTo>
                  <a:lnTo>
                    <a:pt x="408409" y="267539"/>
                  </a:lnTo>
                  <a:lnTo>
                    <a:pt x="413915" y="263607"/>
                  </a:lnTo>
                  <a:lnTo>
                    <a:pt x="425277" y="290876"/>
                  </a:lnTo>
                  <a:lnTo>
                    <a:pt x="425277" y="302239"/>
                  </a:lnTo>
                  <a:lnTo>
                    <a:pt x="436639" y="322691"/>
                  </a:lnTo>
                  <a:lnTo>
                    <a:pt x="425277" y="338598"/>
                  </a:lnTo>
                  <a:lnTo>
                    <a:pt x="432094" y="381775"/>
                  </a:lnTo>
                  <a:lnTo>
                    <a:pt x="445403" y="381775"/>
                  </a:lnTo>
                  <a:lnTo>
                    <a:pt x="452547" y="381775"/>
                  </a:lnTo>
                  <a:lnTo>
                    <a:pt x="448002" y="409045"/>
                  </a:lnTo>
                  <a:lnTo>
                    <a:pt x="413915" y="436314"/>
                  </a:lnTo>
                  <a:lnTo>
                    <a:pt x="408002" y="435329"/>
                  </a:lnTo>
                  <a:lnTo>
                    <a:pt x="406771" y="436314"/>
                  </a:lnTo>
                  <a:lnTo>
                    <a:pt x="342566" y="425613"/>
                  </a:lnTo>
                  <a:lnTo>
                    <a:pt x="291202" y="436314"/>
                  </a:lnTo>
                  <a:lnTo>
                    <a:pt x="286657" y="468129"/>
                  </a:lnTo>
                  <a:lnTo>
                    <a:pt x="243480" y="474946"/>
                  </a:lnTo>
                  <a:lnTo>
                    <a:pt x="241832" y="474078"/>
                  </a:lnTo>
                  <a:lnTo>
                    <a:pt x="236336" y="474946"/>
                  </a:lnTo>
                  <a:lnTo>
                    <a:pt x="197840" y="454685"/>
                  </a:lnTo>
                  <a:lnTo>
                    <a:pt x="188941" y="463584"/>
                  </a:lnTo>
                  <a:lnTo>
                    <a:pt x="183540" y="461841"/>
                  </a:lnTo>
                  <a:lnTo>
                    <a:pt x="181797" y="463584"/>
                  </a:lnTo>
                  <a:lnTo>
                    <a:pt x="111351" y="440859"/>
                  </a:lnTo>
                  <a:lnTo>
                    <a:pt x="95444" y="420407"/>
                  </a:lnTo>
                  <a:lnTo>
                    <a:pt x="118168" y="388592"/>
                  </a:lnTo>
                  <a:lnTo>
                    <a:pt x="122713" y="286331"/>
                  </a:lnTo>
                  <a:lnTo>
                    <a:pt x="86354" y="231792"/>
                  </a:lnTo>
                  <a:lnTo>
                    <a:pt x="59084" y="204522"/>
                  </a:lnTo>
                  <a:lnTo>
                    <a:pt x="4545" y="184070"/>
                  </a:lnTo>
                  <a:lnTo>
                    <a:pt x="0" y="140893"/>
                  </a:lnTo>
                  <a:lnTo>
                    <a:pt x="47722" y="136348"/>
                  </a:lnTo>
                  <a:lnTo>
                    <a:pt x="50453" y="136769"/>
                  </a:lnTo>
                  <a:lnTo>
                    <a:pt x="54866" y="136348"/>
                  </a:lnTo>
                  <a:lnTo>
                    <a:pt x="106604" y="144308"/>
                  </a:lnTo>
                  <a:lnTo>
                    <a:pt x="95444" y="81809"/>
                  </a:lnTo>
                  <a:lnTo>
                    <a:pt x="103778" y="88477"/>
                  </a:lnTo>
                  <a:lnTo>
                    <a:pt x="102588" y="81809"/>
                  </a:lnTo>
                  <a:lnTo>
                    <a:pt x="134013" y="106949"/>
                  </a:lnTo>
                  <a:lnTo>
                    <a:pt x="220429" y="65902"/>
                  </a:lnTo>
                  <a:lnTo>
                    <a:pt x="229519" y="1590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63"/>
            <p:cNvSpPr/>
            <p:nvPr/>
          </p:nvSpPr>
          <p:spPr>
            <a:xfrm>
              <a:off x="4486706" y="2179201"/>
              <a:ext cx="111143" cy="122552"/>
            </a:xfrm>
            <a:custGeom>
              <a:rect b="b" l="l" r="r" t="t"/>
              <a:pathLst>
                <a:path extrusionOk="0" h="163402" w="148190">
                  <a:moveTo>
                    <a:pt x="102261" y="0"/>
                  </a:moveTo>
                  <a:lnTo>
                    <a:pt x="129531" y="0"/>
                  </a:lnTo>
                  <a:lnTo>
                    <a:pt x="132831" y="6601"/>
                  </a:lnTo>
                  <a:lnTo>
                    <a:pt x="136828" y="6601"/>
                  </a:lnTo>
                  <a:lnTo>
                    <a:pt x="148190" y="29326"/>
                  </a:lnTo>
                  <a:lnTo>
                    <a:pt x="136828" y="81593"/>
                  </a:lnTo>
                  <a:lnTo>
                    <a:pt x="125466" y="104318"/>
                  </a:lnTo>
                  <a:lnTo>
                    <a:pt x="105013" y="104318"/>
                  </a:lnTo>
                  <a:lnTo>
                    <a:pt x="109558" y="163402"/>
                  </a:lnTo>
                  <a:lnTo>
                    <a:pt x="93651" y="152040"/>
                  </a:lnTo>
                  <a:lnTo>
                    <a:pt x="88790" y="147179"/>
                  </a:lnTo>
                  <a:lnTo>
                    <a:pt x="86354" y="145439"/>
                  </a:lnTo>
                  <a:lnTo>
                    <a:pt x="65917" y="125002"/>
                  </a:lnTo>
                  <a:lnTo>
                    <a:pt x="34567" y="140677"/>
                  </a:lnTo>
                  <a:lnTo>
                    <a:pt x="7297" y="136132"/>
                  </a:lnTo>
                  <a:lnTo>
                    <a:pt x="13510" y="131783"/>
                  </a:lnTo>
                  <a:lnTo>
                    <a:pt x="0" y="129531"/>
                  </a:lnTo>
                  <a:lnTo>
                    <a:pt x="22725" y="113624"/>
                  </a:lnTo>
                  <a:lnTo>
                    <a:pt x="54539" y="2272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63"/>
            <p:cNvSpPr/>
            <p:nvPr/>
          </p:nvSpPr>
          <p:spPr>
            <a:xfrm>
              <a:off x="4563403" y="2426332"/>
              <a:ext cx="121010" cy="87249"/>
            </a:xfrm>
            <a:custGeom>
              <a:rect b="b" l="l" r="r" t="t"/>
              <a:pathLst>
                <a:path extrusionOk="0" h="116332" w="161346">
                  <a:moveTo>
                    <a:pt x="93172" y="0"/>
                  </a:moveTo>
                  <a:lnTo>
                    <a:pt x="129532" y="15908"/>
                  </a:lnTo>
                  <a:lnTo>
                    <a:pt x="129532" y="20453"/>
                  </a:lnTo>
                  <a:lnTo>
                    <a:pt x="128267" y="24879"/>
                  </a:lnTo>
                  <a:lnTo>
                    <a:pt x="129532" y="25433"/>
                  </a:lnTo>
                  <a:lnTo>
                    <a:pt x="129532" y="29978"/>
                  </a:lnTo>
                  <a:lnTo>
                    <a:pt x="127335" y="37665"/>
                  </a:lnTo>
                  <a:lnTo>
                    <a:pt x="145439" y="47722"/>
                  </a:lnTo>
                  <a:lnTo>
                    <a:pt x="161346" y="47722"/>
                  </a:lnTo>
                  <a:lnTo>
                    <a:pt x="159230" y="57247"/>
                  </a:lnTo>
                  <a:lnTo>
                    <a:pt x="161346" y="57247"/>
                  </a:lnTo>
                  <a:lnTo>
                    <a:pt x="156801" y="77700"/>
                  </a:lnTo>
                  <a:lnTo>
                    <a:pt x="145439" y="89062"/>
                  </a:lnTo>
                  <a:lnTo>
                    <a:pt x="113624" y="77700"/>
                  </a:lnTo>
                  <a:lnTo>
                    <a:pt x="109079" y="104970"/>
                  </a:lnTo>
                  <a:lnTo>
                    <a:pt x="93172" y="104970"/>
                  </a:lnTo>
                  <a:lnTo>
                    <a:pt x="81809" y="93607"/>
                  </a:lnTo>
                  <a:lnTo>
                    <a:pt x="65902" y="111787"/>
                  </a:lnTo>
                  <a:lnTo>
                    <a:pt x="43177" y="116332"/>
                  </a:lnTo>
                  <a:lnTo>
                    <a:pt x="27270" y="104970"/>
                  </a:lnTo>
                  <a:lnTo>
                    <a:pt x="15908" y="77700"/>
                  </a:lnTo>
                  <a:lnTo>
                    <a:pt x="0" y="89062"/>
                  </a:lnTo>
                  <a:lnTo>
                    <a:pt x="0" y="79537"/>
                  </a:lnTo>
                  <a:lnTo>
                    <a:pt x="0" y="61792"/>
                  </a:lnTo>
                  <a:lnTo>
                    <a:pt x="0" y="52267"/>
                  </a:lnTo>
                  <a:lnTo>
                    <a:pt x="27270" y="24998"/>
                  </a:lnTo>
                  <a:lnTo>
                    <a:pt x="27270" y="18615"/>
                  </a:lnTo>
                  <a:lnTo>
                    <a:pt x="27270" y="9090"/>
                  </a:lnTo>
                  <a:lnTo>
                    <a:pt x="43177" y="15908"/>
                  </a:lnTo>
                  <a:lnTo>
                    <a:pt x="54540" y="9090"/>
                  </a:lnTo>
                  <a:lnTo>
                    <a:pt x="81809" y="909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63"/>
            <p:cNvSpPr/>
            <p:nvPr/>
          </p:nvSpPr>
          <p:spPr>
            <a:xfrm>
              <a:off x="4979265" y="2039283"/>
              <a:ext cx="153392" cy="119468"/>
            </a:xfrm>
            <a:custGeom>
              <a:rect b="b" l="l" r="r" t="t"/>
              <a:pathLst>
                <a:path extrusionOk="0" h="159290" w="204522">
                  <a:moveTo>
                    <a:pt x="43177" y="0"/>
                  </a:moveTo>
                  <a:lnTo>
                    <a:pt x="102261" y="4545"/>
                  </a:lnTo>
                  <a:lnTo>
                    <a:pt x="140893" y="0"/>
                  </a:lnTo>
                  <a:lnTo>
                    <a:pt x="145438" y="15907"/>
                  </a:lnTo>
                  <a:lnTo>
                    <a:pt x="161345" y="15907"/>
                  </a:lnTo>
                  <a:lnTo>
                    <a:pt x="199977" y="47722"/>
                  </a:lnTo>
                  <a:lnTo>
                    <a:pt x="204522" y="74992"/>
                  </a:lnTo>
                  <a:lnTo>
                    <a:pt x="203805" y="75452"/>
                  </a:lnTo>
                  <a:lnTo>
                    <a:pt x="204522" y="79754"/>
                  </a:lnTo>
                  <a:lnTo>
                    <a:pt x="172708" y="100206"/>
                  </a:lnTo>
                  <a:lnTo>
                    <a:pt x="161345" y="138838"/>
                  </a:lnTo>
                  <a:lnTo>
                    <a:pt x="122713" y="159290"/>
                  </a:lnTo>
                  <a:lnTo>
                    <a:pt x="86354" y="159290"/>
                  </a:lnTo>
                  <a:lnTo>
                    <a:pt x="81809" y="143383"/>
                  </a:lnTo>
                  <a:lnTo>
                    <a:pt x="59084" y="134293"/>
                  </a:lnTo>
                  <a:lnTo>
                    <a:pt x="59084" y="129531"/>
                  </a:lnTo>
                  <a:lnTo>
                    <a:pt x="59084" y="116113"/>
                  </a:lnTo>
                  <a:lnTo>
                    <a:pt x="59084" y="111351"/>
                  </a:lnTo>
                  <a:lnTo>
                    <a:pt x="59084" y="100206"/>
                  </a:lnTo>
                  <a:lnTo>
                    <a:pt x="43177" y="91116"/>
                  </a:lnTo>
                  <a:lnTo>
                    <a:pt x="4545" y="79754"/>
                  </a:lnTo>
                  <a:lnTo>
                    <a:pt x="0" y="25214"/>
                  </a:lnTo>
                  <a:lnTo>
                    <a:pt x="382" y="25034"/>
                  </a:lnTo>
                  <a:lnTo>
                    <a:pt x="0" y="204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63"/>
            <p:cNvSpPr/>
            <p:nvPr/>
          </p:nvSpPr>
          <p:spPr>
            <a:xfrm>
              <a:off x="4157768" y="2821741"/>
              <a:ext cx="570957" cy="573070"/>
            </a:xfrm>
            <a:custGeom>
              <a:rect b="b" l="l" r="r" t="t"/>
              <a:pathLst>
                <a:path extrusionOk="0" h="764093" w="761276">
                  <a:moveTo>
                    <a:pt x="547664" y="0"/>
                  </a:moveTo>
                  <a:lnTo>
                    <a:pt x="590841" y="0"/>
                  </a:lnTo>
                  <a:lnTo>
                    <a:pt x="599931" y="9090"/>
                  </a:lnTo>
                  <a:lnTo>
                    <a:pt x="627201" y="9090"/>
                  </a:lnTo>
                  <a:lnTo>
                    <a:pt x="624819" y="20997"/>
                  </a:lnTo>
                  <a:lnTo>
                    <a:pt x="627201" y="20997"/>
                  </a:lnTo>
                  <a:lnTo>
                    <a:pt x="623477" y="39616"/>
                  </a:lnTo>
                  <a:lnTo>
                    <a:pt x="627201" y="74991"/>
                  </a:lnTo>
                  <a:lnTo>
                    <a:pt x="626319" y="78519"/>
                  </a:lnTo>
                  <a:lnTo>
                    <a:pt x="627201" y="86898"/>
                  </a:lnTo>
                  <a:lnTo>
                    <a:pt x="618111" y="123258"/>
                  </a:lnTo>
                  <a:lnTo>
                    <a:pt x="596838" y="148785"/>
                  </a:lnTo>
                  <a:lnTo>
                    <a:pt x="599931" y="170435"/>
                  </a:lnTo>
                  <a:lnTo>
                    <a:pt x="627201" y="197705"/>
                  </a:lnTo>
                  <a:lnTo>
                    <a:pt x="627201" y="209067"/>
                  </a:lnTo>
                  <a:lnTo>
                    <a:pt x="654470" y="224974"/>
                  </a:lnTo>
                  <a:lnTo>
                    <a:pt x="665833" y="299966"/>
                  </a:lnTo>
                  <a:lnTo>
                    <a:pt x="681740" y="338597"/>
                  </a:lnTo>
                  <a:lnTo>
                    <a:pt x="681740" y="350504"/>
                  </a:lnTo>
                  <a:lnTo>
                    <a:pt x="681740" y="359050"/>
                  </a:lnTo>
                  <a:lnTo>
                    <a:pt x="681740" y="370957"/>
                  </a:lnTo>
                  <a:lnTo>
                    <a:pt x="677195" y="402771"/>
                  </a:lnTo>
                  <a:lnTo>
                    <a:pt x="677195" y="406771"/>
                  </a:lnTo>
                  <a:lnTo>
                    <a:pt x="677195" y="418678"/>
                  </a:lnTo>
                  <a:lnTo>
                    <a:pt x="672001" y="435991"/>
                  </a:lnTo>
                  <a:lnTo>
                    <a:pt x="677195" y="456766"/>
                  </a:lnTo>
                  <a:lnTo>
                    <a:pt x="674753" y="458903"/>
                  </a:lnTo>
                  <a:lnTo>
                    <a:pt x="677195" y="468673"/>
                  </a:lnTo>
                  <a:lnTo>
                    <a:pt x="664249" y="480001"/>
                  </a:lnTo>
                  <a:lnTo>
                    <a:pt x="681740" y="504488"/>
                  </a:lnTo>
                  <a:lnTo>
                    <a:pt x="686285" y="520395"/>
                  </a:lnTo>
                  <a:lnTo>
                    <a:pt x="697647" y="543119"/>
                  </a:lnTo>
                  <a:lnTo>
                    <a:pt x="713554" y="536302"/>
                  </a:lnTo>
                  <a:lnTo>
                    <a:pt x="745369" y="552209"/>
                  </a:lnTo>
                  <a:lnTo>
                    <a:pt x="761276" y="579479"/>
                  </a:lnTo>
                  <a:lnTo>
                    <a:pt x="756107" y="582525"/>
                  </a:lnTo>
                  <a:lnTo>
                    <a:pt x="761276" y="591386"/>
                  </a:lnTo>
                  <a:lnTo>
                    <a:pt x="634018" y="666377"/>
                  </a:lnTo>
                  <a:lnTo>
                    <a:pt x="531757" y="748186"/>
                  </a:lnTo>
                  <a:lnTo>
                    <a:pt x="477218" y="759548"/>
                  </a:lnTo>
                  <a:lnTo>
                    <a:pt x="434041" y="764093"/>
                  </a:lnTo>
                  <a:lnTo>
                    <a:pt x="434041" y="752186"/>
                  </a:lnTo>
                  <a:lnTo>
                    <a:pt x="434041" y="741369"/>
                  </a:lnTo>
                  <a:lnTo>
                    <a:pt x="418134" y="736824"/>
                  </a:lnTo>
                  <a:lnTo>
                    <a:pt x="397682" y="720916"/>
                  </a:lnTo>
                  <a:lnTo>
                    <a:pt x="386319" y="705009"/>
                  </a:lnTo>
                  <a:lnTo>
                    <a:pt x="261334" y="618655"/>
                  </a:lnTo>
                  <a:lnTo>
                    <a:pt x="138621" y="532302"/>
                  </a:lnTo>
                  <a:lnTo>
                    <a:pt x="0" y="430041"/>
                  </a:lnTo>
                  <a:lnTo>
                    <a:pt x="0" y="425496"/>
                  </a:lnTo>
                  <a:lnTo>
                    <a:pt x="0" y="418678"/>
                  </a:lnTo>
                  <a:lnTo>
                    <a:pt x="0" y="418134"/>
                  </a:lnTo>
                  <a:lnTo>
                    <a:pt x="0" y="413589"/>
                  </a:lnTo>
                  <a:lnTo>
                    <a:pt x="0" y="406771"/>
                  </a:lnTo>
                  <a:lnTo>
                    <a:pt x="0" y="370957"/>
                  </a:lnTo>
                  <a:lnTo>
                    <a:pt x="0" y="359050"/>
                  </a:lnTo>
                  <a:lnTo>
                    <a:pt x="59084" y="331780"/>
                  </a:lnTo>
                  <a:lnTo>
                    <a:pt x="95444" y="322690"/>
                  </a:lnTo>
                  <a:lnTo>
                    <a:pt x="127258" y="315873"/>
                  </a:lnTo>
                  <a:lnTo>
                    <a:pt x="138621" y="288603"/>
                  </a:lnTo>
                  <a:lnTo>
                    <a:pt x="181797" y="272696"/>
                  </a:lnTo>
                  <a:lnTo>
                    <a:pt x="181797" y="257333"/>
                  </a:lnTo>
                  <a:lnTo>
                    <a:pt x="181797" y="245426"/>
                  </a:lnTo>
                  <a:lnTo>
                    <a:pt x="209067" y="240881"/>
                  </a:lnTo>
                  <a:lnTo>
                    <a:pt x="224974" y="224974"/>
                  </a:lnTo>
                  <a:lnTo>
                    <a:pt x="272696" y="220429"/>
                  </a:lnTo>
                  <a:lnTo>
                    <a:pt x="276324" y="208336"/>
                  </a:lnTo>
                  <a:lnTo>
                    <a:pt x="268151" y="205067"/>
                  </a:lnTo>
                  <a:lnTo>
                    <a:pt x="256789" y="155072"/>
                  </a:lnTo>
                  <a:lnTo>
                    <a:pt x="252244" y="130075"/>
                  </a:lnTo>
                  <a:lnTo>
                    <a:pt x="240882" y="102806"/>
                  </a:lnTo>
                  <a:lnTo>
                    <a:pt x="244537" y="99672"/>
                  </a:lnTo>
                  <a:lnTo>
                    <a:pt x="240882" y="90899"/>
                  </a:lnTo>
                  <a:lnTo>
                    <a:pt x="272696" y="63629"/>
                  </a:lnTo>
                  <a:lnTo>
                    <a:pt x="315873" y="59084"/>
                  </a:lnTo>
                  <a:lnTo>
                    <a:pt x="338598" y="36360"/>
                  </a:lnTo>
                  <a:lnTo>
                    <a:pt x="374957" y="24997"/>
                  </a:lnTo>
                  <a:lnTo>
                    <a:pt x="434041" y="15907"/>
                  </a:lnTo>
                  <a:lnTo>
                    <a:pt x="497670" y="9090"/>
                  </a:lnTo>
                  <a:lnTo>
                    <a:pt x="515850" y="204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63"/>
            <p:cNvSpPr/>
            <p:nvPr/>
          </p:nvSpPr>
          <p:spPr>
            <a:xfrm>
              <a:off x="4031647" y="3639828"/>
              <a:ext cx="88789" cy="92035"/>
            </a:xfrm>
            <a:custGeom>
              <a:rect b="b" l="l" r="r" t="t"/>
              <a:pathLst>
                <a:path extrusionOk="0" h="122713" w="118385">
                  <a:moveTo>
                    <a:pt x="47722" y="0"/>
                  </a:moveTo>
                  <a:lnTo>
                    <a:pt x="52484" y="0"/>
                  </a:lnTo>
                  <a:lnTo>
                    <a:pt x="74991" y="0"/>
                  </a:lnTo>
                  <a:lnTo>
                    <a:pt x="79753" y="0"/>
                  </a:lnTo>
                  <a:lnTo>
                    <a:pt x="91116" y="15907"/>
                  </a:lnTo>
                  <a:lnTo>
                    <a:pt x="102478" y="31815"/>
                  </a:lnTo>
                  <a:lnTo>
                    <a:pt x="95661" y="43177"/>
                  </a:lnTo>
                  <a:lnTo>
                    <a:pt x="107023" y="54539"/>
                  </a:lnTo>
                  <a:lnTo>
                    <a:pt x="107023" y="63629"/>
                  </a:lnTo>
                  <a:lnTo>
                    <a:pt x="113623" y="63629"/>
                  </a:lnTo>
                  <a:lnTo>
                    <a:pt x="118385" y="63629"/>
                  </a:lnTo>
                  <a:lnTo>
                    <a:pt x="95661" y="81809"/>
                  </a:lnTo>
                  <a:lnTo>
                    <a:pt x="79753" y="102261"/>
                  </a:lnTo>
                  <a:lnTo>
                    <a:pt x="79753" y="113623"/>
                  </a:lnTo>
                  <a:lnTo>
                    <a:pt x="70664" y="122713"/>
                  </a:lnTo>
                  <a:lnTo>
                    <a:pt x="65902" y="122713"/>
                  </a:lnTo>
                  <a:lnTo>
                    <a:pt x="59301" y="122713"/>
                  </a:lnTo>
                  <a:lnTo>
                    <a:pt x="54539" y="122713"/>
                  </a:lnTo>
                  <a:lnTo>
                    <a:pt x="27270" y="106806"/>
                  </a:lnTo>
                  <a:lnTo>
                    <a:pt x="11363" y="86354"/>
                  </a:lnTo>
                  <a:lnTo>
                    <a:pt x="6818" y="74992"/>
                  </a:lnTo>
                  <a:lnTo>
                    <a:pt x="0" y="43177"/>
                  </a:lnTo>
                  <a:lnTo>
                    <a:pt x="15907" y="31815"/>
                  </a:lnTo>
                  <a:lnTo>
                    <a:pt x="22725" y="20452"/>
                  </a:lnTo>
                  <a:lnTo>
                    <a:pt x="27270" y="11363"/>
                  </a:lnTo>
                  <a:lnTo>
                    <a:pt x="32032" y="11363"/>
                  </a:lnTo>
                  <a:lnTo>
                    <a:pt x="38632"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63"/>
            <p:cNvSpPr/>
            <p:nvPr/>
          </p:nvSpPr>
          <p:spPr>
            <a:xfrm>
              <a:off x="3978812" y="3571654"/>
              <a:ext cx="206390" cy="151850"/>
            </a:xfrm>
            <a:custGeom>
              <a:rect b="b" l="l" r="r" t="t"/>
              <a:pathLst>
                <a:path extrusionOk="0" h="202467" w="275186">
                  <a:moveTo>
                    <a:pt x="54540" y="0"/>
                  </a:moveTo>
                  <a:lnTo>
                    <a:pt x="70447" y="0"/>
                  </a:lnTo>
                  <a:lnTo>
                    <a:pt x="97716" y="11363"/>
                  </a:lnTo>
                  <a:lnTo>
                    <a:pt x="102261" y="11363"/>
                  </a:lnTo>
                  <a:lnTo>
                    <a:pt x="109079" y="4545"/>
                  </a:lnTo>
                  <a:lnTo>
                    <a:pt x="129531" y="4545"/>
                  </a:lnTo>
                  <a:lnTo>
                    <a:pt x="136348" y="4545"/>
                  </a:lnTo>
                  <a:lnTo>
                    <a:pt x="136348" y="9307"/>
                  </a:lnTo>
                  <a:lnTo>
                    <a:pt x="141110" y="9307"/>
                  </a:lnTo>
                  <a:lnTo>
                    <a:pt x="141110" y="15908"/>
                  </a:lnTo>
                  <a:lnTo>
                    <a:pt x="152256" y="15908"/>
                  </a:lnTo>
                  <a:lnTo>
                    <a:pt x="156801" y="15908"/>
                  </a:lnTo>
                  <a:lnTo>
                    <a:pt x="168163" y="27270"/>
                  </a:lnTo>
                  <a:lnTo>
                    <a:pt x="184070" y="27270"/>
                  </a:lnTo>
                  <a:lnTo>
                    <a:pt x="195433" y="20452"/>
                  </a:lnTo>
                  <a:lnTo>
                    <a:pt x="204523" y="15908"/>
                  </a:lnTo>
                  <a:lnTo>
                    <a:pt x="215885" y="11363"/>
                  </a:lnTo>
                  <a:lnTo>
                    <a:pt x="220430" y="11363"/>
                  </a:lnTo>
                  <a:lnTo>
                    <a:pt x="227247" y="15908"/>
                  </a:lnTo>
                  <a:lnTo>
                    <a:pt x="228113" y="18072"/>
                  </a:lnTo>
                  <a:lnTo>
                    <a:pt x="232009" y="20670"/>
                  </a:lnTo>
                  <a:lnTo>
                    <a:pt x="236554" y="32032"/>
                  </a:lnTo>
                  <a:lnTo>
                    <a:pt x="252462" y="52484"/>
                  </a:lnTo>
                  <a:lnTo>
                    <a:pt x="247917" y="57029"/>
                  </a:lnTo>
                  <a:lnTo>
                    <a:pt x="245277" y="63629"/>
                  </a:lnTo>
                  <a:lnTo>
                    <a:pt x="247700" y="63629"/>
                  </a:lnTo>
                  <a:lnTo>
                    <a:pt x="254517" y="63629"/>
                  </a:lnTo>
                  <a:lnTo>
                    <a:pt x="252476" y="68391"/>
                  </a:lnTo>
                  <a:lnTo>
                    <a:pt x="259279" y="68391"/>
                  </a:lnTo>
                  <a:lnTo>
                    <a:pt x="252908" y="83257"/>
                  </a:lnTo>
                  <a:lnTo>
                    <a:pt x="263607" y="90899"/>
                  </a:lnTo>
                  <a:lnTo>
                    <a:pt x="261702" y="90899"/>
                  </a:lnTo>
                  <a:lnTo>
                    <a:pt x="268369" y="95661"/>
                  </a:lnTo>
                  <a:lnTo>
                    <a:pt x="259279" y="95661"/>
                  </a:lnTo>
                  <a:lnTo>
                    <a:pt x="259279" y="111568"/>
                  </a:lnTo>
                  <a:lnTo>
                    <a:pt x="263824" y="122931"/>
                  </a:lnTo>
                  <a:lnTo>
                    <a:pt x="275186" y="154745"/>
                  </a:lnTo>
                  <a:lnTo>
                    <a:pt x="259279" y="159290"/>
                  </a:lnTo>
                  <a:lnTo>
                    <a:pt x="259279" y="166108"/>
                  </a:lnTo>
                  <a:lnTo>
                    <a:pt x="259279" y="170653"/>
                  </a:lnTo>
                  <a:lnTo>
                    <a:pt x="259279" y="186560"/>
                  </a:lnTo>
                  <a:lnTo>
                    <a:pt x="252462" y="186560"/>
                  </a:lnTo>
                  <a:lnTo>
                    <a:pt x="243372" y="186560"/>
                  </a:lnTo>
                  <a:lnTo>
                    <a:pt x="232009" y="202467"/>
                  </a:lnTo>
                  <a:lnTo>
                    <a:pt x="220647" y="202467"/>
                  </a:lnTo>
                  <a:lnTo>
                    <a:pt x="218266" y="197705"/>
                  </a:lnTo>
                  <a:lnTo>
                    <a:pt x="215885" y="197705"/>
                  </a:lnTo>
                  <a:lnTo>
                    <a:pt x="211340" y="188615"/>
                  </a:lnTo>
                  <a:lnTo>
                    <a:pt x="211340" y="172708"/>
                  </a:lnTo>
                  <a:lnTo>
                    <a:pt x="202756" y="155539"/>
                  </a:lnTo>
                  <a:lnTo>
                    <a:pt x="193377" y="159290"/>
                  </a:lnTo>
                  <a:lnTo>
                    <a:pt x="188832" y="159290"/>
                  </a:lnTo>
                  <a:lnTo>
                    <a:pt x="177470" y="166108"/>
                  </a:lnTo>
                  <a:lnTo>
                    <a:pt x="177470" y="158488"/>
                  </a:lnTo>
                  <a:lnTo>
                    <a:pt x="172708" y="161346"/>
                  </a:lnTo>
                  <a:lnTo>
                    <a:pt x="172708" y="145438"/>
                  </a:lnTo>
                  <a:lnTo>
                    <a:pt x="166108" y="138838"/>
                  </a:lnTo>
                  <a:lnTo>
                    <a:pt x="166108" y="138838"/>
                  </a:lnTo>
                  <a:lnTo>
                    <a:pt x="161346" y="134076"/>
                  </a:lnTo>
                  <a:lnTo>
                    <a:pt x="168163" y="122714"/>
                  </a:lnTo>
                  <a:lnTo>
                    <a:pt x="156801" y="106807"/>
                  </a:lnTo>
                  <a:lnTo>
                    <a:pt x="150200" y="100206"/>
                  </a:lnTo>
                  <a:lnTo>
                    <a:pt x="122931" y="100206"/>
                  </a:lnTo>
                  <a:lnTo>
                    <a:pt x="113841" y="107023"/>
                  </a:lnTo>
                  <a:lnTo>
                    <a:pt x="102478" y="107023"/>
                  </a:lnTo>
                  <a:lnTo>
                    <a:pt x="97934" y="116113"/>
                  </a:lnTo>
                  <a:lnTo>
                    <a:pt x="91116" y="127476"/>
                  </a:lnTo>
                  <a:lnTo>
                    <a:pt x="75209" y="143383"/>
                  </a:lnTo>
                  <a:lnTo>
                    <a:pt x="71042" y="138026"/>
                  </a:lnTo>
                  <a:lnTo>
                    <a:pt x="70447" y="138621"/>
                  </a:lnTo>
                  <a:lnTo>
                    <a:pt x="54540" y="118169"/>
                  </a:lnTo>
                  <a:lnTo>
                    <a:pt x="43394" y="107023"/>
                  </a:lnTo>
                  <a:lnTo>
                    <a:pt x="32032" y="100206"/>
                  </a:lnTo>
                  <a:lnTo>
                    <a:pt x="22942" y="95661"/>
                  </a:lnTo>
                  <a:lnTo>
                    <a:pt x="22942" y="93280"/>
                  </a:lnTo>
                  <a:lnTo>
                    <a:pt x="18180" y="90899"/>
                  </a:lnTo>
                  <a:lnTo>
                    <a:pt x="18180" y="70447"/>
                  </a:lnTo>
                  <a:lnTo>
                    <a:pt x="16125" y="68391"/>
                  </a:lnTo>
                  <a:lnTo>
                    <a:pt x="4762" y="63847"/>
                  </a:lnTo>
                  <a:lnTo>
                    <a:pt x="7003" y="61886"/>
                  </a:lnTo>
                  <a:lnTo>
                    <a:pt x="0" y="59085"/>
                  </a:lnTo>
                  <a:lnTo>
                    <a:pt x="18180" y="43177"/>
                  </a:lnTo>
                  <a:lnTo>
                    <a:pt x="27270" y="43177"/>
                  </a:lnTo>
                  <a:lnTo>
                    <a:pt x="38632" y="31815"/>
                  </a:lnTo>
                  <a:lnTo>
                    <a:pt x="43177" y="31815"/>
                  </a:lnTo>
                  <a:lnTo>
                    <a:pt x="49995" y="27270"/>
                  </a:lnTo>
                  <a:lnTo>
                    <a:pt x="49995" y="15908"/>
                  </a:lnTo>
                  <a:lnTo>
                    <a:pt x="49995"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63"/>
            <p:cNvSpPr/>
            <p:nvPr/>
          </p:nvSpPr>
          <p:spPr>
            <a:xfrm>
              <a:off x="3927680" y="2869462"/>
              <a:ext cx="439967" cy="455388"/>
            </a:xfrm>
            <a:custGeom>
              <a:rect b="b" l="l" r="r" t="t"/>
              <a:pathLst>
                <a:path extrusionOk="0" h="607184" w="586622">
                  <a:moveTo>
                    <a:pt x="406772" y="0"/>
                  </a:moveTo>
                  <a:lnTo>
                    <a:pt x="434041" y="0"/>
                  </a:lnTo>
                  <a:lnTo>
                    <a:pt x="456766" y="15907"/>
                  </a:lnTo>
                  <a:lnTo>
                    <a:pt x="493126" y="15907"/>
                  </a:lnTo>
                  <a:lnTo>
                    <a:pt x="531757" y="27270"/>
                  </a:lnTo>
                  <a:lnTo>
                    <a:pt x="547665" y="27270"/>
                  </a:lnTo>
                  <a:lnTo>
                    <a:pt x="551634" y="36795"/>
                  </a:lnTo>
                  <a:lnTo>
                    <a:pt x="554808" y="36795"/>
                  </a:lnTo>
                  <a:lnTo>
                    <a:pt x="566170" y="64064"/>
                  </a:lnTo>
                  <a:lnTo>
                    <a:pt x="570715" y="89061"/>
                  </a:lnTo>
                  <a:lnTo>
                    <a:pt x="582077" y="139056"/>
                  </a:lnTo>
                  <a:lnTo>
                    <a:pt x="586622" y="143601"/>
                  </a:lnTo>
                  <a:lnTo>
                    <a:pt x="582077" y="166325"/>
                  </a:lnTo>
                  <a:lnTo>
                    <a:pt x="532083" y="170870"/>
                  </a:lnTo>
                  <a:lnTo>
                    <a:pt x="516176" y="186778"/>
                  </a:lnTo>
                  <a:lnTo>
                    <a:pt x="495724" y="191323"/>
                  </a:lnTo>
                  <a:lnTo>
                    <a:pt x="495724" y="218592"/>
                  </a:lnTo>
                  <a:lnTo>
                    <a:pt x="452547" y="234499"/>
                  </a:lnTo>
                  <a:lnTo>
                    <a:pt x="441184" y="261769"/>
                  </a:lnTo>
                  <a:lnTo>
                    <a:pt x="409370" y="273131"/>
                  </a:lnTo>
                  <a:lnTo>
                    <a:pt x="373010" y="277676"/>
                  </a:lnTo>
                  <a:lnTo>
                    <a:pt x="313926" y="304946"/>
                  </a:lnTo>
                  <a:lnTo>
                    <a:pt x="313926" y="359485"/>
                  </a:lnTo>
                  <a:lnTo>
                    <a:pt x="307109" y="359485"/>
                  </a:lnTo>
                  <a:lnTo>
                    <a:pt x="307109" y="379937"/>
                  </a:lnTo>
                  <a:lnTo>
                    <a:pt x="286657" y="379937"/>
                  </a:lnTo>
                  <a:lnTo>
                    <a:pt x="275294" y="391300"/>
                  </a:lnTo>
                  <a:lnTo>
                    <a:pt x="259387" y="391300"/>
                  </a:lnTo>
                  <a:lnTo>
                    <a:pt x="243480" y="386755"/>
                  </a:lnTo>
                  <a:lnTo>
                    <a:pt x="211665" y="391300"/>
                  </a:lnTo>
                  <a:lnTo>
                    <a:pt x="200303" y="423114"/>
                  </a:lnTo>
                  <a:lnTo>
                    <a:pt x="188941" y="423114"/>
                  </a:lnTo>
                  <a:lnTo>
                    <a:pt x="173033" y="470836"/>
                  </a:lnTo>
                  <a:lnTo>
                    <a:pt x="118494" y="520830"/>
                  </a:lnTo>
                  <a:lnTo>
                    <a:pt x="109404" y="573097"/>
                  </a:lnTo>
                  <a:lnTo>
                    <a:pt x="93497" y="591277"/>
                  </a:lnTo>
                  <a:lnTo>
                    <a:pt x="86680" y="607184"/>
                  </a:lnTo>
                  <a:lnTo>
                    <a:pt x="7143" y="607184"/>
                  </a:lnTo>
                  <a:lnTo>
                    <a:pt x="7143" y="597659"/>
                  </a:lnTo>
                  <a:lnTo>
                    <a:pt x="0" y="597659"/>
                  </a:lnTo>
                  <a:lnTo>
                    <a:pt x="0" y="581752"/>
                  </a:lnTo>
                  <a:lnTo>
                    <a:pt x="15908" y="570390"/>
                  </a:lnTo>
                  <a:lnTo>
                    <a:pt x="27270" y="547665"/>
                  </a:lnTo>
                  <a:lnTo>
                    <a:pt x="27270" y="538575"/>
                  </a:lnTo>
                  <a:lnTo>
                    <a:pt x="36360" y="511305"/>
                  </a:lnTo>
                  <a:lnTo>
                    <a:pt x="59084" y="484036"/>
                  </a:lnTo>
                  <a:lnTo>
                    <a:pt x="68174" y="472674"/>
                  </a:lnTo>
                  <a:lnTo>
                    <a:pt x="79537" y="452221"/>
                  </a:lnTo>
                  <a:lnTo>
                    <a:pt x="79537" y="429497"/>
                  </a:lnTo>
                  <a:lnTo>
                    <a:pt x="95444" y="402227"/>
                  </a:lnTo>
                  <a:lnTo>
                    <a:pt x="118169" y="393137"/>
                  </a:lnTo>
                  <a:lnTo>
                    <a:pt x="138621" y="349960"/>
                  </a:lnTo>
                  <a:lnTo>
                    <a:pt x="161345" y="334053"/>
                  </a:lnTo>
                  <a:lnTo>
                    <a:pt x="193160" y="327235"/>
                  </a:lnTo>
                  <a:lnTo>
                    <a:pt x="224974" y="299966"/>
                  </a:lnTo>
                  <a:lnTo>
                    <a:pt x="240882" y="290876"/>
                  </a:lnTo>
                  <a:lnTo>
                    <a:pt x="272696" y="252244"/>
                  </a:lnTo>
                  <a:lnTo>
                    <a:pt x="263606" y="199977"/>
                  </a:lnTo>
                  <a:lnTo>
                    <a:pt x="279514" y="161345"/>
                  </a:lnTo>
                  <a:lnTo>
                    <a:pt x="284059" y="138621"/>
                  </a:lnTo>
                  <a:lnTo>
                    <a:pt x="306783" y="113624"/>
                  </a:lnTo>
                  <a:lnTo>
                    <a:pt x="343143" y="90899"/>
                  </a:lnTo>
                  <a:lnTo>
                    <a:pt x="370412" y="70447"/>
                  </a:lnTo>
                  <a:lnTo>
                    <a:pt x="397682" y="2727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63"/>
            <p:cNvSpPr/>
            <p:nvPr/>
          </p:nvSpPr>
          <p:spPr>
            <a:xfrm>
              <a:off x="4053476" y="3212035"/>
              <a:ext cx="462205" cy="431364"/>
            </a:xfrm>
            <a:custGeom>
              <a:rect b="b" l="l" r="r" t="t"/>
              <a:pathLst>
                <a:path extrusionOk="0" h="575152" w="616273">
                  <a:moveTo>
                    <a:pt x="218592" y="0"/>
                  </a:moveTo>
                  <a:lnTo>
                    <a:pt x="277676" y="0"/>
                  </a:lnTo>
                  <a:lnTo>
                    <a:pt x="400389" y="86354"/>
                  </a:lnTo>
                  <a:lnTo>
                    <a:pt x="525375" y="172708"/>
                  </a:lnTo>
                  <a:lnTo>
                    <a:pt x="536737" y="188615"/>
                  </a:lnTo>
                  <a:lnTo>
                    <a:pt x="557189" y="204522"/>
                  </a:lnTo>
                  <a:lnTo>
                    <a:pt x="573096" y="209067"/>
                  </a:lnTo>
                  <a:lnTo>
                    <a:pt x="573096" y="213830"/>
                  </a:lnTo>
                  <a:lnTo>
                    <a:pt x="573096" y="231792"/>
                  </a:lnTo>
                  <a:lnTo>
                    <a:pt x="616273" y="231792"/>
                  </a:lnTo>
                  <a:lnTo>
                    <a:pt x="616273" y="236555"/>
                  </a:lnTo>
                  <a:lnTo>
                    <a:pt x="616273" y="318145"/>
                  </a:lnTo>
                  <a:lnTo>
                    <a:pt x="616273" y="322908"/>
                  </a:lnTo>
                  <a:lnTo>
                    <a:pt x="595821" y="350178"/>
                  </a:lnTo>
                  <a:lnTo>
                    <a:pt x="589004" y="370630"/>
                  </a:lnTo>
                  <a:lnTo>
                    <a:pt x="557189" y="375175"/>
                  </a:lnTo>
                  <a:lnTo>
                    <a:pt x="509467" y="381993"/>
                  </a:lnTo>
                  <a:lnTo>
                    <a:pt x="493560" y="393355"/>
                  </a:lnTo>
                  <a:lnTo>
                    <a:pt x="484035" y="393355"/>
                  </a:lnTo>
                  <a:lnTo>
                    <a:pt x="470836" y="393355"/>
                  </a:lnTo>
                  <a:lnTo>
                    <a:pt x="450383" y="397900"/>
                  </a:lnTo>
                  <a:lnTo>
                    <a:pt x="448651" y="396168"/>
                  </a:lnTo>
                  <a:lnTo>
                    <a:pt x="440858" y="397900"/>
                  </a:lnTo>
                  <a:lnTo>
                    <a:pt x="431877" y="388919"/>
                  </a:lnTo>
                  <a:lnTo>
                    <a:pt x="418569" y="393355"/>
                  </a:lnTo>
                  <a:lnTo>
                    <a:pt x="384482" y="409262"/>
                  </a:lnTo>
                  <a:lnTo>
                    <a:pt x="375392" y="425169"/>
                  </a:lnTo>
                  <a:lnTo>
                    <a:pt x="348122" y="434259"/>
                  </a:lnTo>
                  <a:lnTo>
                    <a:pt x="341305" y="445622"/>
                  </a:lnTo>
                  <a:lnTo>
                    <a:pt x="325398" y="456984"/>
                  </a:lnTo>
                  <a:lnTo>
                    <a:pt x="318594" y="455040"/>
                  </a:lnTo>
                  <a:lnTo>
                    <a:pt x="315873" y="456984"/>
                  </a:lnTo>
                  <a:lnTo>
                    <a:pt x="306984" y="454445"/>
                  </a:lnTo>
                  <a:lnTo>
                    <a:pt x="298128" y="461529"/>
                  </a:lnTo>
                  <a:lnTo>
                    <a:pt x="293583" y="484254"/>
                  </a:lnTo>
                  <a:lnTo>
                    <a:pt x="266314" y="516068"/>
                  </a:lnTo>
                  <a:lnTo>
                    <a:pt x="266314" y="522667"/>
                  </a:lnTo>
                  <a:lnTo>
                    <a:pt x="266314" y="527430"/>
                  </a:lnTo>
                  <a:lnTo>
                    <a:pt x="257224" y="543338"/>
                  </a:lnTo>
                  <a:lnTo>
                    <a:pt x="257224" y="559027"/>
                  </a:lnTo>
                  <a:lnTo>
                    <a:pt x="257224" y="563790"/>
                  </a:lnTo>
                  <a:lnTo>
                    <a:pt x="239044" y="570607"/>
                  </a:lnTo>
                  <a:lnTo>
                    <a:pt x="234499" y="575152"/>
                  </a:lnTo>
                  <a:lnTo>
                    <a:pt x="232844" y="569360"/>
                  </a:lnTo>
                  <a:lnTo>
                    <a:pt x="229519" y="570607"/>
                  </a:lnTo>
                  <a:lnTo>
                    <a:pt x="224974" y="575152"/>
                  </a:lnTo>
                  <a:lnTo>
                    <a:pt x="221406" y="562664"/>
                  </a:lnTo>
                  <a:lnTo>
                    <a:pt x="218592" y="563790"/>
                  </a:lnTo>
                  <a:lnTo>
                    <a:pt x="214047" y="563790"/>
                  </a:lnTo>
                  <a:lnTo>
                    <a:pt x="202685" y="575152"/>
                  </a:lnTo>
                  <a:lnTo>
                    <a:pt x="193160" y="575152"/>
                  </a:lnTo>
                  <a:lnTo>
                    <a:pt x="175415" y="575152"/>
                  </a:lnTo>
                  <a:lnTo>
                    <a:pt x="165890" y="575152"/>
                  </a:lnTo>
                  <a:lnTo>
                    <a:pt x="161345" y="570607"/>
                  </a:lnTo>
                  <a:lnTo>
                    <a:pt x="154528" y="570607"/>
                  </a:lnTo>
                  <a:lnTo>
                    <a:pt x="138621" y="563790"/>
                  </a:lnTo>
                  <a:lnTo>
                    <a:pt x="140345" y="559767"/>
                  </a:lnTo>
                  <a:lnTo>
                    <a:pt x="138621" y="559028"/>
                  </a:lnTo>
                  <a:lnTo>
                    <a:pt x="143397" y="547883"/>
                  </a:lnTo>
                  <a:lnTo>
                    <a:pt x="139056" y="547883"/>
                  </a:lnTo>
                  <a:lnTo>
                    <a:pt x="138621" y="547883"/>
                  </a:lnTo>
                  <a:lnTo>
                    <a:pt x="129531" y="547883"/>
                  </a:lnTo>
                  <a:lnTo>
                    <a:pt x="131436" y="543121"/>
                  </a:lnTo>
                  <a:lnTo>
                    <a:pt x="129531" y="543121"/>
                  </a:lnTo>
                  <a:lnTo>
                    <a:pt x="134076" y="531758"/>
                  </a:lnTo>
                  <a:lnTo>
                    <a:pt x="137034" y="525843"/>
                  </a:lnTo>
                  <a:lnTo>
                    <a:pt x="122713" y="511523"/>
                  </a:lnTo>
                  <a:lnTo>
                    <a:pt x="118168" y="500161"/>
                  </a:lnTo>
                  <a:lnTo>
                    <a:pt x="113219" y="496861"/>
                  </a:lnTo>
                  <a:lnTo>
                    <a:pt x="104969" y="500161"/>
                  </a:lnTo>
                  <a:lnTo>
                    <a:pt x="95879" y="504706"/>
                  </a:lnTo>
                  <a:lnTo>
                    <a:pt x="84517" y="511523"/>
                  </a:lnTo>
                  <a:lnTo>
                    <a:pt x="74992" y="511523"/>
                  </a:lnTo>
                  <a:lnTo>
                    <a:pt x="68609" y="511523"/>
                  </a:lnTo>
                  <a:lnTo>
                    <a:pt x="59084" y="511523"/>
                  </a:lnTo>
                  <a:lnTo>
                    <a:pt x="47722" y="500161"/>
                  </a:lnTo>
                  <a:lnTo>
                    <a:pt x="43177" y="500161"/>
                  </a:lnTo>
                  <a:lnTo>
                    <a:pt x="41340" y="500161"/>
                  </a:lnTo>
                  <a:lnTo>
                    <a:pt x="36795" y="500161"/>
                  </a:lnTo>
                  <a:lnTo>
                    <a:pt x="31815" y="500161"/>
                  </a:lnTo>
                  <a:lnTo>
                    <a:pt x="27270" y="500161"/>
                  </a:lnTo>
                  <a:lnTo>
                    <a:pt x="27270" y="495399"/>
                  </a:lnTo>
                  <a:lnTo>
                    <a:pt x="27270" y="495399"/>
                  </a:lnTo>
                  <a:lnTo>
                    <a:pt x="27270" y="484037"/>
                  </a:lnTo>
                  <a:lnTo>
                    <a:pt x="27270" y="477435"/>
                  </a:lnTo>
                  <a:lnTo>
                    <a:pt x="20452" y="461529"/>
                  </a:lnTo>
                  <a:lnTo>
                    <a:pt x="9090" y="452439"/>
                  </a:lnTo>
                  <a:lnTo>
                    <a:pt x="4545" y="429714"/>
                  </a:lnTo>
                  <a:lnTo>
                    <a:pt x="0" y="409262"/>
                  </a:lnTo>
                  <a:lnTo>
                    <a:pt x="828" y="408227"/>
                  </a:lnTo>
                  <a:lnTo>
                    <a:pt x="0" y="404500"/>
                  </a:lnTo>
                  <a:lnTo>
                    <a:pt x="9090" y="393138"/>
                  </a:lnTo>
                  <a:lnTo>
                    <a:pt x="20452" y="377231"/>
                  </a:lnTo>
                  <a:lnTo>
                    <a:pt x="31815" y="370413"/>
                  </a:lnTo>
                  <a:lnTo>
                    <a:pt x="36760" y="373161"/>
                  </a:lnTo>
                  <a:lnTo>
                    <a:pt x="41340" y="370412"/>
                  </a:lnTo>
                  <a:lnTo>
                    <a:pt x="59595" y="380554"/>
                  </a:lnTo>
                  <a:lnTo>
                    <a:pt x="79537" y="377231"/>
                  </a:lnTo>
                  <a:lnTo>
                    <a:pt x="89059" y="377231"/>
                  </a:lnTo>
                  <a:lnTo>
                    <a:pt x="89062" y="377230"/>
                  </a:lnTo>
                  <a:lnTo>
                    <a:pt x="90899" y="377230"/>
                  </a:lnTo>
                  <a:lnTo>
                    <a:pt x="95444" y="370413"/>
                  </a:lnTo>
                  <a:lnTo>
                    <a:pt x="104969" y="370413"/>
                  </a:lnTo>
                  <a:lnTo>
                    <a:pt x="104969" y="370412"/>
                  </a:lnTo>
                  <a:lnTo>
                    <a:pt x="247699" y="370412"/>
                  </a:lnTo>
                  <a:lnTo>
                    <a:pt x="251564" y="349157"/>
                  </a:lnTo>
                  <a:lnTo>
                    <a:pt x="247699" y="343361"/>
                  </a:lnTo>
                  <a:lnTo>
                    <a:pt x="229519" y="177471"/>
                  </a:lnTo>
                  <a:lnTo>
                    <a:pt x="209067" y="4763"/>
                  </a:lnTo>
                  <a:lnTo>
                    <a:pt x="209631" y="4763"/>
                  </a:lnTo>
                  <a:lnTo>
                    <a:pt x="209067" y="1"/>
                  </a:lnTo>
                  <a:lnTo>
                    <a:pt x="218592" y="1"/>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63"/>
            <p:cNvSpPr/>
            <p:nvPr/>
          </p:nvSpPr>
          <p:spPr>
            <a:xfrm>
              <a:off x="4406603" y="3252778"/>
              <a:ext cx="438344" cy="353289"/>
            </a:xfrm>
            <a:custGeom>
              <a:rect b="b" l="l" r="r" t="t"/>
              <a:pathLst>
                <a:path extrusionOk="0" h="471052" w="584459">
                  <a:moveTo>
                    <a:pt x="429496" y="0"/>
                  </a:moveTo>
                  <a:lnTo>
                    <a:pt x="488581" y="22725"/>
                  </a:lnTo>
                  <a:lnTo>
                    <a:pt x="495332" y="28801"/>
                  </a:lnTo>
                  <a:lnTo>
                    <a:pt x="498106" y="29868"/>
                  </a:lnTo>
                  <a:lnTo>
                    <a:pt x="512157" y="42514"/>
                  </a:lnTo>
                  <a:lnTo>
                    <a:pt x="531757" y="27270"/>
                  </a:lnTo>
                  <a:lnTo>
                    <a:pt x="534192" y="39928"/>
                  </a:lnTo>
                  <a:lnTo>
                    <a:pt x="541282" y="34413"/>
                  </a:lnTo>
                  <a:lnTo>
                    <a:pt x="552645" y="93497"/>
                  </a:lnTo>
                  <a:lnTo>
                    <a:pt x="564007" y="104859"/>
                  </a:lnTo>
                  <a:lnTo>
                    <a:pt x="568430" y="120340"/>
                  </a:lnTo>
                  <a:lnTo>
                    <a:pt x="574934" y="124986"/>
                  </a:lnTo>
                  <a:lnTo>
                    <a:pt x="574796" y="125227"/>
                  </a:lnTo>
                  <a:lnTo>
                    <a:pt x="584459" y="132129"/>
                  </a:lnTo>
                  <a:lnTo>
                    <a:pt x="581561" y="137201"/>
                  </a:lnTo>
                  <a:lnTo>
                    <a:pt x="584459" y="139272"/>
                  </a:lnTo>
                  <a:lnTo>
                    <a:pt x="575369" y="155179"/>
                  </a:lnTo>
                  <a:lnTo>
                    <a:pt x="557190" y="234716"/>
                  </a:lnTo>
                  <a:lnTo>
                    <a:pt x="557190" y="277567"/>
                  </a:lnTo>
                  <a:lnTo>
                    <a:pt x="557190" y="284710"/>
                  </a:lnTo>
                  <a:lnTo>
                    <a:pt x="509468" y="321069"/>
                  </a:lnTo>
                  <a:lnTo>
                    <a:pt x="495575" y="362748"/>
                  </a:lnTo>
                  <a:lnTo>
                    <a:pt x="499943" y="365868"/>
                  </a:lnTo>
                  <a:lnTo>
                    <a:pt x="499943" y="366207"/>
                  </a:lnTo>
                  <a:lnTo>
                    <a:pt x="509468" y="373011"/>
                  </a:lnTo>
                  <a:lnTo>
                    <a:pt x="509468" y="380154"/>
                  </a:lnTo>
                  <a:lnTo>
                    <a:pt x="509468" y="393137"/>
                  </a:lnTo>
                  <a:lnTo>
                    <a:pt x="522668" y="393137"/>
                  </a:lnTo>
                  <a:lnTo>
                    <a:pt x="522668" y="400280"/>
                  </a:lnTo>
                  <a:lnTo>
                    <a:pt x="532193" y="400280"/>
                  </a:lnTo>
                  <a:lnTo>
                    <a:pt x="532193" y="407423"/>
                  </a:lnTo>
                  <a:lnTo>
                    <a:pt x="532193" y="420732"/>
                  </a:lnTo>
                  <a:lnTo>
                    <a:pt x="532193" y="427875"/>
                  </a:lnTo>
                  <a:lnTo>
                    <a:pt x="520830" y="427875"/>
                  </a:lnTo>
                  <a:lnTo>
                    <a:pt x="520830" y="432095"/>
                  </a:lnTo>
                  <a:lnTo>
                    <a:pt x="520830" y="439238"/>
                  </a:lnTo>
                  <a:lnTo>
                    <a:pt x="514013" y="439238"/>
                  </a:lnTo>
                  <a:lnTo>
                    <a:pt x="509877" y="432095"/>
                  </a:lnTo>
                  <a:lnTo>
                    <a:pt x="504488" y="432095"/>
                  </a:lnTo>
                  <a:lnTo>
                    <a:pt x="483626" y="396061"/>
                  </a:lnTo>
                  <a:lnTo>
                    <a:pt x="477653" y="396061"/>
                  </a:lnTo>
                  <a:lnTo>
                    <a:pt x="450384" y="418785"/>
                  </a:lnTo>
                  <a:lnTo>
                    <a:pt x="418569" y="407423"/>
                  </a:lnTo>
                  <a:lnTo>
                    <a:pt x="395845" y="407423"/>
                  </a:lnTo>
                  <a:lnTo>
                    <a:pt x="391300" y="411968"/>
                  </a:lnTo>
                  <a:lnTo>
                    <a:pt x="370847" y="411968"/>
                  </a:lnTo>
                  <a:lnTo>
                    <a:pt x="348123" y="427875"/>
                  </a:lnTo>
                  <a:lnTo>
                    <a:pt x="327671" y="427875"/>
                  </a:lnTo>
                  <a:lnTo>
                    <a:pt x="284494" y="407423"/>
                  </a:lnTo>
                  <a:lnTo>
                    <a:pt x="268586" y="418785"/>
                  </a:lnTo>
                  <a:lnTo>
                    <a:pt x="245862" y="418785"/>
                  </a:lnTo>
                  <a:lnTo>
                    <a:pt x="240760" y="411642"/>
                  </a:lnTo>
                  <a:lnTo>
                    <a:pt x="236337" y="411642"/>
                  </a:lnTo>
                  <a:lnTo>
                    <a:pt x="227619" y="399438"/>
                  </a:lnTo>
                  <a:lnTo>
                    <a:pt x="198140" y="384698"/>
                  </a:lnTo>
                  <a:lnTo>
                    <a:pt x="154963" y="391516"/>
                  </a:lnTo>
                  <a:lnTo>
                    <a:pt x="143601" y="402878"/>
                  </a:lnTo>
                  <a:lnTo>
                    <a:pt x="139056" y="423330"/>
                  </a:lnTo>
                  <a:lnTo>
                    <a:pt x="134511" y="434693"/>
                  </a:lnTo>
                  <a:lnTo>
                    <a:pt x="127693" y="471052"/>
                  </a:lnTo>
                  <a:lnTo>
                    <a:pt x="118168" y="463909"/>
                  </a:lnTo>
                  <a:lnTo>
                    <a:pt x="118168" y="463909"/>
                  </a:lnTo>
                  <a:lnTo>
                    <a:pt x="100423" y="450600"/>
                  </a:lnTo>
                  <a:lnTo>
                    <a:pt x="84517" y="450600"/>
                  </a:lnTo>
                  <a:lnTo>
                    <a:pt x="75427" y="461962"/>
                  </a:lnTo>
                  <a:lnTo>
                    <a:pt x="75427" y="454819"/>
                  </a:lnTo>
                  <a:lnTo>
                    <a:pt x="75427" y="443457"/>
                  </a:lnTo>
                  <a:lnTo>
                    <a:pt x="74992" y="443457"/>
                  </a:lnTo>
                  <a:lnTo>
                    <a:pt x="65902" y="454819"/>
                  </a:lnTo>
                  <a:lnTo>
                    <a:pt x="65902" y="433189"/>
                  </a:lnTo>
                  <a:lnTo>
                    <a:pt x="32250" y="427875"/>
                  </a:lnTo>
                  <a:lnTo>
                    <a:pt x="32250" y="422236"/>
                  </a:lnTo>
                  <a:lnTo>
                    <a:pt x="22725" y="420732"/>
                  </a:lnTo>
                  <a:lnTo>
                    <a:pt x="22725" y="400280"/>
                  </a:lnTo>
                  <a:lnTo>
                    <a:pt x="0" y="377555"/>
                  </a:lnTo>
                  <a:lnTo>
                    <a:pt x="0" y="370412"/>
                  </a:lnTo>
                  <a:lnTo>
                    <a:pt x="0" y="357103"/>
                  </a:lnTo>
                  <a:lnTo>
                    <a:pt x="0" y="349960"/>
                  </a:lnTo>
                  <a:lnTo>
                    <a:pt x="0" y="341196"/>
                  </a:lnTo>
                  <a:lnTo>
                    <a:pt x="0" y="334053"/>
                  </a:lnTo>
                  <a:lnTo>
                    <a:pt x="22725" y="334053"/>
                  </a:lnTo>
                  <a:lnTo>
                    <a:pt x="38632" y="318146"/>
                  </a:lnTo>
                  <a:lnTo>
                    <a:pt x="86354" y="318146"/>
                  </a:lnTo>
                  <a:lnTo>
                    <a:pt x="118168" y="311328"/>
                  </a:lnTo>
                  <a:lnTo>
                    <a:pt x="124986" y="286331"/>
                  </a:lnTo>
                  <a:lnTo>
                    <a:pt x="145438" y="259062"/>
                  </a:lnTo>
                  <a:lnTo>
                    <a:pt x="145438" y="179851"/>
                  </a:lnTo>
                  <a:lnTo>
                    <a:pt x="145438" y="172708"/>
                  </a:lnTo>
                  <a:lnTo>
                    <a:pt x="193160" y="156801"/>
                  </a:lnTo>
                  <a:lnTo>
                    <a:pt x="302238" y="8180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63"/>
            <p:cNvSpPr/>
            <p:nvPr/>
          </p:nvSpPr>
          <p:spPr>
            <a:xfrm>
              <a:off x="2664759" y="4459619"/>
              <a:ext cx="242869" cy="245426"/>
            </a:xfrm>
            <a:custGeom>
              <a:rect b="b" l="l" r="r" t="t"/>
              <a:pathLst>
                <a:path extrusionOk="0" h="228600" w="226218">
                  <a:moveTo>
                    <a:pt x="68263" y="0"/>
                  </a:moveTo>
                  <a:lnTo>
                    <a:pt x="75406" y="0"/>
                  </a:lnTo>
                  <a:lnTo>
                    <a:pt x="93663" y="0"/>
                  </a:lnTo>
                  <a:lnTo>
                    <a:pt x="100806" y="0"/>
                  </a:lnTo>
                  <a:lnTo>
                    <a:pt x="124618" y="14288"/>
                  </a:lnTo>
                  <a:lnTo>
                    <a:pt x="124618" y="22225"/>
                  </a:lnTo>
                  <a:lnTo>
                    <a:pt x="130968" y="36513"/>
                  </a:lnTo>
                  <a:lnTo>
                    <a:pt x="130968" y="74613"/>
                  </a:lnTo>
                  <a:lnTo>
                    <a:pt x="152896" y="81062"/>
                  </a:lnTo>
                  <a:lnTo>
                    <a:pt x="161925" y="74613"/>
                  </a:lnTo>
                  <a:lnTo>
                    <a:pt x="166127" y="76714"/>
                  </a:lnTo>
                  <a:lnTo>
                    <a:pt x="169068" y="74613"/>
                  </a:lnTo>
                  <a:lnTo>
                    <a:pt x="184943" y="82550"/>
                  </a:lnTo>
                  <a:lnTo>
                    <a:pt x="191293" y="88900"/>
                  </a:lnTo>
                  <a:lnTo>
                    <a:pt x="191293" y="115888"/>
                  </a:lnTo>
                  <a:lnTo>
                    <a:pt x="195969" y="126798"/>
                  </a:lnTo>
                  <a:lnTo>
                    <a:pt x="206375" y="123825"/>
                  </a:lnTo>
                  <a:lnTo>
                    <a:pt x="210185" y="124778"/>
                  </a:lnTo>
                  <a:lnTo>
                    <a:pt x="213518" y="123825"/>
                  </a:lnTo>
                  <a:lnTo>
                    <a:pt x="226218" y="127000"/>
                  </a:lnTo>
                  <a:lnTo>
                    <a:pt x="226218" y="146050"/>
                  </a:lnTo>
                  <a:lnTo>
                    <a:pt x="221456" y="160338"/>
                  </a:lnTo>
                  <a:lnTo>
                    <a:pt x="213518" y="176213"/>
                  </a:lnTo>
                  <a:lnTo>
                    <a:pt x="210343" y="201613"/>
                  </a:lnTo>
                  <a:lnTo>
                    <a:pt x="188118" y="225425"/>
                  </a:lnTo>
                  <a:lnTo>
                    <a:pt x="169068" y="228600"/>
                  </a:lnTo>
                  <a:lnTo>
                    <a:pt x="164690" y="228139"/>
                  </a:lnTo>
                  <a:lnTo>
                    <a:pt x="161925" y="228600"/>
                  </a:lnTo>
                  <a:lnTo>
                    <a:pt x="131763" y="225425"/>
                  </a:lnTo>
                  <a:lnTo>
                    <a:pt x="106363" y="217488"/>
                  </a:lnTo>
                  <a:lnTo>
                    <a:pt x="131763" y="171450"/>
                  </a:lnTo>
                  <a:lnTo>
                    <a:pt x="128588" y="160338"/>
                  </a:lnTo>
                  <a:lnTo>
                    <a:pt x="101600" y="149225"/>
                  </a:lnTo>
                  <a:lnTo>
                    <a:pt x="68263" y="130175"/>
                  </a:lnTo>
                  <a:lnTo>
                    <a:pt x="49213" y="123825"/>
                  </a:lnTo>
                  <a:lnTo>
                    <a:pt x="0" y="82550"/>
                  </a:lnTo>
                  <a:lnTo>
                    <a:pt x="11113" y="47625"/>
                  </a:lnTo>
                  <a:lnTo>
                    <a:pt x="11113" y="33338"/>
                  </a:lnTo>
                  <a:lnTo>
                    <a:pt x="23813" y="635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63"/>
            <p:cNvSpPr/>
            <p:nvPr/>
          </p:nvSpPr>
          <p:spPr>
            <a:xfrm>
              <a:off x="4938360" y="2099098"/>
              <a:ext cx="88626" cy="40904"/>
            </a:xfrm>
            <a:custGeom>
              <a:rect b="b" l="l" r="r" t="t"/>
              <a:pathLst>
                <a:path extrusionOk="0" h="24" w="52">
                  <a:moveTo>
                    <a:pt x="43" y="5"/>
                  </a:moveTo>
                  <a:lnTo>
                    <a:pt x="26" y="0"/>
                  </a:lnTo>
                  <a:lnTo>
                    <a:pt x="5" y="9"/>
                  </a:lnTo>
                  <a:lnTo>
                    <a:pt x="0" y="21"/>
                  </a:lnTo>
                  <a:lnTo>
                    <a:pt x="19" y="24"/>
                  </a:lnTo>
                  <a:lnTo>
                    <a:pt x="50" y="24"/>
                  </a:lnTo>
                  <a:lnTo>
                    <a:pt x="50" y="16"/>
                  </a:lnTo>
                  <a:lnTo>
                    <a:pt x="52" y="9"/>
                  </a:lnTo>
                  <a:lnTo>
                    <a:pt x="43" y="5"/>
                  </a:lnTo>
                  <a:lnTo>
                    <a:pt x="43" y="5"/>
                  </a:lnTo>
                  <a:lnTo>
                    <a:pt x="43"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63"/>
            <p:cNvSpPr/>
            <p:nvPr/>
          </p:nvSpPr>
          <p:spPr>
            <a:xfrm>
              <a:off x="4931543" y="2624037"/>
              <a:ext cx="47722" cy="112487"/>
            </a:xfrm>
            <a:custGeom>
              <a:rect b="b" l="l" r="r" t="t"/>
              <a:pathLst>
                <a:path extrusionOk="0" h="66" w="28">
                  <a:moveTo>
                    <a:pt x="7" y="0"/>
                  </a:moveTo>
                  <a:lnTo>
                    <a:pt x="7" y="0"/>
                  </a:lnTo>
                  <a:lnTo>
                    <a:pt x="7" y="4"/>
                  </a:lnTo>
                  <a:lnTo>
                    <a:pt x="11" y="2"/>
                  </a:lnTo>
                  <a:lnTo>
                    <a:pt x="14" y="9"/>
                  </a:lnTo>
                  <a:lnTo>
                    <a:pt x="19" y="9"/>
                  </a:lnTo>
                  <a:lnTo>
                    <a:pt x="21" y="18"/>
                  </a:lnTo>
                  <a:lnTo>
                    <a:pt x="19" y="26"/>
                  </a:lnTo>
                  <a:lnTo>
                    <a:pt x="21" y="35"/>
                  </a:lnTo>
                  <a:lnTo>
                    <a:pt x="28" y="40"/>
                  </a:lnTo>
                  <a:lnTo>
                    <a:pt x="28" y="45"/>
                  </a:lnTo>
                  <a:lnTo>
                    <a:pt x="21" y="49"/>
                  </a:lnTo>
                  <a:lnTo>
                    <a:pt x="21" y="56"/>
                  </a:lnTo>
                  <a:lnTo>
                    <a:pt x="11" y="66"/>
                  </a:lnTo>
                  <a:lnTo>
                    <a:pt x="9" y="63"/>
                  </a:lnTo>
                  <a:lnTo>
                    <a:pt x="9" y="59"/>
                  </a:lnTo>
                  <a:lnTo>
                    <a:pt x="0" y="52"/>
                  </a:lnTo>
                  <a:lnTo>
                    <a:pt x="0" y="42"/>
                  </a:lnTo>
                  <a:lnTo>
                    <a:pt x="0" y="28"/>
                  </a:lnTo>
                  <a:lnTo>
                    <a:pt x="2" y="21"/>
                  </a:lnTo>
                  <a:lnTo>
                    <a:pt x="0" y="16"/>
                  </a:lnTo>
                  <a:lnTo>
                    <a:pt x="0" y="11"/>
                  </a:lnTo>
                  <a:lnTo>
                    <a:pt x="7"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63"/>
            <p:cNvSpPr/>
            <p:nvPr/>
          </p:nvSpPr>
          <p:spPr>
            <a:xfrm>
              <a:off x="2371613" y="4531203"/>
              <a:ext cx="543688" cy="1210087"/>
            </a:xfrm>
            <a:custGeom>
              <a:rect b="b" l="l" r="r" t="t"/>
              <a:pathLst>
                <a:path extrusionOk="0" h="710" w="319">
                  <a:moveTo>
                    <a:pt x="127" y="710"/>
                  </a:moveTo>
                  <a:lnTo>
                    <a:pt x="127" y="710"/>
                  </a:lnTo>
                  <a:lnTo>
                    <a:pt x="113" y="710"/>
                  </a:lnTo>
                  <a:lnTo>
                    <a:pt x="104" y="701"/>
                  </a:lnTo>
                  <a:lnTo>
                    <a:pt x="94" y="701"/>
                  </a:lnTo>
                  <a:lnTo>
                    <a:pt x="78" y="701"/>
                  </a:lnTo>
                  <a:lnTo>
                    <a:pt x="78" y="639"/>
                  </a:lnTo>
                  <a:lnTo>
                    <a:pt x="82" y="651"/>
                  </a:lnTo>
                  <a:lnTo>
                    <a:pt x="92" y="672"/>
                  </a:lnTo>
                  <a:lnTo>
                    <a:pt x="113" y="689"/>
                  </a:lnTo>
                  <a:lnTo>
                    <a:pt x="134" y="694"/>
                  </a:lnTo>
                  <a:lnTo>
                    <a:pt x="127" y="710"/>
                  </a:lnTo>
                  <a:close/>
                  <a:moveTo>
                    <a:pt x="137" y="5"/>
                  </a:moveTo>
                  <a:lnTo>
                    <a:pt x="137" y="5"/>
                  </a:lnTo>
                  <a:lnTo>
                    <a:pt x="146" y="17"/>
                  </a:lnTo>
                  <a:lnTo>
                    <a:pt x="151" y="5"/>
                  </a:lnTo>
                  <a:lnTo>
                    <a:pt x="170" y="5"/>
                  </a:lnTo>
                  <a:lnTo>
                    <a:pt x="172" y="7"/>
                  </a:lnTo>
                  <a:lnTo>
                    <a:pt x="203" y="36"/>
                  </a:lnTo>
                  <a:lnTo>
                    <a:pt x="217" y="40"/>
                  </a:lnTo>
                  <a:lnTo>
                    <a:pt x="236" y="52"/>
                  </a:lnTo>
                  <a:lnTo>
                    <a:pt x="253" y="59"/>
                  </a:lnTo>
                  <a:lnTo>
                    <a:pt x="255" y="66"/>
                  </a:lnTo>
                  <a:lnTo>
                    <a:pt x="239" y="95"/>
                  </a:lnTo>
                  <a:lnTo>
                    <a:pt x="255" y="100"/>
                  </a:lnTo>
                  <a:lnTo>
                    <a:pt x="274" y="102"/>
                  </a:lnTo>
                  <a:lnTo>
                    <a:pt x="286" y="100"/>
                  </a:lnTo>
                  <a:lnTo>
                    <a:pt x="300" y="85"/>
                  </a:lnTo>
                  <a:lnTo>
                    <a:pt x="305" y="69"/>
                  </a:lnTo>
                  <a:lnTo>
                    <a:pt x="312" y="66"/>
                  </a:lnTo>
                  <a:lnTo>
                    <a:pt x="319" y="76"/>
                  </a:lnTo>
                  <a:lnTo>
                    <a:pt x="319" y="90"/>
                  </a:lnTo>
                  <a:lnTo>
                    <a:pt x="307" y="102"/>
                  </a:lnTo>
                  <a:lnTo>
                    <a:pt x="295" y="109"/>
                  </a:lnTo>
                  <a:lnTo>
                    <a:pt x="276" y="126"/>
                  </a:lnTo>
                  <a:lnTo>
                    <a:pt x="255" y="149"/>
                  </a:lnTo>
                  <a:lnTo>
                    <a:pt x="253" y="166"/>
                  </a:lnTo>
                  <a:lnTo>
                    <a:pt x="248" y="185"/>
                  </a:lnTo>
                  <a:lnTo>
                    <a:pt x="248" y="204"/>
                  </a:lnTo>
                  <a:lnTo>
                    <a:pt x="243" y="208"/>
                  </a:lnTo>
                  <a:lnTo>
                    <a:pt x="243" y="220"/>
                  </a:lnTo>
                  <a:lnTo>
                    <a:pt x="241" y="232"/>
                  </a:lnTo>
                  <a:lnTo>
                    <a:pt x="262" y="249"/>
                  </a:lnTo>
                  <a:lnTo>
                    <a:pt x="260" y="260"/>
                  </a:lnTo>
                  <a:lnTo>
                    <a:pt x="269" y="270"/>
                  </a:lnTo>
                  <a:lnTo>
                    <a:pt x="269" y="279"/>
                  </a:lnTo>
                  <a:lnTo>
                    <a:pt x="253" y="305"/>
                  </a:lnTo>
                  <a:lnTo>
                    <a:pt x="229" y="317"/>
                  </a:lnTo>
                  <a:lnTo>
                    <a:pt x="196" y="322"/>
                  </a:lnTo>
                  <a:lnTo>
                    <a:pt x="179" y="320"/>
                  </a:lnTo>
                  <a:lnTo>
                    <a:pt x="182" y="331"/>
                  </a:lnTo>
                  <a:lnTo>
                    <a:pt x="179" y="346"/>
                  </a:lnTo>
                  <a:lnTo>
                    <a:pt x="182" y="358"/>
                  </a:lnTo>
                  <a:lnTo>
                    <a:pt x="172" y="365"/>
                  </a:lnTo>
                  <a:lnTo>
                    <a:pt x="156" y="367"/>
                  </a:lnTo>
                  <a:lnTo>
                    <a:pt x="139" y="360"/>
                  </a:lnTo>
                  <a:lnTo>
                    <a:pt x="134" y="365"/>
                  </a:lnTo>
                  <a:lnTo>
                    <a:pt x="137" y="388"/>
                  </a:lnTo>
                  <a:lnTo>
                    <a:pt x="149" y="393"/>
                  </a:lnTo>
                  <a:lnTo>
                    <a:pt x="156" y="386"/>
                  </a:lnTo>
                  <a:lnTo>
                    <a:pt x="161" y="398"/>
                  </a:lnTo>
                  <a:lnTo>
                    <a:pt x="146" y="405"/>
                  </a:lnTo>
                  <a:lnTo>
                    <a:pt x="132" y="419"/>
                  </a:lnTo>
                  <a:lnTo>
                    <a:pt x="130" y="440"/>
                  </a:lnTo>
                  <a:lnTo>
                    <a:pt x="127" y="452"/>
                  </a:lnTo>
                  <a:lnTo>
                    <a:pt x="111" y="452"/>
                  </a:lnTo>
                  <a:lnTo>
                    <a:pt x="99" y="464"/>
                  </a:lnTo>
                  <a:lnTo>
                    <a:pt x="94" y="483"/>
                  </a:lnTo>
                  <a:lnTo>
                    <a:pt x="111" y="500"/>
                  </a:lnTo>
                  <a:lnTo>
                    <a:pt x="125" y="504"/>
                  </a:lnTo>
                  <a:lnTo>
                    <a:pt x="120" y="526"/>
                  </a:lnTo>
                  <a:lnTo>
                    <a:pt x="101" y="540"/>
                  </a:lnTo>
                  <a:lnTo>
                    <a:pt x="90" y="568"/>
                  </a:lnTo>
                  <a:lnTo>
                    <a:pt x="75" y="578"/>
                  </a:lnTo>
                  <a:lnTo>
                    <a:pt x="68" y="589"/>
                  </a:lnTo>
                  <a:lnTo>
                    <a:pt x="73" y="618"/>
                  </a:lnTo>
                  <a:lnTo>
                    <a:pt x="85" y="632"/>
                  </a:lnTo>
                  <a:lnTo>
                    <a:pt x="78" y="630"/>
                  </a:lnTo>
                  <a:lnTo>
                    <a:pt x="64" y="627"/>
                  </a:lnTo>
                  <a:lnTo>
                    <a:pt x="23" y="623"/>
                  </a:lnTo>
                  <a:lnTo>
                    <a:pt x="16" y="608"/>
                  </a:lnTo>
                  <a:lnTo>
                    <a:pt x="16" y="589"/>
                  </a:lnTo>
                  <a:lnTo>
                    <a:pt x="7" y="589"/>
                  </a:lnTo>
                  <a:lnTo>
                    <a:pt x="2" y="580"/>
                  </a:lnTo>
                  <a:lnTo>
                    <a:pt x="0" y="554"/>
                  </a:lnTo>
                  <a:lnTo>
                    <a:pt x="12" y="545"/>
                  </a:lnTo>
                  <a:lnTo>
                    <a:pt x="16" y="528"/>
                  </a:lnTo>
                  <a:lnTo>
                    <a:pt x="16" y="516"/>
                  </a:lnTo>
                  <a:lnTo>
                    <a:pt x="23" y="497"/>
                  </a:lnTo>
                  <a:lnTo>
                    <a:pt x="30" y="464"/>
                  </a:lnTo>
                  <a:lnTo>
                    <a:pt x="28" y="452"/>
                  </a:lnTo>
                  <a:lnTo>
                    <a:pt x="35" y="447"/>
                  </a:lnTo>
                  <a:lnTo>
                    <a:pt x="33" y="438"/>
                  </a:lnTo>
                  <a:lnTo>
                    <a:pt x="26" y="436"/>
                  </a:lnTo>
                  <a:lnTo>
                    <a:pt x="30" y="424"/>
                  </a:lnTo>
                  <a:lnTo>
                    <a:pt x="23" y="417"/>
                  </a:lnTo>
                  <a:lnTo>
                    <a:pt x="21" y="391"/>
                  </a:lnTo>
                  <a:lnTo>
                    <a:pt x="26" y="388"/>
                  </a:lnTo>
                  <a:lnTo>
                    <a:pt x="23" y="360"/>
                  </a:lnTo>
                  <a:lnTo>
                    <a:pt x="28" y="339"/>
                  </a:lnTo>
                  <a:lnTo>
                    <a:pt x="33" y="320"/>
                  </a:lnTo>
                  <a:lnTo>
                    <a:pt x="42" y="315"/>
                  </a:lnTo>
                  <a:lnTo>
                    <a:pt x="38" y="294"/>
                  </a:lnTo>
                  <a:lnTo>
                    <a:pt x="38" y="275"/>
                  </a:lnTo>
                  <a:lnTo>
                    <a:pt x="49" y="263"/>
                  </a:lnTo>
                  <a:lnTo>
                    <a:pt x="49" y="246"/>
                  </a:lnTo>
                  <a:lnTo>
                    <a:pt x="59" y="227"/>
                  </a:lnTo>
                  <a:lnTo>
                    <a:pt x="59" y="208"/>
                  </a:lnTo>
                  <a:lnTo>
                    <a:pt x="54" y="206"/>
                  </a:lnTo>
                  <a:lnTo>
                    <a:pt x="47" y="173"/>
                  </a:lnTo>
                  <a:lnTo>
                    <a:pt x="56" y="152"/>
                  </a:lnTo>
                  <a:lnTo>
                    <a:pt x="54" y="135"/>
                  </a:lnTo>
                  <a:lnTo>
                    <a:pt x="61" y="118"/>
                  </a:lnTo>
                  <a:lnTo>
                    <a:pt x="71" y="102"/>
                  </a:lnTo>
                  <a:lnTo>
                    <a:pt x="82" y="90"/>
                  </a:lnTo>
                  <a:lnTo>
                    <a:pt x="78" y="83"/>
                  </a:lnTo>
                  <a:lnTo>
                    <a:pt x="80" y="78"/>
                  </a:lnTo>
                  <a:lnTo>
                    <a:pt x="80" y="47"/>
                  </a:lnTo>
                  <a:lnTo>
                    <a:pt x="99" y="40"/>
                  </a:lnTo>
                  <a:lnTo>
                    <a:pt x="104" y="21"/>
                  </a:lnTo>
                  <a:lnTo>
                    <a:pt x="101" y="17"/>
                  </a:lnTo>
                  <a:lnTo>
                    <a:pt x="116" y="0"/>
                  </a:lnTo>
                  <a:lnTo>
                    <a:pt x="137"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63"/>
            <p:cNvSpPr/>
            <p:nvPr/>
          </p:nvSpPr>
          <p:spPr>
            <a:xfrm>
              <a:off x="7523855" y="4215898"/>
              <a:ext cx="1111235" cy="1032835"/>
            </a:xfrm>
            <a:custGeom>
              <a:rect b="b" l="l" r="r" t="t"/>
              <a:pathLst>
                <a:path extrusionOk="0" h="606" w="652">
                  <a:moveTo>
                    <a:pt x="520" y="545"/>
                  </a:moveTo>
                  <a:lnTo>
                    <a:pt x="520" y="545"/>
                  </a:lnTo>
                  <a:lnTo>
                    <a:pt x="536" y="552"/>
                  </a:lnTo>
                  <a:lnTo>
                    <a:pt x="544" y="550"/>
                  </a:lnTo>
                  <a:lnTo>
                    <a:pt x="558" y="547"/>
                  </a:lnTo>
                  <a:lnTo>
                    <a:pt x="565" y="547"/>
                  </a:lnTo>
                  <a:lnTo>
                    <a:pt x="567" y="573"/>
                  </a:lnTo>
                  <a:lnTo>
                    <a:pt x="562" y="580"/>
                  </a:lnTo>
                  <a:lnTo>
                    <a:pt x="560" y="597"/>
                  </a:lnTo>
                  <a:lnTo>
                    <a:pt x="555" y="592"/>
                  </a:lnTo>
                  <a:lnTo>
                    <a:pt x="544" y="606"/>
                  </a:lnTo>
                  <a:lnTo>
                    <a:pt x="539" y="606"/>
                  </a:lnTo>
                  <a:lnTo>
                    <a:pt x="529" y="606"/>
                  </a:lnTo>
                  <a:lnTo>
                    <a:pt x="520" y="587"/>
                  </a:lnTo>
                  <a:lnTo>
                    <a:pt x="518" y="573"/>
                  </a:lnTo>
                  <a:lnTo>
                    <a:pt x="508" y="554"/>
                  </a:lnTo>
                  <a:lnTo>
                    <a:pt x="508" y="545"/>
                  </a:lnTo>
                  <a:lnTo>
                    <a:pt x="520" y="545"/>
                  </a:lnTo>
                  <a:close/>
                  <a:moveTo>
                    <a:pt x="489" y="50"/>
                  </a:moveTo>
                  <a:lnTo>
                    <a:pt x="489" y="50"/>
                  </a:lnTo>
                  <a:lnTo>
                    <a:pt x="496" y="62"/>
                  </a:lnTo>
                  <a:lnTo>
                    <a:pt x="506" y="57"/>
                  </a:lnTo>
                  <a:lnTo>
                    <a:pt x="510" y="64"/>
                  </a:lnTo>
                  <a:lnTo>
                    <a:pt x="520" y="69"/>
                  </a:lnTo>
                  <a:lnTo>
                    <a:pt x="518" y="79"/>
                  </a:lnTo>
                  <a:lnTo>
                    <a:pt x="520" y="93"/>
                  </a:lnTo>
                  <a:lnTo>
                    <a:pt x="522" y="100"/>
                  </a:lnTo>
                  <a:lnTo>
                    <a:pt x="527" y="102"/>
                  </a:lnTo>
                  <a:lnTo>
                    <a:pt x="532" y="116"/>
                  </a:lnTo>
                  <a:lnTo>
                    <a:pt x="532" y="126"/>
                  </a:lnTo>
                  <a:lnTo>
                    <a:pt x="536" y="138"/>
                  </a:lnTo>
                  <a:lnTo>
                    <a:pt x="553" y="145"/>
                  </a:lnTo>
                  <a:lnTo>
                    <a:pt x="565" y="154"/>
                  </a:lnTo>
                  <a:lnTo>
                    <a:pt x="577" y="161"/>
                  </a:lnTo>
                  <a:lnTo>
                    <a:pt x="574" y="166"/>
                  </a:lnTo>
                  <a:lnTo>
                    <a:pt x="584" y="176"/>
                  </a:lnTo>
                  <a:lnTo>
                    <a:pt x="588" y="195"/>
                  </a:lnTo>
                  <a:lnTo>
                    <a:pt x="596" y="192"/>
                  </a:lnTo>
                  <a:lnTo>
                    <a:pt x="603" y="199"/>
                  </a:lnTo>
                  <a:lnTo>
                    <a:pt x="605" y="197"/>
                  </a:lnTo>
                  <a:lnTo>
                    <a:pt x="610" y="214"/>
                  </a:lnTo>
                  <a:lnTo>
                    <a:pt x="619" y="225"/>
                  </a:lnTo>
                  <a:lnTo>
                    <a:pt x="629" y="232"/>
                  </a:lnTo>
                  <a:lnTo>
                    <a:pt x="641" y="247"/>
                  </a:lnTo>
                  <a:lnTo>
                    <a:pt x="645" y="261"/>
                  </a:lnTo>
                  <a:lnTo>
                    <a:pt x="645" y="270"/>
                  </a:lnTo>
                  <a:lnTo>
                    <a:pt x="645" y="282"/>
                  </a:lnTo>
                  <a:lnTo>
                    <a:pt x="652" y="296"/>
                  </a:lnTo>
                  <a:lnTo>
                    <a:pt x="650" y="313"/>
                  </a:lnTo>
                  <a:lnTo>
                    <a:pt x="648" y="322"/>
                  </a:lnTo>
                  <a:lnTo>
                    <a:pt x="645" y="339"/>
                  </a:lnTo>
                  <a:lnTo>
                    <a:pt x="645" y="348"/>
                  </a:lnTo>
                  <a:lnTo>
                    <a:pt x="641" y="363"/>
                  </a:lnTo>
                  <a:lnTo>
                    <a:pt x="633" y="382"/>
                  </a:lnTo>
                  <a:lnTo>
                    <a:pt x="622" y="389"/>
                  </a:lnTo>
                  <a:lnTo>
                    <a:pt x="617" y="405"/>
                  </a:lnTo>
                  <a:lnTo>
                    <a:pt x="610" y="415"/>
                  </a:lnTo>
                  <a:lnTo>
                    <a:pt x="605" y="431"/>
                  </a:lnTo>
                  <a:lnTo>
                    <a:pt x="598" y="441"/>
                  </a:lnTo>
                  <a:lnTo>
                    <a:pt x="596" y="455"/>
                  </a:lnTo>
                  <a:lnTo>
                    <a:pt x="593" y="469"/>
                  </a:lnTo>
                  <a:lnTo>
                    <a:pt x="593" y="476"/>
                  </a:lnTo>
                  <a:lnTo>
                    <a:pt x="584" y="483"/>
                  </a:lnTo>
                  <a:lnTo>
                    <a:pt x="567" y="483"/>
                  </a:lnTo>
                  <a:lnTo>
                    <a:pt x="551" y="493"/>
                  </a:lnTo>
                  <a:lnTo>
                    <a:pt x="544" y="500"/>
                  </a:lnTo>
                  <a:lnTo>
                    <a:pt x="534" y="509"/>
                  </a:lnTo>
                  <a:lnTo>
                    <a:pt x="520" y="500"/>
                  </a:lnTo>
                  <a:lnTo>
                    <a:pt x="510" y="495"/>
                  </a:lnTo>
                  <a:lnTo>
                    <a:pt x="513" y="486"/>
                  </a:lnTo>
                  <a:lnTo>
                    <a:pt x="506" y="490"/>
                  </a:lnTo>
                  <a:lnTo>
                    <a:pt x="492" y="505"/>
                  </a:lnTo>
                  <a:lnTo>
                    <a:pt x="477" y="498"/>
                  </a:lnTo>
                  <a:lnTo>
                    <a:pt x="468" y="495"/>
                  </a:lnTo>
                  <a:lnTo>
                    <a:pt x="458" y="493"/>
                  </a:lnTo>
                  <a:lnTo>
                    <a:pt x="442" y="488"/>
                  </a:lnTo>
                  <a:lnTo>
                    <a:pt x="432" y="474"/>
                  </a:lnTo>
                  <a:lnTo>
                    <a:pt x="430" y="460"/>
                  </a:lnTo>
                  <a:lnTo>
                    <a:pt x="425" y="450"/>
                  </a:lnTo>
                  <a:lnTo>
                    <a:pt x="418" y="443"/>
                  </a:lnTo>
                  <a:lnTo>
                    <a:pt x="402" y="441"/>
                  </a:lnTo>
                  <a:lnTo>
                    <a:pt x="406" y="429"/>
                  </a:lnTo>
                  <a:lnTo>
                    <a:pt x="402" y="415"/>
                  </a:lnTo>
                  <a:lnTo>
                    <a:pt x="395" y="429"/>
                  </a:lnTo>
                  <a:lnTo>
                    <a:pt x="380" y="431"/>
                  </a:lnTo>
                  <a:lnTo>
                    <a:pt x="390" y="422"/>
                  </a:lnTo>
                  <a:lnTo>
                    <a:pt x="392" y="410"/>
                  </a:lnTo>
                  <a:lnTo>
                    <a:pt x="397" y="401"/>
                  </a:lnTo>
                  <a:lnTo>
                    <a:pt x="397" y="386"/>
                  </a:lnTo>
                  <a:lnTo>
                    <a:pt x="383" y="403"/>
                  </a:lnTo>
                  <a:lnTo>
                    <a:pt x="373" y="410"/>
                  </a:lnTo>
                  <a:lnTo>
                    <a:pt x="369" y="427"/>
                  </a:lnTo>
                  <a:lnTo>
                    <a:pt x="354" y="417"/>
                  </a:lnTo>
                  <a:lnTo>
                    <a:pt x="354" y="408"/>
                  </a:lnTo>
                  <a:lnTo>
                    <a:pt x="345" y="393"/>
                  </a:lnTo>
                  <a:lnTo>
                    <a:pt x="338" y="386"/>
                  </a:lnTo>
                  <a:lnTo>
                    <a:pt x="340" y="382"/>
                  </a:lnTo>
                  <a:lnTo>
                    <a:pt x="319" y="370"/>
                  </a:lnTo>
                  <a:lnTo>
                    <a:pt x="307" y="370"/>
                  </a:lnTo>
                  <a:lnTo>
                    <a:pt x="290" y="360"/>
                  </a:lnTo>
                  <a:lnTo>
                    <a:pt x="262" y="363"/>
                  </a:lnTo>
                  <a:lnTo>
                    <a:pt x="241" y="370"/>
                  </a:lnTo>
                  <a:lnTo>
                    <a:pt x="224" y="374"/>
                  </a:lnTo>
                  <a:lnTo>
                    <a:pt x="208" y="374"/>
                  </a:lnTo>
                  <a:lnTo>
                    <a:pt x="191" y="384"/>
                  </a:lnTo>
                  <a:lnTo>
                    <a:pt x="177" y="389"/>
                  </a:lnTo>
                  <a:lnTo>
                    <a:pt x="175" y="398"/>
                  </a:lnTo>
                  <a:lnTo>
                    <a:pt x="167" y="405"/>
                  </a:lnTo>
                  <a:lnTo>
                    <a:pt x="153" y="408"/>
                  </a:lnTo>
                  <a:lnTo>
                    <a:pt x="144" y="408"/>
                  </a:lnTo>
                  <a:lnTo>
                    <a:pt x="130" y="405"/>
                  </a:lnTo>
                  <a:lnTo>
                    <a:pt x="118" y="408"/>
                  </a:lnTo>
                  <a:lnTo>
                    <a:pt x="106" y="408"/>
                  </a:lnTo>
                  <a:lnTo>
                    <a:pt x="97" y="417"/>
                  </a:lnTo>
                  <a:lnTo>
                    <a:pt x="92" y="417"/>
                  </a:lnTo>
                  <a:lnTo>
                    <a:pt x="85" y="422"/>
                  </a:lnTo>
                  <a:lnTo>
                    <a:pt x="75" y="429"/>
                  </a:lnTo>
                  <a:lnTo>
                    <a:pt x="63" y="429"/>
                  </a:lnTo>
                  <a:lnTo>
                    <a:pt x="54" y="429"/>
                  </a:lnTo>
                  <a:lnTo>
                    <a:pt x="35" y="415"/>
                  </a:lnTo>
                  <a:lnTo>
                    <a:pt x="28" y="412"/>
                  </a:lnTo>
                  <a:lnTo>
                    <a:pt x="28" y="401"/>
                  </a:lnTo>
                  <a:lnTo>
                    <a:pt x="35" y="398"/>
                  </a:lnTo>
                  <a:lnTo>
                    <a:pt x="37" y="393"/>
                  </a:lnTo>
                  <a:lnTo>
                    <a:pt x="37" y="386"/>
                  </a:lnTo>
                  <a:lnTo>
                    <a:pt x="40" y="374"/>
                  </a:lnTo>
                  <a:lnTo>
                    <a:pt x="37" y="363"/>
                  </a:lnTo>
                  <a:lnTo>
                    <a:pt x="30" y="344"/>
                  </a:lnTo>
                  <a:lnTo>
                    <a:pt x="28" y="332"/>
                  </a:lnTo>
                  <a:lnTo>
                    <a:pt x="28" y="322"/>
                  </a:lnTo>
                  <a:lnTo>
                    <a:pt x="21" y="311"/>
                  </a:lnTo>
                  <a:lnTo>
                    <a:pt x="21" y="306"/>
                  </a:lnTo>
                  <a:lnTo>
                    <a:pt x="14" y="299"/>
                  </a:lnTo>
                  <a:lnTo>
                    <a:pt x="11" y="285"/>
                  </a:lnTo>
                  <a:lnTo>
                    <a:pt x="2" y="268"/>
                  </a:lnTo>
                  <a:lnTo>
                    <a:pt x="0" y="261"/>
                  </a:lnTo>
                  <a:lnTo>
                    <a:pt x="7" y="268"/>
                  </a:lnTo>
                  <a:lnTo>
                    <a:pt x="2" y="254"/>
                  </a:lnTo>
                  <a:lnTo>
                    <a:pt x="9" y="258"/>
                  </a:lnTo>
                  <a:lnTo>
                    <a:pt x="14" y="266"/>
                  </a:lnTo>
                  <a:lnTo>
                    <a:pt x="14" y="256"/>
                  </a:lnTo>
                  <a:lnTo>
                    <a:pt x="7" y="242"/>
                  </a:lnTo>
                  <a:lnTo>
                    <a:pt x="4" y="237"/>
                  </a:lnTo>
                  <a:lnTo>
                    <a:pt x="2" y="230"/>
                  </a:lnTo>
                  <a:lnTo>
                    <a:pt x="2" y="221"/>
                  </a:lnTo>
                  <a:lnTo>
                    <a:pt x="7" y="216"/>
                  </a:lnTo>
                  <a:lnTo>
                    <a:pt x="9" y="206"/>
                  </a:lnTo>
                  <a:lnTo>
                    <a:pt x="7" y="197"/>
                  </a:lnTo>
                  <a:lnTo>
                    <a:pt x="14" y="185"/>
                  </a:lnTo>
                  <a:lnTo>
                    <a:pt x="14" y="199"/>
                  </a:lnTo>
                  <a:lnTo>
                    <a:pt x="21" y="185"/>
                  </a:lnTo>
                  <a:lnTo>
                    <a:pt x="35" y="180"/>
                  </a:lnTo>
                  <a:lnTo>
                    <a:pt x="42" y="173"/>
                  </a:lnTo>
                  <a:lnTo>
                    <a:pt x="54" y="166"/>
                  </a:lnTo>
                  <a:lnTo>
                    <a:pt x="63" y="166"/>
                  </a:lnTo>
                  <a:lnTo>
                    <a:pt x="66" y="166"/>
                  </a:lnTo>
                  <a:lnTo>
                    <a:pt x="80" y="161"/>
                  </a:lnTo>
                  <a:lnTo>
                    <a:pt x="89" y="159"/>
                  </a:lnTo>
                  <a:lnTo>
                    <a:pt x="92" y="154"/>
                  </a:lnTo>
                  <a:lnTo>
                    <a:pt x="97" y="154"/>
                  </a:lnTo>
                  <a:lnTo>
                    <a:pt x="106" y="154"/>
                  </a:lnTo>
                  <a:lnTo>
                    <a:pt x="123" y="150"/>
                  </a:lnTo>
                  <a:lnTo>
                    <a:pt x="130" y="143"/>
                  </a:lnTo>
                  <a:lnTo>
                    <a:pt x="134" y="133"/>
                  </a:lnTo>
                  <a:lnTo>
                    <a:pt x="144" y="124"/>
                  </a:lnTo>
                  <a:lnTo>
                    <a:pt x="146" y="116"/>
                  </a:lnTo>
                  <a:lnTo>
                    <a:pt x="146" y="107"/>
                  </a:lnTo>
                  <a:lnTo>
                    <a:pt x="158" y="93"/>
                  </a:lnTo>
                  <a:lnTo>
                    <a:pt x="163" y="107"/>
                  </a:lnTo>
                  <a:lnTo>
                    <a:pt x="170" y="105"/>
                  </a:lnTo>
                  <a:lnTo>
                    <a:pt x="165" y="98"/>
                  </a:lnTo>
                  <a:lnTo>
                    <a:pt x="170" y="88"/>
                  </a:lnTo>
                  <a:lnTo>
                    <a:pt x="177" y="93"/>
                  </a:lnTo>
                  <a:lnTo>
                    <a:pt x="179" y="81"/>
                  </a:lnTo>
                  <a:lnTo>
                    <a:pt x="189" y="71"/>
                  </a:lnTo>
                  <a:lnTo>
                    <a:pt x="191" y="64"/>
                  </a:lnTo>
                  <a:lnTo>
                    <a:pt x="201" y="62"/>
                  </a:lnTo>
                  <a:lnTo>
                    <a:pt x="201" y="57"/>
                  </a:lnTo>
                  <a:lnTo>
                    <a:pt x="208" y="60"/>
                  </a:lnTo>
                  <a:lnTo>
                    <a:pt x="208" y="55"/>
                  </a:lnTo>
                  <a:lnTo>
                    <a:pt x="215" y="53"/>
                  </a:lnTo>
                  <a:lnTo>
                    <a:pt x="222" y="50"/>
                  </a:lnTo>
                  <a:lnTo>
                    <a:pt x="234" y="60"/>
                  </a:lnTo>
                  <a:lnTo>
                    <a:pt x="243" y="69"/>
                  </a:lnTo>
                  <a:lnTo>
                    <a:pt x="255" y="69"/>
                  </a:lnTo>
                  <a:lnTo>
                    <a:pt x="264" y="69"/>
                  </a:lnTo>
                  <a:lnTo>
                    <a:pt x="260" y="62"/>
                  </a:lnTo>
                  <a:lnTo>
                    <a:pt x="269" y="48"/>
                  </a:lnTo>
                  <a:lnTo>
                    <a:pt x="276" y="43"/>
                  </a:lnTo>
                  <a:lnTo>
                    <a:pt x="274" y="38"/>
                  </a:lnTo>
                  <a:lnTo>
                    <a:pt x="281" y="29"/>
                  </a:lnTo>
                  <a:lnTo>
                    <a:pt x="290" y="24"/>
                  </a:lnTo>
                  <a:lnTo>
                    <a:pt x="298" y="27"/>
                  </a:lnTo>
                  <a:lnTo>
                    <a:pt x="312" y="22"/>
                  </a:lnTo>
                  <a:lnTo>
                    <a:pt x="312" y="15"/>
                  </a:lnTo>
                  <a:lnTo>
                    <a:pt x="300" y="10"/>
                  </a:lnTo>
                  <a:lnTo>
                    <a:pt x="309" y="8"/>
                  </a:lnTo>
                  <a:lnTo>
                    <a:pt x="319" y="10"/>
                  </a:lnTo>
                  <a:lnTo>
                    <a:pt x="328" y="17"/>
                  </a:lnTo>
                  <a:lnTo>
                    <a:pt x="343" y="22"/>
                  </a:lnTo>
                  <a:lnTo>
                    <a:pt x="345" y="19"/>
                  </a:lnTo>
                  <a:lnTo>
                    <a:pt x="357" y="24"/>
                  </a:lnTo>
                  <a:lnTo>
                    <a:pt x="366" y="19"/>
                  </a:lnTo>
                  <a:lnTo>
                    <a:pt x="371" y="22"/>
                  </a:lnTo>
                  <a:lnTo>
                    <a:pt x="376" y="19"/>
                  </a:lnTo>
                  <a:lnTo>
                    <a:pt x="383" y="27"/>
                  </a:lnTo>
                  <a:lnTo>
                    <a:pt x="378" y="36"/>
                  </a:lnTo>
                  <a:lnTo>
                    <a:pt x="371" y="43"/>
                  </a:lnTo>
                  <a:lnTo>
                    <a:pt x="366" y="43"/>
                  </a:lnTo>
                  <a:lnTo>
                    <a:pt x="369" y="50"/>
                  </a:lnTo>
                  <a:lnTo>
                    <a:pt x="364" y="57"/>
                  </a:lnTo>
                  <a:lnTo>
                    <a:pt x="359" y="64"/>
                  </a:lnTo>
                  <a:lnTo>
                    <a:pt x="359" y="71"/>
                  </a:lnTo>
                  <a:lnTo>
                    <a:pt x="371" y="81"/>
                  </a:lnTo>
                  <a:lnTo>
                    <a:pt x="385" y="86"/>
                  </a:lnTo>
                  <a:lnTo>
                    <a:pt x="392" y="90"/>
                  </a:lnTo>
                  <a:lnTo>
                    <a:pt x="404" y="100"/>
                  </a:lnTo>
                  <a:lnTo>
                    <a:pt x="409" y="100"/>
                  </a:lnTo>
                  <a:lnTo>
                    <a:pt x="418" y="105"/>
                  </a:lnTo>
                  <a:lnTo>
                    <a:pt x="421" y="109"/>
                  </a:lnTo>
                  <a:lnTo>
                    <a:pt x="435" y="116"/>
                  </a:lnTo>
                  <a:lnTo>
                    <a:pt x="447" y="109"/>
                  </a:lnTo>
                  <a:lnTo>
                    <a:pt x="449" y="102"/>
                  </a:lnTo>
                  <a:lnTo>
                    <a:pt x="454" y="93"/>
                  </a:lnTo>
                  <a:lnTo>
                    <a:pt x="454" y="83"/>
                  </a:lnTo>
                  <a:lnTo>
                    <a:pt x="458" y="71"/>
                  </a:lnTo>
                  <a:lnTo>
                    <a:pt x="456" y="62"/>
                  </a:lnTo>
                  <a:lnTo>
                    <a:pt x="458" y="60"/>
                  </a:lnTo>
                  <a:lnTo>
                    <a:pt x="456" y="48"/>
                  </a:lnTo>
                  <a:lnTo>
                    <a:pt x="458" y="36"/>
                  </a:lnTo>
                  <a:lnTo>
                    <a:pt x="463" y="34"/>
                  </a:lnTo>
                  <a:lnTo>
                    <a:pt x="458" y="27"/>
                  </a:lnTo>
                  <a:lnTo>
                    <a:pt x="463" y="19"/>
                  </a:lnTo>
                  <a:lnTo>
                    <a:pt x="468" y="10"/>
                  </a:lnTo>
                  <a:lnTo>
                    <a:pt x="468" y="5"/>
                  </a:lnTo>
                  <a:lnTo>
                    <a:pt x="473" y="0"/>
                  </a:lnTo>
                  <a:lnTo>
                    <a:pt x="477" y="8"/>
                  </a:lnTo>
                  <a:lnTo>
                    <a:pt x="480" y="17"/>
                  </a:lnTo>
                  <a:lnTo>
                    <a:pt x="482" y="19"/>
                  </a:lnTo>
                  <a:lnTo>
                    <a:pt x="482" y="27"/>
                  </a:lnTo>
                  <a:lnTo>
                    <a:pt x="489" y="34"/>
                  </a:lnTo>
                  <a:lnTo>
                    <a:pt x="489" y="43"/>
                  </a:lnTo>
                  <a:lnTo>
                    <a:pt x="489" y="50"/>
                  </a:lnTo>
                  <a:close/>
                </a:path>
              </a:pathLst>
            </a:custGeom>
            <a:solidFill>
              <a:srgbClr val="2948FF"/>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63"/>
            <p:cNvSpPr/>
            <p:nvPr/>
          </p:nvSpPr>
          <p:spPr>
            <a:xfrm>
              <a:off x="4657142" y="2373498"/>
              <a:ext cx="209636" cy="103966"/>
            </a:xfrm>
            <a:custGeom>
              <a:rect b="b" l="l" r="r" t="t"/>
              <a:pathLst>
                <a:path extrusionOk="0" h="61" w="123">
                  <a:moveTo>
                    <a:pt x="94" y="0"/>
                  </a:moveTo>
                  <a:lnTo>
                    <a:pt x="94" y="0"/>
                  </a:lnTo>
                  <a:lnTo>
                    <a:pt x="109" y="7"/>
                  </a:lnTo>
                  <a:lnTo>
                    <a:pt x="113" y="7"/>
                  </a:lnTo>
                  <a:lnTo>
                    <a:pt x="123" y="12"/>
                  </a:lnTo>
                  <a:lnTo>
                    <a:pt x="120" y="14"/>
                  </a:lnTo>
                  <a:lnTo>
                    <a:pt x="123" y="23"/>
                  </a:lnTo>
                  <a:lnTo>
                    <a:pt x="120" y="33"/>
                  </a:lnTo>
                  <a:lnTo>
                    <a:pt x="113" y="33"/>
                  </a:lnTo>
                  <a:lnTo>
                    <a:pt x="116" y="38"/>
                  </a:lnTo>
                  <a:lnTo>
                    <a:pt x="111" y="52"/>
                  </a:lnTo>
                  <a:lnTo>
                    <a:pt x="106" y="57"/>
                  </a:lnTo>
                  <a:lnTo>
                    <a:pt x="92" y="57"/>
                  </a:lnTo>
                  <a:lnTo>
                    <a:pt x="85" y="61"/>
                  </a:lnTo>
                  <a:lnTo>
                    <a:pt x="71" y="61"/>
                  </a:lnTo>
                  <a:lnTo>
                    <a:pt x="47" y="54"/>
                  </a:lnTo>
                  <a:lnTo>
                    <a:pt x="45" y="47"/>
                  </a:lnTo>
                  <a:lnTo>
                    <a:pt x="28" y="52"/>
                  </a:lnTo>
                  <a:lnTo>
                    <a:pt x="26" y="57"/>
                  </a:lnTo>
                  <a:lnTo>
                    <a:pt x="16" y="52"/>
                  </a:lnTo>
                  <a:lnTo>
                    <a:pt x="9" y="52"/>
                  </a:lnTo>
                  <a:lnTo>
                    <a:pt x="0" y="47"/>
                  </a:lnTo>
                  <a:lnTo>
                    <a:pt x="2" y="40"/>
                  </a:lnTo>
                  <a:lnTo>
                    <a:pt x="2" y="38"/>
                  </a:lnTo>
                  <a:lnTo>
                    <a:pt x="7" y="35"/>
                  </a:lnTo>
                  <a:lnTo>
                    <a:pt x="16" y="42"/>
                  </a:lnTo>
                  <a:lnTo>
                    <a:pt x="19" y="35"/>
                  </a:lnTo>
                  <a:lnTo>
                    <a:pt x="33" y="38"/>
                  </a:lnTo>
                  <a:lnTo>
                    <a:pt x="45" y="33"/>
                  </a:lnTo>
                  <a:lnTo>
                    <a:pt x="52" y="33"/>
                  </a:lnTo>
                  <a:lnTo>
                    <a:pt x="57" y="38"/>
                  </a:lnTo>
                  <a:lnTo>
                    <a:pt x="59" y="35"/>
                  </a:lnTo>
                  <a:lnTo>
                    <a:pt x="57" y="19"/>
                  </a:lnTo>
                  <a:lnTo>
                    <a:pt x="61" y="14"/>
                  </a:lnTo>
                  <a:lnTo>
                    <a:pt x="68" y="5"/>
                  </a:lnTo>
                  <a:lnTo>
                    <a:pt x="80" y="12"/>
                  </a:lnTo>
                  <a:lnTo>
                    <a:pt x="90" y="2"/>
                  </a:lnTo>
                  <a:lnTo>
                    <a:pt x="94"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63"/>
            <p:cNvSpPr/>
            <p:nvPr/>
          </p:nvSpPr>
          <p:spPr>
            <a:xfrm>
              <a:off x="4467960" y="2267828"/>
              <a:ext cx="95444" cy="85217"/>
            </a:xfrm>
            <a:custGeom>
              <a:rect b="b" l="l" r="r" t="t"/>
              <a:pathLst>
                <a:path extrusionOk="0" h="50" w="56">
                  <a:moveTo>
                    <a:pt x="40" y="0"/>
                  </a:moveTo>
                  <a:lnTo>
                    <a:pt x="40" y="0"/>
                  </a:lnTo>
                  <a:lnTo>
                    <a:pt x="49" y="12"/>
                  </a:lnTo>
                  <a:lnTo>
                    <a:pt x="56" y="17"/>
                  </a:lnTo>
                  <a:lnTo>
                    <a:pt x="56" y="36"/>
                  </a:lnTo>
                  <a:lnTo>
                    <a:pt x="52" y="36"/>
                  </a:lnTo>
                  <a:lnTo>
                    <a:pt x="49" y="50"/>
                  </a:lnTo>
                  <a:lnTo>
                    <a:pt x="35" y="38"/>
                  </a:lnTo>
                  <a:lnTo>
                    <a:pt x="28" y="40"/>
                  </a:lnTo>
                  <a:lnTo>
                    <a:pt x="16" y="29"/>
                  </a:lnTo>
                  <a:lnTo>
                    <a:pt x="9" y="19"/>
                  </a:lnTo>
                  <a:lnTo>
                    <a:pt x="2" y="19"/>
                  </a:lnTo>
                  <a:lnTo>
                    <a:pt x="0" y="10"/>
                  </a:lnTo>
                  <a:lnTo>
                    <a:pt x="11" y="5"/>
                  </a:lnTo>
                  <a:lnTo>
                    <a:pt x="23" y="7"/>
                  </a:lnTo>
                  <a:lnTo>
                    <a:pt x="40"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63"/>
            <p:cNvSpPr/>
            <p:nvPr/>
          </p:nvSpPr>
          <p:spPr>
            <a:xfrm>
              <a:off x="5015055" y="2566089"/>
              <a:ext cx="170435" cy="109079"/>
            </a:xfrm>
            <a:custGeom>
              <a:rect b="b" l="l" r="r" t="t"/>
              <a:pathLst>
                <a:path extrusionOk="0" h="64" w="100">
                  <a:moveTo>
                    <a:pt x="5" y="0"/>
                  </a:moveTo>
                  <a:lnTo>
                    <a:pt x="5" y="0"/>
                  </a:lnTo>
                  <a:lnTo>
                    <a:pt x="10" y="10"/>
                  </a:lnTo>
                  <a:lnTo>
                    <a:pt x="15" y="8"/>
                  </a:lnTo>
                  <a:lnTo>
                    <a:pt x="26" y="10"/>
                  </a:lnTo>
                  <a:lnTo>
                    <a:pt x="50" y="12"/>
                  </a:lnTo>
                  <a:lnTo>
                    <a:pt x="59" y="8"/>
                  </a:lnTo>
                  <a:lnTo>
                    <a:pt x="78" y="0"/>
                  </a:lnTo>
                  <a:lnTo>
                    <a:pt x="90" y="10"/>
                  </a:lnTo>
                  <a:lnTo>
                    <a:pt x="100" y="12"/>
                  </a:lnTo>
                  <a:lnTo>
                    <a:pt x="90" y="22"/>
                  </a:lnTo>
                  <a:lnTo>
                    <a:pt x="85" y="36"/>
                  </a:lnTo>
                  <a:lnTo>
                    <a:pt x="90" y="48"/>
                  </a:lnTo>
                  <a:lnTo>
                    <a:pt x="76" y="45"/>
                  </a:lnTo>
                  <a:lnTo>
                    <a:pt x="59" y="52"/>
                  </a:lnTo>
                  <a:lnTo>
                    <a:pt x="59" y="62"/>
                  </a:lnTo>
                  <a:lnTo>
                    <a:pt x="45" y="64"/>
                  </a:lnTo>
                  <a:lnTo>
                    <a:pt x="33" y="57"/>
                  </a:lnTo>
                  <a:lnTo>
                    <a:pt x="22" y="62"/>
                  </a:lnTo>
                  <a:lnTo>
                    <a:pt x="10" y="62"/>
                  </a:lnTo>
                  <a:lnTo>
                    <a:pt x="7" y="48"/>
                  </a:lnTo>
                  <a:lnTo>
                    <a:pt x="0" y="43"/>
                  </a:lnTo>
                  <a:lnTo>
                    <a:pt x="3" y="38"/>
                  </a:lnTo>
                  <a:lnTo>
                    <a:pt x="0" y="36"/>
                  </a:lnTo>
                  <a:lnTo>
                    <a:pt x="3" y="29"/>
                  </a:lnTo>
                  <a:lnTo>
                    <a:pt x="10" y="22"/>
                  </a:lnTo>
                  <a:lnTo>
                    <a:pt x="0" y="12"/>
                  </a:lnTo>
                  <a:lnTo>
                    <a:pt x="0" y="5"/>
                  </a:lnTo>
                  <a:lnTo>
                    <a:pt x="5"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63"/>
            <p:cNvSpPr/>
            <p:nvPr/>
          </p:nvSpPr>
          <p:spPr>
            <a:xfrm>
              <a:off x="2218221" y="3152385"/>
              <a:ext cx="52835" cy="95444"/>
            </a:xfrm>
            <a:custGeom>
              <a:rect b="b" l="l" r="r" t="t"/>
              <a:pathLst>
                <a:path extrusionOk="0" h="56" w="31">
                  <a:moveTo>
                    <a:pt x="23" y="56"/>
                  </a:moveTo>
                  <a:lnTo>
                    <a:pt x="23" y="56"/>
                  </a:lnTo>
                  <a:lnTo>
                    <a:pt x="19" y="56"/>
                  </a:lnTo>
                  <a:lnTo>
                    <a:pt x="14" y="47"/>
                  </a:lnTo>
                  <a:lnTo>
                    <a:pt x="9" y="42"/>
                  </a:lnTo>
                  <a:lnTo>
                    <a:pt x="12" y="30"/>
                  </a:lnTo>
                  <a:lnTo>
                    <a:pt x="16" y="33"/>
                  </a:lnTo>
                  <a:lnTo>
                    <a:pt x="23" y="47"/>
                  </a:lnTo>
                  <a:lnTo>
                    <a:pt x="23" y="56"/>
                  </a:lnTo>
                  <a:close/>
                  <a:moveTo>
                    <a:pt x="19" y="7"/>
                  </a:moveTo>
                  <a:lnTo>
                    <a:pt x="19" y="7"/>
                  </a:lnTo>
                  <a:lnTo>
                    <a:pt x="0" y="9"/>
                  </a:lnTo>
                  <a:lnTo>
                    <a:pt x="0" y="2"/>
                  </a:lnTo>
                  <a:lnTo>
                    <a:pt x="7" y="2"/>
                  </a:lnTo>
                  <a:lnTo>
                    <a:pt x="16" y="2"/>
                  </a:lnTo>
                  <a:lnTo>
                    <a:pt x="19" y="7"/>
                  </a:lnTo>
                  <a:close/>
                  <a:moveTo>
                    <a:pt x="31" y="7"/>
                  </a:moveTo>
                  <a:lnTo>
                    <a:pt x="31" y="7"/>
                  </a:lnTo>
                  <a:lnTo>
                    <a:pt x="28" y="19"/>
                  </a:lnTo>
                  <a:lnTo>
                    <a:pt x="26" y="16"/>
                  </a:lnTo>
                  <a:lnTo>
                    <a:pt x="26" y="7"/>
                  </a:lnTo>
                  <a:lnTo>
                    <a:pt x="19" y="0"/>
                  </a:lnTo>
                  <a:lnTo>
                    <a:pt x="19" y="0"/>
                  </a:lnTo>
                  <a:lnTo>
                    <a:pt x="31"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63"/>
            <p:cNvSpPr/>
            <p:nvPr/>
          </p:nvSpPr>
          <p:spPr>
            <a:xfrm>
              <a:off x="4830986" y="2526890"/>
              <a:ext cx="107375" cy="97148"/>
            </a:xfrm>
            <a:custGeom>
              <a:rect b="b" l="l" r="r" t="t"/>
              <a:pathLst>
                <a:path extrusionOk="0" h="57" w="63">
                  <a:moveTo>
                    <a:pt x="21" y="0"/>
                  </a:moveTo>
                  <a:lnTo>
                    <a:pt x="21" y="0"/>
                  </a:lnTo>
                  <a:lnTo>
                    <a:pt x="35" y="4"/>
                  </a:lnTo>
                  <a:lnTo>
                    <a:pt x="44" y="4"/>
                  </a:lnTo>
                  <a:lnTo>
                    <a:pt x="52" y="9"/>
                  </a:lnTo>
                  <a:lnTo>
                    <a:pt x="59" y="9"/>
                  </a:lnTo>
                  <a:lnTo>
                    <a:pt x="54" y="19"/>
                  </a:lnTo>
                  <a:lnTo>
                    <a:pt x="63" y="28"/>
                  </a:lnTo>
                  <a:lnTo>
                    <a:pt x="61" y="38"/>
                  </a:lnTo>
                  <a:lnTo>
                    <a:pt x="56" y="38"/>
                  </a:lnTo>
                  <a:lnTo>
                    <a:pt x="54" y="40"/>
                  </a:lnTo>
                  <a:lnTo>
                    <a:pt x="47" y="45"/>
                  </a:lnTo>
                  <a:lnTo>
                    <a:pt x="44" y="57"/>
                  </a:lnTo>
                  <a:lnTo>
                    <a:pt x="30" y="49"/>
                  </a:lnTo>
                  <a:lnTo>
                    <a:pt x="26" y="40"/>
                  </a:lnTo>
                  <a:lnTo>
                    <a:pt x="18" y="35"/>
                  </a:lnTo>
                  <a:lnTo>
                    <a:pt x="11" y="28"/>
                  </a:lnTo>
                  <a:lnTo>
                    <a:pt x="9" y="21"/>
                  </a:lnTo>
                  <a:lnTo>
                    <a:pt x="0" y="9"/>
                  </a:lnTo>
                  <a:lnTo>
                    <a:pt x="4" y="0"/>
                  </a:lnTo>
                  <a:lnTo>
                    <a:pt x="9" y="4"/>
                  </a:lnTo>
                  <a:lnTo>
                    <a:pt x="14" y="0"/>
                  </a:lnTo>
                  <a:lnTo>
                    <a:pt x="21"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63"/>
            <p:cNvSpPr/>
            <p:nvPr/>
          </p:nvSpPr>
          <p:spPr>
            <a:xfrm>
              <a:off x="1935299" y="3401220"/>
              <a:ext cx="32384" cy="76697"/>
            </a:xfrm>
            <a:custGeom>
              <a:rect b="b" l="l" r="r" t="t"/>
              <a:pathLst>
                <a:path extrusionOk="0" h="45" w="19">
                  <a:moveTo>
                    <a:pt x="17" y="7"/>
                  </a:moveTo>
                  <a:lnTo>
                    <a:pt x="17" y="7"/>
                  </a:lnTo>
                  <a:lnTo>
                    <a:pt x="14" y="17"/>
                  </a:lnTo>
                  <a:lnTo>
                    <a:pt x="17" y="17"/>
                  </a:lnTo>
                  <a:lnTo>
                    <a:pt x="14" y="24"/>
                  </a:lnTo>
                  <a:lnTo>
                    <a:pt x="17" y="26"/>
                  </a:lnTo>
                  <a:lnTo>
                    <a:pt x="14" y="34"/>
                  </a:lnTo>
                  <a:lnTo>
                    <a:pt x="10" y="38"/>
                  </a:lnTo>
                  <a:lnTo>
                    <a:pt x="7" y="41"/>
                  </a:lnTo>
                  <a:lnTo>
                    <a:pt x="5" y="45"/>
                  </a:lnTo>
                  <a:lnTo>
                    <a:pt x="0" y="45"/>
                  </a:lnTo>
                  <a:lnTo>
                    <a:pt x="0" y="26"/>
                  </a:lnTo>
                  <a:lnTo>
                    <a:pt x="0" y="12"/>
                  </a:lnTo>
                  <a:lnTo>
                    <a:pt x="0" y="10"/>
                  </a:lnTo>
                  <a:lnTo>
                    <a:pt x="3" y="10"/>
                  </a:lnTo>
                  <a:lnTo>
                    <a:pt x="5" y="12"/>
                  </a:lnTo>
                  <a:lnTo>
                    <a:pt x="12" y="0"/>
                  </a:lnTo>
                  <a:lnTo>
                    <a:pt x="14" y="0"/>
                  </a:lnTo>
                  <a:lnTo>
                    <a:pt x="14" y="3"/>
                  </a:lnTo>
                  <a:lnTo>
                    <a:pt x="19" y="3"/>
                  </a:lnTo>
                  <a:lnTo>
                    <a:pt x="17"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63"/>
            <p:cNvSpPr/>
            <p:nvPr/>
          </p:nvSpPr>
          <p:spPr>
            <a:xfrm>
              <a:off x="2475577" y="4186072"/>
              <a:ext cx="334052" cy="380069"/>
            </a:xfrm>
            <a:custGeom>
              <a:rect b="b" l="l" r="r" t="t"/>
              <a:pathLst>
                <a:path extrusionOk="0" h="354012" w="311150">
                  <a:moveTo>
                    <a:pt x="109538" y="0"/>
                  </a:moveTo>
                  <a:lnTo>
                    <a:pt x="108320" y="4873"/>
                  </a:lnTo>
                  <a:lnTo>
                    <a:pt x="109538" y="4762"/>
                  </a:lnTo>
                  <a:lnTo>
                    <a:pt x="105527" y="20805"/>
                  </a:lnTo>
                  <a:lnTo>
                    <a:pt x="109538" y="30163"/>
                  </a:lnTo>
                  <a:lnTo>
                    <a:pt x="109538" y="34925"/>
                  </a:lnTo>
                  <a:lnTo>
                    <a:pt x="109538" y="44450"/>
                  </a:lnTo>
                  <a:lnTo>
                    <a:pt x="134938" y="68263"/>
                  </a:lnTo>
                  <a:lnTo>
                    <a:pt x="165100" y="74613"/>
                  </a:lnTo>
                  <a:lnTo>
                    <a:pt x="173038" y="82550"/>
                  </a:lnTo>
                  <a:lnTo>
                    <a:pt x="192088" y="90488"/>
                  </a:lnTo>
                  <a:lnTo>
                    <a:pt x="203200" y="96838"/>
                  </a:lnTo>
                  <a:lnTo>
                    <a:pt x="217488" y="93663"/>
                  </a:lnTo>
                  <a:lnTo>
                    <a:pt x="233363" y="104775"/>
                  </a:lnTo>
                  <a:lnTo>
                    <a:pt x="236538" y="120650"/>
                  </a:lnTo>
                  <a:lnTo>
                    <a:pt x="241300" y="127000"/>
                  </a:lnTo>
                  <a:lnTo>
                    <a:pt x="241300" y="131762"/>
                  </a:lnTo>
                  <a:lnTo>
                    <a:pt x="241300" y="138113"/>
                  </a:lnTo>
                  <a:lnTo>
                    <a:pt x="241300" y="142875"/>
                  </a:lnTo>
                  <a:lnTo>
                    <a:pt x="234616" y="142875"/>
                  </a:lnTo>
                  <a:lnTo>
                    <a:pt x="241300" y="168275"/>
                  </a:lnTo>
                  <a:lnTo>
                    <a:pt x="288925" y="168275"/>
                  </a:lnTo>
                  <a:lnTo>
                    <a:pt x="288925" y="173037"/>
                  </a:lnTo>
                  <a:lnTo>
                    <a:pt x="288925" y="187325"/>
                  </a:lnTo>
                  <a:lnTo>
                    <a:pt x="288925" y="192087"/>
                  </a:lnTo>
                  <a:lnTo>
                    <a:pt x="288925" y="195263"/>
                  </a:lnTo>
                  <a:lnTo>
                    <a:pt x="304800" y="203200"/>
                  </a:lnTo>
                  <a:lnTo>
                    <a:pt x="311150" y="222250"/>
                  </a:lnTo>
                  <a:lnTo>
                    <a:pt x="310590" y="225332"/>
                  </a:lnTo>
                  <a:lnTo>
                    <a:pt x="311150" y="227012"/>
                  </a:lnTo>
                  <a:lnTo>
                    <a:pt x="307975" y="244475"/>
                  </a:lnTo>
                  <a:lnTo>
                    <a:pt x="300038" y="260350"/>
                  </a:lnTo>
                  <a:lnTo>
                    <a:pt x="300038" y="269875"/>
                  </a:lnTo>
                  <a:lnTo>
                    <a:pt x="300038" y="274637"/>
                  </a:lnTo>
                  <a:lnTo>
                    <a:pt x="293688" y="279400"/>
                  </a:lnTo>
                  <a:lnTo>
                    <a:pt x="293688" y="274638"/>
                  </a:lnTo>
                  <a:lnTo>
                    <a:pt x="293688" y="271462"/>
                  </a:lnTo>
                  <a:lnTo>
                    <a:pt x="269875" y="257175"/>
                  </a:lnTo>
                  <a:lnTo>
                    <a:pt x="244475" y="257175"/>
                  </a:lnTo>
                  <a:lnTo>
                    <a:pt x="200025" y="263525"/>
                  </a:lnTo>
                  <a:lnTo>
                    <a:pt x="187325" y="290512"/>
                  </a:lnTo>
                  <a:lnTo>
                    <a:pt x="187325" y="296863"/>
                  </a:lnTo>
                  <a:lnTo>
                    <a:pt x="187325" y="301625"/>
                  </a:lnTo>
                  <a:lnTo>
                    <a:pt x="176213" y="334962"/>
                  </a:lnTo>
                  <a:lnTo>
                    <a:pt x="173038" y="331787"/>
                  </a:lnTo>
                  <a:lnTo>
                    <a:pt x="142875" y="327025"/>
                  </a:lnTo>
                  <a:lnTo>
                    <a:pt x="134938" y="350837"/>
                  </a:lnTo>
                  <a:lnTo>
                    <a:pt x="115888" y="331787"/>
                  </a:lnTo>
                  <a:lnTo>
                    <a:pt x="87313" y="323850"/>
                  </a:lnTo>
                  <a:lnTo>
                    <a:pt x="63500" y="350837"/>
                  </a:lnTo>
                  <a:lnTo>
                    <a:pt x="46038" y="354012"/>
                  </a:lnTo>
                  <a:lnTo>
                    <a:pt x="33338" y="315912"/>
                  </a:lnTo>
                  <a:lnTo>
                    <a:pt x="19050" y="285750"/>
                  </a:lnTo>
                  <a:lnTo>
                    <a:pt x="20133" y="283274"/>
                  </a:lnTo>
                  <a:lnTo>
                    <a:pt x="19050" y="280988"/>
                  </a:lnTo>
                  <a:lnTo>
                    <a:pt x="28761" y="258792"/>
                  </a:lnTo>
                  <a:lnTo>
                    <a:pt x="15875" y="244475"/>
                  </a:lnTo>
                  <a:lnTo>
                    <a:pt x="11113" y="227012"/>
                  </a:lnTo>
                  <a:lnTo>
                    <a:pt x="0" y="211137"/>
                  </a:lnTo>
                  <a:lnTo>
                    <a:pt x="1431" y="208419"/>
                  </a:lnTo>
                  <a:lnTo>
                    <a:pt x="0" y="206375"/>
                  </a:lnTo>
                  <a:lnTo>
                    <a:pt x="14654" y="178533"/>
                  </a:lnTo>
                  <a:lnTo>
                    <a:pt x="4763" y="158750"/>
                  </a:lnTo>
                  <a:lnTo>
                    <a:pt x="6032" y="156527"/>
                  </a:lnTo>
                  <a:lnTo>
                    <a:pt x="4763" y="153988"/>
                  </a:lnTo>
                  <a:lnTo>
                    <a:pt x="9992" y="144836"/>
                  </a:lnTo>
                  <a:lnTo>
                    <a:pt x="7938" y="139700"/>
                  </a:lnTo>
                  <a:lnTo>
                    <a:pt x="9045" y="137706"/>
                  </a:lnTo>
                  <a:lnTo>
                    <a:pt x="7938" y="134938"/>
                  </a:lnTo>
                  <a:lnTo>
                    <a:pt x="15875" y="120650"/>
                  </a:lnTo>
                  <a:lnTo>
                    <a:pt x="15875" y="101600"/>
                  </a:lnTo>
                  <a:lnTo>
                    <a:pt x="15875" y="96838"/>
                  </a:lnTo>
                  <a:lnTo>
                    <a:pt x="19050" y="82550"/>
                  </a:lnTo>
                  <a:lnTo>
                    <a:pt x="21336" y="74549"/>
                  </a:lnTo>
                  <a:lnTo>
                    <a:pt x="0" y="34925"/>
                  </a:lnTo>
                  <a:lnTo>
                    <a:pt x="2817" y="35394"/>
                  </a:lnTo>
                  <a:lnTo>
                    <a:pt x="0" y="30163"/>
                  </a:lnTo>
                  <a:lnTo>
                    <a:pt x="19050" y="33338"/>
                  </a:lnTo>
                  <a:lnTo>
                    <a:pt x="33338" y="30163"/>
                  </a:lnTo>
                  <a:lnTo>
                    <a:pt x="38100" y="25400"/>
                  </a:lnTo>
                  <a:lnTo>
                    <a:pt x="60325" y="14288"/>
                  </a:lnTo>
                  <a:lnTo>
                    <a:pt x="74613" y="317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63"/>
            <p:cNvSpPr/>
            <p:nvPr/>
          </p:nvSpPr>
          <p:spPr>
            <a:xfrm>
              <a:off x="2354569" y="3776176"/>
              <a:ext cx="1083965" cy="1126574"/>
            </a:xfrm>
            <a:custGeom>
              <a:rect b="b" l="l" r="r" t="t"/>
              <a:pathLst>
                <a:path extrusionOk="0" h="661" w="636">
                  <a:moveTo>
                    <a:pt x="234" y="19"/>
                  </a:moveTo>
                  <a:lnTo>
                    <a:pt x="234" y="19"/>
                  </a:lnTo>
                  <a:lnTo>
                    <a:pt x="230" y="24"/>
                  </a:lnTo>
                  <a:lnTo>
                    <a:pt x="227" y="41"/>
                  </a:lnTo>
                  <a:lnTo>
                    <a:pt x="232" y="48"/>
                  </a:lnTo>
                  <a:lnTo>
                    <a:pt x="232" y="55"/>
                  </a:lnTo>
                  <a:lnTo>
                    <a:pt x="244" y="62"/>
                  </a:lnTo>
                  <a:lnTo>
                    <a:pt x="251" y="64"/>
                  </a:lnTo>
                  <a:lnTo>
                    <a:pt x="253" y="60"/>
                  </a:lnTo>
                  <a:lnTo>
                    <a:pt x="258" y="60"/>
                  </a:lnTo>
                  <a:lnTo>
                    <a:pt x="265" y="57"/>
                  </a:lnTo>
                  <a:lnTo>
                    <a:pt x="270" y="53"/>
                  </a:lnTo>
                  <a:lnTo>
                    <a:pt x="279" y="55"/>
                  </a:lnTo>
                  <a:lnTo>
                    <a:pt x="284" y="53"/>
                  </a:lnTo>
                  <a:lnTo>
                    <a:pt x="291" y="55"/>
                  </a:lnTo>
                  <a:lnTo>
                    <a:pt x="294" y="50"/>
                  </a:lnTo>
                  <a:lnTo>
                    <a:pt x="291" y="48"/>
                  </a:lnTo>
                  <a:lnTo>
                    <a:pt x="294" y="43"/>
                  </a:lnTo>
                  <a:lnTo>
                    <a:pt x="298" y="45"/>
                  </a:lnTo>
                  <a:lnTo>
                    <a:pt x="305" y="43"/>
                  </a:lnTo>
                  <a:lnTo>
                    <a:pt x="315" y="45"/>
                  </a:lnTo>
                  <a:lnTo>
                    <a:pt x="324" y="50"/>
                  </a:lnTo>
                  <a:lnTo>
                    <a:pt x="327" y="45"/>
                  </a:lnTo>
                  <a:lnTo>
                    <a:pt x="331" y="45"/>
                  </a:lnTo>
                  <a:lnTo>
                    <a:pt x="334" y="50"/>
                  </a:lnTo>
                  <a:lnTo>
                    <a:pt x="341" y="50"/>
                  </a:lnTo>
                  <a:lnTo>
                    <a:pt x="348" y="43"/>
                  </a:lnTo>
                  <a:lnTo>
                    <a:pt x="353" y="31"/>
                  </a:lnTo>
                  <a:lnTo>
                    <a:pt x="362" y="17"/>
                  </a:lnTo>
                  <a:lnTo>
                    <a:pt x="367" y="17"/>
                  </a:lnTo>
                  <a:lnTo>
                    <a:pt x="372" y="24"/>
                  </a:lnTo>
                  <a:lnTo>
                    <a:pt x="381" y="53"/>
                  </a:lnTo>
                  <a:lnTo>
                    <a:pt x="390" y="55"/>
                  </a:lnTo>
                  <a:lnTo>
                    <a:pt x="390" y="67"/>
                  </a:lnTo>
                  <a:lnTo>
                    <a:pt x="379" y="81"/>
                  </a:lnTo>
                  <a:lnTo>
                    <a:pt x="383" y="86"/>
                  </a:lnTo>
                  <a:lnTo>
                    <a:pt x="412" y="88"/>
                  </a:lnTo>
                  <a:lnTo>
                    <a:pt x="412" y="105"/>
                  </a:lnTo>
                  <a:lnTo>
                    <a:pt x="424" y="93"/>
                  </a:lnTo>
                  <a:lnTo>
                    <a:pt x="445" y="100"/>
                  </a:lnTo>
                  <a:lnTo>
                    <a:pt x="471" y="109"/>
                  </a:lnTo>
                  <a:lnTo>
                    <a:pt x="480" y="119"/>
                  </a:lnTo>
                  <a:lnTo>
                    <a:pt x="476" y="128"/>
                  </a:lnTo>
                  <a:lnTo>
                    <a:pt x="495" y="121"/>
                  </a:lnTo>
                  <a:lnTo>
                    <a:pt x="528" y="131"/>
                  </a:lnTo>
                  <a:lnTo>
                    <a:pt x="551" y="131"/>
                  </a:lnTo>
                  <a:lnTo>
                    <a:pt x="575" y="143"/>
                  </a:lnTo>
                  <a:lnTo>
                    <a:pt x="596" y="161"/>
                  </a:lnTo>
                  <a:lnTo>
                    <a:pt x="608" y="166"/>
                  </a:lnTo>
                  <a:lnTo>
                    <a:pt x="622" y="166"/>
                  </a:lnTo>
                  <a:lnTo>
                    <a:pt x="627" y="173"/>
                  </a:lnTo>
                  <a:lnTo>
                    <a:pt x="634" y="192"/>
                  </a:lnTo>
                  <a:lnTo>
                    <a:pt x="636" y="202"/>
                  </a:lnTo>
                  <a:lnTo>
                    <a:pt x="629" y="230"/>
                  </a:lnTo>
                  <a:lnTo>
                    <a:pt x="622" y="240"/>
                  </a:lnTo>
                  <a:lnTo>
                    <a:pt x="599" y="263"/>
                  </a:lnTo>
                  <a:lnTo>
                    <a:pt x="589" y="282"/>
                  </a:lnTo>
                  <a:lnTo>
                    <a:pt x="577" y="296"/>
                  </a:lnTo>
                  <a:lnTo>
                    <a:pt x="573" y="296"/>
                  </a:lnTo>
                  <a:lnTo>
                    <a:pt x="568" y="308"/>
                  </a:lnTo>
                  <a:lnTo>
                    <a:pt x="568" y="339"/>
                  </a:lnTo>
                  <a:lnTo>
                    <a:pt x="566" y="365"/>
                  </a:lnTo>
                  <a:lnTo>
                    <a:pt x="563" y="377"/>
                  </a:lnTo>
                  <a:lnTo>
                    <a:pt x="558" y="382"/>
                  </a:lnTo>
                  <a:lnTo>
                    <a:pt x="554" y="405"/>
                  </a:lnTo>
                  <a:lnTo>
                    <a:pt x="540" y="429"/>
                  </a:lnTo>
                  <a:lnTo>
                    <a:pt x="535" y="445"/>
                  </a:lnTo>
                  <a:lnTo>
                    <a:pt x="523" y="453"/>
                  </a:lnTo>
                  <a:lnTo>
                    <a:pt x="518" y="464"/>
                  </a:lnTo>
                  <a:lnTo>
                    <a:pt x="502" y="464"/>
                  </a:lnTo>
                  <a:lnTo>
                    <a:pt x="476" y="472"/>
                  </a:lnTo>
                  <a:lnTo>
                    <a:pt x="464" y="479"/>
                  </a:lnTo>
                  <a:lnTo>
                    <a:pt x="445" y="483"/>
                  </a:lnTo>
                  <a:lnTo>
                    <a:pt x="426" y="498"/>
                  </a:lnTo>
                  <a:lnTo>
                    <a:pt x="414" y="516"/>
                  </a:lnTo>
                  <a:lnTo>
                    <a:pt x="409" y="528"/>
                  </a:lnTo>
                  <a:lnTo>
                    <a:pt x="414" y="538"/>
                  </a:lnTo>
                  <a:lnTo>
                    <a:pt x="409" y="557"/>
                  </a:lnTo>
                  <a:lnTo>
                    <a:pt x="407" y="566"/>
                  </a:lnTo>
                  <a:lnTo>
                    <a:pt x="395" y="576"/>
                  </a:lnTo>
                  <a:lnTo>
                    <a:pt x="379" y="609"/>
                  </a:lnTo>
                  <a:lnTo>
                    <a:pt x="362" y="623"/>
                  </a:lnTo>
                  <a:lnTo>
                    <a:pt x="353" y="632"/>
                  </a:lnTo>
                  <a:lnTo>
                    <a:pt x="346" y="651"/>
                  </a:lnTo>
                  <a:lnTo>
                    <a:pt x="334" y="661"/>
                  </a:lnTo>
                  <a:lnTo>
                    <a:pt x="329" y="651"/>
                  </a:lnTo>
                  <a:lnTo>
                    <a:pt x="336" y="642"/>
                  </a:lnTo>
                  <a:lnTo>
                    <a:pt x="327" y="628"/>
                  </a:lnTo>
                  <a:lnTo>
                    <a:pt x="315" y="618"/>
                  </a:lnTo>
                  <a:lnTo>
                    <a:pt x="298" y="606"/>
                  </a:lnTo>
                  <a:lnTo>
                    <a:pt x="294" y="606"/>
                  </a:lnTo>
                  <a:lnTo>
                    <a:pt x="275" y="592"/>
                  </a:lnTo>
                  <a:lnTo>
                    <a:pt x="265" y="595"/>
                  </a:lnTo>
                  <a:lnTo>
                    <a:pt x="286" y="569"/>
                  </a:lnTo>
                  <a:lnTo>
                    <a:pt x="305" y="552"/>
                  </a:lnTo>
                  <a:lnTo>
                    <a:pt x="317" y="545"/>
                  </a:lnTo>
                  <a:lnTo>
                    <a:pt x="329" y="533"/>
                  </a:lnTo>
                  <a:lnTo>
                    <a:pt x="329" y="519"/>
                  </a:lnTo>
                  <a:lnTo>
                    <a:pt x="322" y="509"/>
                  </a:lnTo>
                  <a:lnTo>
                    <a:pt x="315" y="512"/>
                  </a:lnTo>
                  <a:lnTo>
                    <a:pt x="317" y="502"/>
                  </a:lnTo>
                  <a:lnTo>
                    <a:pt x="320" y="493"/>
                  </a:lnTo>
                  <a:lnTo>
                    <a:pt x="320" y="481"/>
                  </a:lnTo>
                  <a:lnTo>
                    <a:pt x="312" y="479"/>
                  </a:lnTo>
                  <a:lnTo>
                    <a:pt x="308" y="481"/>
                  </a:lnTo>
                  <a:lnTo>
                    <a:pt x="301" y="481"/>
                  </a:lnTo>
                  <a:lnTo>
                    <a:pt x="298" y="474"/>
                  </a:lnTo>
                  <a:lnTo>
                    <a:pt x="298" y="460"/>
                  </a:lnTo>
                  <a:lnTo>
                    <a:pt x="296" y="453"/>
                  </a:lnTo>
                  <a:lnTo>
                    <a:pt x="284" y="448"/>
                  </a:lnTo>
                  <a:lnTo>
                    <a:pt x="277" y="453"/>
                  </a:lnTo>
                  <a:lnTo>
                    <a:pt x="260" y="448"/>
                  </a:lnTo>
                  <a:lnTo>
                    <a:pt x="263" y="424"/>
                  </a:lnTo>
                  <a:lnTo>
                    <a:pt x="256" y="415"/>
                  </a:lnTo>
                  <a:lnTo>
                    <a:pt x="263" y="412"/>
                  </a:lnTo>
                  <a:lnTo>
                    <a:pt x="260" y="403"/>
                  </a:lnTo>
                  <a:lnTo>
                    <a:pt x="265" y="393"/>
                  </a:lnTo>
                  <a:lnTo>
                    <a:pt x="267" y="382"/>
                  </a:lnTo>
                  <a:lnTo>
                    <a:pt x="263" y="372"/>
                  </a:lnTo>
                  <a:lnTo>
                    <a:pt x="256" y="365"/>
                  </a:lnTo>
                  <a:lnTo>
                    <a:pt x="253" y="360"/>
                  </a:lnTo>
                  <a:lnTo>
                    <a:pt x="256" y="351"/>
                  </a:lnTo>
                  <a:lnTo>
                    <a:pt x="225" y="351"/>
                  </a:lnTo>
                  <a:lnTo>
                    <a:pt x="218" y="329"/>
                  </a:lnTo>
                  <a:lnTo>
                    <a:pt x="223" y="329"/>
                  </a:lnTo>
                  <a:lnTo>
                    <a:pt x="223" y="322"/>
                  </a:lnTo>
                  <a:lnTo>
                    <a:pt x="220" y="318"/>
                  </a:lnTo>
                  <a:lnTo>
                    <a:pt x="218" y="308"/>
                  </a:lnTo>
                  <a:lnTo>
                    <a:pt x="211" y="303"/>
                  </a:lnTo>
                  <a:lnTo>
                    <a:pt x="199" y="303"/>
                  </a:lnTo>
                  <a:lnTo>
                    <a:pt x="192" y="299"/>
                  </a:lnTo>
                  <a:lnTo>
                    <a:pt x="182" y="294"/>
                  </a:lnTo>
                  <a:lnTo>
                    <a:pt x="175" y="289"/>
                  </a:lnTo>
                  <a:lnTo>
                    <a:pt x="156" y="285"/>
                  </a:lnTo>
                  <a:lnTo>
                    <a:pt x="140" y="270"/>
                  </a:lnTo>
                  <a:lnTo>
                    <a:pt x="140" y="261"/>
                  </a:lnTo>
                  <a:lnTo>
                    <a:pt x="137" y="254"/>
                  </a:lnTo>
                  <a:lnTo>
                    <a:pt x="140" y="242"/>
                  </a:lnTo>
                  <a:lnTo>
                    <a:pt x="118" y="244"/>
                  </a:lnTo>
                  <a:lnTo>
                    <a:pt x="111" y="251"/>
                  </a:lnTo>
                  <a:lnTo>
                    <a:pt x="97" y="258"/>
                  </a:lnTo>
                  <a:lnTo>
                    <a:pt x="92" y="263"/>
                  </a:lnTo>
                  <a:lnTo>
                    <a:pt x="85" y="263"/>
                  </a:lnTo>
                  <a:lnTo>
                    <a:pt x="74" y="261"/>
                  </a:lnTo>
                  <a:lnTo>
                    <a:pt x="64" y="263"/>
                  </a:lnTo>
                  <a:lnTo>
                    <a:pt x="57" y="263"/>
                  </a:lnTo>
                  <a:lnTo>
                    <a:pt x="57" y="237"/>
                  </a:lnTo>
                  <a:lnTo>
                    <a:pt x="45" y="247"/>
                  </a:lnTo>
                  <a:lnTo>
                    <a:pt x="29" y="247"/>
                  </a:lnTo>
                  <a:lnTo>
                    <a:pt x="24" y="237"/>
                  </a:lnTo>
                  <a:lnTo>
                    <a:pt x="12" y="237"/>
                  </a:lnTo>
                  <a:lnTo>
                    <a:pt x="17" y="230"/>
                  </a:lnTo>
                  <a:lnTo>
                    <a:pt x="7" y="221"/>
                  </a:lnTo>
                  <a:lnTo>
                    <a:pt x="0" y="206"/>
                  </a:lnTo>
                  <a:lnTo>
                    <a:pt x="5" y="202"/>
                  </a:lnTo>
                  <a:lnTo>
                    <a:pt x="5" y="197"/>
                  </a:lnTo>
                  <a:lnTo>
                    <a:pt x="14" y="192"/>
                  </a:lnTo>
                  <a:lnTo>
                    <a:pt x="12" y="183"/>
                  </a:lnTo>
                  <a:lnTo>
                    <a:pt x="17" y="176"/>
                  </a:lnTo>
                  <a:lnTo>
                    <a:pt x="19" y="169"/>
                  </a:lnTo>
                  <a:lnTo>
                    <a:pt x="36" y="157"/>
                  </a:lnTo>
                  <a:lnTo>
                    <a:pt x="50" y="154"/>
                  </a:lnTo>
                  <a:lnTo>
                    <a:pt x="52" y="152"/>
                  </a:lnTo>
                  <a:lnTo>
                    <a:pt x="66" y="154"/>
                  </a:lnTo>
                  <a:lnTo>
                    <a:pt x="74" y="109"/>
                  </a:lnTo>
                  <a:lnTo>
                    <a:pt x="74" y="102"/>
                  </a:lnTo>
                  <a:lnTo>
                    <a:pt x="71" y="93"/>
                  </a:lnTo>
                  <a:lnTo>
                    <a:pt x="64" y="88"/>
                  </a:lnTo>
                  <a:lnTo>
                    <a:pt x="64" y="74"/>
                  </a:lnTo>
                  <a:lnTo>
                    <a:pt x="74" y="71"/>
                  </a:lnTo>
                  <a:lnTo>
                    <a:pt x="78" y="74"/>
                  </a:lnTo>
                  <a:lnTo>
                    <a:pt x="78" y="67"/>
                  </a:lnTo>
                  <a:lnTo>
                    <a:pt x="69" y="67"/>
                  </a:lnTo>
                  <a:lnTo>
                    <a:pt x="69" y="55"/>
                  </a:lnTo>
                  <a:lnTo>
                    <a:pt x="100" y="57"/>
                  </a:lnTo>
                  <a:lnTo>
                    <a:pt x="104" y="50"/>
                  </a:lnTo>
                  <a:lnTo>
                    <a:pt x="109" y="55"/>
                  </a:lnTo>
                  <a:lnTo>
                    <a:pt x="111" y="67"/>
                  </a:lnTo>
                  <a:lnTo>
                    <a:pt x="116" y="64"/>
                  </a:lnTo>
                  <a:lnTo>
                    <a:pt x="126" y="71"/>
                  </a:lnTo>
                  <a:lnTo>
                    <a:pt x="137" y="71"/>
                  </a:lnTo>
                  <a:lnTo>
                    <a:pt x="140" y="67"/>
                  </a:lnTo>
                  <a:lnTo>
                    <a:pt x="152" y="62"/>
                  </a:lnTo>
                  <a:lnTo>
                    <a:pt x="159" y="60"/>
                  </a:lnTo>
                  <a:lnTo>
                    <a:pt x="161" y="53"/>
                  </a:lnTo>
                  <a:lnTo>
                    <a:pt x="173" y="48"/>
                  </a:lnTo>
                  <a:lnTo>
                    <a:pt x="171" y="45"/>
                  </a:lnTo>
                  <a:lnTo>
                    <a:pt x="159" y="43"/>
                  </a:lnTo>
                  <a:lnTo>
                    <a:pt x="156" y="34"/>
                  </a:lnTo>
                  <a:lnTo>
                    <a:pt x="156" y="24"/>
                  </a:lnTo>
                  <a:lnTo>
                    <a:pt x="149" y="19"/>
                  </a:lnTo>
                  <a:lnTo>
                    <a:pt x="152" y="17"/>
                  </a:lnTo>
                  <a:lnTo>
                    <a:pt x="163" y="19"/>
                  </a:lnTo>
                  <a:lnTo>
                    <a:pt x="178" y="24"/>
                  </a:lnTo>
                  <a:lnTo>
                    <a:pt x="182" y="19"/>
                  </a:lnTo>
                  <a:lnTo>
                    <a:pt x="194" y="17"/>
                  </a:lnTo>
                  <a:lnTo>
                    <a:pt x="211" y="10"/>
                  </a:lnTo>
                  <a:lnTo>
                    <a:pt x="218" y="5"/>
                  </a:lnTo>
                  <a:lnTo>
                    <a:pt x="215" y="0"/>
                  </a:lnTo>
                  <a:lnTo>
                    <a:pt x="223" y="0"/>
                  </a:lnTo>
                  <a:lnTo>
                    <a:pt x="227" y="3"/>
                  </a:lnTo>
                  <a:lnTo>
                    <a:pt x="225" y="10"/>
                  </a:lnTo>
                  <a:lnTo>
                    <a:pt x="230" y="12"/>
                  </a:lnTo>
                  <a:lnTo>
                    <a:pt x="234" y="19"/>
                  </a:lnTo>
                  <a:lnTo>
                    <a:pt x="234" y="19"/>
                  </a:lnTo>
                  <a:lnTo>
                    <a:pt x="234" y="1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63"/>
            <p:cNvSpPr/>
            <p:nvPr/>
          </p:nvSpPr>
          <p:spPr>
            <a:xfrm>
              <a:off x="505352" y="-518781"/>
              <a:ext cx="2438922" cy="3182018"/>
            </a:xfrm>
            <a:custGeom>
              <a:rect b="b" l="l" r="r" t="t"/>
              <a:pathLst>
                <a:path extrusionOk="0" h="1867" w="1431">
                  <a:moveTo>
                    <a:pt x="1253" y="1756"/>
                  </a:moveTo>
                  <a:lnTo>
                    <a:pt x="1253" y="1756"/>
                  </a:lnTo>
                  <a:lnTo>
                    <a:pt x="1263" y="1761"/>
                  </a:lnTo>
                  <a:lnTo>
                    <a:pt x="1279" y="1761"/>
                  </a:lnTo>
                  <a:lnTo>
                    <a:pt x="1272" y="1770"/>
                  </a:lnTo>
                  <a:lnTo>
                    <a:pt x="1265" y="1770"/>
                  </a:lnTo>
                  <a:lnTo>
                    <a:pt x="1244" y="1761"/>
                  </a:lnTo>
                  <a:lnTo>
                    <a:pt x="1241" y="1754"/>
                  </a:lnTo>
                  <a:lnTo>
                    <a:pt x="1246" y="1746"/>
                  </a:lnTo>
                  <a:lnTo>
                    <a:pt x="1253" y="1756"/>
                  </a:lnTo>
                  <a:lnTo>
                    <a:pt x="1253" y="1756"/>
                  </a:lnTo>
                  <a:lnTo>
                    <a:pt x="1253" y="1756"/>
                  </a:lnTo>
                  <a:close/>
                  <a:moveTo>
                    <a:pt x="1282" y="1697"/>
                  </a:moveTo>
                  <a:lnTo>
                    <a:pt x="1282" y="1697"/>
                  </a:lnTo>
                  <a:lnTo>
                    <a:pt x="1274" y="1697"/>
                  </a:lnTo>
                  <a:lnTo>
                    <a:pt x="1253" y="1690"/>
                  </a:lnTo>
                  <a:lnTo>
                    <a:pt x="1239" y="1678"/>
                  </a:lnTo>
                  <a:lnTo>
                    <a:pt x="1244" y="1675"/>
                  </a:lnTo>
                  <a:lnTo>
                    <a:pt x="1265" y="1680"/>
                  </a:lnTo>
                  <a:lnTo>
                    <a:pt x="1282" y="1692"/>
                  </a:lnTo>
                  <a:lnTo>
                    <a:pt x="1282" y="1697"/>
                  </a:lnTo>
                  <a:lnTo>
                    <a:pt x="1282" y="1697"/>
                  </a:lnTo>
                  <a:lnTo>
                    <a:pt x="1282" y="1697"/>
                  </a:lnTo>
                  <a:close/>
                  <a:moveTo>
                    <a:pt x="283" y="1711"/>
                  </a:moveTo>
                  <a:lnTo>
                    <a:pt x="283" y="1711"/>
                  </a:lnTo>
                  <a:lnTo>
                    <a:pt x="274" y="1713"/>
                  </a:lnTo>
                  <a:lnTo>
                    <a:pt x="248" y="1702"/>
                  </a:lnTo>
                  <a:lnTo>
                    <a:pt x="243" y="1694"/>
                  </a:lnTo>
                  <a:lnTo>
                    <a:pt x="229" y="1685"/>
                  </a:lnTo>
                  <a:lnTo>
                    <a:pt x="227" y="1678"/>
                  </a:lnTo>
                  <a:lnTo>
                    <a:pt x="210" y="1673"/>
                  </a:lnTo>
                  <a:lnTo>
                    <a:pt x="203" y="1659"/>
                  </a:lnTo>
                  <a:lnTo>
                    <a:pt x="205" y="1654"/>
                  </a:lnTo>
                  <a:lnTo>
                    <a:pt x="222" y="1659"/>
                  </a:lnTo>
                  <a:lnTo>
                    <a:pt x="231" y="1664"/>
                  </a:lnTo>
                  <a:lnTo>
                    <a:pt x="248" y="1666"/>
                  </a:lnTo>
                  <a:lnTo>
                    <a:pt x="253" y="1675"/>
                  </a:lnTo>
                  <a:lnTo>
                    <a:pt x="260" y="1687"/>
                  </a:lnTo>
                  <a:lnTo>
                    <a:pt x="276" y="1697"/>
                  </a:lnTo>
                  <a:lnTo>
                    <a:pt x="283" y="1711"/>
                  </a:lnTo>
                  <a:lnTo>
                    <a:pt x="283" y="1711"/>
                  </a:lnTo>
                  <a:lnTo>
                    <a:pt x="283" y="1711"/>
                  </a:lnTo>
                  <a:close/>
                  <a:moveTo>
                    <a:pt x="1374" y="1657"/>
                  </a:moveTo>
                  <a:lnTo>
                    <a:pt x="1374" y="1657"/>
                  </a:lnTo>
                  <a:lnTo>
                    <a:pt x="1364" y="1678"/>
                  </a:lnTo>
                  <a:lnTo>
                    <a:pt x="1374" y="1671"/>
                  </a:lnTo>
                  <a:lnTo>
                    <a:pt x="1386" y="1675"/>
                  </a:lnTo>
                  <a:lnTo>
                    <a:pt x="1379" y="1683"/>
                  </a:lnTo>
                  <a:lnTo>
                    <a:pt x="1395" y="1692"/>
                  </a:lnTo>
                  <a:lnTo>
                    <a:pt x="1400" y="1685"/>
                  </a:lnTo>
                  <a:lnTo>
                    <a:pt x="1416" y="1692"/>
                  </a:lnTo>
                  <a:lnTo>
                    <a:pt x="1412" y="1711"/>
                  </a:lnTo>
                  <a:lnTo>
                    <a:pt x="1423" y="1706"/>
                  </a:lnTo>
                  <a:lnTo>
                    <a:pt x="1426" y="1718"/>
                  </a:lnTo>
                  <a:lnTo>
                    <a:pt x="1431" y="1735"/>
                  </a:lnTo>
                  <a:lnTo>
                    <a:pt x="1423" y="1756"/>
                  </a:lnTo>
                  <a:lnTo>
                    <a:pt x="1416" y="1756"/>
                  </a:lnTo>
                  <a:lnTo>
                    <a:pt x="1407" y="1751"/>
                  </a:lnTo>
                  <a:lnTo>
                    <a:pt x="1409" y="1732"/>
                  </a:lnTo>
                  <a:lnTo>
                    <a:pt x="1405" y="1728"/>
                  </a:lnTo>
                  <a:lnTo>
                    <a:pt x="1386" y="1749"/>
                  </a:lnTo>
                  <a:lnTo>
                    <a:pt x="1376" y="1749"/>
                  </a:lnTo>
                  <a:lnTo>
                    <a:pt x="1388" y="1737"/>
                  </a:lnTo>
                  <a:lnTo>
                    <a:pt x="1371" y="1732"/>
                  </a:lnTo>
                  <a:lnTo>
                    <a:pt x="1355" y="1732"/>
                  </a:lnTo>
                  <a:lnTo>
                    <a:pt x="1324" y="1732"/>
                  </a:lnTo>
                  <a:lnTo>
                    <a:pt x="1322" y="1725"/>
                  </a:lnTo>
                  <a:lnTo>
                    <a:pt x="1331" y="1716"/>
                  </a:lnTo>
                  <a:lnTo>
                    <a:pt x="1324" y="1709"/>
                  </a:lnTo>
                  <a:lnTo>
                    <a:pt x="1338" y="1697"/>
                  </a:lnTo>
                  <a:lnTo>
                    <a:pt x="1355" y="1657"/>
                  </a:lnTo>
                  <a:lnTo>
                    <a:pt x="1364" y="1640"/>
                  </a:lnTo>
                  <a:lnTo>
                    <a:pt x="1379" y="1633"/>
                  </a:lnTo>
                  <a:lnTo>
                    <a:pt x="1386" y="1633"/>
                  </a:lnTo>
                  <a:lnTo>
                    <a:pt x="1383" y="1640"/>
                  </a:lnTo>
                  <a:lnTo>
                    <a:pt x="1374" y="1657"/>
                  </a:lnTo>
                  <a:lnTo>
                    <a:pt x="1374" y="1657"/>
                  </a:lnTo>
                  <a:lnTo>
                    <a:pt x="1374" y="1657"/>
                  </a:lnTo>
                  <a:close/>
                  <a:moveTo>
                    <a:pt x="134" y="1569"/>
                  </a:moveTo>
                  <a:lnTo>
                    <a:pt x="134" y="1569"/>
                  </a:lnTo>
                  <a:lnTo>
                    <a:pt x="134" y="1569"/>
                  </a:lnTo>
                  <a:lnTo>
                    <a:pt x="134" y="1569"/>
                  </a:lnTo>
                  <a:lnTo>
                    <a:pt x="134" y="1569"/>
                  </a:lnTo>
                  <a:lnTo>
                    <a:pt x="149" y="1567"/>
                  </a:lnTo>
                  <a:lnTo>
                    <a:pt x="146" y="1597"/>
                  </a:lnTo>
                  <a:lnTo>
                    <a:pt x="158" y="1616"/>
                  </a:lnTo>
                  <a:lnTo>
                    <a:pt x="153" y="1616"/>
                  </a:lnTo>
                  <a:lnTo>
                    <a:pt x="144" y="1604"/>
                  </a:lnTo>
                  <a:lnTo>
                    <a:pt x="137" y="1593"/>
                  </a:lnTo>
                  <a:lnTo>
                    <a:pt x="127" y="1586"/>
                  </a:lnTo>
                  <a:lnTo>
                    <a:pt x="125" y="1574"/>
                  </a:lnTo>
                  <a:lnTo>
                    <a:pt x="127" y="1564"/>
                  </a:lnTo>
                  <a:lnTo>
                    <a:pt x="134" y="1569"/>
                  </a:lnTo>
                  <a:lnTo>
                    <a:pt x="134" y="1569"/>
                  </a:lnTo>
                  <a:lnTo>
                    <a:pt x="134" y="1569"/>
                  </a:lnTo>
                  <a:close/>
                  <a:moveTo>
                    <a:pt x="1000" y="1320"/>
                  </a:moveTo>
                  <a:lnTo>
                    <a:pt x="1000" y="1320"/>
                  </a:lnTo>
                  <a:lnTo>
                    <a:pt x="993" y="1337"/>
                  </a:lnTo>
                  <a:lnTo>
                    <a:pt x="986" y="1335"/>
                  </a:lnTo>
                  <a:lnTo>
                    <a:pt x="981" y="1325"/>
                  </a:lnTo>
                  <a:lnTo>
                    <a:pt x="984" y="1323"/>
                  </a:lnTo>
                  <a:lnTo>
                    <a:pt x="988" y="1313"/>
                  </a:lnTo>
                  <a:lnTo>
                    <a:pt x="995" y="1313"/>
                  </a:lnTo>
                  <a:lnTo>
                    <a:pt x="1000" y="1320"/>
                  </a:lnTo>
                  <a:lnTo>
                    <a:pt x="1000" y="1320"/>
                  </a:lnTo>
                  <a:lnTo>
                    <a:pt x="1000" y="1320"/>
                  </a:lnTo>
                  <a:close/>
                  <a:moveTo>
                    <a:pt x="957" y="1299"/>
                  </a:moveTo>
                  <a:lnTo>
                    <a:pt x="957" y="1299"/>
                  </a:lnTo>
                  <a:lnTo>
                    <a:pt x="939" y="1320"/>
                  </a:lnTo>
                  <a:lnTo>
                    <a:pt x="927" y="1318"/>
                  </a:lnTo>
                  <a:lnTo>
                    <a:pt x="922" y="1311"/>
                  </a:lnTo>
                  <a:lnTo>
                    <a:pt x="936" y="1294"/>
                  </a:lnTo>
                  <a:lnTo>
                    <a:pt x="957" y="1294"/>
                  </a:lnTo>
                  <a:lnTo>
                    <a:pt x="957" y="1299"/>
                  </a:lnTo>
                  <a:lnTo>
                    <a:pt x="957" y="1299"/>
                  </a:lnTo>
                  <a:lnTo>
                    <a:pt x="957" y="1299"/>
                  </a:lnTo>
                  <a:close/>
                  <a:moveTo>
                    <a:pt x="905" y="1190"/>
                  </a:moveTo>
                  <a:lnTo>
                    <a:pt x="905" y="1190"/>
                  </a:lnTo>
                  <a:lnTo>
                    <a:pt x="908" y="1209"/>
                  </a:lnTo>
                  <a:lnTo>
                    <a:pt x="915" y="1202"/>
                  </a:lnTo>
                  <a:lnTo>
                    <a:pt x="924" y="1212"/>
                  </a:lnTo>
                  <a:lnTo>
                    <a:pt x="943" y="1226"/>
                  </a:lnTo>
                  <a:lnTo>
                    <a:pt x="962" y="1238"/>
                  </a:lnTo>
                  <a:lnTo>
                    <a:pt x="962" y="1254"/>
                  </a:lnTo>
                  <a:lnTo>
                    <a:pt x="974" y="1252"/>
                  </a:lnTo>
                  <a:lnTo>
                    <a:pt x="986" y="1264"/>
                  </a:lnTo>
                  <a:lnTo>
                    <a:pt x="972" y="1275"/>
                  </a:lnTo>
                  <a:lnTo>
                    <a:pt x="946" y="1266"/>
                  </a:lnTo>
                  <a:lnTo>
                    <a:pt x="936" y="1252"/>
                  </a:lnTo>
                  <a:lnTo>
                    <a:pt x="922" y="1271"/>
                  </a:lnTo>
                  <a:lnTo>
                    <a:pt x="898" y="1290"/>
                  </a:lnTo>
                  <a:lnTo>
                    <a:pt x="894" y="1268"/>
                  </a:lnTo>
                  <a:lnTo>
                    <a:pt x="870" y="1271"/>
                  </a:lnTo>
                  <a:lnTo>
                    <a:pt x="884" y="1254"/>
                  </a:lnTo>
                  <a:lnTo>
                    <a:pt x="887" y="1223"/>
                  </a:lnTo>
                  <a:lnTo>
                    <a:pt x="891" y="1188"/>
                  </a:lnTo>
                  <a:lnTo>
                    <a:pt x="905" y="1190"/>
                  </a:lnTo>
                  <a:lnTo>
                    <a:pt x="905" y="1190"/>
                  </a:lnTo>
                  <a:lnTo>
                    <a:pt x="905" y="1190"/>
                  </a:lnTo>
                  <a:close/>
                  <a:moveTo>
                    <a:pt x="1054" y="1131"/>
                  </a:moveTo>
                  <a:lnTo>
                    <a:pt x="1054" y="1131"/>
                  </a:lnTo>
                  <a:lnTo>
                    <a:pt x="1036" y="1133"/>
                  </a:lnTo>
                  <a:lnTo>
                    <a:pt x="1033" y="1112"/>
                  </a:lnTo>
                  <a:lnTo>
                    <a:pt x="1040" y="1088"/>
                  </a:lnTo>
                  <a:lnTo>
                    <a:pt x="1054" y="1084"/>
                  </a:lnTo>
                  <a:lnTo>
                    <a:pt x="1066" y="1096"/>
                  </a:lnTo>
                  <a:lnTo>
                    <a:pt x="1069" y="1112"/>
                  </a:lnTo>
                  <a:lnTo>
                    <a:pt x="1066" y="1119"/>
                  </a:lnTo>
                  <a:lnTo>
                    <a:pt x="1054" y="1131"/>
                  </a:lnTo>
                  <a:lnTo>
                    <a:pt x="1054" y="1131"/>
                  </a:lnTo>
                  <a:lnTo>
                    <a:pt x="1054" y="1131"/>
                  </a:lnTo>
                  <a:close/>
                  <a:moveTo>
                    <a:pt x="735" y="1048"/>
                  </a:moveTo>
                  <a:lnTo>
                    <a:pt x="735" y="1048"/>
                  </a:lnTo>
                  <a:lnTo>
                    <a:pt x="723" y="1062"/>
                  </a:lnTo>
                  <a:lnTo>
                    <a:pt x="702" y="1048"/>
                  </a:lnTo>
                  <a:lnTo>
                    <a:pt x="690" y="1053"/>
                  </a:lnTo>
                  <a:lnTo>
                    <a:pt x="667" y="1034"/>
                  </a:lnTo>
                  <a:lnTo>
                    <a:pt x="681" y="1020"/>
                  </a:lnTo>
                  <a:lnTo>
                    <a:pt x="693" y="999"/>
                  </a:lnTo>
                  <a:lnTo>
                    <a:pt x="709" y="1013"/>
                  </a:lnTo>
                  <a:lnTo>
                    <a:pt x="719" y="1022"/>
                  </a:lnTo>
                  <a:lnTo>
                    <a:pt x="726" y="1029"/>
                  </a:lnTo>
                  <a:lnTo>
                    <a:pt x="735" y="1048"/>
                  </a:lnTo>
                  <a:lnTo>
                    <a:pt x="735" y="1048"/>
                  </a:lnTo>
                  <a:lnTo>
                    <a:pt x="735" y="1048"/>
                  </a:lnTo>
                  <a:close/>
                  <a:moveTo>
                    <a:pt x="818" y="1029"/>
                  </a:moveTo>
                  <a:lnTo>
                    <a:pt x="818" y="1029"/>
                  </a:lnTo>
                  <a:lnTo>
                    <a:pt x="818" y="1074"/>
                  </a:lnTo>
                  <a:lnTo>
                    <a:pt x="839" y="1041"/>
                  </a:lnTo>
                  <a:lnTo>
                    <a:pt x="858" y="1070"/>
                  </a:lnTo>
                  <a:lnTo>
                    <a:pt x="853" y="1100"/>
                  </a:lnTo>
                  <a:lnTo>
                    <a:pt x="870" y="1129"/>
                  </a:lnTo>
                  <a:lnTo>
                    <a:pt x="887" y="1098"/>
                  </a:lnTo>
                  <a:lnTo>
                    <a:pt x="898" y="1062"/>
                  </a:lnTo>
                  <a:lnTo>
                    <a:pt x="898" y="1010"/>
                  </a:lnTo>
                  <a:lnTo>
                    <a:pt x="922" y="1015"/>
                  </a:lnTo>
                  <a:lnTo>
                    <a:pt x="946" y="1022"/>
                  </a:lnTo>
                  <a:lnTo>
                    <a:pt x="967" y="1044"/>
                  </a:lnTo>
                  <a:lnTo>
                    <a:pt x="967" y="1067"/>
                  </a:lnTo>
                  <a:lnTo>
                    <a:pt x="955" y="1091"/>
                  </a:lnTo>
                  <a:lnTo>
                    <a:pt x="967" y="1112"/>
                  </a:lnTo>
                  <a:lnTo>
                    <a:pt x="965" y="1133"/>
                  </a:lnTo>
                  <a:lnTo>
                    <a:pt x="934" y="1162"/>
                  </a:lnTo>
                  <a:lnTo>
                    <a:pt x="910" y="1169"/>
                  </a:lnTo>
                  <a:lnTo>
                    <a:pt x="894" y="1157"/>
                  </a:lnTo>
                  <a:lnTo>
                    <a:pt x="889" y="1176"/>
                  </a:lnTo>
                  <a:lnTo>
                    <a:pt x="875" y="1209"/>
                  </a:lnTo>
                  <a:lnTo>
                    <a:pt x="870" y="1226"/>
                  </a:lnTo>
                  <a:lnTo>
                    <a:pt x="851" y="1252"/>
                  </a:lnTo>
                  <a:lnTo>
                    <a:pt x="827" y="1254"/>
                  </a:lnTo>
                  <a:lnTo>
                    <a:pt x="813" y="1268"/>
                  </a:lnTo>
                  <a:lnTo>
                    <a:pt x="813" y="1292"/>
                  </a:lnTo>
                  <a:lnTo>
                    <a:pt x="794" y="1297"/>
                  </a:lnTo>
                  <a:lnTo>
                    <a:pt x="773" y="1325"/>
                  </a:lnTo>
                  <a:lnTo>
                    <a:pt x="756" y="1363"/>
                  </a:lnTo>
                  <a:lnTo>
                    <a:pt x="752" y="1387"/>
                  </a:lnTo>
                  <a:lnTo>
                    <a:pt x="749" y="1425"/>
                  </a:lnTo>
                  <a:lnTo>
                    <a:pt x="773" y="1429"/>
                  </a:lnTo>
                  <a:lnTo>
                    <a:pt x="780" y="1458"/>
                  </a:lnTo>
                  <a:lnTo>
                    <a:pt x="790" y="1481"/>
                  </a:lnTo>
                  <a:lnTo>
                    <a:pt x="811" y="1477"/>
                  </a:lnTo>
                  <a:lnTo>
                    <a:pt x="842" y="1488"/>
                  </a:lnTo>
                  <a:lnTo>
                    <a:pt x="858" y="1500"/>
                  </a:lnTo>
                  <a:lnTo>
                    <a:pt x="870" y="1512"/>
                  </a:lnTo>
                  <a:lnTo>
                    <a:pt x="889" y="1522"/>
                  </a:lnTo>
                  <a:lnTo>
                    <a:pt x="908" y="1533"/>
                  </a:lnTo>
                  <a:lnTo>
                    <a:pt x="934" y="1533"/>
                  </a:lnTo>
                  <a:lnTo>
                    <a:pt x="950" y="1538"/>
                  </a:lnTo>
                  <a:lnTo>
                    <a:pt x="948" y="1562"/>
                  </a:lnTo>
                  <a:lnTo>
                    <a:pt x="953" y="1588"/>
                  </a:lnTo>
                  <a:lnTo>
                    <a:pt x="965" y="1619"/>
                  </a:lnTo>
                  <a:lnTo>
                    <a:pt x="988" y="1642"/>
                  </a:lnTo>
                  <a:lnTo>
                    <a:pt x="1002" y="1635"/>
                  </a:lnTo>
                  <a:lnTo>
                    <a:pt x="1010" y="1607"/>
                  </a:lnTo>
                  <a:lnTo>
                    <a:pt x="1002" y="1564"/>
                  </a:lnTo>
                  <a:lnTo>
                    <a:pt x="991" y="1550"/>
                  </a:lnTo>
                  <a:lnTo>
                    <a:pt x="1017" y="1538"/>
                  </a:lnTo>
                  <a:lnTo>
                    <a:pt x="1036" y="1517"/>
                  </a:lnTo>
                  <a:lnTo>
                    <a:pt x="1045" y="1498"/>
                  </a:lnTo>
                  <a:lnTo>
                    <a:pt x="1043" y="1479"/>
                  </a:lnTo>
                  <a:lnTo>
                    <a:pt x="1031" y="1453"/>
                  </a:lnTo>
                  <a:lnTo>
                    <a:pt x="1012" y="1429"/>
                  </a:lnTo>
                  <a:lnTo>
                    <a:pt x="1031" y="1396"/>
                  </a:lnTo>
                  <a:lnTo>
                    <a:pt x="1024" y="1368"/>
                  </a:lnTo>
                  <a:lnTo>
                    <a:pt x="1019" y="1313"/>
                  </a:lnTo>
                  <a:lnTo>
                    <a:pt x="1031" y="1306"/>
                  </a:lnTo>
                  <a:lnTo>
                    <a:pt x="1057" y="1316"/>
                  </a:lnTo>
                  <a:lnTo>
                    <a:pt x="1073" y="1318"/>
                  </a:lnTo>
                  <a:lnTo>
                    <a:pt x="1088" y="1311"/>
                  </a:lnTo>
                  <a:lnTo>
                    <a:pt x="1102" y="1320"/>
                  </a:lnTo>
                  <a:lnTo>
                    <a:pt x="1123" y="1342"/>
                  </a:lnTo>
                  <a:lnTo>
                    <a:pt x="1128" y="1354"/>
                  </a:lnTo>
                  <a:lnTo>
                    <a:pt x="1156" y="1358"/>
                  </a:lnTo>
                  <a:lnTo>
                    <a:pt x="1156" y="1384"/>
                  </a:lnTo>
                  <a:lnTo>
                    <a:pt x="1161" y="1425"/>
                  </a:lnTo>
                  <a:lnTo>
                    <a:pt x="1177" y="1429"/>
                  </a:lnTo>
                  <a:lnTo>
                    <a:pt x="1187" y="1448"/>
                  </a:lnTo>
                  <a:lnTo>
                    <a:pt x="1211" y="1429"/>
                  </a:lnTo>
                  <a:lnTo>
                    <a:pt x="1227" y="1396"/>
                  </a:lnTo>
                  <a:lnTo>
                    <a:pt x="1237" y="1382"/>
                  </a:lnTo>
                  <a:lnTo>
                    <a:pt x="1251" y="1408"/>
                  </a:lnTo>
                  <a:lnTo>
                    <a:pt x="1272" y="1448"/>
                  </a:lnTo>
                  <a:lnTo>
                    <a:pt x="1289" y="1486"/>
                  </a:lnTo>
                  <a:lnTo>
                    <a:pt x="1282" y="1503"/>
                  </a:lnTo>
                  <a:lnTo>
                    <a:pt x="1305" y="1519"/>
                  </a:lnTo>
                  <a:lnTo>
                    <a:pt x="1319" y="1536"/>
                  </a:lnTo>
                  <a:lnTo>
                    <a:pt x="1343" y="1543"/>
                  </a:lnTo>
                  <a:lnTo>
                    <a:pt x="1355" y="1552"/>
                  </a:lnTo>
                  <a:lnTo>
                    <a:pt x="1362" y="1574"/>
                  </a:lnTo>
                  <a:lnTo>
                    <a:pt x="1374" y="1578"/>
                  </a:lnTo>
                  <a:lnTo>
                    <a:pt x="1381" y="1588"/>
                  </a:lnTo>
                  <a:lnTo>
                    <a:pt x="1381" y="1619"/>
                  </a:lnTo>
                  <a:lnTo>
                    <a:pt x="1369" y="1628"/>
                  </a:lnTo>
                  <a:lnTo>
                    <a:pt x="1357" y="1638"/>
                  </a:lnTo>
                  <a:lnTo>
                    <a:pt x="1331" y="1647"/>
                  </a:lnTo>
                  <a:lnTo>
                    <a:pt x="1312" y="1668"/>
                  </a:lnTo>
                  <a:lnTo>
                    <a:pt x="1284" y="1671"/>
                  </a:lnTo>
                  <a:lnTo>
                    <a:pt x="1248" y="1666"/>
                  </a:lnTo>
                  <a:lnTo>
                    <a:pt x="1225" y="1666"/>
                  </a:lnTo>
                  <a:lnTo>
                    <a:pt x="1208" y="1668"/>
                  </a:lnTo>
                  <a:lnTo>
                    <a:pt x="1194" y="1685"/>
                  </a:lnTo>
                  <a:lnTo>
                    <a:pt x="1175" y="1697"/>
                  </a:lnTo>
                  <a:lnTo>
                    <a:pt x="1151" y="1728"/>
                  </a:lnTo>
                  <a:lnTo>
                    <a:pt x="1130" y="1751"/>
                  </a:lnTo>
                  <a:lnTo>
                    <a:pt x="1147" y="1746"/>
                  </a:lnTo>
                  <a:lnTo>
                    <a:pt x="1173" y="1716"/>
                  </a:lnTo>
                  <a:lnTo>
                    <a:pt x="1206" y="1697"/>
                  </a:lnTo>
                  <a:lnTo>
                    <a:pt x="1229" y="1692"/>
                  </a:lnTo>
                  <a:lnTo>
                    <a:pt x="1244" y="1704"/>
                  </a:lnTo>
                  <a:lnTo>
                    <a:pt x="1229" y="1720"/>
                  </a:lnTo>
                  <a:lnTo>
                    <a:pt x="1234" y="1746"/>
                  </a:lnTo>
                  <a:lnTo>
                    <a:pt x="1239" y="1763"/>
                  </a:lnTo>
                  <a:lnTo>
                    <a:pt x="1260" y="1775"/>
                  </a:lnTo>
                  <a:lnTo>
                    <a:pt x="1286" y="1773"/>
                  </a:lnTo>
                  <a:lnTo>
                    <a:pt x="1303" y="1746"/>
                  </a:lnTo>
                  <a:lnTo>
                    <a:pt x="1305" y="1763"/>
                  </a:lnTo>
                  <a:lnTo>
                    <a:pt x="1315" y="1773"/>
                  </a:lnTo>
                  <a:lnTo>
                    <a:pt x="1293" y="1787"/>
                  </a:lnTo>
                  <a:lnTo>
                    <a:pt x="1260" y="1801"/>
                  </a:lnTo>
                  <a:lnTo>
                    <a:pt x="1244" y="1808"/>
                  </a:lnTo>
                  <a:lnTo>
                    <a:pt x="1225" y="1825"/>
                  </a:lnTo>
                  <a:lnTo>
                    <a:pt x="1213" y="1825"/>
                  </a:lnTo>
                  <a:lnTo>
                    <a:pt x="1211" y="1806"/>
                  </a:lnTo>
                  <a:lnTo>
                    <a:pt x="1239" y="1787"/>
                  </a:lnTo>
                  <a:lnTo>
                    <a:pt x="1213" y="1787"/>
                  </a:lnTo>
                  <a:lnTo>
                    <a:pt x="1196" y="1789"/>
                  </a:lnTo>
                  <a:lnTo>
                    <a:pt x="1185" y="1777"/>
                  </a:lnTo>
                  <a:lnTo>
                    <a:pt x="1185" y="1744"/>
                  </a:lnTo>
                  <a:lnTo>
                    <a:pt x="1180" y="1739"/>
                  </a:lnTo>
                  <a:lnTo>
                    <a:pt x="1168" y="1742"/>
                  </a:lnTo>
                  <a:lnTo>
                    <a:pt x="1163" y="1737"/>
                  </a:lnTo>
                  <a:lnTo>
                    <a:pt x="1149" y="1754"/>
                  </a:lnTo>
                  <a:lnTo>
                    <a:pt x="1144" y="1773"/>
                  </a:lnTo>
                  <a:lnTo>
                    <a:pt x="1140" y="1782"/>
                  </a:lnTo>
                  <a:lnTo>
                    <a:pt x="1133" y="1784"/>
                  </a:lnTo>
                  <a:lnTo>
                    <a:pt x="1128" y="1787"/>
                  </a:lnTo>
                  <a:lnTo>
                    <a:pt x="1125" y="1791"/>
                  </a:lnTo>
                  <a:lnTo>
                    <a:pt x="1095" y="1791"/>
                  </a:lnTo>
                  <a:lnTo>
                    <a:pt x="1071" y="1794"/>
                  </a:lnTo>
                  <a:lnTo>
                    <a:pt x="1064" y="1796"/>
                  </a:lnTo>
                  <a:lnTo>
                    <a:pt x="1047" y="1813"/>
                  </a:lnTo>
                  <a:lnTo>
                    <a:pt x="1045" y="1815"/>
                  </a:lnTo>
                  <a:lnTo>
                    <a:pt x="1040" y="1825"/>
                  </a:lnTo>
                  <a:lnTo>
                    <a:pt x="1024" y="1825"/>
                  </a:lnTo>
                  <a:lnTo>
                    <a:pt x="1010" y="1825"/>
                  </a:lnTo>
                  <a:lnTo>
                    <a:pt x="1002" y="1827"/>
                  </a:lnTo>
                  <a:lnTo>
                    <a:pt x="1002" y="1832"/>
                  </a:lnTo>
                  <a:lnTo>
                    <a:pt x="1005" y="1839"/>
                  </a:lnTo>
                  <a:lnTo>
                    <a:pt x="1005" y="1841"/>
                  </a:lnTo>
                  <a:lnTo>
                    <a:pt x="984" y="1851"/>
                  </a:lnTo>
                  <a:lnTo>
                    <a:pt x="967" y="1855"/>
                  </a:lnTo>
                  <a:lnTo>
                    <a:pt x="948" y="1867"/>
                  </a:lnTo>
                  <a:lnTo>
                    <a:pt x="943" y="1867"/>
                  </a:lnTo>
                  <a:lnTo>
                    <a:pt x="939" y="1862"/>
                  </a:lnTo>
                  <a:lnTo>
                    <a:pt x="936" y="1860"/>
                  </a:lnTo>
                  <a:lnTo>
                    <a:pt x="936" y="1858"/>
                  </a:lnTo>
                  <a:lnTo>
                    <a:pt x="941" y="1851"/>
                  </a:lnTo>
                  <a:lnTo>
                    <a:pt x="948" y="1839"/>
                  </a:lnTo>
                  <a:lnTo>
                    <a:pt x="953" y="1825"/>
                  </a:lnTo>
                  <a:lnTo>
                    <a:pt x="950" y="1806"/>
                  </a:lnTo>
                  <a:lnTo>
                    <a:pt x="946" y="1784"/>
                  </a:lnTo>
                  <a:lnTo>
                    <a:pt x="929" y="1775"/>
                  </a:lnTo>
                  <a:lnTo>
                    <a:pt x="931" y="1770"/>
                  </a:lnTo>
                  <a:lnTo>
                    <a:pt x="929" y="1768"/>
                  </a:lnTo>
                  <a:lnTo>
                    <a:pt x="924" y="1768"/>
                  </a:lnTo>
                  <a:lnTo>
                    <a:pt x="922" y="1763"/>
                  </a:lnTo>
                  <a:lnTo>
                    <a:pt x="922" y="1758"/>
                  </a:lnTo>
                  <a:lnTo>
                    <a:pt x="917" y="1761"/>
                  </a:lnTo>
                  <a:lnTo>
                    <a:pt x="913" y="1761"/>
                  </a:lnTo>
                  <a:lnTo>
                    <a:pt x="915" y="1758"/>
                  </a:lnTo>
                  <a:lnTo>
                    <a:pt x="910" y="1756"/>
                  </a:lnTo>
                  <a:lnTo>
                    <a:pt x="908" y="1749"/>
                  </a:lnTo>
                  <a:lnTo>
                    <a:pt x="896" y="1742"/>
                  </a:lnTo>
                  <a:lnTo>
                    <a:pt x="882" y="1732"/>
                  </a:lnTo>
                  <a:lnTo>
                    <a:pt x="868" y="1723"/>
                  </a:lnTo>
                  <a:lnTo>
                    <a:pt x="853" y="1716"/>
                  </a:lnTo>
                  <a:lnTo>
                    <a:pt x="837" y="1723"/>
                  </a:lnTo>
                  <a:lnTo>
                    <a:pt x="832" y="1723"/>
                  </a:lnTo>
                  <a:lnTo>
                    <a:pt x="813" y="1716"/>
                  </a:lnTo>
                  <a:lnTo>
                    <a:pt x="799" y="1720"/>
                  </a:lnTo>
                  <a:lnTo>
                    <a:pt x="782" y="1711"/>
                  </a:lnTo>
                  <a:lnTo>
                    <a:pt x="768" y="1709"/>
                  </a:lnTo>
                  <a:lnTo>
                    <a:pt x="756" y="1706"/>
                  </a:lnTo>
                  <a:lnTo>
                    <a:pt x="749" y="1702"/>
                  </a:lnTo>
                  <a:lnTo>
                    <a:pt x="747" y="1690"/>
                  </a:lnTo>
                  <a:lnTo>
                    <a:pt x="742" y="1690"/>
                  </a:lnTo>
                  <a:lnTo>
                    <a:pt x="742" y="1699"/>
                  </a:lnTo>
                  <a:lnTo>
                    <a:pt x="709" y="1699"/>
                  </a:lnTo>
                  <a:lnTo>
                    <a:pt x="652" y="1699"/>
                  </a:lnTo>
                  <a:lnTo>
                    <a:pt x="598" y="1699"/>
                  </a:lnTo>
                  <a:lnTo>
                    <a:pt x="551" y="1699"/>
                  </a:lnTo>
                  <a:lnTo>
                    <a:pt x="501" y="1699"/>
                  </a:lnTo>
                  <a:lnTo>
                    <a:pt x="454" y="1699"/>
                  </a:lnTo>
                  <a:lnTo>
                    <a:pt x="404" y="1699"/>
                  </a:lnTo>
                  <a:lnTo>
                    <a:pt x="387" y="1699"/>
                  </a:lnTo>
                  <a:lnTo>
                    <a:pt x="340" y="1699"/>
                  </a:lnTo>
                  <a:lnTo>
                    <a:pt x="293" y="1699"/>
                  </a:lnTo>
                  <a:lnTo>
                    <a:pt x="290" y="1699"/>
                  </a:lnTo>
                  <a:lnTo>
                    <a:pt x="260" y="1675"/>
                  </a:lnTo>
                  <a:lnTo>
                    <a:pt x="248" y="1664"/>
                  </a:lnTo>
                  <a:lnTo>
                    <a:pt x="220" y="1652"/>
                  </a:lnTo>
                  <a:lnTo>
                    <a:pt x="210" y="1631"/>
                  </a:lnTo>
                  <a:lnTo>
                    <a:pt x="212" y="1614"/>
                  </a:lnTo>
                  <a:lnTo>
                    <a:pt x="191" y="1602"/>
                  </a:lnTo>
                  <a:lnTo>
                    <a:pt x="189" y="1581"/>
                  </a:lnTo>
                  <a:lnTo>
                    <a:pt x="170" y="1562"/>
                  </a:lnTo>
                  <a:lnTo>
                    <a:pt x="170" y="1548"/>
                  </a:lnTo>
                  <a:lnTo>
                    <a:pt x="177" y="1533"/>
                  </a:lnTo>
                  <a:lnTo>
                    <a:pt x="177" y="1515"/>
                  </a:lnTo>
                  <a:lnTo>
                    <a:pt x="151" y="1498"/>
                  </a:lnTo>
                  <a:lnTo>
                    <a:pt x="134" y="1465"/>
                  </a:lnTo>
                  <a:lnTo>
                    <a:pt x="123" y="1441"/>
                  </a:lnTo>
                  <a:lnTo>
                    <a:pt x="108" y="1427"/>
                  </a:lnTo>
                  <a:lnTo>
                    <a:pt x="97" y="1415"/>
                  </a:lnTo>
                  <a:lnTo>
                    <a:pt x="89" y="1399"/>
                  </a:lnTo>
                  <a:lnTo>
                    <a:pt x="73" y="1408"/>
                  </a:lnTo>
                  <a:lnTo>
                    <a:pt x="59" y="1427"/>
                  </a:lnTo>
                  <a:lnTo>
                    <a:pt x="42" y="1406"/>
                  </a:lnTo>
                  <a:lnTo>
                    <a:pt x="33" y="1391"/>
                  </a:lnTo>
                  <a:lnTo>
                    <a:pt x="16" y="1382"/>
                  </a:lnTo>
                  <a:lnTo>
                    <a:pt x="0" y="1382"/>
                  </a:lnTo>
                  <a:lnTo>
                    <a:pt x="0" y="1178"/>
                  </a:lnTo>
                  <a:lnTo>
                    <a:pt x="0" y="1020"/>
                  </a:lnTo>
                  <a:lnTo>
                    <a:pt x="30" y="1032"/>
                  </a:lnTo>
                  <a:lnTo>
                    <a:pt x="56" y="1053"/>
                  </a:lnTo>
                  <a:lnTo>
                    <a:pt x="73" y="1058"/>
                  </a:lnTo>
                  <a:lnTo>
                    <a:pt x="87" y="1039"/>
                  </a:lnTo>
                  <a:lnTo>
                    <a:pt x="106" y="1022"/>
                  </a:lnTo>
                  <a:lnTo>
                    <a:pt x="130" y="1029"/>
                  </a:lnTo>
                  <a:lnTo>
                    <a:pt x="156" y="1008"/>
                  </a:lnTo>
                  <a:lnTo>
                    <a:pt x="182" y="996"/>
                  </a:lnTo>
                  <a:lnTo>
                    <a:pt x="193" y="1017"/>
                  </a:lnTo>
                  <a:lnTo>
                    <a:pt x="205" y="1006"/>
                  </a:lnTo>
                  <a:lnTo>
                    <a:pt x="208" y="982"/>
                  </a:lnTo>
                  <a:lnTo>
                    <a:pt x="220" y="989"/>
                  </a:lnTo>
                  <a:lnTo>
                    <a:pt x="248" y="1029"/>
                  </a:lnTo>
                  <a:lnTo>
                    <a:pt x="269" y="999"/>
                  </a:lnTo>
                  <a:lnTo>
                    <a:pt x="272" y="1034"/>
                  </a:lnTo>
                  <a:lnTo>
                    <a:pt x="290" y="1027"/>
                  </a:lnTo>
                  <a:lnTo>
                    <a:pt x="298" y="1013"/>
                  </a:lnTo>
                  <a:lnTo>
                    <a:pt x="316" y="1015"/>
                  </a:lnTo>
                  <a:lnTo>
                    <a:pt x="340" y="1034"/>
                  </a:lnTo>
                  <a:lnTo>
                    <a:pt x="378" y="1051"/>
                  </a:lnTo>
                  <a:lnTo>
                    <a:pt x="402" y="1060"/>
                  </a:lnTo>
                  <a:lnTo>
                    <a:pt x="418" y="1055"/>
                  </a:lnTo>
                  <a:lnTo>
                    <a:pt x="439" y="1079"/>
                  </a:lnTo>
                  <a:lnTo>
                    <a:pt x="416" y="1100"/>
                  </a:lnTo>
                  <a:lnTo>
                    <a:pt x="447" y="1110"/>
                  </a:lnTo>
                  <a:lnTo>
                    <a:pt x="489" y="1105"/>
                  </a:lnTo>
                  <a:lnTo>
                    <a:pt x="503" y="1098"/>
                  </a:lnTo>
                  <a:lnTo>
                    <a:pt x="520" y="1122"/>
                  </a:lnTo>
                  <a:lnTo>
                    <a:pt x="536" y="1100"/>
                  </a:lnTo>
                  <a:lnTo>
                    <a:pt x="522" y="1084"/>
                  </a:lnTo>
                  <a:lnTo>
                    <a:pt x="532" y="1067"/>
                  </a:lnTo>
                  <a:lnTo>
                    <a:pt x="551" y="1065"/>
                  </a:lnTo>
                  <a:lnTo>
                    <a:pt x="565" y="1060"/>
                  </a:lnTo>
                  <a:lnTo>
                    <a:pt x="577" y="1072"/>
                  </a:lnTo>
                  <a:lnTo>
                    <a:pt x="593" y="1096"/>
                  </a:lnTo>
                  <a:lnTo>
                    <a:pt x="612" y="1091"/>
                  </a:lnTo>
                  <a:lnTo>
                    <a:pt x="641" y="1110"/>
                  </a:lnTo>
                  <a:lnTo>
                    <a:pt x="664" y="1105"/>
                  </a:lnTo>
                  <a:lnTo>
                    <a:pt x="690" y="1105"/>
                  </a:lnTo>
                  <a:lnTo>
                    <a:pt x="688" y="1079"/>
                  </a:lnTo>
                  <a:lnTo>
                    <a:pt x="702" y="1070"/>
                  </a:lnTo>
                  <a:lnTo>
                    <a:pt x="726" y="1086"/>
                  </a:lnTo>
                  <a:lnTo>
                    <a:pt x="726" y="1126"/>
                  </a:lnTo>
                  <a:lnTo>
                    <a:pt x="738" y="1091"/>
                  </a:lnTo>
                  <a:lnTo>
                    <a:pt x="749" y="1093"/>
                  </a:lnTo>
                  <a:lnTo>
                    <a:pt x="756" y="1048"/>
                  </a:lnTo>
                  <a:lnTo>
                    <a:pt x="740" y="1022"/>
                  </a:lnTo>
                  <a:lnTo>
                    <a:pt x="721" y="1001"/>
                  </a:lnTo>
                  <a:lnTo>
                    <a:pt x="723" y="949"/>
                  </a:lnTo>
                  <a:lnTo>
                    <a:pt x="742" y="911"/>
                  </a:lnTo>
                  <a:lnTo>
                    <a:pt x="764" y="920"/>
                  </a:lnTo>
                  <a:lnTo>
                    <a:pt x="778" y="942"/>
                  </a:lnTo>
                  <a:lnTo>
                    <a:pt x="801" y="996"/>
                  </a:lnTo>
                  <a:lnTo>
                    <a:pt x="787" y="1020"/>
                  </a:lnTo>
                  <a:lnTo>
                    <a:pt x="818" y="1029"/>
                  </a:lnTo>
                  <a:lnTo>
                    <a:pt x="818" y="1029"/>
                  </a:lnTo>
                  <a:lnTo>
                    <a:pt x="818" y="1029"/>
                  </a:lnTo>
                  <a:close/>
                  <a:moveTo>
                    <a:pt x="435" y="847"/>
                  </a:moveTo>
                  <a:lnTo>
                    <a:pt x="435" y="847"/>
                  </a:lnTo>
                  <a:lnTo>
                    <a:pt x="425" y="873"/>
                  </a:lnTo>
                  <a:lnTo>
                    <a:pt x="463" y="857"/>
                  </a:lnTo>
                  <a:lnTo>
                    <a:pt x="484" y="883"/>
                  </a:lnTo>
                  <a:lnTo>
                    <a:pt x="503" y="857"/>
                  </a:lnTo>
                  <a:lnTo>
                    <a:pt x="518" y="873"/>
                  </a:lnTo>
                  <a:lnTo>
                    <a:pt x="532" y="925"/>
                  </a:lnTo>
                  <a:lnTo>
                    <a:pt x="539" y="904"/>
                  </a:lnTo>
                  <a:lnTo>
                    <a:pt x="527" y="849"/>
                  </a:lnTo>
                  <a:lnTo>
                    <a:pt x="541" y="840"/>
                  </a:lnTo>
                  <a:lnTo>
                    <a:pt x="558" y="849"/>
                  </a:lnTo>
                  <a:lnTo>
                    <a:pt x="577" y="871"/>
                  </a:lnTo>
                  <a:lnTo>
                    <a:pt x="586" y="923"/>
                  </a:lnTo>
                  <a:lnTo>
                    <a:pt x="591" y="958"/>
                  </a:lnTo>
                  <a:lnTo>
                    <a:pt x="619" y="982"/>
                  </a:lnTo>
                  <a:lnTo>
                    <a:pt x="648" y="1003"/>
                  </a:lnTo>
                  <a:lnTo>
                    <a:pt x="645" y="1025"/>
                  </a:lnTo>
                  <a:lnTo>
                    <a:pt x="619" y="1029"/>
                  </a:lnTo>
                  <a:lnTo>
                    <a:pt x="631" y="1046"/>
                  </a:lnTo>
                  <a:lnTo>
                    <a:pt x="624" y="1062"/>
                  </a:lnTo>
                  <a:lnTo>
                    <a:pt x="596" y="1055"/>
                  </a:lnTo>
                  <a:lnTo>
                    <a:pt x="567" y="1044"/>
                  </a:lnTo>
                  <a:lnTo>
                    <a:pt x="548" y="1046"/>
                  </a:lnTo>
                  <a:lnTo>
                    <a:pt x="518" y="1062"/>
                  </a:lnTo>
                  <a:lnTo>
                    <a:pt x="477" y="1067"/>
                  </a:lnTo>
                  <a:lnTo>
                    <a:pt x="449" y="1072"/>
                  </a:lnTo>
                  <a:lnTo>
                    <a:pt x="439" y="1051"/>
                  </a:lnTo>
                  <a:lnTo>
                    <a:pt x="418" y="1039"/>
                  </a:lnTo>
                  <a:lnTo>
                    <a:pt x="402" y="1044"/>
                  </a:lnTo>
                  <a:lnTo>
                    <a:pt x="383" y="1008"/>
                  </a:lnTo>
                  <a:lnTo>
                    <a:pt x="395" y="1003"/>
                  </a:lnTo>
                  <a:lnTo>
                    <a:pt x="418" y="994"/>
                  </a:lnTo>
                  <a:lnTo>
                    <a:pt x="442" y="996"/>
                  </a:lnTo>
                  <a:lnTo>
                    <a:pt x="463" y="989"/>
                  </a:lnTo>
                  <a:lnTo>
                    <a:pt x="432" y="977"/>
                  </a:lnTo>
                  <a:lnTo>
                    <a:pt x="397" y="982"/>
                  </a:lnTo>
                  <a:lnTo>
                    <a:pt x="373" y="980"/>
                  </a:lnTo>
                  <a:lnTo>
                    <a:pt x="366" y="963"/>
                  </a:lnTo>
                  <a:lnTo>
                    <a:pt x="402" y="942"/>
                  </a:lnTo>
                  <a:lnTo>
                    <a:pt x="378" y="944"/>
                  </a:lnTo>
                  <a:lnTo>
                    <a:pt x="350" y="930"/>
                  </a:lnTo>
                  <a:lnTo>
                    <a:pt x="364" y="892"/>
                  </a:lnTo>
                  <a:lnTo>
                    <a:pt x="373" y="871"/>
                  </a:lnTo>
                  <a:lnTo>
                    <a:pt x="418" y="835"/>
                  </a:lnTo>
                  <a:lnTo>
                    <a:pt x="435" y="847"/>
                  </a:lnTo>
                  <a:lnTo>
                    <a:pt x="435" y="847"/>
                  </a:lnTo>
                  <a:lnTo>
                    <a:pt x="435" y="847"/>
                  </a:lnTo>
                  <a:close/>
                  <a:moveTo>
                    <a:pt x="591" y="830"/>
                  </a:moveTo>
                  <a:lnTo>
                    <a:pt x="591" y="830"/>
                  </a:lnTo>
                  <a:lnTo>
                    <a:pt x="577" y="868"/>
                  </a:lnTo>
                  <a:lnTo>
                    <a:pt x="551" y="828"/>
                  </a:lnTo>
                  <a:lnTo>
                    <a:pt x="558" y="821"/>
                  </a:lnTo>
                  <a:lnTo>
                    <a:pt x="579" y="819"/>
                  </a:lnTo>
                  <a:lnTo>
                    <a:pt x="591" y="830"/>
                  </a:lnTo>
                  <a:lnTo>
                    <a:pt x="591" y="830"/>
                  </a:lnTo>
                  <a:lnTo>
                    <a:pt x="591" y="830"/>
                  </a:lnTo>
                  <a:close/>
                  <a:moveTo>
                    <a:pt x="1047" y="849"/>
                  </a:moveTo>
                  <a:lnTo>
                    <a:pt x="1047" y="849"/>
                  </a:lnTo>
                  <a:lnTo>
                    <a:pt x="1047" y="864"/>
                  </a:lnTo>
                  <a:lnTo>
                    <a:pt x="1031" y="861"/>
                  </a:lnTo>
                  <a:lnTo>
                    <a:pt x="1014" y="861"/>
                  </a:lnTo>
                  <a:lnTo>
                    <a:pt x="995" y="868"/>
                  </a:lnTo>
                  <a:lnTo>
                    <a:pt x="991" y="864"/>
                  </a:lnTo>
                  <a:lnTo>
                    <a:pt x="974" y="835"/>
                  </a:lnTo>
                  <a:lnTo>
                    <a:pt x="974" y="814"/>
                  </a:lnTo>
                  <a:lnTo>
                    <a:pt x="981" y="812"/>
                  </a:lnTo>
                  <a:lnTo>
                    <a:pt x="1019" y="816"/>
                  </a:lnTo>
                  <a:lnTo>
                    <a:pt x="1047" y="849"/>
                  </a:lnTo>
                  <a:lnTo>
                    <a:pt x="1047" y="849"/>
                  </a:lnTo>
                  <a:lnTo>
                    <a:pt x="1047" y="849"/>
                  </a:lnTo>
                  <a:close/>
                  <a:moveTo>
                    <a:pt x="882" y="845"/>
                  </a:moveTo>
                  <a:lnTo>
                    <a:pt x="882" y="845"/>
                  </a:lnTo>
                  <a:lnTo>
                    <a:pt x="894" y="880"/>
                  </a:lnTo>
                  <a:lnTo>
                    <a:pt x="908" y="835"/>
                  </a:lnTo>
                  <a:lnTo>
                    <a:pt x="950" y="812"/>
                  </a:lnTo>
                  <a:lnTo>
                    <a:pt x="979" y="871"/>
                  </a:lnTo>
                  <a:lnTo>
                    <a:pt x="976" y="904"/>
                  </a:lnTo>
                  <a:lnTo>
                    <a:pt x="1007" y="890"/>
                  </a:lnTo>
                  <a:lnTo>
                    <a:pt x="1024" y="868"/>
                  </a:lnTo>
                  <a:lnTo>
                    <a:pt x="1059" y="894"/>
                  </a:lnTo>
                  <a:lnTo>
                    <a:pt x="1080" y="918"/>
                  </a:lnTo>
                  <a:lnTo>
                    <a:pt x="1083" y="942"/>
                  </a:lnTo>
                  <a:lnTo>
                    <a:pt x="1114" y="930"/>
                  </a:lnTo>
                  <a:lnTo>
                    <a:pt x="1130" y="961"/>
                  </a:lnTo>
                  <a:lnTo>
                    <a:pt x="1170" y="980"/>
                  </a:lnTo>
                  <a:lnTo>
                    <a:pt x="1182" y="1001"/>
                  </a:lnTo>
                  <a:lnTo>
                    <a:pt x="1199" y="1044"/>
                  </a:lnTo>
                  <a:lnTo>
                    <a:pt x="1168" y="1065"/>
                  </a:lnTo>
                  <a:lnTo>
                    <a:pt x="1208" y="1093"/>
                  </a:lnTo>
                  <a:lnTo>
                    <a:pt x="1232" y="1103"/>
                  </a:lnTo>
                  <a:lnTo>
                    <a:pt x="1256" y="1141"/>
                  </a:lnTo>
                  <a:lnTo>
                    <a:pt x="1282" y="1143"/>
                  </a:lnTo>
                  <a:lnTo>
                    <a:pt x="1277" y="1171"/>
                  </a:lnTo>
                  <a:lnTo>
                    <a:pt x="1248" y="1216"/>
                  </a:lnTo>
                  <a:lnTo>
                    <a:pt x="1229" y="1200"/>
                  </a:lnTo>
                  <a:lnTo>
                    <a:pt x="1203" y="1162"/>
                  </a:lnTo>
                  <a:lnTo>
                    <a:pt x="1182" y="1169"/>
                  </a:lnTo>
                  <a:lnTo>
                    <a:pt x="1180" y="1190"/>
                  </a:lnTo>
                  <a:lnTo>
                    <a:pt x="1196" y="1212"/>
                  </a:lnTo>
                  <a:lnTo>
                    <a:pt x="1218" y="1230"/>
                  </a:lnTo>
                  <a:lnTo>
                    <a:pt x="1225" y="1240"/>
                  </a:lnTo>
                  <a:lnTo>
                    <a:pt x="1237" y="1275"/>
                  </a:lnTo>
                  <a:lnTo>
                    <a:pt x="1232" y="1302"/>
                  </a:lnTo>
                  <a:lnTo>
                    <a:pt x="1211" y="1292"/>
                  </a:lnTo>
                  <a:lnTo>
                    <a:pt x="1170" y="1264"/>
                  </a:lnTo>
                  <a:lnTo>
                    <a:pt x="1192" y="1294"/>
                  </a:lnTo>
                  <a:lnTo>
                    <a:pt x="1208" y="1316"/>
                  </a:lnTo>
                  <a:lnTo>
                    <a:pt x="1211" y="1328"/>
                  </a:lnTo>
                  <a:lnTo>
                    <a:pt x="1168" y="1313"/>
                  </a:lnTo>
                  <a:lnTo>
                    <a:pt x="1133" y="1294"/>
                  </a:lnTo>
                  <a:lnTo>
                    <a:pt x="1114" y="1275"/>
                  </a:lnTo>
                  <a:lnTo>
                    <a:pt x="1118" y="1266"/>
                  </a:lnTo>
                  <a:lnTo>
                    <a:pt x="1095" y="1247"/>
                  </a:lnTo>
                  <a:lnTo>
                    <a:pt x="1071" y="1230"/>
                  </a:lnTo>
                  <a:lnTo>
                    <a:pt x="1071" y="1240"/>
                  </a:lnTo>
                  <a:lnTo>
                    <a:pt x="1024" y="1247"/>
                  </a:lnTo>
                  <a:lnTo>
                    <a:pt x="1012" y="1233"/>
                  </a:lnTo>
                  <a:lnTo>
                    <a:pt x="1021" y="1204"/>
                  </a:lnTo>
                  <a:lnTo>
                    <a:pt x="1052" y="1204"/>
                  </a:lnTo>
                  <a:lnTo>
                    <a:pt x="1085" y="1200"/>
                  </a:lnTo>
                  <a:lnTo>
                    <a:pt x="1080" y="1186"/>
                  </a:lnTo>
                  <a:lnTo>
                    <a:pt x="1085" y="1167"/>
                  </a:lnTo>
                  <a:lnTo>
                    <a:pt x="1107" y="1126"/>
                  </a:lnTo>
                  <a:lnTo>
                    <a:pt x="1102" y="1107"/>
                  </a:lnTo>
                  <a:lnTo>
                    <a:pt x="1097" y="1093"/>
                  </a:lnTo>
                  <a:lnTo>
                    <a:pt x="1071" y="1072"/>
                  </a:lnTo>
                  <a:lnTo>
                    <a:pt x="1038" y="1058"/>
                  </a:lnTo>
                  <a:lnTo>
                    <a:pt x="1050" y="1046"/>
                  </a:lnTo>
                  <a:lnTo>
                    <a:pt x="1031" y="1017"/>
                  </a:lnTo>
                  <a:lnTo>
                    <a:pt x="1017" y="1015"/>
                  </a:lnTo>
                  <a:lnTo>
                    <a:pt x="1005" y="999"/>
                  </a:lnTo>
                  <a:lnTo>
                    <a:pt x="995" y="1013"/>
                  </a:lnTo>
                  <a:lnTo>
                    <a:pt x="967" y="1017"/>
                  </a:lnTo>
                  <a:lnTo>
                    <a:pt x="908" y="1008"/>
                  </a:lnTo>
                  <a:lnTo>
                    <a:pt x="875" y="994"/>
                  </a:lnTo>
                  <a:lnTo>
                    <a:pt x="846" y="987"/>
                  </a:lnTo>
                  <a:lnTo>
                    <a:pt x="834" y="970"/>
                  </a:lnTo>
                  <a:lnTo>
                    <a:pt x="851" y="946"/>
                  </a:lnTo>
                  <a:lnTo>
                    <a:pt x="827" y="946"/>
                  </a:lnTo>
                  <a:lnTo>
                    <a:pt x="823" y="894"/>
                  </a:lnTo>
                  <a:lnTo>
                    <a:pt x="834" y="847"/>
                  </a:lnTo>
                  <a:lnTo>
                    <a:pt x="851" y="823"/>
                  </a:lnTo>
                  <a:lnTo>
                    <a:pt x="894" y="809"/>
                  </a:lnTo>
                  <a:lnTo>
                    <a:pt x="882" y="845"/>
                  </a:lnTo>
                  <a:lnTo>
                    <a:pt x="882" y="845"/>
                  </a:lnTo>
                  <a:lnTo>
                    <a:pt x="882" y="845"/>
                  </a:lnTo>
                  <a:close/>
                  <a:moveTo>
                    <a:pt x="659" y="807"/>
                  </a:moveTo>
                  <a:lnTo>
                    <a:pt x="659" y="807"/>
                  </a:lnTo>
                  <a:lnTo>
                    <a:pt x="678" y="819"/>
                  </a:lnTo>
                  <a:lnTo>
                    <a:pt x="707" y="812"/>
                  </a:lnTo>
                  <a:lnTo>
                    <a:pt x="711" y="828"/>
                  </a:lnTo>
                  <a:lnTo>
                    <a:pt x="695" y="854"/>
                  </a:lnTo>
                  <a:lnTo>
                    <a:pt x="719" y="878"/>
                  </a:lnTo>
                  <a:lnTo>
                    <a:pt x="716" y="925"/>
                  </a:lnTo>
                  <a:lnTo>
                    <a:pt x="690" y="944"/>
                  </a:lnTo>
                  <a:lnTo>
                    <a:pt x="676" y="939"/>
                  </a:lnTo>
                  <a:lnTo>
                    <a:pt x="664" y="920"/>
                  </a:lnTo>
                  <a:lnTo>
                    <a:pt x="624" y="880"/>
                  </a:lnTo>
                  <a:lnTo>
                    <a:pt x="624" y="864"/>
                  </a:lnTo>
                  <a:lnTo>
                    <a:pt x="657" y="871"/>
                  </a:lnTo>
                  <a:lnTo>
                    <a:pt x="638" y="833"/>
                  </a:lnTo>
                  <a:lnTo>
                    <a:pt x="659" y="807"/>
                  </a:lnTo>
                  <a:lnTo>
                    <a:pt x="659" y="807"/>
                  </a:lnTo>
                  <a:lnTo>
                    <a:pt x="659" y="807"/>
                  </a:lnTo>
                  <a:close/>
                  <a:moveTo>
                    <a:pt x="773" y="866"/>
                  </a:moveTo>
                  <a:lnTo>
                    <a:pt x="773" y="866"/>
                  </a:lnTo>
                  <a:lnTo>
                    <a:pt x="756" y="906"/>
                  </a:lnTo>
                  <a:lnTo>
                    <a:pt x="738" y="904"/>
                  </a:lnTo>
                  <a:lnTo>
                    <a:pt x="728" y="857"/>
                  </a:lnTo>
                  <a:lnTo>
                    <a:pt x="728" y="830"/>
                  </a:lnTo>
                  <a:lnTo>
                    <a:pt x="738" y="804"/>
                  </a:lnTo>
                  <a:lnTo>
                    <a:pt x="752" y="788"/>
                  </a:lnTo>
                  <a:lnTo>
                    <a:pt x="787" y="790"/>
                  </a:lnTo>
                  <a:lnTo>
                    <a:pt x="818" y="807"/>
                  </a:lnTo>
                  <a:lnTo>
                    <a:pt x="794" y="854"/>
                  </a:lnTo>
                  <a:lnTo>
                    <a:pt x="773" y="866"/>
                  </a:lnTo>
                  <a:lnTo>
                    <a:pt x="773" y="866"/>
                  </a:lnTo>
                  <a:lnTo>
                    <a:pt x="773" y="866"/>
                  </a:lnTo>
                  <a:close/>
                  <a:moveTo>
                    <a:pt x="333" y="939"/>
                  </a:moveTo>
                  <a:lnTo>
                    <a:pt x="333" y="939"/>
                  </a:lnTo>
                  <a:lnTo>
                    <a:pt x="290" y="963"/>
                  </a:lnTo>
                  <a:lnTo>
                    <a:pt x="281" y="942"/>
                  </a:lnTo>
                  <a:lnTo>
                    <a:pt x="243" y="916"/>
                  </a:lnTo>
                  <a:lnTo>
                    <a:pt x="250" y="892"/>
                  </a:lnTo>
                  <a:lnTo>
                    <a:pt x="262" y="852"/>
                  </a:lnTo>
                  <a:lnTo>
                    <a:pt x="276" y="816"/>
                  </a:lnTo>
                  <a:lnTo>
                    <a:pt x="260" y="781"/>
                  </a:lnTo>
                  <a:lnTo>
                    <a:pt x="314" y="771"/>
                  </a:lnTo>
                  <a:lnTo>
                    <a:pt x="338" y="783"/>
                  </a:lnTo>
                  <a:lnTo>
                    <a:pt x="380" y="786"/>
                  </a:lnTo>
                  <a:lnTo>
                    <a:pt x="395" y="804"/>
                  </a:lnTo>
                  <a:lnTo>
                    <a:pt x="413" y="828"/>
                  </a:lnTo>
                  <a:lnTo>
                    <a:pt x="392" y="842"/>
                  </a:lnTo>
                  <a:lnTo>
                    <a:pt x="352" y="880"/>
                  </a:lnTo>
                  <a:lnTo>
                    <a:pt x="333" y="916"/>
                  </a:lnTo>
                  <a:lnTo>
                    <a:pt x="333" y="939"/>
                  </a:lnTo>
                  <a:lnTo>
                    <a:pt x="333" y="939"/>
                  </a:lnTo>
                  <a:lnTo>
                    <a:pt x="333" y="939"/>
                  </a:lnTo>
                  <a:close/>
                  <a:moveTo>
                    <a:pt x="768" y="738"/>
                  </a:moveTo>
                  <a:lnTo>
                    <a:pt x="768" y="738"/>
                  </a:lnTo>
                  <a:lnTo>
                    <a:pt x="759" y="762"/>
                  </a:lnTo>
                  <a:lnTo>
                    <a:pt x="735" y="757"/>
                  </a:lnTo>
                  <a:lnTo>
                    <a:pt x="716" y="741"/>
                  </a:lnTo>
                  <a:lnTo>
                    <a:pt x="723" y="714"/>
                  </a:lnTo>
                  <a:lnTo>
                    <a:pt x="747" y="696"/>
                  </a:lnTo>
                  <a:lnTo>
                    <a:pt x="761" y="719"/>
                  </a:lnTo>
                  <a:lnTo>
                    <a:pt x="768" y="738"/>
                  </a:lnTo>
                  <a:lnTo>
                    <a:pt x="768" y="738"/>
                  </a:lnTo>
                  <a:lnTo>
                    <a:pt x="768" y="738"/>
                  </a:lnTo>
                  <a:close/>
                  <a:moveTo>
                    <a:pt x="688" y="622"/>
                  </a:moveTo>
                  <a:lnTo>
                    <a:pt x="688" y="622"/>
                  </a:lnTo>
                  <a:lnTo>
                    <a:pt x="700" y="655"/>
                  </a:lnTo>
                  <a:lnTo>
                    <a:pt x="702" y="688"/>
                  </a:lnTo>
                  <a:lnTo>
                    <a:pt x="693" y="736"/>
                  </a:lnTo>
                  <a:lnTo>
                    <a:pt x="667" y="743"/>
                  </a:lnTo>
                  <a:lnTo>
                    <a:pt x="650" y="733"/>
                  </a:lnTo>
                  <a:lnTo>
                    <a:pt x="650" y="696"/>
                  </a:lnTo>
                  <a:lnTo>
                    <a:pt x="624" y="703"/>
                  </a:lnTo>
                  <a:lnTo>
                    <a:pt x="622" y="651"/>
                  </a:lnTo>
                  <a:lnTo>
                    <a:pt x="641" y="653"/>
                  </a:lnTo>
                  <a:lnTo>
                    <a:pt x="664" y="629"/>
                  </a:lnTo>
                  <a:lnTo>
                    <a:pt x="688" y="634"/>
                  </a:lnTo>
                  <a:lnTo>
                    <a:pt x="688" y="622"/>
                  </a:lnTo>
                  <a:lnTo>
                    <a:pt x="688" y="622"/>
                  </a:lnTo>
                  <a:lnTo>
                    <a:pt x="688" y="622"/>
                  </a:lnTo>
                  <a:close/>
                  <a:moveTo>
                    <a:pt x="529" y="660"/>
                  </a:moveTo>
                  <a:lnTo>
                    <a:pt x="529" y="660"/>
                  </a:lnTo>
                  <a:lnTo>
                    <a:pt x="536" y="681"/>
                  </a:lnTo>
                  <a:lnTo>
                    <a:pt x="551" y="672"/>
                  </a:lnTo>
                  <a:lnTo>
                    <a:pt x="570" y="674"/>
                  </a:lnTo>
                  <a:lnTo>
                    <a:pt x="572" y="707"/>
                  </a:lnTo>
                  <a:lnTo>
                    <a:pt x="562" y="736"/>
                  </a:lnTo>
                  <a:lnTo>
                    <a:pt x="506" y="745"/>
                  </a:lnTo>
                  <a:lnTo>
                    <a:pt x="466" y="771"/>
                  </a:lnTo>
                  <a:lnTo>
                    <a:pt x="442" y="774"/>
                  </a:lnTo>
                  <a:lnTo>
                    <a:pt x="439" y="755"/>
                  </a:lnTo>
                  <a:lnTo>
                    <a:pt x="473" y="726"/>
                  </a:lnTo>
                  <a:lnTo>
                    <a:pt x="399" y="733"/>
                  </a:lnTo>
                  <a:lnTo>
                    <a:pt x="378" y="724"/>
                  </a:lnTo>
                  <a:lnTo>
                    <a:pt x="399" y="660"/>
                  </a:lnTo>
                  <a:lnTo>
                    <a:pt x="416" y="639"/>
                  </a:lnTo>
                  <a:lnTo>
                    <a:pt x="461" y="662"/>
                  </a:lnTo>
                  <a:lnTo>
                    <a:pt x="489" y="703"/>
                  </a:lnTo>
                  <a:lnTo>
                    <a:pt x="518" y="707"/>
                  </a:lnTo>
                  <a:lnTo>
                    <a:pt x="494" y="643"/>
                  </a:lnTo>
                  <a:lnTo>
                    <a:pt x="508" y="617"/>
                  </a:lnTo>
                  <a:lnTo>
                    <a:pt x="525" y="627"/>
                  </a:lnTo>
                  <a:lnTo>
                    <a:pt x="529" y="660"/>
                  </a:lnTo>
                  <a:lnTo>
                    <a:pt x="529" y="660"/>
                  </a:lnTo>
                  <a:lnTo>
                    <a:pt x="529" y="660"/>
                  </a:lnTo>
                  <a:close/>
                  <a:moveTo>
                    <a:pt x="749" y="596"/>
                  </a:moveTo>
                  <a:lnTo>
                    <a:pt x="749" y="596"/>
                  </a:lnTo>
                  <a:lnTo>
                    <a:pt x="768" y="620"/>
                  </a:lnTo>
                  <a:lnTo>
                    <a:pt x="799" y="620"/>
                  </a:lnTo>
                  <a:lnTo>
                    <a:pt x="813" y="641"/>
                  </a:lnTo>
                  <a:lnTo>
                    <a:pt x="811" y="667"/>
                  </a:lnTo>
                  <a:lnTo>
                    <a:pt x="827" y="681"/>
                  </a:lnTo>
                  <a:lnTo>
                    <a:pt x="839" y="698"/>
                  </a:lnTo>
                  <a:lnTo>
                    <a:pt x="861" y="703"/>
                  </a:lnTo>
                  <a:lnTo>
                    <a:pt x="884" y="707"/>
                  </a:lnTo>
                  <a:lnTo>
                    <a:pt x="910" y="693"/>
                  </a:lnTo>
                  <a:lnTo>
                    <a:pt x="943" y="686"/>
                  </a:lnTo>
                  <a:lnTo>
                    <a:pt x="969" y="691"/>
                  </a:lnTo>
                  <a:lnTo>
                    <a:pt x="988" y="714"/>
                  </a:lnTo>
                  <a:lnTo>
                    <a:pt x="991" y="743"/>
                  </a:lnTo>
                  <a:lnTo>
                    <a:pt x="981" y="757"/>
                  </a:lnTo>
                  <a:lnTo>
                    <a:pt x="955" y="771"/>
                  </a:lnTo>
                  <a:lnTo>
                    <a:pt x="936" y="764"/>
                  </a:lnTo>
                  <a:lnTo>
                    <a:pt x="889" y="774"/>
                  </a:lnTo>
                  <a:lnTo>
                    <a:pt x="856" y="774"/>
                  </a:lnTo>
                  <a:lnTo>
                    <a:pt x="830" y="767"/>
                  </a:lnTo>
                  <a:lnTo>
                    <a:pt x="787" y="745"/>
                  </a:lnTo>
                  <a:lnTo>
                    <a:pt x="780" y="712"/>
                  </a:lnTo>
                  <a:lnTo>
                    <a:pt x="778" y="681"/>
                  </a:lnTo>
                  <a:lnTo>
                    <a:pt x="764" y="651"/>
                  </a:lnTo>
                  <a:lnTo>
                    <a:pt x="728" y="643"/>
                  </a:lnTo>
                  <a:lnTo>
                    <a:pt x="711" y="622"/>
                  </a:lnTo>
                  <a:lnTo>
                    <a:pt x="716" y="591"/>
                  </a:lnTo>
                  <a:lnTo>
                    <a:pt x="749" y="596"/>
                  </a:lnTo>
                  <a:lnTo>
                    <a:pt x="749" y="596"/>
                  </a:lnTo>
                  <a:lnTo>
                    <a:pt x="749" y="596"/>
                  </a:lnTo>
                  <a:close/>
                  <a:moveTo>
                    <a:pt x="402" y="556"/>
                  </a:moveTo>
                  <a:lnTo>
                    <a:pt x="402" y="556"/>
                  </a:lnTo>
                  <a:lnTo>
                    <a:pt x="399" y="613"/>
                  </a:lnTo>
                  <a:lnTo>
                    <a:pt x="387" y="636"/>
                  </a:lnTo>
                  <a:lnTo>
                    <a:pt x="371" y="639"/>
                  </a:lnTo>
                  <a:lnTo>
                    <a:pt x="340" y="670"/>
                  </a:lnTo>
                  <a:lnTo>
                    <a:pt x="316" y="679"/>
                  </a:lnTo>
                  <a:lnTo>
                    <a:pt x="293" y="665"/>
                  </a:lnTo>
                  <a:lnTo>
                    <a:pt x="293" y="665"/>
                  </a:lnTo>
                  <a:lnTo>
                    <a:pt x="321" y="613"/>
                  </a:lnTo>
                  <a:lnTo>
                    <a:pt x="354" y="565"/>
                  </a:lnTo>
                  <a:lnTo>
                    <a:pt x="380" y="568"/>
                  </a:lnTo>
                  <a:lnTo>
                    <a:pt x="402" y="556"/>
                  </a:lnTo>
                  <a:lnTo>
                    <a:pt x="402" y="556"/>
                  </a:lnTo>
                  <a:lnTo>
                    <a:pt x="402" y="556"/>
                  </a:lnTo>
                  <a:close/>
                  <a:moveTo>
                    <a:pt x="764" y="565"/>
                  </a:moveTo>
                  <a:lnTo>
                    <a:pt x="764" y="565"/>
                  </a:lnTo>
                  <a:lnTo>
                    <a:pt x="756" y="568"/>
                  </a:lnTo>
                  <a:lnTo>
                    <a:pt x="726" y="563"/>
                  </a:lnTo>
                  <a:lnTo>
                    <a:pt x="721" y="542"/>
                  </a:lnTo>
                  <a:lnTo>
                    <a:pt x="754" y="544"/>
                  </a:lnTo>
                  <a:lnTo>
                    <a:pt x="766" y="558"/>
                  </a:lnTo>
                  <a:lnTo>
                    <a:pt x="764" y="565"/>
                  </a:lnTo>
                  <a:lnTo>
                    <a:pt x="764" y="565"/>
                  </a:lnTo>
                  <a:lnTo>
                    <a:pt x="764" y="565"/>
                  </a:lnTo>
                  <a:close/>
                  <a:moveTo>
                    <a:pt x="499" y="554"/>
                  </a:moveTo>
                  <a:lnTo>
                    <a:pt x="499" y="554"/>
                  </a:lnTo>
                  <a:lnTo>
                    <a:pt x="470" y="575"/>
                  </a:lnTo>
                  <a:lnTo>
                    <a:pt x="444" y="549"/>
                  </a:lnTo>
                  <a:lnTo>
                    <a:pt x="458" y="525"/>
                  </a:lnTo>
                  <a:lnTo>
                    <a:pt x="482" y="518"/>
                  </a:lnTo>
                  <a:lnTo>
                    <a:pt x="503" y="530"/>
                  </a:lnTo>
                  <a:lnTo>
                    <a:pt x="499" y="554"/>
                  </a:lnTo>
                  <a:lnTo>
                    <a:pt x="499" y="554"/>
                  </a:lnTo>
                  <a:lnTo>
                    <a:pt x="499" y="554"/>
                  </a:lnTo>
                  <a:close/>
                  <a:moveTo>
                    <a:pt x="508" y="483"/>
                  </a:moveTo>
                  <a:lnTo>
                    <a:pt x="508" y="483"/>
                  </a:lnTo>
                  <a:lnTo>
                    <a:pt x="487" y="497"/>
                  </a:lnTo>
                  <a:lnTo>
                    <a:pt x="461" y="497"/>
                  </a:lnTo>
                  <a:lnTo>
                    <a:pt x="461" y="487"/>
                  </a:lnTo>
                  <a:lnTo>
                    <a:pt x="477" y="461"/>
                  </a:lnTo>
                  <a:lnTo>
                    <a:pt x="487" y="466"/>
                  </a:lnTo>
                  <a:lnTo>
                    <a:pt x="508" y="483"/>
                  </a:lnTo>
                  <a:lnTo>
                    <a:pt x="508" y="483"/>
                  </a:lnTo>
                  <a:lnTo>
                    <a:pt x="508" y="483"/>
                  </a:lnTo>
                  <a:close/>
                  <a:moveTo>
                    <a:pt x="730" y="525"/>
                  </a:moveTo>
                  <a:lnTo>
                    <a:pt x="730" y="525"/>
                  </a:lnTo>
                  <a:lnTo>
                    <a:pt x="707" y="542"/>
                  </a:lnTo>
                  <a:lnTo>
                    <a:pt x="693" y="523"/>
                  </a:lnTo>
                  <a:lnTo>
                    <a:pt x="688" y="492"/>
                  </a:lnTo>
                  <a:lnTo>
                    <a:pt x="685" y="459"/>
                  </a:lnTo>
                  <a:lnTo>
                    <a:pt x="707" y="464"/>
                  </a:lnTo>
                  <a:lnTo>
                    <a:pt x="716" y="468"/>
                  </a:lnTo>
                  <a:lnTo>
                    <a:pt x="735" y="497"/>
                  </a:lnTo>
                  <a:lnTo>
                    <a:pt x="730" y="525"/>
                  </a:lnTo>
                  <a:lnTo>
                    <a:pt x="730" y="525"/>
                  </a:lnTo>
                  <a:lnTo>
                    <a:pt x="730" y="525"/>
                  </a:lnTo>
                  <a:close/>
                  <a:moveTo>
                    <a:pt x="664" y="504"/>
                  </a:moveTo>
                  <a:lnTo>
                    <a:pt x="664" y="504"/>
                  </a:lnTo>
                  <a:lnTo>
                    <a:pt x="669" y="537"/>
                  </a:lnTo>
                  <a:lnTo>
                    <a:pt x="643" y="528"/>
                  </a:lnTo>
                  <a:lnTo>
                    <a:pt x="617" y="501"/>
                  </a:lnTo>
                  <a:lnTo>
                    <a:pt x="581" y="499"/>
                  </a:lnTo>
                  <a:lnTo>
                    <a:pt x="596" y="475"/>
                  </a:lnTo>
                  <a:lnTo>
                    <a:pt x="577" y="454"/>
                  </a:lnTo>
                  <a:lnTo>
                    <a:pt x="574" y="423"/>
                  </a:lnTo>
                  <a:lnTo>
                    <a:pt x="607" y="435"/>
                  </a:lnTo>
                  <a:lnTo>
                    <a:pt x="650" y="466"/>
                  </a:lnTo>
                  <a:lnTo>
                    <a:pt x="664" y="504"/>
                  </a:lnTo>
                  <a:lnTo>
                    <a:pt x="664" y="504"/>
                  </a:lnTo>
                  <a:lnTo>
                    <a:pt x="664" y="504"/>
                  </a:lnTo>
                  <a:close/>
                  <a:moveTo>
                    <a:pt x="875" y="393"/>
                  </a:moveTo>
                  <a:lnTo>
                    <a:pt x="875" y="393"/>
                  </a:lnTo>
                  <a:lnTo>
                    <a:pt x="894" y="421"/>
                  </a:lnTo>
                  <a:lnTo>
                    <a:pt x="872" y="445"/>
                  </a:lnTo>
                  <a:lnTo>
                    <a:pt x="842" y="506"/>
                  </a:lnTo>
                  <a:lnTo>
                    <a:pt x="813" y="513"/>
                  </a:lnTo>
                  <a:lnTo>
                    <a:pt x="778" y="501"/>
                  </a:lnTo>
                  <a:lnTo>
                    <a:pt x="761" y="471"/>
                  </a:lnTo>
                  <a:lnTo>
                    <a:pt x="761" y="440"/>
                  </a:lnTo>
                  <a:lnTo>
                    <a:pt x="775" y="416"/>
                  </a:lnTo>
                  <a:lnTo>
                    <a:pt x="745" y="416"/>
                  </a:lnTo>
                  <a:lnTo>
                    <a:pt x="728" y="388"/>
                  </a:lnTo>
                  <a:lnTo>
                    <a:pt x="716" y="345"/>
                  </a:lnTo>
                  <a:lnTo>
                    <a:pt x="728" y="303"/>
                  </a:lnTo>
                  <a:lnTo>
                    <a:pt x="740" y="272"/>
                  </a:lnTo>
                  <a:lnTo>
                    <a:pt x="756" y="265"/>
                  </a:lnTo>
                  <a:lnTo>
                    <a:pt x="749" y="241"/>
                  </a:lnTo>
                  <a:lnTo>
                    <a:pt x="787" y="236"/>
                  </a:lnTo>
                  <a:lnTo>
                    <a:pt x="806" y="291"/>
                  </a:lnTo>
                  <a:lnTo>
                    <a:pt x="834" y="312"/>
                  </a:lnTo>
                  <a:lnTo>
                    <a:pt x="861" y="331"/>
                  </a:lnTo>
                  <a:lnTo>
                    <a:pt x="875" y="393"/>
                  </a:lnTo>
                  <a:lnTo>
                    <a:pt x="875" y="393"/>
                  </a:lnTo>
                  <a:lnTo>
                    <a:pt x="875" y="393"/>
                  </a:lnTo>
                  <a:close/>
                  <a:moveTo>
                    <a:pt x="1175" y="16"/>
                  </a:moveTo>
                  <a:lnTo>
                    <a:pt x="1175" y="16"/>
                  </a:lnTo>
                  <a:lnTo>
                    <a:pt x="1218" y="26"/>
                  </a:lnTo>
                  <a:lnTo>
                    <a:pt x="1253" y="45"/>
                  </a:lnTo>
                  <a:lnTo>
                    <a:pt x="1282" y="78"/>
                  </a:lnTo>
                  <a:lnTo>
                    <a:pt x="1282" y="111"/>
                  </a:lnTo>
                  <a:lnTo>
                    <a:pt x="1241" y="163"/>
                  </a:lnTo>
                  <a:lnTo>
                    <a:pt x="1203" y="184"/>
                  </a:lnTo>
                  <a:lnTo>
                    <a:pt x="1187" y="210"/>
                  </a:lnTo>
                  <a:lnTo>
                    <a:pt x="1222" y="210"/>
                  </a:lnTo>
                  <a:lnTo>
                    <a:pt x="1185" y="274"/>
                  </a:lnTo>
                  <a:lnTo>
                    <a:pt x="1159" y="300"/>
                  </a:lnTo>
                  <a:lnTo>
                    <a:pt x="1130" y="378"/>
                  </a:lnTo>
                  <a:lnTo>
                    <a:pt x="1097" y="393"/>
                  </a:lnTo>
                  <a:lnTo>
                    <a:pt x="1088" y="412"/>
                  </a:lnTo>
                  <a:lnTo>
                    <a:pt x="1038" y="421"/>
                  </a:lnTo>
                  <a:lnTo>
                    <a:pt x="1059" y="433"/>
                  </a:lnTo>
                  <a:lnTo>
                    <a:pt x="1050" y="447"/>
                  </a:lnTo>
                  <a:lnTo>
                    <a:pt x="1062" y="487"/>
                  </a:lnTo>
                  <a:lnTo>
                    <a:pt x="1047" y="516"/>
                  </a:lnTo>
                  <a:lnTo>
                    <a:pt x="1021" y="537"/>
                  </a:lnTo>
                  <a:lnTo>
                    <a:pt x="1014" y="568"/>
                  </a:lnTo>
                  <a:lnTo>
                    <a:pt x="991" y="589"/>
                  </a:lnTo>
                  <a:lnTo>
                    <a:pt x="993" y="606"/>
                  </a:lnTo>
                  <a:lnTo>
                    <a:pt x="1021" y="603"/>
                  </a:lnTo>
                  <a:lnTo>
                    <a:pt x="1021" y="620"/>
                  </a:lnTo>
                  <a:lnTo>
                    <a:pt x="979" y="660"/>
                  </a:lnTo>
                  <a:lnTo>
                    <a:pt x="936" y="641"/>
                  </a:lnTo>
                  <a:lnTo>
                    <a:pt x="889" y="653"/>
                  </a:lnTo>
                  <a:lnTo>
                    <a:pt x="865" y="643"/>
                  </a:lnTo>
                  <a:lnTo>
                    <a:pt x="834" y="641"/>
                  </a:lnTo>
                  <a:lnTo>
                    <a:pt x="832" y="608"/>
                  </a:lnTo>
                  <a:lnTo>
                    <a:pt x="863" y="591"/>
                  </a:lnTo>
                  <a:lnTo>
                    <a:pt x="853" y="537"/>
                  </a:lnTo>
                  <a:lnTo>
                    <a:pt x="863" y="532"/>
                  </a:lnTo>
                  <a:lnTo>
                    <a:pt x="908" y="565"/>
                  </a:lnTo>
                  <a:lnTo>
                    <a:pt x="884" y="516"/>
                  </a:lnTo>
                  <a:lnTo>
                    <a:pt x="858" y="501"/>
                  </a:lnTo>
                  <a:lnTo>
                    <a:pt x="872" y="468"/>
                  </a:lnTo>
                  <a:lnTo>
                    <a:pt x="901" y="449"/>
                  </a:lnTo>
                  <a:lnTo>
                    <a:pt x="905" y="419"/>
                  </a:lnTo>
                  <a:lnTo>
                    <a:pt x="882" y="385"/>
                  </a:lnTo>
                  <a:lnTo>
                    <a:pt x="875" y="336"/>
                  </a:lnTo>
                  <a:lnTo>
                    <a:pt x="920" y="341"/>
                  </a:lnTo>
                  <a:lnTo>
                    <a:pt x="934" y="350"/>
                  </a:lnTo>
                  <a:lnTo>
                    <a:pt x="957" y="317"/>
                  </a:lnTo>
                  <a:lnTo>
                    <a:pt x="922" y="305"/>
                  </a:lnTo>
                  <a:lnTo>
                    <a:pt x="865" y="312"/>
                  </a:lnTo>
                  <a:lnTo>
                    <a:pt x="837" y="279"/>
                  </a:lnTo>
                  <a:lnTo>
                    <a:pt x="823" y="236"/>
                  </a:lnTo>
                  <a:lnTo>
                    <a:pt x="804" y="203"/>
                  </a:lnTo>
                  <a:lnTo>
                    <a:pt x="799" y="165"/>
                  </a:lnTo>
                  <a:lnTo>
                    <a:pt x="825" y="144"/>
                  </a:lnTo>
                  <a:lnTo>
                    <a:pt x="844" y="139"/>
                  </a:lnTo>
                  <a:lnTo>
                    <a:pt x="875" y="120"/>
                  </a:lnTo>
                  <a:lnTo>
                    <a:pt x="898" y="75"/>
                  </a:lnTo>
                  <a:lnTo>
                    <a:pt x="920" y="83"/>
                  </a:lnTo>
                  <a:lnTo>
                    <a:pt x="936" y="116"/>
                  </a:lnTo>
                  <a:lnTo>
                    <a:pt x="948" y="49"/>
                  </a:lnTo>
                  <a:lnTo>
                    <a:pt x="969" y="28"/>
                  </a:lnTo>
                  <a:lnTo>
                    <a:pt x="1000" y="14"/>
                  </a:lnTo>
                  <a:lnTo>
                    <a:pt x="1047" y="7"/>
                  </a:lnTo>
                  <a:lnTo>
                    <a:pt x="1057" y="23"/>
                  </a:lnTo>
                  <a:lnTo>
                    <a:pt x="1104" y="0"/>
                  </a:lnTo>
                  <a:lnTo>
                    <a:pt x="1140" y="9"/>
                  </a:lnTo>
                  <a:lnTo>
                    <a:pt x="1175" y="16"/>
                  </a:lnTo>
                  <a:lnTo>
                    <a:pt x="1175" y="16"/>
                  </a:lnTo>
                  <a:lnTo>
                    <a:pt x="1175" y="1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1" name="Google Shape;1111;p63"/>
            <p:cNvSpPr/>
            <p:nvPr/>
          </p:nvSpPr>
          <p:spPr>
            <a:xfrm>
              <a:off x="2312812" y="4407637"/>
              <a:ext cx="238609" cy="1351549"/>
            </a:xfrm>
            <a:custGeom>
              <a:rect b="b" l="l" r="r" t="t"/>
              <a:pathLst>
                <a:path extrusionOk="0" h="793" w="140">
                  <a:moveTo>
                    <a:pt x="114" y="710"/>
                  </a:moveTo>
                  <a:lnTo>
                    <a:pt x="114" y="710"/>
                  </a:lnTo>
                  <a:lnTo>
                    <a:pt x="114" y="772"/>
                  </a:lnTo>
                  <a:lnTo>
                    <a:pt x="130" y="772"/>
                  </a:lnTo>
                  <a:lnTo>
                    <a:pt x="140" y="772"/>
                  </a:lnTo>
                  <a:lnTo>
                    <a:pt x="135" y="784"/>
                  </a:lnTo>
                  <a:lnTo>
                    <a:pt x="121" y="793"/>
                  </a:lnTo>
                  <a:lnTo>
                    <a:pt x="114" y="791"/>
                  </a:lnTo>
                  <a:lnTo>
                    <a:pt x="104" y="788"/>
                  </a:lnTo>
                  <a:lnTo>
                    <a:pt x="90" y="781"/>
                  </a:lnTo>
                  <a:lnTo>
                    <a:pt x="74" y="776"/>
                  </a:lnTo>
                  <a:lnTo>
                    <a:pt x="55" y="762"/>
                  </a:lnTo>
                  <a:lnTo>
                    <a:pt x="38" y="746"/>
                  </a:lnTo>
                  <a:lnTo>
                    <a:pt x="14" y="717"/>
                  </a:lnTo>
                  <a:lnTo>
                    <a:pt x="29" y="722"/>
                  </a:lnTo>
                  <a:lnTo>
                    <a:pt x="52" y="741"/>
                  </a:lnTo>
                  <a:lnTo>
                    <a:pt x="71" y="750"/>
                  </a:lnTo>
                  <a:lnTo>
                    <a:pt x="81" y="739"/>
                  </a:lnTo>
                  <a:lnTo>
                    <a:pt x="88" y="720"/>
                  </a:lnTo>
                  <a:lnTo>
                    <a:pt x="102" y="708"/>
                  </a:lnTo>
                  <a:lnTo>
                    <a:pt x="114" y="710"/>
                  </a:lnTo>
                  <a:close/>
                  <a:moveTo>
                    <a:pt x="118" y="66"/>
                  </a:moveTo>
                  <a:lnTo>
                    <a:pt x="118" y="66"/>
                  </a:lnTo>
                  <a:lnTo>
                    <a:pt x="126" y="90"/>
                  </a:lnTo>
                  <a:lnTo>
                    <a:pt x="137" y="88"/>
                  </a:lnTo>
                  <a:lnTo>
                    <a:pt x="140" y="92"/>
                  </a:lnTo>
                  <a:lnTo>
                    <a:pt x="135" y="111"/>
                  </a:lnTo>
                  <a:lnTo>
                    <a:pt x="116" y="118"/>
                  </a:lnTo>
                  <a:lnTo>
                    <a:pt x="116" y="149"/>
                  </a:lnTo>
                  <a:lnTo>
                    <a:pt x="114" y="154"/>
                  </a:lnTo>
                  <a:lnTo>
                    <a:pt x="118" y="161"/>
                  </a:lnTo>
                  <a:lnTo>
                    <a:pt x="107" y="173"/>
                  </a:lnTo>
                  <a:lnTo>
                    <a:pt x="95" y="189"/>
                  </a:lnTo>
                  <a:lnTo>
                    <a:pt x="90" y="206"/>
                  </a:lnTo>
                  <a:lnTo>
                    <a:pt x="92" y="225"/>
                  </a:lnTo>
                  <a:lnTo>
                    <a:pt x="83" y="244"/>
                  </a:lnTo>
                  <a:lnTo>
                    <a:pt x="90" y="277"/>
                  </a:lnTo>
                  <a:lnTo>
                    <a:pt x="92" y="282"/>
                  </a:lnTo>
                  <a:lnTo>
                    <a:pt x="92" y="298"/>
                  </a:lnTo>
                  <a:lnTo>
                    <a:pt x="85" y="317"/>
                  </a:lnTo>
                  <a:lnTo>
                    <a:pt x="85" y="334"/>
                  </a:lnTo>
                  <a:lnTo>
                    <a:pt x="71" y="346"/>
                  </a:lnTo>
                  <a:lnTo>
                    <a:pt x="71" y="365"/>
                  </a:lnTo>
                  <a:lnTo>
                    <a:pt x="78" y="386"/>
                  </a:lnTo>
                  <a:lnTo>
                    <a:pt x="66" y="393"/>
                  </a:lnTo>
                  <a:lnTo>
                    <a:pt x="64" y="410"/>
                  </a:lnTo>
                  <a:lnTo>
                    <a:pt x="59" y="433"/>
                  </a:lnTo>
                  <a:lnTo>
                    <a:pt x="62" y="459"/>
                  </a:lnTo>
                  <a:lnTo>
                    <a:pt x="57" y="464"/>
                  </a:lnTo>
                  <a:lnTo>
                    <a:pt x="59" y="488"/>
                  </a:lnTo>
                  <a:lnTo>
                    <a:pt x="66" y="497"/>
                  </a:lnTo>
                  <a:lnTo>
                    <a:pt x="62" y="507"/>
                  </a:lnTo>
                  <a:lnTo>
                    <a:pt x="69" y="511"/>
                  </a:lnTo>
                  <a:lnTo>
                    <a:pt x="71" y="518"/>
                  </a:lnTo>
                  <a:lnTo>
                    <a:pt x="64" y="523"/>
                  </a:lnTo>
                  <a:lnTo>
                    <a:pt x="64" y="537"/>
                  </a:lnTo>
                  <a:lnTo>
                    <a:pt x="59" y="568"/>
                  </a:lnTo>
                  <a:lnTo>
                    <a:pt x="52" y="587"/>
                  </a:lnTo>
                  <a:lnTo>
                    <a:pt x="52" y="599"/>
                  </a:lnTo>
                  <a:lnTo>
                    <a:pt x="48" y="616"/>
                  </a:lnTo>
                  <a:lnTo>
                    <a:pt x="36" y="627"/>
                  </a:lnTo>
                  <a:lnTo>
                    <a:pt x="38" y="653"/>
                  </a:lnTo>
                  <a:lnTo>
                    <a:pt x="43" y="663"/>
                  </a:lnTo>
                  <a:lnTo>
                    <a:pt x="52" y="660"/>
                  </a:lnTo>
                  <a:lnTo>
                    <a:pt x="52" y="679"/>
                  </a:lnTo>
                  <a:lnTo>
                    <a:pt x="59" y="696"/>
                  </a:lnTo>
                  <a:lnTo>
                    <a:pt x="100" y="698"/>
                  </a:lnTo>
                  <a:lnTo>
                    <a:pt x="114" y="701"/>
                  </a:lnTo>
                  <a:lnTo>
                    <a:pt x="100" y="701"/>
                  </a:lnTo>
                  <a:lnTo>
                    <a:pt x="90" y="708"/>
                  </a:lnTo>
                  <a:lnTo>
                    <a:pt x="76" y="717"/>
                  </a:lnTo>
                  <a:lnTo>
                    <a:pt x="74" y="743"/>
                  </a:lnTo>
                  <a:lnTo>
                    <a:pt x="66" y="743"/>
                  </a:lnTo>
                  <a:lnTo>
                    <a:pt x="50" y="736"/>
                  </a:lnTo>
                  <a:lnTo>
                    <a:pt x="31" y="717"/>
                  </a:lnTo>
                  <a:lnTo>
                    <a:pt x="31" y="717"/>
                  </a:lnTo>
                  <a:lnTo>
                    <a:pt x="12" y="701"/>
                  </a:lnTo>
                  <a:lnTo>
                    <a:pt x="5" y="684"/>
                  </a:lnTo>
                  <a:lnTo>
                    <a:pt x="10" y="670"/>
                  </a:lnTo>
                  <a:lnTo>
                    <a:pt x="3" y="653"/>
                  </a:lnTo>
                  <a:lnTo>
                    <a:pt x="0" y="611"/>
                  </a:lnTo>
                  <a:lnTo>
                    <a:pt x="7" y="587"/>
                  </a:lnTo>
                  <a:lnTo>
                    <a:pt x="24" y="568"/>
                  </a:lnTo>
                  <a:lnTo>
                    <a:pt x="0" y="561"/>
                  </a:lnTo>
                  <a:lnTo>
                    <a:pt x="14" y="542"/>
                  </a:lnTo>
                  <a:lnTo>
                    <a:pt x="19" y="504"/>
                  </a:lnTo>
                  <a:lnTo>
                    <a:pt x="38" y="511"/>
                  </a:lnTo>
                  <a:lnTo>
                    <a:pt x="48" y="466"/>
                  </a:lnTo>
                  <a:lnTo>
                    <a:pt x="36" y="459"/>
                  </a:lnTo>
                  <a:lnTo>
                    <a:pt x="31" y="488"/>
                  </a:lnTo>
                  <a:lnTo>
                    <a:pt x="21" y="485"/>
                  </a:lnTo>
                  <a:lnTo>
                    <a:pt x="26" y="452"/>
                  </a:lnTo>
                  <a:lnTo>
                    <a:pt x="31" y="414"/>
                  </a:lnTo>
                  <a:lnTo>
                    <a:pt x="38" y="400"/>
                  </a:lnTo>
                  <a:lnTo>
                    <a:pt x="33" y="379"/>
                  </a:lnTo>
                  <a:lnTo>
                    <a:pt x="33" y="358"/>
                  </a:lnTo>
                  <a:lnTo>
                    <a:pt x="38" y="355"/>
                  </a:lnTo>
                  <a:lnTo>
                    <a:pt x="50" y="324"/>
                  </a:lnTo>
                  <a:lnTo>
                    <a:pt x="59" y="294"/>
                  </a:lnTo>
                  <a:lnTo>
                    <a:pt x="66" y="263"/>
                  </a:lnTo>
                  <a:lnTo>
                    <a:pt x="64" y="237"/>
                  </a:lnTo>
                  <a:lnTo>
                    <a:pt x="69" y="220"/>
                  </a:lnTo>
                  <a:lnTo>
                    <a:pt x="66" y="197"/>
                  </a:lnTo>
                  <a:lnTo>
                    <a:pt x="76" y="175"/>
                  </a:lnTo>
                  <a:lnTo>
                    <a:pt x="78" y="140"/>
                  </a:lnTo>
                  <a:lnTo>
                    <a:pt x="85" y="104"/>
                  </a:lnTo>
                  <a:lnTo>
                    <a:pt x="90" y="64"/>
                  </a:lnTo>
                  <a:lnTo>
                    <a:pt x="88" y="36"/>
                  </a:lnTo>
                  <a:lnTo>
                    <a:pt x="85" y="12"/>
                  </a:lnTo>
                  <a:lnTo>
                    <a:pt x="92" y="10"/>
                  </a:lnTo>
                  <a:lnTo>
                    <a:pt x="97" y="0"/>
                  </a:lnTo>
                  <a:lnTo>
                    <a:pt x="104" y="10"/>
                  </a:lnTo>
                  <a:lnTo>
                    <a:pt x="107" y="24"/>
                  </a:lnTo>
                  <a:lnTo>
                    <a:pt x="116" y="31"/>
                  </a:lnTo>
                  <a:lnTo>
                    <a:pt x="111" y="47"/>
                  </a:lnTo>
                  <a:lnTo>
                    <a:pt x="118" y="6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63"/>
            <p:cNvSpPr/>
            <p:nvPr/>
          </p:nvSpPr>
          <p:spPr>
            <a:xfrm>
              <a:off x="4161177" y="3631307"/>
              <a:ext cx="165323" cy="170435"/>
            </a:xfrm>
            <a:custGeom>
              <a:rect b="b" l="l" r="r" t="t"/>
              <a:pathLst>
                <a:path extrusionOk="0" h="100" w="97">
                  <a:moveTo>
                    <a:pt x="38" y="0"/>
                  </a:moveTo>
                  <a:lnTo>
                    <a:pt x="38" y="0"/>
                  </a:lnTo>
                  <a:lnTo>
                    <a:pt x="40" y="7"/>
                  </a:lnTo>
                  <a:lnTo>
                    <a:pt x="42" y="5"/>
                  </a:lnTo>
                  <a:lnTo>
                    <a:pt x="50" y="3"/>
                  </a:lnTo>
                  <a:lnTo>
                    <a:pt x="59" y="5"/>
                  </a:lnTo>
                  <a:lnTo>
                    <a:pt x="61" y="10"/>
                  </a:lnTo>
                  <a:lnTo>
                    <a:pt x="68" y="14"/>
                  </a:lnTo>
                  <a:lnTo>
                    <a:pt x="76" y="10"/>
                  </a:lnTo>
                  <a:lnTo>
                    <a:pt x="80" y="10"/>
                  </a:lnTo>
                  <a:lnTo>
                    <a:pt x="92" y="14"/>
                  </a:lnTo>
                  <a:lnTo>
                    <a:pt x="97" y="38"/>
                  </a:lnTo>
                  <a:lnTo>
                    <a:pt x="90" y="50"/>
                  </a:lnTo>
                  <a:lnTo>
                    <a:pt x="85" y="69"/>
                  </a:lnTo>
                  <a:lnTo>
                    <a:pt x="92" y="83"/>
                  </a:lnTo>
                  <a:lnTo>
                    <a:pt x="92" y="88"/>
                  </a:lnTo>
                  <a:lnTo>
                    <a:pt x="85" y="88"/>
                  </a:lnTo>
                  <a:lnTo>
                    <a:pt x="73" y="85"/>
                  </a:lnTo>
                  <a:lnTo>
                    <a:pt x="64" y="85"/>
                  </a:lnTo>
                  <a:lnTo>
                    <a:pt x="42" y="88"/>
                  </a:lnTo>
                  <a:lnTo>
                    <a:pt x="33" y="95"/>
                  </a:lnTo>
                  <a:lnTo>
                    <a:pt x="16" y="100"/>
                  </a:lnTo>
                  <a:lnTo>
                    <a:pt x="14" y="97"/>
                  </a:lnTo>
                  <a:lnTo>
                    <a:pt x="14" y="85"/>
                  </a:lnTo>
                  <a:lnTo>
                    <a:pt x="16" y="83"/>
                  </a:lnTo>
                  <a:lnTo>
                    <a:pt x="16" y="78"/>
                  </a:lnTo>
                  <a:lnTo>
                    <a:pt x="7" y="71"/>
                  </a:lnTo>
                  <a:lnTo>
                    <a:pt x="2" y="69"/>
                  </a:lnTo>
                  <a:lnTo>
                    <a:pt x="0" y="64"/>
                  </a:lnTo>
                  <a:lnTo>
                    <a:pt x="2" y="57"/>
                  </a:lnTo>
                  <a:lnTo>
                    <a:pt x="0" y="50"/>
                  </a:lnTo>
                  <a:lnTo>
                    <a:pt x="2" y="45"/>
                  </a:lnTo>
                  <a:lnTo>
                    <a:pt x="5" y="45"/>
                  </a:lnTo>
                  <a:lnTo>
                    <a:pt x="5" y="38"/>
                  </a:lnTo>
                  <a:lnTo>
                    <a:pt x="5" y="36"/>
                  </a:lnTo>
                  <a:lnTo>
                    <a:pt x="5" y="33"/>
                  </a:lnTo>
                  <a:lnTo>
                    <a:pt x="12" y="31"/>
                  </a:lnTo>
                  <a:lnTo>
                    <a:pt x="7" y="19"/>
                  </a:lnTo>
                  <a:lnTo>
                    <a:pt x="2" y="12"/>
                  </a:lnTo>
                  <a:lnTo>
                    <a:pt x="5" y="5"/>
                  </a:lnTo>
                  <a:lnTo>
                    <a:pt x="7" y="5"/>
                  </a:lnTo>
                  <a:lnTo>
                    <a:pt x="9" y="3"/>
                  </a:lnTo>
                  <a:lnTo>
                    <a:pt x="14" y="5"/>
                  </a:lnTo>
                  <a:lnTo>
                    <a:pt x="26" y="5"/>
                  </a:lnTo>
                  <a:lnTo>
                    <a:pt x="31" y="0"/>
                  </a:lnTo>
                  <a:lnTo>
                    <a:pt x="33" y="3"/>
                  </a:lnTo>
                  <a:lnTo>
                    <a:pt x="38"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3" name="Google Shape;1113;p63"/>
            <p:cNvSpPr/>
            <p:nvPr/>
          </p:nvSpPr>
          <p:spPr>
            <a:xfrm>
              <a:off x="2218221" y="3575063"/>
              <a:ext cx="334052" cy="460174"/>
            </a:xfrm>
            <a:custGeom>
              <a:rect b="b" l="l" r="r" t="t"/>
              <a:pathLst>
                <a:path extrusionOk="0" h="270" w="196">
                  <a:moveTo>
                    <a:pt x="113" y="14"/>
                  </a:moveTo>
                  <a:lnTo>
                    <a:pt x="113" y="14"/>
                  </a:lnTo>
                  <a:lnTo>
                    <a:pt x="109" y="21"/>
                  </a:lnTo>
                  <a:lnTo>
                    <a:pt x="102" y="26"/>
                  </a:lnTo>
                  <a:lnTo>
                    <a:pt x="97" y="33"/>
                  </a:lnTo>
                  <a:lnTo>
                    <a:pt x="94" y="45"/>
                  </a:lnTo>
                  <a:lnTo>
                    <a:pt x="92" y="55"/>
                  </a:lnTo>
                  <a:lnTo>
                    <a:pt x="99" y="55"/>
                  </a:lnTo>
                  <a:lnTo>
                    <a:pt x="102" y="62"/>
                  </a:lnTo>
                  <a:lnTo>
                    <a:pt x="106" y="66"/>
                  </a:lnTo>
                  <a:lnTo>
                    <a:pt x="106" y="74"/>
                  </a:lnTo>
                  <a:lnTo>
                    <a:pt x="104" y="78"/>
                  </a:lnTo>
                  <a:lnTo>
                    <a:pt x="106" y="81"/>
                  </a:lnTo>
                  <a:lnTo>
                    <a:pt x="109" y="83"/>
                  </a:lnTo>
                  <a:lnTo>
                    <a:pt x="113" y="90"/>
                  </a:lnTo>
                  <a:lnTo>
                    <a:pt x="135" y="88"/>
                  </a:lnTo>
                  <a:lnTo>
                    <a:pt x="144" y="90"/>
                  </a:lnTo>
                  <a:lnTo>
                    <a:pt x="154" y="104"/>
                  </a:lnTo>
                  <a:lnTo>
                    <a:pt x="161" y="102"/>
                  </a:lnTo>
                  <a:lnTo>
                    <a:pt x="172" y="102"/>
                  </a:lnTo>
                  <a:lnTo>
                    <a:pt x="182" y="100"/>
                  </a:lnTo>
                  <a:lnTo>
                    <a:pt x="187" y="104"/>
                  </a:lnTo>
                  <a:lnTo>
                    <a:pt x="184" y="114"/>
                  </a:lnTo>
                  <a:lnTo>
                    <a:pt x="182" y="118"/>
                  </a:lnTo>
                  <a:lnTo>
                    <a:pt x="180" y="128"/>
                  </a:lnTo>
                  <a:lnTo>
                    <a:pt x="182" y="140"/>
                  </a:lnTo>
                  <a:lnTo>
                    <a:pt x="189" y="145"/>
                  </a:lnTo>
                  <a:lnTo>
                    <a:pt x="189" y="149"/>
                  </a:lnTo>
                  <a:lnTo>
                    <a:pt x="180" y="156"/>
                  </a:lnTo>
                  <a:lnTo>
                    <a:pt x="187" y="159"/>
                  </a:lnTo>
                  <a:lnTo>
                    <a:pt x="191" y="166"/>
                  </a:lnTo>
                  <a:lnTo>
                    <a:pt x="196" y="182"/>
                  </a:lnTo>
                  <a:lnTo>
                    <a:pt x="191" y="182"/>
                  </a:lnTo>
                  <a:lnTo>
                    <a:pt x="189" y="173"/>
                  </a:lnTo>
                  <a:lnTo>
                    <a:pt x="184" y="168"/>
                  </a:lnTo>
                  <a:lnTo>
                    <a:pt x="180" y="175"/>
                  </a:lnTo>
                  <a:lnTo>
                    <a:pt x="149" y="173"/>
                  </a:lnTo>
                  <a:lnTo>
                    <a:pt x="149" y="185"/>
                  </a:lnTo>
                  <a:lnTo>
                    <a:pt x="158" y="185"/>
                  </a:lnTo>
                  <a:lnTo>
                    <a:pt x="156" y="192"/>
                  </a:lnTo>
                  <a:lnTo>
                    <a:pt x="154" y="189"/>
                  </a:lnTo>
                  <a:lnTo>
                    <a:pt x="144" y="192"/>
                  </a:lnTo>
                  <a:lnTo>
                    <a:pt x="144" y="204"/>
                  </a:lnTo>
                  <a:lnTo>
                    <a:pt x="151" y="211"/>
                  </a:lnTo>
                  <a:lnTo>
                    <a:pt x="154" y="220"/>
                  </a:lnTo>
                  <a:lnTo>
                    <a:pt x="154" y="227"/>
                  </a:lnTo>
                  <a:lnTo>
                    <a:pt x="146" y="270"/>
                  </a:lnTo>
                  <a:lnTo>
                    <a:pt x="139" y="261"/>
                  </a:lnTo>
                  <a:lnTo>
                    <a:pt x="132" y="261"/>
                  </a:lnTo>
                  <a:lnTo>
                    <a:pt x="144" y="246"/>
                  </a:lnTo>
                  <a:lnTo>
                    <a:pt x="132" y="237"/>
                  </a:lnTo>
                  <a:lnTo>
                    <a:pt x="123" y="239"/>
                  </a:lnTo>
                  <a:lnTo>
                    <a:pt x="116" y="237"/>
                  </a:lnTo>
                  <a:lnTo>
                    <a:pt x="106" y="242"/>
                  </a:lnTo>
                  <a:lnTo>
                    <a:pt x="94" y="239"/>
                  </a:lnTo>
                  <a:lnTo>
                    <a:pt x="85" y="223"/>
                  </a:lnTo>
                  <a:lnTo>
                    <a:pt x="78" y="218"/>
                  </a:lnTo>
                  <a:lnTo>
                    <a:pt x="73" y="211"/>
                  </a:lnTo>
                  <a:lnTo>
                    <a:pt x="61" y="201"/>
                  </a:lnTo>
                  <a:lnTo>
                    <a:pt x="59" y="204"/>
                  </a:lnTo>
                  <a:lnTo>
                    <a:pt x="49" y="199"/>
                  </a:lnTo>
                  <a:lnTo>
                    <a:pt x="42" y="194"/>
                  </a:lnTo>
                  <a:lnTo>
                    <a:pt x="38" y="199"/>
                  </a:lnTo>
                  <a:lnTo>
                    <a:pt x="23" y="197"/>
                  </a:lnTo>
                  <a:lnTo>
                    <a:pt x="21" y="187"/>
                  </a:lnTo>
                  <a:lnTo>
                    <a:pt x="16" y="189"/>
                  </a:lnTo>
                  <a:lnTo>
                    <a:pt x="2" y="180"/>
                  </a:lnTo>
                  <a:lnTo>
                    <a:pt x="0" y="175"/>
                  </a:lnTo>
                  <a:lnTo>
                    <a:pt x="5" y="173"/>
                  </a:lnTo>
                  <a:lnTo>
                    <a:pt x="5" y="166"/>
                  </a:lnTo>
                  <a:lnTo>
                    <a:pt x="9" y="159"/>
                  </a:lnTo>
                  <a:lnTo>
                    <a:pt x="16" y="159"/>
                  </a:lnTo>
                  <a:lnTo>
                    <a:pt x="23" y="149"/>
                  </a:lnTo>
                  <a:lnTo>
                    <a:pt x="31" y="140"/>
                  </a:lnTo>
                  <a:lnTo>
                    <a:pt x="23" y="135"/>
                  </a:lnTo>
                  <a:lnTo>
                    <a:pt x="26" y="126"/>
                  </a:lnTo>
                  <a:lnTo>
                    <a:pt x="23" y="111"/>
                  </a:lnTo>
                  <a:lnTo>
                    <a:pt x="26" y="107"/>
                  </a:lnTo>
                  <a:lnTo>
                    <a:pt x="23" y="95"/>
                  </a:lnTo>
                  <a:lnTo>
                    <a:pt x="16" y="85"/>
                  </a:lnTo>
                  <a:lnTo>
                    <a:pt x="19" y="78"/>
                  </a:lnTo>
                  <a:lnTo>
                    <a:pt x="23" y="78"/>
                  </a:lnTo>
                  <a:lnTo>
                    <a:pt x="28" y="74"/>
                  </a:lnTo>
                  <a:lnTo>
                    <a:pt x="23" y="64"/>
                  </a:lnTo>
                  <a:lnTo>
                    <a:pt x="26" y="62"/>
                  </a:lnTo>
                  <a:lnTo>
                    <a:pt x="33" y="62"/>
                  </a:lnTo>
                  <a:lnTo>
                    <a:pt x="45" y="52"/>
                  </a:lnTo>
                  <a:lnTo>
                    <a:pt x="52" y="50"/>
                  </a:lnTo>
                  <a:lnTo>
                    <a:pt x="52" y="43"/>
                  </a:lnTo>
                  <a:lnTo>
                    <a:pt x="57" y="31"/>
                  </a:lnTo>
                  <a:lnTo>
                    <a:pt x="66" y="21"/>
                  </a:lnTo>
                  <a:lnTo>
                    <a:pt x="75" y="21"/>
                  </a:lnTo>
                  <a:lnTo>
                    <a:pt x="78" y="19"/>
                  </a:lnTo>
                  <a:lnTo>
                    <a:pt x="90" y="19"/>
                  </a:lnTo>
                  <a:lnTo>
                    <a:pt x="102" y="12"/>
                  </a:lnTo>
                  <a:lnTo>
                    <a:pt x="109" y="7"/>
                  </a:lnTo>
                  <a:lnTo>
                    <a:pt x="116" y="0"/>
                  </a:lnTo>
                  <a:lnTo>
                    <a:pt x="123" y="3"/>
                  </a:lnTo>
                  <a:lnTo>
                    <a:pt x="125" y="5"/>
                  </a:lnTo>
                  <a:lnTo>
                    <a:pt x="123" y="12"/>
                  </a:lnTo>
                  <a:lnTo>
                    <a:pt x="113" y="14"/>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63"/>
            <p:cNvSpPr/>
            <p:nvPr/>
          </p:nvSpPr>
          <p:spPr>
            <a:xfrm>
              <a:off x="2023925" y="3610855"/>
              <a:ext cx="97148" cy="81809"/>
            </a:xfrm>
            <a:custGeom>
              <a:rect b="b" l="l" r="r" t="t"/>
              <a:pathLst>
                <a:path extrusionOk="0" h="48" w="57">
                  <a:moveTo>
                    <a:pt x="7" y="0"/>
                  </a:moveTo>
                  <a:lnTo>
                    <a:pt x="7" y="0"/>
                  </a:lnTo>
                  <a:lnTo>
                    <a:pt x="17" y="5"/>
                  </a:lnTo>
                  <a:lnTo>
                    <a:pt x="22" y="3"/>
                  </a:lnTo>
                  <a:lnTo>
                    <a:pt x="26" y="3"/>
                  </a:lnTo>
                  <a:lnTo>
                    <a:pt x="29" y="8"/>
                  </a:lnTo>
                  <a:lnTo>
                    <a:pt x="33" y="8"/>
                  </a:lnTo>
                  <a:lnTo>
                    <a:pt x="38" y="5"/>
                  </a:lnTo>
                  <a:lnTo>
                    <a:pt x="43" y="12"/>
                  </a:lnTo>
                  <a:lnTo>
                    <a:pt x="48" y="19"/>
                  </a:lnTo>
                  <a:lnTo>
                    <a:pt x="57" y="26"/>
                  </a:lnTo>
                  <a:lnTo>
                    <a:pt x="50" y="29"/>
                  </a:lnTo>
                  <a:lnTo>
                    <a:pt x="50" y="34"/>
                  </a:lnTo>
                  <a:lnTo>
                    <a:pt x="52" y="36"/>
                  </a:lnTo>
                  <a:lnTo>
                    <a:pt x="50" y="38"/>
                  </a:lnTo>
                  <a:lnTo>
                    <a:pt x="52" y="43"/>
                  </a:lnTo>
                  <a:lnTo>
                    <a:pt x="50" y="45"/>
                  </a:lnTo>
                  <a:lnTo>
                    <a:pt x="50" y="48"/>
                  </a:lnTo>
                  <a:lnTo>
                    <a:pt x="40" y="45"/>
                  </a:lnTo>
                  <a:lnTo>
                    <a:pt x="36" y="41"/>
                  </a:lnTo>
                  <a:lnTo>
                    <a:pt x="38" y="38"/>
                  </a:lnTo>
                  <a:lnTo>
                    <a:pt x="38" y="36"/>
                  </a:lnTo>
                  <a:lnTo>
                    <a:pt x="33" y="31"/>
                  </a:lnTo>
                  <a:lnTo>
                    <a:pt x="29" y="29"/>
                  </a:lnTo>
                  <a:lnTo>
                    <a:pt x="22" y="26"/>
                  </a:lnTo>
                  <a:lnTo>
                    <a:pt x="22" y="22"/>
                  </a:lnTo>
                  <a:lnTo>
                    <a:pt x="17" y="19"/>
                  </a:lnTo>
                  <a:lnTo>
                    <a:pt x="17" y="24"/>
                  </a:lnTo>
                  <a:lnTo>
                    <a:pt x="14" y="26"/>
                  </a:lnTo>
                  <a:lnTo>
                    <a:pt x="10" y="22"/>
                  </a:lnTo>
                  <a:lnTo>
                    <a:pt x="5" y="22"/>
                  </a:lnTo>
                  <a:lnTo>
                    <a:pt x="3" y="17"/>
                  </a:lnTo>
                  <a:lnTo>
                    <a:pt x="3" y="12"/>
                  </a:lnTo>
                  <a:lnTo>
                    <a:pt x="5" y="8"/>
                  </a:lnTo>
                  <a:lnTo>
                    <a:pt x="0" y="5"/>
                  </a:lnTo>
                  <a:lnTo>
                    <a:pt x="5" y="3"/>
                  </a:lnTo>
                  <a:lnTo>
                    <a:pt x="7"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5" name="Google Shape;1115;p63"/>
            <p:cNvSpPr/>
            <p:nvPr/>
          </p:nvSpPr>
          <p:spPr>
            <a:xfrm>
              <a:off x="2047787" y="3264872"/>
              <a:ext cx="303374" cy="100557"/>
            </a:xfrm>
            <a:custGeom>
              <a:rect b="b" l="l" r="r" t="t"/>
              <a:pathLst>
                <a:path extrusionOk="0" h="59" w="178">
                  <a:moveTo>
                    <a:pt x="88" y="7"/>
                  </a:moveTo>
                  <a:lnTo>
                    <a:pt x="88" y="7"/>
                  </a:lnTo>
                  <a:lnTo>
                    <a:pt x="95" y="14"/>
                  </a:lnTo>
                  <a:lnTo>
                    <a:pt x="109" y="12"/>
                  </a:lnTo>
                  <a:lnTo>
                    <a:pt x="114" y="16"/>
                  </a:lnTo>
                  <a:lnTo>
                    <a:pt x="128" y="28"/>
                  </a:lnTo>
                  <a:lnTo>
                    <a:pt x="138" y="35"/>
                  </a:lnTo>
                  <a:lnTo>
                    <a:pt x="145" y="33"/>
                  </a:lnTo>
                  <a:lnTo>
                    <a:pt x="154" y="38"/>
                  </a:lnTo>
                  <a:lnTo>
                    <a:pt x="152" y="42"/>
                  </a:lnTo>
                  <a:lnTo>
                    <a:pt x="166" y="45"/>
                  </a:lnTo>
                  <a:lnTo>
                    <a:pt x="178" y="52"/>
                  </a:lnTo>
                  <a:lnTo>
                    <a:pt x="175" y="54"/>
                  </a:lnTo>
                  <a:lnTo>
                    <a:pt x="166" y="57"/>
                  </a:lnTo>
                  <a:lnTo>
                    <a:pt x="154" y="57"/>
                  </a:lnTo>
                  <a:lnTo>
                    <a:pt x="142" y="57"/>
                  </a:lnTo>
                  <a:lnTo>
                    <a:pt x="119" y="59"/>
                  </a:lnTo>
                  <a:lnTo>
                    <a:pt x="131" y="50"/>
                  </a:lnTo>
                  <a:lnTo>
                    <a:pt x="123" y="45"/>
                  </a:lnTo>
                  <a:lnTo>
                    <a:pt x="112" y="42"/>
                  </a:lnTo>
                  <a:lnTo>
                    <a:pt x="107" y="38"/>
                  </a:lnTo>
                  <a:lnTo>
                    <a:pt x="105" y="28"/>
                  </a:lnTo>
                  <a:lnTo>
                    <a:pt x="95" y="28"/>
                  </a:lnTo>
                  <a:lnTo>
                    <a:pt x="79" y="24"/>
                  </a:lnTo>
                  <a:lnTo>
                    <a:pt x="74" y="21"/>
                  </a:lnTo>
                  <a:lnTo>
                    <a:pt x="52" y="19"/>
                  </a:lnTo>
                  <a:lnTo>
                    <a:pt x="48" y="14"/>
                  </a:lnTo>
                  <a:lnTo>
                    <a:pt x="52" y="9"/>
                  </a:lnTo>
                  <a:lnTo>
                    <a:pt x="38" y="9"/>
                  </a:lnTo>
                  <a:lnTo>
                    <a:pt x="26" y="19"/>
                  </a:lnTo>
                  <a:lnTo>
                    <a:pt x="19" y="19"/>
                  </a:lnTo>
                  <a:lnTo>
                    <a:pt x="17" y="24"/>
                  </a:lnTo>
                  <a:lnTo>
                    <a:pt x="10" y="24"/>
                  </a:lnTo>
                  <a:lnTo>
                    <a:pt x="0" y="24"/>
                  </a:lnTo>
                  <a:lnTo>
                    <a:pt x="10" y="19"/>
                  </a:lnTo>
                  <a:lnTo>
                    <a:pt x="15" y="12"/>
                  </a:lnTo>
                  <a:lnTo>
                    <a:pt x="22" y="7"/>
                  </a:lnTo>
                  <a:lnTo>
                    <a:pt x="29" y="5"/>
                  </a:lnTo>
                  <a:lnTo>
                    <a:pt x="43" y="2"/>
                  </a:lnTo>
                  <a:lnTo>
                    <a:pt x="45" y="0"/>
                  </a:lnTo>
                  <a:lnTo>
                    <a:pt x="60" y="2"/>
                  </a:lnTo>
                  <a:lnTo>
                    <a:pt x="74" y="2"/>
                  </a:lnTo>
                  <a:lnTo>
                    <a:pt x="88"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63"/>
            <p:cNvSpPr/>
            <p:nvPr/>
          </p:nvSpPr>
          <p:spPr>
            <a:xfrm>
              <a:off x="5301385" y="2872872"/>
              <a:ext cx="49427" cy="20453"/>
            </a:xfrm>
            <a:custGeom>
              <a:rect b="b" l="l" r="r" t="t"/>
              <a:pathLst>
                <a:path extrusionOk="0" h="12" w="29">
                  <a:moveTo>
                    <a:pt x="29" y="0"/>
                  </a:moveTo>
                  <a:lnTo>
                    <a:pt x="29" y="0"/>
                  </a:lnTo>
                  <a:lnTo>
                    <a:pt x="19" y="7"/>
                  </a:lnTo>
                  <a:lnTo>
                    <a:pt x="19" y="12"/>
                  </a:lnTo>
                  <a:lnTo>
                    <a:pt x="17" y="12"/>
                  </a:lnTo>
                  <a:lnTo>
                    <a:pt x="14" y="12"/>
                  </a:lnTo>
                  <a:lnTo>
                    <a:pt x="12" y="12"/>
                  </a:lnTo>
                  <a:lnTo>
                    <a:pt x="12" y="12"/>
                  </a:lnTo>
                  <a:lnTo>
                    <a:pt x="12" y="10"/>
                  </a:lnTo>
                  <a:lnTo>
                    <a:pt x="10" y="10"/>
                  </a:lnTo>
                  <a:lnTo>
                    <a:pt x="7" y="10"/>
                  </a:lnTo>
                  <a:lnTo>
                    <a:pt x="3" y="12"/>
                  </a:lnTo>
                  <a:lnTo>
                    <a:pt x="0" y="10"/>
                  </a:lnTo>
                  <a:lnTo>
                    <a:pt x="0" y="10"/>
                  </a:lnTo>
                  <a:lnTo>
                    <a:pt x="3" y="5"/>
                  </a:lnTo>
                  <a:lnTo>
                    <a:pt x="14" y="5"/>
                  </a:lnTo>
                  <a:lnTo>
                    <a:pt x="29"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63"/>
            <p:cNvSpPr/>
            <p:nvPr/>
          </p:nvSpPr>
          <p:spPr>
            <a:xfrm>
              <a:off x="5286047" y="2889915"/>
              <a:ext cx="47722" cy="20453"/>
            </a:xfrm>
            <a:custGeom>
              <a:rect b="b" l="l" r="r" t="t"/>
              <a:pathLst>
                <a:path extrusionOk="0" h="12" w="28">
                  <a:moveTo>
                    <a:pt x="21" y="0"/>
                  </a:moveTo>
                  <a:lnTo>
                    <a:pt x="21" y="0"/>
                  </a:lnTo>
                  <a:lnTo>
                    <a:pt x="21" y="2"/>
                  </a:lnTo>
                  <a:lnTo>
                    <a:pt x="21" y="2"/>
                  </a:lnTo>
                  <a:lnTo>
                    <a:pt x="23" y="2"/>
                  </a:lnTo>
                  <a:lnTo>
                    <a:pt x="26" y="0"/>
                  </a:lnTo>
                  <a:lnTo>
                    <a:pt x="28" y="2"/>
                  </a:lnTo>
                  <a:lnTo>
                    <a:pt x="28" y="2"/>
                  </a:lnTo>
                  <a:lnTo>
                    <a:pt x="14" y="12"/>
                  </a:lnTo>
                  <a:lnTo>
                    <a:pt x="5" y="9"/>
                  </a:lnTo>
                  <a:lnTo>
                    <a:pt x="0" y="0"/>
                  </a:lnTo>
                  <a:lnTo>
                    <a:pt x="9" y="0"/>
                  </a:lnTo>
                  <a:lnTo>
                    <a:pt x="12" y="0"/>
                  </a:lnTo>
                  <a:lnTo>
                    <a:pt x="16" y="0"/>
                  </a:lnTo>
                  <a:lnTo>
                    <a:pt x="19" y="0"/>
                  </a:lnTo>
                  <a:lnTo>
                    <a:pt x="21" y="0"/>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63"/>
            <p:cNvSpPr/>
            <p:nvPr/>
          </p:nvSpPr>
          <p:spPr>
            <a:xfrm>
              <a:off x="4733838" y="2284872"/>
              <a:ext cx="185774" cy="109079"/>
            </a:xfrm>
            <a:custGeom>
              <a:rect b="b" l="l" r="r" t="t"/>
              <a:pathLst>
                <a:path extrusionOk="0" h="64" w="109">
                  <a:moveTo>
                    <a:pt x="33" y="0"/>
                  </a:moveTo>
                  <a:lnTo>
                    <a:pt x="33" y="0"/>
                  </a:lnTo>
                  <a:lnTo>
                    <a:pt x="38" y="4"/>
                  </a:lnTo>
                  <a:lnTo>
                    <a:pt x="45" y="0"/>
                  </a:lnTo>
                  <a:lnTo>
                    <a:pt x="54" y="9"/>
                  </a:lnTo>
                  <a:lnTo>
                    <a:pt x="66" y="12"/>
                  </a:lnTo>
                  <a:lnTo>
                    <a:pt x="64" y="19"/>
                  </a:lnTo>
                  <a:lnTo>
                    <a:pt x="73" y="23"/>
                  </a:lnTo>
                  <a:lnTo>
                    <a:pt x="75" y="16"/>
                  </a:lnTo>
                  <a:lnTo>
                    <a:pt x="87" y="19"/>
                  </a:lnTo>
                  <a:lnTo>
                    <a:pt x="87" y="28"/>
                  </a:lnTo>
                  <a:lnTo>
                    <a:pt x="99" y="28"/>
                  </a:lnTo>
                  <a:lnTo>
                    <a:pt x="109" y="40"/>
                  </a:lnTo>
                  <a:lnTo>
                    <a:pt x="104" y="42"/>
                  </a:lnTo>
                  <a:lnTo>
                    <a:pt x="99" y="47"/>
                  </a:lnTo>
                  <a:lnTo>
                    <a:pt x="97" y="47"/>
                  </a:lnTo>
                  <a:lnTo>
                    <a:pt x="94" y="52"/>
                  </a:lnTo>
                  <a:lnTo>
                    <a:pt x="92" y="54"/>
                  </a:lnTo>
                  <a:lnTo>
                    <a:pt x="92" y="57"/>
                  </a:lnTo>
                  <a:lnTo>
                    <a:pt x="87" y="59"/>
                  </a:lnTo>
                  <a:lnTo>
                    <a:pt x="80" y="59"/>
                  </a:lnTo>
                  <a:lnTo>
                    <a:pt x="78" y="64"/>
                  </a:lnTo>
                  <a:lnTo>
                    <a:pt x="68" y="59"/>
                  </a:lnTo>
                  <a:lnTo>
                    <a:pt x="61" y="59"/>
                  </a:lnTo>
                  <a:lnTo>
                    <a:pt x="49" y="52"/>
                  </a:lnTo>
                  <a:lnTo>
                    <a:pt x="45" y="54"/>
                  </a:lnTo>
                  <a:lnTo>
                    <a:pt x="35" y="64"/>
                  </a:lnTo>
                  <a:lnTo>
                    <a:pt x="23" y="57"/>
                  </a:lnTo>
                  <a:lnTo>
                    <a:pt x="14" y="47"/>
                  </a:lnTo>
                  <a:lnTo>
                    <a:pt x="4" y="40"/>
                  </a:lnTo>
                  <a:lnTo>
                    <a:pt x="2" y="30"/>
                  </a:lnTo>
                  <a:lnTo>
                    <a:pt x="0" y="21"/>
                  </a:lnTo>
                  <a:lnTo>
                    <a:pt x="12" y="16"/>
                  </a:lnTo>
                  <a:lnTo>
                    <a:pt x="19" y="12"/>
                  </a:lnTo>
                  <a:lnTo>
                    <a:pt x="28" y="4"/>
                  </a:lnTo>
                  <a:lnTo>
                    <a:pt x="33"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63"/>
            <p:cNvSpPr/>
            <p:nvPr/>
          </p:nvSpPr>
          <p:spPr>
            <a:xfrm>
              <a:off x="4559995" y="2111028"/>
              <a:ext cx="250540" cy="334052"/>
            </a:xfrm>
            <a:custGeom>
              <a:rect b="b" l="l" r="r" t="t"/>
              <a:pathLst>
                <a:path extrusionOk="0" h="196" w="147">
                  <a:moveTo>
                    <a:pt x="66" y="0"/>
                  </a:moveTo>
                  <a:lnTo>
                    <a:pt x="66" y="0"/>
                  </a:lnTo>
                  <a:lnTo>
                    <a:pt x="66" y="9"/>
                  </a:lnTo>
                  <a:lnTo>
                    <a:pt x="80" y="17"/>
                  </a:lnTo>
                  <a:lnTo>
                    <a:pt x="80" y="26"/>
                  </a:lnTo>
                  <a:lnTo>
                    <a:pt x="97" y="21"/>
                  </a:lnTo>
                  <a:lnTo>
                    <a:pt x="106" y="14"/>
                  </a:lnTo>
                  <a:lnTo>
                    <a:pt x="125" y="24"/>
                  </a:lnTo>
                  <a:lnTo>
                    <a:pt x="132" y="33"/>
                  </a:lnTo>
                  <a:lnTo>
                    <a:pt x="137" y="47"/>
                  </a:lnTo>
                  <a:lnTo>
                    <a:pt x="132" y="54"/>
                  </a:lnTo>
                  <a:lnTo>
                    <a:pt x="137" y="64"/>
                  </a:lnTo>
                  <a:lnTo>
                    <a:pt x="142" y="78"/>
                  </a:lnTo>
                  <a:lnTo>
                    <a:pt x="140" y="88"/>
                  </a:lnTo>
                  <a:lnTo>
                    <a:pt x="147" y="102"/>
                  </a:lnTo>
                  <a:lnTo>
                    <a:pt x="140" y="106"/>
                  </a:lnTo>
                  <a:lnTo>
                    <a:pt x="135" y="102"/>
                  </a:lnTo>
                  <a:lnTo>
                    <a:pt x="130" y="106"/>
                  </a:lnTo>
                  <a:lnTo>
                    <a:pt x="121" y="114"/>
                  </a:lnTo>
                  <a:lnTo>
                    <a:pt x="114" y="118"/>
                  </a:lnTo>
                  <a:lnTo>
                    <a:pt x="102" y="123"/>
                  </a:lnTo>
                  <a:lnTo>
                    <a:pt x="104" y="132"/>
                  </a:lnTo>
                  <a:lnTo>
                    <a:pt x="106" y="142"/>
                  </a:lnTo>
                  <a:lnTo>
                    <a:pt x="116" y="149"/>
                  </a:lnTo>
                  <a:lnTo>
                    <a:pt x="125" y="159"/>
                  </a:lnTo>
                  <a:lnTo>
                    <a:pt x="118" y="170"/>
                  </a:lnTo>
                  <a:lnTo>
                    <a:pt x="114" y="173"/>
                  </a:lnTo>
                  <a:lnTo>
                    <a:pt x="116" y="189"/>
                  </a:lnTo>
                  <a:lnTo>
                    <a:pt x="114" y="192"/>
                  </a:lnTo>
                  <a:lnTo>
                    <a:pt x="109" y="187"/>
                  </a:lnTo>
                  <a:lnTo>
                    <a:pt x="102" y="187"/>
                  </a:lnTo>
                  <a:lnTo>
                    <a:pt x="90" y="192"/>
                  </a:lnTo>
                  <a:lnTo>
                    <a:pt x="76" y="189"/>
                  </a:lnTo>
                  <a:lnTo>
                    <a:pt x="73" y="196"/>
                  </a:lnTo>
                  <a:lnTo>
                    <a:pt x="64" y="189"/>
                  </a:lnTo>
                  <a:lnTo>
                    <a:pt x="59" y="192"/>
                  </a:lnTo>
                  <a:lnTo>
                    <a:pt x="43" y="185"/>
                  </a:lnTo>
                  <a:lnTo>
                    <a:pt x="38" y="189"/>
                  </a:lnTo>
                  <a:lnTo>
                    <a:pt x="24" y="189"/>
                  </a:lnTo>
                  <a:lnTo>
                    <a:pt x="26" y="173"/>
                  </a:lnTo>
                  <a:lnTo>
                    <a:pt x="36" y="154"/>
                  </a:lnTo>
                  <a:lnTo>
                    <a:pt x="12" y="151"/>
                  </a:lnTo>
                  <a:lnTo>
                    <a:pt x="5" y="144"/>
                  </a:lnTo>
                  <a:lnTo>
                    <a:pt x="5" y="132"/>
                  </a:lnTo>
                  <a:lnTo>
                    <a:pt x="2" y="128"/>
                  </a:lnTo>
                  <a:lnTo>
                    <a:pt x="2" y="111"/>
                  </a:lnTo>
                  <a:lnTo>
                    <a:pt x="0" y="83"/>
                  </a:lnTo>
                  <a:lnTo>
                    <a:pt x="12" y="83"/>
                  </a:lnTo>
                  <a:lnTo>
                    <a:pt x="14" y="73"/>
                  </a:lnTo>
                  <a:lnTo>
                    <a:pt x="19" y="50"/>
                  </a:lnTo>
                  <a:lnTo>
                    <a:pt x="17" y="40"/>
                  </a:lnTo>
                  <a:lnTo>
                    <a:pt x="19" y="33"/>
                  </a:lnTo>
                  <a:lnTo>
                    <a:pt x="33" y="33"/>
                  </a:lnTo>
                  <a:lnTo>
                    <a:pt x="36" y="40"/>
                  </a:lnTo>
                  <a:lnTo>
                    <a:pt x="47" y="26"/>
                  </a:lnTo>
                  <a:lnTo>
                    <a:pt x="43" y="14"/>
                  </a:lnTo>
                  <a:lnTo>
                    <a:pt x="43" y="0"/>
                  </a:lnTo>
                  <a:lnTo>
                    <a:pt x="54" y="2"/>
                  </a:lnTo>
                  <a:lnTo>
                    <a:pt x="66"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63"/>
            <p:cNvSpPr/>
            <p:nvPr/>
          </p:nvSpPr>
          <p:spPr>
            <a:xfrm>
              <a:off x="4621351" y="1972976"/>
              <a:ext cx="124418" cy="146574"/>
            </a:xfrm>
            <a:custGeom>
              <a:rect b="b" l="l" r="r" t="t"/>
              <a:pathLst>
                <a:path extrusionOk="0" h="86" w="73">
                  <a:moveTo>
                    <a:pt x="73" y="62"/>
                  </a:moveTo>
                  <a:lnTo>
                    <a:pt x="73" y="62"/>
                  </a:lnTo>
                  <a:lnTo>
                    <a:pt x="63" y="86"/>
                  </a:lnTo>
                  <a:lnTo>
                    <a:pt x="47" y="69"/>
                  </a:lnTo>
                  <a:lnTo>
                    <a:pt x="44" y="57"/>
                  </a:lnTo>
                  <a:lnTo>
                    <a:pt x="68" y="48"/>
                  </a:lnTo>
                  <a:lnTo>
                    <a:pt x="73" y="62"/>
                  </a:lnTo>
                  <a:close/>
                  <a:moveTo>
                    <a:pt x="44" y="36"/>
                  </a:moveTo>
                  <a:lnTo>
                    <a:pt x="44" y="36"/>
                  </a:lnTo>
                  <a:lnTo>
                    <a:pt x="42" y="48"/>
                  </a:lnTo>
                  <a:lnTo>
                    <a:pt x="37" y="45"/>
                  </a:lnTo>
                  <a:lnTo>
                    <a:pt x="26" y="67"/>
                  </a:lnTo>
                  <a:lnTo>
                    <a:pt x="30" y="79"/>
                  </a:lnTo>
                  <a:lnTo>
                    <a:pt x="18" y="83"/>
                  </a:lnTo>
                  <a:lnTo>
                    <a:pt x="7" y="79"/>
                  </a:lnTo>
                  <a:lnTo>
                    <a:pt x="0" y="64"/>
                  </a:lnTo>
                  <a:lnTo>
                    <a:pt x="0" y="34"/>
                  </a:lnTo>
                  <a:lnTo>
                    <a:pt x="2" y="26"/>
                  </a:lnTo>
                  <a:lnTo>
                    <a:pt x="7" y="17"/>
                  </a:lnTo>
                  <a:lnTo>
                    <a:pt x="21" y="17"/>
                  </a:lnTo>
                  <a:lnTo>
                    <a:pt x="26" y="8"/>
                  </a:lnTo>
                  <a:lnTo>
                    <a:pt x="40" y="0"/>
                  </a:lnTo>
                  <a:lnTo>
                    <a:pt x="40" y="15"/>
                  </a:lnTo>
                  <a:lnTo>
                    <a:pt x="35" y="24"/>
                  </a:lnTo>
                  <a:lnTo>
                    <a:pt x="37" y="31"/>
                  </a:lnTo>
                  <a:lnTo>
                    <a:pt x="44" y="3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63"/>
            <p:cNvSpPr/>
            <p:nvPr/>
          </p:nvSpPr>
          <p:spPr>
            <a:xfrm>
              <a:off x="2410812" y="3362020"/>
              <a:ext cx="100557" cy="68174"/>
            </a:xfrm>
            <a:custGeom>
              <a:rect b="b" l="l" r="r" t="t"/>
              <a:pathLst>
                <a:path extrusionOk="0" h="40" w="59">
                  <a:moveTo>
                    <a:pt x="19" y="0"/>
                  </a:moveTo>
                  <a:lnTo>
                    <a:pt x="19" y="0"/>
                  </a:lnTo>
                  <a:lnTo>
                    <a:pt x="29" y="4"/>
                  </a:lnTo>
                  <a:lnTo>
                    <a:pt x="33" y="4"/>
                  </a:lnTo>
                  <a:lnTo>
                    <a:pt x="36" y="12"/>
                  </a:lnTo>
                  <a:lnTo>
                    <a:pt x="45" y="9"/>
                  </a:lnTo>
                  <a:lnTo>
                    <a:pt x="45" y="16"/>
                  </a:lnTo>
                  <a:lnTo>
                    <a:pt x="50" y="16"/>
                  </a:lnTo>
                  <a:lnTo>
                    <a:pt x="59" y="23"/>
                  </a:lnTo>
                  <a:lnTo>
                    <a:pt x="52" y="28"/>
                  </a:lnTo>
                  <a:lnTo>
                    <a:pt x="45" y="26"/>
                  </a:lnTo>
                  <a:lnTo>
                    <a:pt x="38" y="28"/>
                  </a:lnTo>
                  <a:lnTo>
                    <a:pt x="33" y="26"/>
                  </a:lnTo>
                  <a:lnTo>
                    <a:pt x="31" y="28"/>
                  </a:lnTo>
                  <a:lnTo>
                    <a:pt x="24" y="30"/>
                  </a:lnTo>
                  <a:lnTo>
                    <a:pt x="22" y="26"/>
                  </a:lnTo>
                  <a:lnTo>
                    <a:pt x="17" y="28"/>
                  </a:lnTo>
                  <a:lnTo>
                    <a:pt x="10" y="40"/>
                  </a:lnTo>
                  <a:lnTo>
                    <a:pt x="5" y="38"/>
                  </a:lnTo>
                  <a:lnTo>
                    <a:pt x="5" y="33"/>
                  </a:lnTo>
                  <a:lnTo>
                    <a:pt x="5" y="28"/>
                  </a:lnTo>
                  <a:lnTo>
                    <a:pt x="0" y="23"/>
                  </a:lnTo>
                  <a:lnTo>
                    <a:pt x="5" y="21"/>
                  </a:lnTo>
                  <a:lnTo>
                    <a:pt x="5" y="14"/>
                  </a:lnTo>
                  <a:lnTo>
                    <a:pt x="5" y="4"/>
                  </a:lnTo>
                  <a:lnTo>
                    <a:pt x="5" y="0"/>
                  </a:lnTo>
                  <a:lnTo>
                    <a:pt x="19"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63"/>
            <p:cNvSpPr/>
            <p:nvPr/>
          </p:nvSpPr>
          <p:spPr>
            <a:xfrm>
              <a:off x="2161977" y="3881846"/>
              <a:ext cx="160209" cy="173843"/>
            </a:xfrm>
            <a:custGeom>
              <a:rect b="b" l="l" r="r" t="t"/>
              <a:pathLst>
                <a:path extrusionOk="0" h="102" w="94">
                  <a:moveTo>
                    <a:pt x="33" y="0"/>
                  </a:moveTo>
                  <a:lnTo>
                    <a:pt x="33" y="0"/>
                  </a:lnTo>
                  <a:lnTo>
                    <a:pt x="49" y="9"/>
                  </a:lnTo>
                  <a:lnTo>
                    <a:pt x="54" y="7"/>
                  </a:lnTo>
                  <a:lnTo>
                    <a:pt x="56" y="17"/>
                  </a:lnTo>
                  <a:lnTo>
                    <a:pt x="71" y="19"/>
                  </a:lnTo>
                  <a:lnTo>
                    <a:pt x="75" y="14"/>
                  </a:lnTo>
                  <a:lnTo>
                    <a:pt x="82" y="21"/>
                  </a:lnTo>
                  <a:lnTo>
                    <a:pt x="92" y="24"/>
                  </a:lnTo>
                  <a:lnTo>
                    <a:pt x="94" y="36"/>
                  </a:lnTo>
                  <a:lnTo>
                    <a:pt x="87" y="47"/>
                  </a:lnTo>
                  <a:lnTo>
                    <a:pt x="71" y="64"/>
                  </a:lnTo>
                  <a:lnTo>
                    <a:pt x="49" y="71"/>
                  </a:lnTo>
                  <a:lnTo>
                    <a:pt x="40" y="85"/>
                  </a:lnTo>
                  <a:lnTo>
                    <a:pt x="38" y="95"/>
                  </a:lnTo>
                  <a:lnTo>
                    <a:pt x="28" y="102"/>
                  </a:lnTo>
                  <a:lnTo>
                    <a:pt x="21" y="95"/>
                  </a:lnTo>
                  <a:lnTo>
                    <a:pt x="14" y="92"/>
                  </a:lnTo>
                  <a:lnTo>
                    <a:pt x="9" y="92"/>
                  </a:lnTo>
                  <a:lnTo>
                    <a:pt x="7" y="88"/>
                  </a:lnTo>
                  <a:lnTo>
                    <a:pt x="12" y="83"/>
                  </a:lnTo>
                  <a:lnTo>
                    <a:pt x="9" y="78"/>
                  </a:lnTo>
                  <a:lnTo>
                    <a:pt x="19" y="64"/>
                  </a:lnTo>
                  <a:lnTo>
                    <a:pt x="16" y="57"/>
                  </a:lnTo>
                  <a:lnTo>
                    <a:pt x="9" y="66"/>
                  </a:lnTo>
                  <a:lnTo>
                    <a:pt x="0" y="57"/>
                  </a:lnTo>
                  <a:lnTo>
                    <a:pt x="2" y="54"/>
                  </a:lnTo>
                  <a:lnTo>
                    <a:pt x="0" y="40"/>
                  </a:lnTo>
                  <a:lnTo>
                    <a:pt x="7" y="36"/>
                  </a:lnTo>
                  <a:lnTo>
                    <a:pt x="9" y="26"/>
                  </a:lnTo>
                  <a:lnTo>
                    <a:pt x="14" y="17"/>
                  </a:lnTo>
                  <a:lnTo>
                    <a:pt x="14" y="9"/>
                  </a:lnTo>
                  <a:lnTo>
                    <a:pt x="23" y="7"/>
                  </a:lnTo>
                  <a:lnTo>
                    <a:pt x="33"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63"/>
            <p:cNvSpPr/>
            <p:nvPr/>
          </p:nvSpPr>
          <p:spPr>
            <a:xfrm>
              <a:off x="5079820" y="3005811"/>
              <a:ext cx="334052" cy="294853"/>
            </a:xfrm>
            <a:custGeom>
              <a:rect b="b" l="l" r="r" t="t"/>
              <a:pathLst>
                <a:path extrusionOk="0" h="173" w="196">
                  <a:moveTo>
                    <a:pt x="59" y="10"/>
                  </a:moveTo>
                  <a:lnTo>
                    <a:pt x="59" y="10"/>
                  </a:lnTo>
                  <a:lnTo>
                    <a:pt x="66" y="15"/>
                  </a:lnTo>
                  <a:lnTo>
                    <a:pt x="81" y="10"/>
                  </a:lnTo>
                  <a:lnTo>
                    <a:pt x="88" y="3"/>
                  </a:lnTo>
                  <a:lnTo>
                    <a:pt x="100" y="0"/>
                  </a:lnTo>
                  <a:lnTo>
                    <a:pt x="111" y="5"/>
                  </a:lnTo>
                  <a:lnTo>
                    <a:pt x="116" y="12"/>
                  </a:lnTo>
                  <a:lnTo>
                    <a:pt x="121" y="8"/>
                  </a:lnTo>
                  <a:lnTo>
                    <a:pt x="133" y="10"/>
                  </a:lnTo>
                  <a:lnTo>
                    <a:pt x="147" y="12"/>
                  </a:lnTo>
                  <a:lnTo>
                    <a:pt x="154" y="8"/>
                  </a:lnTo>
                  <a:lnTo>
                    <a:pt x="166" y="41"/>
                  </a:lnTo>
                  <a:lnTo>
                    <a:pt x="161" y="48"/>
                  </a:lnTo>
                  <a:lnTo>
                    <a:pt x="156" y="62"/>
                  </a:lnTo>
                  <a:lnTo>
                    <a:pt x="152" y="69"/>
                  </a:lnTo>
                  <a:lnTo>
                    <a:pt x="147" y="74"/>
                  </a:lnTo>
                  <a:lnTo>
                    <a:pt x="142" y="67"/>
                  </a:lnTo>
                  <a:lnTo>
                    <a:pt x="135" y="60"/>
                  </a:lnTo>
                  <a:lnTo>
                    <a:pt x="123" y="34"/>
                  </a:lnTo>
                  <a:lnTo>
                    <a:pt x="123" y="36"/>
                  </a:lnTo>
                  <a:lnTo>
                    <a:pt x="130" y="55"/>
                  </a:lnTo>
                  <a:lnTo>
                    <a:pt x="140" y="71"/>
                  </a:lnTo>
                  <a:lnTo>
                    <a:pt x="152" y="100"/>
                  </a:lnTo>
                  <a:lnTo>
                    <a:pt x="156" y="109"/>
                  </a:lnTo>
                  <a:lnTo>
                    <a:pt x="163" y="121"/>
                  </a:lnTo>
                  <a:lnTo>
                    <a:pt x="178" y="140"/>
                  </a:lnTo>
                  <a:lnTo>
                    <a:pt x="173" y="142"/>
                  </a:lnTo>
                  <a:lnTo>
                    <a:pt x="175" y="154"/>
                  </a:lnTo>
                  <a:lnTo>
                    <a:pt x="194" y="171"/>
                  </a:lnTo>
                  <a:lnTo>
                    <a:pt x="196" y="173"/>
                  </a:lnTo>
                  <a:lnTo>
                    <a:pt x="133" y="173"/>
                  </a:lnTo>
                  <a:lnTo>
                    <a:pt x="69" y="173"/>
                  </a:lnTo>
                  <a:lnTo>
                    <a:pt x="3" y="173"/>
                  </a:lnTo>
                  <a:lnTo>
                    <a:pt x="3" y="109"/>
                  </a:lnTo>
                  <a:lnTo>
                    <a:pt x="3" y="45"/>
                  </a:lnTo>
                  <a:lnTo>
                    <a:pt x="0" y="29"/>
                  </a:lnTo>
                  <a:lnTo>
                    <a:pt x="3" y="19"/>
                  </a:lnTo>
                  <a:lnTo>
                    <a:pt x="0" y="10"/>
                  </a:lnTo>
                  <a:lnTo>
                    <a:pt x="5" y="0"/>
                  </a:lnTo>
                  <a:lnTo>
                    <a:pt x="29" y="0"/>
                  </a:lnTo>
                  <a:lnTo>
                    <a:pt x="43" y="5"/>
                  </a:lnTo>
                  <a:lnTo>
                    <a:pt x="59" y="1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63"/>
            <p:cNvSpPr/>
            <p:nvPr/>
          </p:nvSpPr>
          <p:spPr>
            <a:xfrm>
              <a:off x="4137317" y="2583132"/>
              <a:ext cx="342575" cy="277809"/>
            </a:xfrm>
            <a:custGeom>
              <a:rect b="b" l="l" r="r" t="t"/>
              <a:pathLst>
                <a:path extrusionOk="0" h="163" w="201">
                  <a:moveTo>
                    <a:pt x="23" y="0"/>
                  </a:moveTo>
                  <a:lnTo>
                    <a:pt x="23" y="0"/>
                  </a:lnTo>
                  <a:lnTo>
                    <a:pt x="42" y="5"/>
                  </a:lnTo>
                  <a:lnTo>
                    <a:pt x="64" y="2"/>
                  </a:lnTo>
                  <a:lnTo>
                    <a:pt x="82" y="7"/>
                  </a:lnTo>
                  <a:lnTo>
                    <a:pt x="94" y="7"/>
                  </a:lnTo>
                  <a:lnTo>
                    <a:pt x="120" y="7"/>
                  </a:lnTo>
                  <a:lnTo>
                    <a:pt x="127" y="16"/>
                  </a:lnTo>
                  <a:lnTo>
                    <a:pt x="158" y="26"/>
                  </a:lnTo>
                  <a:lnTo>
                    <a:pt x="163" y="21"/>
                  </a:lnTo>
                  <a:lnTo>
                    <a:pt x="182" y="31"/>
                  </a:lnTo>
                  <a:lnTo>
                    <a:pt x="201" y="28"/>
                  </a:lnTo>
                  <a:lnTo>
                    <a:pt x="201" y="40"/>
                  </a:lnTo>
                  <a:lnTo>
                    <a:pt x="187" y="54"/>
                  </a:lnTo>
                  <a:lnTo>
                    <a:pt x="165" y="59"/>
                  </a:lnTo>
                  <a:lnTo>
                    <a:pt x="163" y="66"/>
                  </a:lnTo>
                  <a:lnTo>
                    <a:pt x="153" y="78"/>
                  </a:lnTo>
                  <a:lnTo>
                    <a:pt x="149" y="95"/>
                  </a:lnTo>
                  <a:lnTo>
                    <a:pt x="153" y="109"/>
                  </a:lnTo>
                  <a:lnTo>
                    <a:pt x="144" y="116"/>
                  </a:lnTo>
                  <a:lnTo>
                    <a:pt x="142" y="130"/>
                  </a:lnTo>
                  <a:lnTo>
                    <a:pt x="130" y="135"/>
                  </a:lnTo>
                  <a:lnTo>
                    <a:pt x="118" y="149"/>
                  </a:lnTo>
                  <a:lnTo>
                    <a:pt x="97" y="149"/>
                  </a:lnTo>
                  <a:lnTo>
                    <a:pt x="82" y="149"/>
                  </a:lnTo>
                  <a:lnTo>
                    <a:pt x="71" y="156"/>
                  </a:lnTo>
                  <a:lnTo>
                    <a:pt x="66" y="163"/>
                  </a:lnTo>
                  <a:lnTo>
                    <a:pt x="56" y="161"/>
                  </a:lnTo>
                  <a:lnTo>
                    <a:pt x="52" y="156"/>
                  </a:lnTo>
                  <a:lnTo>
                    <a:pt x="47" y="144"/>
                  </a:lnTo>
                  <a:lnTo>
                    <a:pt x="33" y="142"/>
                  </a:lnTo>
                  <a:lnTo>
                    <a:pt x="30" y="135"/>
                  </a:lnTo>
                  <a:lnTo>
                    <a:pt x="35" y="128"/>
                  </a:lnTo>
                  <a:lnTo>
                    <a:pt x="38" y="121"/>
                  </a:lnTo>
                  <a:lnTo>
                    <a:pt x="33" y="116"/>
                  </a:lnTo>
                  <a:lnTo>
                    <a:pt x="38" y="102"/>
                  </a:lnTo>
                  <a:lnTo>
                    <a:pt x="30" y="90"/>
                  </a:lnTo>
                  <a:lnTo>
                    <a:pt x="38" y="87"/>
                  </a:lnTo>
                  <a:lnTo>
                    <a:pt x="38" y="78"/>
                  </a:lnTo>
                  <a:lnTo>
                    <a:pt x="40" y="73"/>
                  </a:lnTo>
                  <a:lnTo>
                    <a:pt x="40" y="57"/>
                  </a:lnTo>
                  <a:lnTo>
                    <a:pt x="49" y="52"/>
                  </a:lnTo>
                  <a:lnTo>
                    <a:pt x="45" y="40"/>
                  </a:lnTo>
                  <a:lnTo>
                    <a:pt x="35" y="40"/>
                  </a:lnTo>
                  <a:lnTo>
                    <a:pt x="33" y="42"/>
                  </a:lnTo>
                  <a:lnTo>
                    <a:pt x="23" y="42"/>
                  </a:lnTo>
                  <a:lnTo>
                    <a:pt x="19" y="33"/>
                  </a:lnTo>
                  <a:lnTo>
                    <a:pt x="12" y="35"/>
                  </a:lnTo>
                  <a:lnTo>
                    <a:pt x="7" y="40"/>
                  </a:lnTo>
                  <a:lnTo>
                    <a:pt x="7" y="26"/>
                  </a:lnTo>
                  <a:lnTo>
                    <a:pt x="0" y="16"/>
                  </a:lnTo>
                  <a:lnTo>
                    <a:pt x="23"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63"/>
            <p:cNvSpPr/>
            <p:nvPr/>
          </p:nvSpPr>
          <p:spPr>
            <a:xfrm>
              <a:off x="5040621" y="1872420"/>
              <a:ext cx="132939" cy="114192"/>
            </a:xfrm>
            <a:custGeom>
              <a:rect b="b" l="l" r="r" t="t"/>
              <a:pathLst>
                <a:path extrusionOk="0" h="67" w="78">
                  <a:moveTo>
                    <a:pt x="42" y="0"/>
                  </a:moveTo>
                  <a:lnTo>
                    <a:pt x="42" y="0"/>
                  </a:lnTo>
                  <a:lnTo>
                    <a:pt x="59" y="5"/>
                  </a:lnTo>
                  <a:lnTo>
                    <a:pt x="75" y="5"/>
                  </a:lnTo>
                  <a:lnTo>
                    <a:pt x="78" y="10"/>
                  </a:lnTo>
                  <a:lnTo>
                    <a:pt x="66" y="29"/>
                  </a:lnTo>
                  <a:lnTo>
                    <a:pt x="70" y="57"/>
                  </a:lnTo>
                  <a:lnTo>
                    <a:pt x="63" y="67"/>
                  </a:lnTo>
                  <a:lnTo>
                    <a:pt x="52" y="67"/>
                  </a:lnTo>
                  <a:lnTo>
                    <a:pt x="37" y="55"/>
                  </a:lnTo>
                  <a:lnTo>
                    <a:pt x="30" y="52"/>
                  </a:lnTo>
                  <a:lnTo>
                    <a:pt x="16" y="57"/>
                  </a:lnTo>
                  <a:lnTo>
                    <a:pt x="18" y="38"/>
                  </a:lnTo>
                  <a:lnTo>
                    <a:pt x="11" y="43"/>
                  </a:lnTo>
                  <a:lnTo>
                    <a:pt x="2" y="31"/>
                  </a:lnTo>
                  <a:lnTo>
                    <a:pt x="0" y="14"/>
                  </a:lnTo>
                  <a:lnTo>
                    <a:pt x="21" y="5"/>
                  </a:lnTo>
                  <a:lnTo>
                    <a:pt x="42"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63"/>
            <p:cNvSpPr/>
            <p:nvPr/>
          </p:nvSpPr>
          <p:spPr>
            <a:xfrm>
              <a:off x="4967334" y="1183863"/>
              <a:ext cx="298262" cy="676627"/>
            </a:xfrm>
            <a:custGeom>
              <a:rect b="b" l="l" r="r" t="t"/>
              <a:pathLst>
                <a:path extrusionOk="0" h="397" w="175">
                  <a:moveTo>
                    <a:pt x="128" y="49"/>
                  </a:moveTo>
                  <a:lnTo>
                    <a:pt x="128" y="49"/>
                  </a:lnTo>
                  <a:lnTo>
                    <a:pt x="125" y="82"/>
                  </a:lnTo>
                  <a:lnTo>
                    <a:pt x="151" y="111"/>
                  </a:lnTo>
                  <a:lnTo>
                    <a:pt x="137" y="142"/>
                  </a:lnTo>
                  <a:lnTo>
                    <a:pt x="154" y="187"/>
                  </a:lnTo>
                  <a:lnTo>
                    <a:pt x="144" y="220"/>
                  </a:lnTo>
                  <a:lnTo>
                    <a:pt x="158" y="248"/>
                  </a:lnTo>
                  <a:lnTo>
                    <a:pt x="151" y="272"/>
                  </a:lnTo>
                  <a:lnTo>
                    <a:pt x="175" y="295"/>
                  </a:lnTo>
                  <a:lnTo>
                    <a:pt x="170" y="314"/>
                  </a:lnTo>
                  <a:lnTo>
                    <a:pt x="154" y="333"/>
                  </a:lnTo>
                  <a:lnTo>
                    <a:pt x="118" y="376"/>
                  </a:lnTo>
                  <a:lnTo>
                    <a:pt x="90" y="378"/>
                  </a:lnTo>
                  <a:lnTo>
                    <a:pt x="61" y="390"/>
                  </a:lnTo>
                  <a:lnTo>
                    <a:pt x="35" y="397"/>
                  </a:lnTo>
                  <a:lnTo>
                    <a:pt x="26" y="378"/>
                  </a:lnTo>
                  <a:lnTo>
                    <a:pt x="9" y="369"/>
                  </a:lnTo>
                  <a:lnTo>
                    <a:pt x="14" y="336"/>
                  </a:lnTo>
                  <a:lnTo>
                    <a:pt x="5" y="305"/>
                  </a:lnTo>
                  <a:lnTo>
                    <a:pt x="14" y="284"/>
                  </a:lnTo>
                  <a:lnTo>
                    <a:pt x="28" y="262"/>
                  </a:lnTo>
                  <a:lnTo>
                    <a:pt x="66" y="222"/>
                  </a:lnTo>
                  <a:lnTo>
                    <a:pt x="76" y="213"/>
                  </a:lnTo>
                  <a:lnTo>
                    <a:pt x="76" y="198"/>
                  </a:lnTo>
                  <a:lnTo>
                    <a:pt x="52" y="179"/>
                  </a:lnTo>
                  <a:lnTo>
                    <a:pt x="47" y="163"/>
                  </a:lnTo>
                  <a:lnTo>
                    <a:pt x="47" y="99"/>
                  </a:lnTo>
                  <a:lnTo>
                    <a:pt x="21" y="71"/>
                  </a:lnTo>
                  <a:lnTo>
                    <a:pt x="0" y="49"/>
                  </a:lnTo>
                  <a:lnTo>
                    <a:pt x="9" y="37"/>
                  </a:lnTo>
                  <a:lnTo>
                    <a:pt x="26" y="61"/>
                  </a:lnTo>
                  <a:lnTo>
                    <a:pt x="47" y="59"/>
                  </a:lnTo>
                  <a:lnTo>
                    <a:pt x="66" y="68"/>
                  </a:lnTo>
                  <a:lnTo>
                    <a:pt x="80" y="49"/>
                  </a:lnTo>
                  <a:lnTo>
                    <a:pt x="90" y="16"/>
                  </a:lnTo>
                  <a:lnTo>
                    <a:pt x="113" y="0"/>
                  </a:lnTo>
                  <a:lnTo>
                    <a:pt x="135" y="18"/>
                  </a:lnTo>
                  <a:lnTo>
                    <a:pt x="128" y="4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7" name="Google Shape;1127;p63"/>
            <p:cNvSpPr/>
            <p:nvPr/>
          </p:nvSpPr>
          <p:spPr>
            <a:xfrm>
              <a:off x="2709073" y="5552107"/>
              <a:ext cx="93740" cy="52835"/>
            </a:xfrm>
            <a:custGeom>
              <a:rect b="b" l="l" r="r" t="t"/>
              <a:pathLst>
                <a:path extrusionOk="0" h="31" w="55">
                  <a:moveTo>
                    <a:pt x="43" y="0"/>
                  </a:moveTo>
                  <a:lnTo>
                    <a:pt x="43" y="0"/>
                  </a:lnTo>
                  <a:lnTo>
                    <a:pt x="55" y="12"/>
                  </a:lnTo>
                  <a:lnTo>
                    <a:pt x="50" y="21"/>
                  </a:lnTo>
                  <a:lnTo>
                    <a:pt x="29" y="28"/>
                  </a:lnTo>
                  <a:lnTo>
                    <a:pt x="22" y="19"/>
                  </a:lnTo>
                  <a:lnTo>
                    <a:pt x="7" y="31"/>
                  </a:lnTo>
                  <a:lnTo>
                    <a:pt x="0" y="19"/>
                  </a:lnTo>
                  <a:lnTo>
                    <a:pt x="19" y="5"/>
                  </a:lnTo>
                  <a:lnTo>
                    <a:pt x="33" y="12"/>
                  </a:lnTo>
                  <a:lnTo>
                    <a:pt x="43"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8" name="Google Shape;1128;p63"/>
            <p:cNvSpPr/>
            <p:nvPr/>
          </p:nvSpPr>
          <p:spPr>
            <a:xfrm>
              <a:off x="2891438" y="3760838"/>
              <a:ext cx="80105" cy="100557"/>
            </a:xfrm>
            <a:custGeom>
              <a:rect b="b" l="l" r="r" t="t"/>
              <a:pathLst>
                <a:path extrusionOk="0" h="59" w="47">
                  <a:moveTo>
                    <a:pt x="33" y="52"/>
                  </a:moveTo>
                  <a:lnTo>
                    <a:pt x="33" y="52"/>
                  </a:lnTo>
                  <a:lnTo>
                    <a:pt x="33" y="52"/>
                  </a:lnTo>
                  <a:lnTo>
                    <a:pt x="33" y="52"/>
                  </a:lnTo>
                  <a:lnTo>
                    <a:pt x="26" y="59"/>
                  </a:lnTo>
                  <a:lnTo>
                    <a:pt x="19" y="59"/>
                  </a:lnTo>
                  <a:lnTo>
                    <a:pt x="16" y="54"/>
                  </a:lnTo>
                  <a:lnTo>
                    <a:pt x="12" y="54"/>
                  </a:lnTo>
                  <a:lnTo>
                    <a:pt x="7" y="59"/>
                  </a:lnTo>
                  <a:lnTo>
                    <a:pt x="0" y="57"/>
                  </a:lnTo>
                  <a:lnTo>
                    <a:pt x="5" y="50"/>
                  </a:lnTo>
                  <a:lnTo>
                    <a:pt x="7" y="40"/>
                  </a:lnTo>
                  <a:lnTo>
                    <a:pt x="9" y="36"/>
                  </a:lnTo>
                  <a:lnTo>
                    <a:pt x="2" y="26"/>
                  </a:lnTo>
                  <a:lnTo>
                    <a:pt x="0" y="14"/>
                  </a:lnTo>
                  <a:lnTo>
                    <a:pt x="9" y="0"/>
                  </a:lnTo>
                  <a:lnTo>
                    <a:pt x="14" y="2"/>
                  </a:lnTo>
                  <a:lnTo>
                    <a:pt x="26" y="5"/>
                  </a:lnTo>
                  <a:lnTo>
                    <a:pt x="45" y="19"/>
                  </a:lnTo>
                  <a:lnTo>
                    <a:pt x="47" y="26"/>
                  </a:lnTo>
                  <a:lnTo>
                    <a:pt x="33" y="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63"/>
            <p:cNvSpPr/>
            <p:nvPr/>
          </p:nvSpPr>
          <p:spPr>
            <a:xfrm>
              <a:off x="4633281" y="2610402"/>
              <a:ext cx="27269" cy="61357"/>
            </a:xfrm>
            <a:custGeom>
              <a:rect b="b" l="l" r="r" t="t"/>
              <a:pathLst>
                <a:path extrusionOk="0" h="36" w="16">
                  <a:moveTo>
                    <a:pt x="16" y="19"/>
                  </a:moveTo>
                  <a:lnTo>
                    <a:pt x="16" y="19"/>
                  </a:lnTo>
                  <a:lnTo>
                    <a:pt x="9" y="36"/>
                  </a:lnTo>
                  <a:lnTo>
                    <a:pt x="2" y="31"/>
                  </a:lnTo>
                  <a:lnTo>
                    <a:pt x="0" y="17"/>
                  </a:lnTo>
                  <a:lnTo>
                    <a:pt x="2" y="10"/>
                  </a:lnTo>
                  <a:lnTo>
                    <a:pt x="14" y="0"/>
                  </a:lnTo>
                  <a:lnTo>
                    <a:pt x="16" y="19"/>
                  </a:lnTo>
                  <a:lnTo>
                    <a:pt x="16" y="19"/>
                  </a:lnTo>
                  <a:lnTo>
                    <a:pt x="16" y="1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0" name="Google Shape;1130;p63"/>
            <p:cNvSpPr/>
            <p:nvPr/>
          </p:nvSpPr>
          <p:spPr>
            <a:xfrm>
              <a:off x="4188447" y="1925254"/>
              <a:ext cx="253949" cy="410749"/>
            </a:xfrm>
            <a:custGeom>
              <a:rect b="b" l="l" r="r" t="t"/>
              <a:pathLst>
                <a:path extrusionOk="0" h="241" w="149">
                  <a:moveTo>
                    <a:pt x="31" y="121"/>
                  </a:moveTo>
                  <a:lnTo>
                    <a:pt x="31" y="121"/>
                  </a:lnTo>
                  <a:lnTo>
                    <a:pt x="22" y="137"/>
                  </a:lnTo>
                  <a:lnTo>
                    <a:pt x="10" y="133"/>
                  </a:lnTo>
                  <a:lnTo>
                    <a:pt x="0" y="133"/>
                  </a:lnTo>
                  <a:lnTo>
                    <a:pt x="3" y="118"/>
                  </a:lnTo>
                  <a:lnTo>
                    <a:pt x="0" y="104"/>
                  </a:lnTo>
                  <a:lnTo>
                    <a:pt x="12" y="102"/>
                  </a:lnTo>
                  <a:lnTo>
                    <a:pt x="31" y="121"/>
                  </a:lnTo>
                  <a:close/>
                  <a:moveTo>
                    <a:pt x="74" y="0"/>
                  </a:moveTo>
                  <a:lnTo>
                    <a:pt x="74" y="0"/>
                  </a:lnTo>
                  <a:lnTo>
                    <a:pt x="57" y="33"/>
                  </a:lnTo>
                  <a:lnTo>
                    <a:pt x="74" y="28"/>
                  </a:lnTo>
                  <a:lnTo>
                    <a:pt x="90" y="28"/>
                  </a:lnTo>
                  <a:lnTo>
                    <a:pt x="86" y="54"/>
                  </a:lnTo>
                  <a:lnTo>
                    <a:pt x="71" y="81"/>
                  </a:lnTo>
                  <a:lnTo>
                    <a:pt x="88" y="81"/>
                  </a:lnTo>
                  <a:lnTo>
                    <a:pt x="105" y="118"/>
                  </a:lnTo>
                  <a:lnTo>
                    <a:pt x="116" y="121"/>
                  </a:lnTo>
                  <a:lnTo>
                    <a:pt x="126" y="154"/>
                  </a:lnTo>
                  <a:lnTo>
                    <a:pt x="131" y="163"/>
                  </a:lnTo>
                  <a:lnTo>
                    <a:pt x="149" y="168"/>
                  </a:lnTo>
                  <a:lnTo>
                    <a:pt x="147" y="185"/>
                  </a:lnTo>
                  <a:lnTo>
                    <a:pt x="140" y="194"/>
                  </a:lnTo>
                  <a:lnTo>
                    <a:pt x="145" y="206"/>
                  </a:lnTo>
                  <a:lnTo>
                    <a:pt x="131" y="220"/>
                  </a:lnTo>
                  <a:lnTo>
                    <a:pt x="109" y="220"/>
                  </a:lnTo>
                  <a:lnTo>
                    <a:pt x="83" y="227"/>
                  </a:lnTo>
                  <a:lnTo>
                    <a:pt x="74" y="223"/>
                  </a:lnTo>
                  <a:lnTo>
                    <a:pt x="64" y="234"/>
                  </a:lnTo>
                  <a:lnTo>
                    <a:pt x="48" y="230"/>
                  </a:lnTo>
                  <a:lnTo>
                    <a:pt x="38" y="241"/>
                  </a:lnTo>
                  <a:lnTo>
                    <a:pt x="29" y="237"/>
                  </a:lnTo>
                  <a:lnTo>
                    <a:pt x="52" y="208"/>
                  </a:lnTo>
                  <a:lnTo>
                    <a:pt x="67" y="204"/>
                  </a:lnTo>
                  <a:lnTo>
                    <a:pt x="43" y="199"/>
                  </a:lnTo>
                  <a:lnTo>
                    <a:pt x="36" y="189"/>
                  </a:lnTo>
                  <a:lnTo>
                    <a:pt x="55" y="180"/>
                  </a:lnTo>
                  <a:lnTo>
                    <a:pt x="45" y="166"/>
                  </a:lnTo>
                  <a:lnTo>
                    <a:pt x="48" y="149"/>
                  </a:lnTo>
                  <a:lnTo>
                    <a:pt x="71" y="152"/>
                  </a:lnTo>
                  <a:lnTo>
                    <a:pt x="76" y="135"/>
                  </a:lnTo>
                  <a:lnTo>
                    <a:pt x="64" y="118"/>
                  </a:lnTo>
                  <a:lnTo>
                    <a:pt x="43" y="114"/>
                  </a:lnTo>
                  <a:lnTo>
                    <a:pt x="41" y="107"/>
                  </a:lnTo>
                  <a:lnTo>
                    <a:pt x="45" y="92"/>
                  </a:lnTo>
                  <a:lnTo>
                    <a:pt x="41" y="85"/>
                  </a:lnTo>
                  <a:lnTo>
                    <a:pt x="31" y="99"/>
                  </a:lnTo>
                  <a:lnTo>
                    <a:pt x="31" y="71"/>
                  </a:lnTo>
                  <a:lnTo>
                    <a:pt x="22" y="57"/>
                  </a:lnTo>
                  <a:lnTo>
                    <a:pt x="29" y="26"/>
                  </a:lnTo>
                  <a:lnTo>
                    <a:pt x="41" y="0"/>
                  </a:lnTo>
                  <a:lnTo>
                    <a:pt x="55" y="2"/>
                  </a:lnTo>
                  <a:lnTo>
                    <a:pt x="74"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1" name="Google Shape;1131;p63"/>
            <p:cNvSpPr/>
            <p:nvPr/>
          </p:nvSpPr>
          <p:spPr>
            <a:xfrm>
              <a:off x="3931090" y="3534159"/>
              <a:ext cx="85217" cy="25810"/>
            </a:xfrm>
            <a:custGeom>
              <a:rect b="b" l="l" r="r" t="t"/>
              <a:pathLst>
                <a:path extrusionOk="0" h="34413" w="113623">
                  <a:moveTo>
                    <a:pt x="54539" y="0"/>
                  </a:moveTo>
                  <a:lnTo>
                    <a:pt x="63629" y="0"/>
                  </a:lnTo>
                  <a:lnTo>
                    <a:pt x="81809" y="11363"/>
                  </a:lnTo>
                  <a:lnTo>
                    <a:pt x="90899" y="11363"/>
                  </a:lnTo>
                  <a:lnTo>
                    <a:pt x="102261" y="0"/>
                  </a:lnTo>
                  <a:lnTo>
                    <a:pt x="113623" y="18180"/>
                  </a:lnTo>
                  <a:lnTo>
                    <a:pt x="109835" y="19263"/>
                  </a:lnTo>
                  <a:lnTo>
                    <a:pt x="113623" y="25323"/>
                  </a:lnTo>
                  <a:lnTo>
                    <a:pt x="97716" y="29868"/>
                  </a:lnTo>
                  <a:lnTo>
                    <a:pt x="81809" y="29868"/>
                  </a:lnTo>
                  <a:lnTo>
                    <a:pt x="63629" y="25323"/>
                  </a:lnTo>
                  <a:lnTo>
                    <a:pt x="47722" y="29868"/>
                  </a:lnTo>
                  <a:lnTo>
                    <a:pt x="43177" y="29868"/>
                  </a:lnTo>
                  <a:lnTo>
                    <a:pt x="31815" y="34413"/>
                  </a:lnTo>
                  <a:lnTo>
                    <a:pt x="0" y="34413"/>
                  </a:lnTo>
                  <a:lnTo>
                    <a:pt x="2041" y="27270"/>
                  </a:lnTo>
                  <a:lnTo>
                    <a:pt x="0" y="27270"/>
                  </a:lnTo>
                  <a:lnTo>
                    <a:pt x="4545" y="11363"/>
                  </a:lnTo>
                  <a:lnTo>
                    <a:pt x="43177" y="1136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63"/>
            <p:cNvSpPr/>
            <p:nvPr/>
          </p:nvSpPr>
          <p:spPr>
            <a:xfrm>
              <a:off x="3934499" y="3571654"/>
              <a:ext cx="85217" cy="44313"/>
            </a:xfrm>
            <a:custGeom>
              <a:rect b="b" l="l" r="r" t="t"/>
              <a:pathLst>
                <a:path extrusionOk="0" h="26" w="50">
                  <a:moveTo>
                    <a:pt x="50" y="0"/>
                  </a:moveTo>
                  <a:lnTo>
                    <a:pt x="50" y="0"/>
                  </a:lnTo>
                  <a:lnTo>
                    <a:pt x="48" y="7"/>
                  </a:lnTo>
                  <a:lnTo>
                    <a:pt x="48" y="7"/>
                  </a:lnTo>
                  <a:lnTo>
                    <a:pt x="48" y="12"/>
                  </a:lnTo>
                  <a:lnTo>
                    <a:pt x="45" y="14"/>
                  </a:lnTo>
                  <a:lnTo>
                    <a:pt x="43" y="14"/>
                  </a:lnTo>
                  <a:lnTo>
                    <a:pt x="38" y="19"/>
                  </a:lnTo>
                  <a:lnTo>
                    <a:pt x="34" y="19"/>
                  </a:lnTo>
                  <a:lnTo>
                    <a:pt x="26" y="26"/>
                  </a:lnTo>
                  <a:lnTo>
                    <a:pt x="17" y="19"/>
                  </a:lnTo>
                  <a:lnTo>
                    <a:pt x="12" y="19"/>
                  </a:lnTo>
                  <a:lnTo>
                    <a:pt x="8" y="12"/>
                  </a:lnTo>
                  <a:lnTo>
                    <a:pt x="8" y="9"/>
                  </a:lnTo>
                  <a:lnTo>
                    <a:pt x="3" y="7"/>
                  </a:lnTo>
                  <a:lnTo>
                    <a:pt x="0" y="5"/>
                  </a:lnTo>
                  <a:lnTo>
                    <a:pt x="10" y="0"/>
                  </a:lnTo>
                  <a:lnTo>
                    <a:pt x="15" y="2"/>
                  </a:lnTo>
                  <a:lnTo>
                    <a:pt x="19" y="0"/>
                  </a:lnTo>
                  <a:lnTo>
                    <a:pt x="50"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3" name="Google Shape;1133;p63"/>
            <p:cNvSpPr/>
            <p:nvPr/>
          </p:nvSpPr>
          <p:spPr>
            <a:xfrm>
              <a:off x="4950290" y="2651144"/>
              <a:ext cx="182366" cy="242018"/>
            </a:xfrm>
            <a:custGeom>
              <a:rect b="b" l="l" r="r" t="t"/>
              <a:pathLst>
                <a:path extrusionOk="0" h="142" w="107">
                  <a:moveTo>
                    <a:pt x="60" y="126"/>
                  </a:moveTo>
                  <a:lnTo>
                    <a:pt x="60" y="126"/>
                  </a:lnTo>
                  <a:lnTo>
                    <a:pt x="67" y="133"/>
                  </a:lnTo>
                  <a:lnTo>
                    <a:pt x="81" y="133"/>
                  </a:lnTo>
                  <a:lnTo>
                    <a:pt x="93" y="133"/>
                  </a:lnTo>
                  <a:lnTo>
                    <a:pt x="93" y="138"/>
                  </a:lnTo>
                  <a:lnTo>
                    <a:pt x="100" y="135"/>
                  </a:lnTo>
                  <a:lnTo>
                    <a:pt x="97" y="140"/>
                  </a:lnTo>
                  <a:lnTo>
                    <a:pt x="76" y="142"/>
                  </a:lnTo>
                  <a:lnTo>
                    <a:pt x="76" y="138"/>
                  </a:lnTo>
                  <a:lnTo>
                    <a:pt x="55" y="135"/>
                  </a:lnTo>
                  <a:lnTo>
                    <a:pt x="60" y="126"/>
                  </a:lnTo>
                  <a:close/>
                  <a:moveTo>
                    <a:pt x="107" y="5"/>
                  </a:moveTo>
                  <a:lnTo>
                    <a:pt x="107" y="5"/>
                  </a:lnTo>
                  <a:lnTo>
                    <a:pt x="100" y="19"/>
                  </a:lnTo>
                  <a:lnTo>
                    <a:pt x="97" y="22"/>
                  </a:lnTo>
                  <a:lnTo>
                    <a:pt x="86" y="22"/>
                  </a:lnTo>
                  <a:lnTo>
                    <a:pt x="79" y="19"/>
                  </a:lnTo>
                  <a:lnTo>
                    <a:pt x="60" y="24"/>
                  </a:lnTo>
                  <a:lnTo>
                    <a:pt x="69" y="38"/>
                  </a:lnTo>
                  <a:lnTo>
                    <a:pt x="62" y="41"/>
                  </a:lnTo>
                  <a:lnTo>
                    <a:pt x="53" y="41"/>
                  </a:lnTo>
                  <a:lnTo>
                    <a:pt x="45" y="29"/>
                  </a:lnTo>
                  <a:lnTo>
                    <a:pt x="41" y="34"/>
                  </a:lnTo>
                  <a:lnTo>
                    <a:pt x="45" y="45"/>
                  </a:lnTo>
                  <a:lnTo>
                    <a:pt x="53" y="57"/>
                  </a:lnTo>
                  <a:lnTo>
                    <a:pt x="48" y="60"/>
                  </a:lnTo>
                  <a:lnTo>
                    <a:pt x="57" y="71"/>
                  </a:lnTo>
                  <a:lnTo>
                    <a:pt x="64" y="76"/>
                  </a:lnTo>
                  <a:lnTo>
                    <a:pt x="64" y="88"/>
                  </a:lnTo>
                  <a:lnTo>
                    <a:pt x="50" y="83"/>
                  </a:lnTo>
                  <a:lnTo>
                    <a:pt x="55" y="93"/>
                  </a:lnTo>
                  <a:lnTo>
                    <a:pt x="43" y="95"/>
                  </a:lnTo>
                  <a:lnTo>
                    <a:pt x="50" y="112"/>
                  </a:lnTo>
                  <a:lnTo>
                    <a:pt x="38" y="114"/>
                  </a:lnTo>
                  <a:lnTo>
                    <a:pt x="26" y="105"/>
                  </a:lnTo>
                  <a:lnTo>
                    <a:pt x="19" y="88"/>
                  </a:lnTo>
                  <a:lnTo>
                    <a:pt x="17" y="74"/>
                  </a:lnTo>
                  <a:lnTo>
                    <a:pt x="12" y="64"/>
                  </a:lnTo>
                  <a:lnTo>
                    <a:pt x="3" y="53"/>
                  </a:lnTo>
                  <a:lnTo>
                    <a:pt x="0" y="48"/>
                  </a:lnTo>
                  <a:lnTo>
                    <a:pt x="10" y="38"/>
                  </a:lnTo>
                  <a:lnTo>
                    <a:pt x="10" y="31"/>
                  </a:lnTo>
                  <a:lnTo>
                    <a:pt x="15" y="27"/>
                  </a:lnTo>
                  <a:lnTo>
                    <a:pt x="15" y="22"/>
                  </a:lnTo>
                  <a:lnTo>
                    <a:pt x="26" y="19"/>
                  </a:lnTo>
                  <a:lnTo>
                    <a:pt x="34" y="15"/>
                  </a:lnTo>
                  <a:lnTo>
                    <a:pt x="41" y="15"/>
                  </a:lnTo>
                  <a:lnTo>
                    <a:pt x="43" y="12"/>
                  </a:lnTo>
                  <a:lnTo>
                    <a:pt x="48" y="12"/>
                  </a:lnTo>
                  <a:lnTo>
                    <a:pt x="60" y="12"/>
                  </a:lnTo>
                  <a:lnTo>
                    <a:pt x="71" y="5"/>
                  </a:lnTo>
                  <a:lnTo>
                    <a:pt x="83" y="15"/>
                  </a:lnTo>
                  <a:lnTo>
                    <a:pt x="97" y="12"/>
                  </a:lnTo>
                  <a:lnTo>
                    <a:pt x="97" y="0"/>
                  </a:lnTo>
                  <a:lnTo>
                    <a:pt x="107"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63"/>
            <p:cNvSpPr/>
            <p:nvPr/>
          </p:nvSpPr>
          <p:spPr>
            <a:xfrm>
              <a:off x="2375021" y="-621042"/>
              <a:ext cx="1685600" cy="2469601"/>
            </a:xfrm>
            <a:custGeom>
              <a:rect b="b" l="l" r="r" t="t"/>
              <a:pathLst>
                <a:path extrusionOk="0" h="1449" w="989">
                  <a:moveTo>
                    <a:pt x="747" y="19"/>
                  </a:moveTo>
                  <a:lnTo>
                    <a:pt x="747" y="19"/>
                  </a:lnTo>
                  <a:lnTo>
                    <a:pt x="849" y="126"/>
                  </a:lnTo>
                  <a:lnTo>
                    <a:pt x="818" y="173"/>
                  </a:lnTo>
                  <a:lnTo>
                    <a:pt x="757" y="178"/>
                  </a:lnTo>
                  <a:lnTo>
                    <a:pt x="669" y="190"/>
                  </a:lnTo>
                  <a:lnTo>
                    <a:pt x="677" y="211"/>
                  </a:lnTo>
                  <a:lnTo>
                    <a:pt x="736" y="199"/>
                  </a:lnTo>
                  <a:lnTo>
                    <a:pt x="783" y="237"/>
                  </a:lnTo>
                  <a:lnTo>
                    <a:pt x="814" y="204"/>
                  </a:lnTo>
                  <a:lnTo>
                    <a:pt x="828" y="244"/>
                  </a:lnTo>
                  <a:lnTo>
                    <a:pt x="811" y="308"/>
                  </a:lnTo>
                  <a:lnTo>
                    <a:pt x="852" y="268"/>
                  </a:lnTo>
                  <a:lnTo>
                    <a:pt x="930" y="225"/>
                  </a:lnTo>
                  <a:lnTo>
                    <a:pt x="979" y="247"/>
                  </a:lnTo>
                  <a:lnTo>
                    <a:pt x="989" y="292"/>
                  </a:lnTo>
                  <a:lnTo>
                    <a:pt x="923" y="365"/>
                  </a:lnTo>
                  <a:lnTo>
                    <a:pt x="913" y="386"/>
                  </a:lnTo>
                  <a:lnTo>
                    <a:pt x="861" y="403"/>
                  </a:lnTo>
                  <a:lnTo>
                    <a:pt x="899" y="408"/>
                  </a:lnTo>
                  <a:lnTo>
                    <a:pt x="880" y="474"/>
                  </a:lnTo>
                  <a:lnTo>
                    <a:pt x="866" y="528"/>
                  </a:lnTo>
                  <a:lnTo>
                    <a:pt x="868" y="616"/>
                  </a:lnTo>
                  <a:lnTo>
                    <a:pt x="887" y="666"/>
                  </a:lnTo>
                  <a:lnTo>
                    <a:pt x="861" y="668"/>
                  </a:lnTo>
                  <a:lnTo>
                    <a:pt x="835" y="689"/>
                  </a:lnTo>
                  <a:lnTo>
                    <a:pt x="863" y="727"/>
                  </a:lnTo>
                  <a:lnTo>
                    <a:pt x="868" y="782"/>
                  </a:lnTo>
                  <a:lnTo>
                    <a:pt x="852" y="786"/>
                  </a:lnTo>
                  <a:lnTo>
                    <a:pt x="873" y="841"/>
                  </a:lnTo>
                  <a:lnTo>
                    <a:pt x="835" y="843"/>
                  </a:lnTo>
                  <a:lnTo>
                    <a:pt x="856" y="869"/>
                  </a:lnTo>
                  <a:lnTo>
                    <a:pt x="849" y="888"/>
                  </a:lnTo>
                  <a:lnTo>
                    <a:pt x="828" y="895"/>
                  </a:lnTo>
                  <a:lnTo>
                    <a:pt x="804" y="895"/>
                  </a:lnTo>
                  <a:lnTo>
                    <a:pt x="826" y="933"/>
                  </a:lnTo>
                  <a:lnTo>
                    <a:pt x="826" y="957"/>
                  </a:lnTo>
                  <a:lnTo>
                    <a:pt x="792" y="935"/>
                  </a:lnTo>
                  <a:lnTo>
                    <a:pt x="785" y="950"/>
                  </a:lnTo>
                  <a:lnTo>
                    <a:pt x="807" y="964"/>
                  </a:lnTo>
                  <a:lnTo>
                    <a:pt x="828" y="995"/>
                  </a:lnTo>
                  <a:lnTo>
                    <a:pt x="835" y="1035"/>
                  </a:lnTo>
                  <a:lnTo>
                    <a:pt x="804" y="1044"/>
                  </a:lnTo>
                  <a:lnTo>
                    <a:pt x="792" y="1025"/>
                  </a:lnTo>
                  <a:lnTo>
                    <a:pt x="773" y="997"/>
                  </a:lnTo>
                  <a:lnTo>
                    <a:pt x="778" y="1030"/>
                  </a:lnTo>
                  <a:lnTo>
                    <a:pt x="759" y="1056"/>
                  </a:lnTo>
                  <a:lnTo>
                    <a:pt x="802" y="1059"/>
                  </a:lnTo>
                  <a:lnTo>
                    <a:pt x="823" y="1061"/>
                  </a:lnTo>
                  <a:lnTo>
                    <a:pt x="781" y="1101"/>
                  </a:lnTo>
                  <a:lnTo>
                    <a:pt x="736" y="1137"/>
                  </a:lnTo>
                  <a:lnTo>
                    <a:pt x="688" y="1151"/>
                  </a:lnTo>
                  <a:lnTo>
                    <a:pt x="672" y="1151"/>
                  </a:lnTo>
                  <a:lnTo>
                    <a:pt x="655" y="1167"/>
                  </a:lnTo>
                  <a:lnTo>
                    <a:pt x="632" y="1210"/>
                  </a:lnTo>
                  <a:lnTo>
                    <a:pt x="598" y="1238"/>
                  </a:lnTo>
                  <a:lnTo>
                    <a:pt x="587" y="1241"/>
                  </a:lnTo>
                  <a:lnTo>
                    <a:pt x="565" y="1250"/>
                  </a:lnTo>
                  <a:lnTo>
                    <a:pt x="542" y="1260"/>
                  </a:lnTo>
                  <a:lnTo>
                    <a:pt x="528" y="1283"/>
                  </a:lnTo>
                  <a:lnTo>
                    <a:pt x="528" y="1309"/>
                  </a:lnTo>
                  <a:lnTo>
                    <a:pt x="518" y="1333"/>
                  </a:lnTo>
                  <a:lnTo>
                    <a:pt x="492" y="1362"/>
                  </a:lnTo>
                  <a:lnTo>
                    <a:pt x="499" y="1388"/>
                  </a:lnTo>
                  <a:lnTo>
                    <a:pt x="492" y="1416"/>
                  </a:lnTo>
                  <a:lnTo>
                    <a:pt x="485" y="1449"/>
                  </a:lnTo>
                  <a:lnTo>
                    <a:pt x="461" y="1449"/>
                  </a:lnTo>
                  <a:lnTo>
                    <a:pt x="438" y="1423"/>
                  </a:lnTo>
                  <a:lnTo>
                    <a:pt x="405" y="1423"/>
                  </a:lnTo>
                  <a:lnTo>
                    <a:pt x="388" y="1404"/>
                  </a:lnTo>
                  <a:lnTo>
                    <a:pt x="378" y="1373"/>
                  </a:lnTo>
                  <a:lnTo>
                    <a:pt x="350" y="1328"/>
                  </a:lnTo>
                  <a:lnTo>
                    <a:pt x="343" y="1305"/>
                  </a:lnTo>
                  <a:lnTo>
                    <a:pt x="341" y="1272"/>
                  </a:lnTo>
                  <a:lnTo>
                    <a:pt x="317" y="1234"/>
                  </a:lnTo>
                  <a:lnTo>
                    <a:pt x="324" y="1205"/>
                  </a:lnTo>
                  <a:lnTo>
                    <a:pt x="312" y="1189"/>
                  </a:lnTo>
                  <a:lnTo>
                    <a:pt x="329" y="1141"/>
                  </a:lnTo>
                  <a:lnTo>
                    <a:pt x="352" y="1125"/>
                  </a:lnTo>
                  <a:lnTo>
                    <a:pt x="360" y="1106"/>
                  </a:lnTo>
                  <a:lnTo>
                    <a:pt x="362" y="1070"/>
                  </a:lnTo>
                  <a:lnTo>
                    <a:pt x="343" y="1085"/>
                  </a:lnTo>
                  <a:lnTo>
                    <a:pt x="336" y="1092"/>
                  </a:lnTo>
                  <a:lnTo>
                    <a:pt x="322" y="1099"/>
                  </a:lnTo>
                  <a:lnTo>
                    <a:pt x="300" y="1085"/>
                  </a:lnTo>
                  <a:lnTo>
                    <a:pt x="300" y="1051"/>
                  </a:lnTo>
                  <a:lnTo>
                    <a:pt x="305" y="1028"/>
                  </a:lnTo>
                  <a:lnTo>
                    <a:pt x="322" y="1025"/>
                  </a:lnTo>
                  <a:lnTo>
                    <a:pt x="355" y="1040"/>
                  </a:lnTo>
                  <a:lnTo>
                    <a:pt x="326" y="1006"/>
                  </a:lnTo>
                  <a:lnTo>
                    <a:pt x="312" y="990"/>
                  </a:lnTo>
                  <a:lnTo>
                    <a:pt x="296" y="997"/>
                  </a:lnTo>
                  <a:lnTo>
                    <a:pt x="282" y="985"/>
                  </a:lnTo>
                  <a:lnTo>
                    <a:pt x="300" y="935"/>
                  </a:lnTo>
                  <a:lnTo>
                    <a:pt x="291" y="917"/>
                  </a:lnTo>
                  <a:lnTo>
                    <a:pt x="277" y="876"/>
                  </a:lnTo>
                  <a:lnTo>
                    <a:pt x="258" y="815"/>
                  </a:lnTo>
                  <a:lnTo>
                    <a:pt x="237" y="791"/>
                  </a:lnTo>
                  <a:lnTo>
                    <a:pt x="237" y="763"/>
                  </a:lnTo>
                  <a:lnTo>
                    <a:pt x="194" y="725"/>
                  </a:lnTo>
                  <a:lnTo>
                    <a:pt x="161" y="720"/>
                  </a:lnTo>
                  <a:lnTo>
                    <a:pt x="116" y="722"/>
                  </a:lnTo>
                  <a:lnTo>
                    <a:pt x="78" y="730"/>
                  </a:lnTo>
                  <a:lnTo>
                    <a:pt x="59" y="706"/>
                  </a:lnTo>
                  <a:lnTo>
                    <a:pt x="31" y="663"/>
                  </a:lnTo>
                  <a:lnTo>
                    <a:pt x="73" y="640"/>
                  </a:lnTo>
                  <a:lnTo>
                    <a:pt x="104" y="635"/>
                  </a:lnTo>
                  <a:lnTo>
                    <a:pt x="36" y="616"/>
                  </a:lnTo>
                  <a:lnTo>
                    <a:pt x="0" y="585"/>
                  </a:lnTo>
                  <a:lnTo>
                    <a:pt x="2" y="554"/>
                  </a:lnTo>
                  <a:lnTo>
                    <a:pt x="64" y="516"/>
                  </a:lnTo>
                  <a:lnTo>
                    <a:pt x="123" y="474"/>
                  </a:lnTo>
                  <a:lnTo>
                    <a:pt x="128" y="443"/>
                  </a:lnTo>
                  <a:lnTo>
                    <a:pt x="85" y="410"/>
                  </a:lnTo>
                  <a:lnTo>
                    <a:pt x="99" y="372"/>
                  </a:lnTo>
                  <a:lnTo>
                    <a:pt x="154" y="301"/>
                  </a:lnTo>
                  <a:lnTo>
                    <a:pt x="177" y="289"/>
                  </a:lnTo>
                  <a:lnTo>
                    <a:pt x="170" y="240"/>
                  </a:lnTo>
                  <a:lnTo>
                    <a:pt x="211" y="209"/>
                  </a:lnTo>
                  <a:lnTo>
                    <a:pt x="260" y="192"/>
                  </a:lnTo>
                  <a:lnTo>
                    <a:pt x="310" y="190"/>
                  </a:lnTo>
                  <a:lnTo>
                    <a:pt x="329" y="228"/>
                  </a:lnTo>
                  <a:lnTo>
                    <a:pt x="371" y="161"/>
                  </a:lnTo>
                  <a:lnTo>
                    <a:pt x="409" y="206"/>
                  </a:lnTo>
                  <a:lnTo>
                    <a:pt x="433" y="216"/>
                  </a:lnTo>
                  <a:lnTo>
                    <a:pt x="466" y="251"/>
                  </a:lnTo>
                  <a:lnTo>
                    <a:pt x="426" y="190"/>
                  </a:lnTo>
                  <a:lnTo>
                    <a:pt x="428" y="138"/>
                  </a:lnTo>
                  <a:lnTo>
                    <a:pt x="483" y="60"/>
                  </a:lnTo>
                  <a:lnTo>
                    <a:pt x="539" y="67"/>
                  </a:lnTo>
                  <a:lnTo>
                    <a:pt x="561" y="15"/>
                  </a:lnTo>
                  <a:lnTo>
                    <a:pt x="617" y="0"/>
                  </a:lnTo>
                  <a:lnTo>
                    <a:pt x="747" y="19"/>
                  </a:lnTo>
                  <a:lnTo>
                    <a:pt x="747" y="19"/>
                  </a:lnTo>
                  <a:lnTo>
                    <a:pt x="747" y="19"/>
                  </a:lnTo>
                  <a:close/>
                </a:path>
              </a:pathLst>
            </a:custGeom>
            <a:solidFill>
              <a:srgbClr val="2948FF"/>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63"/>
            <p:cNvSpPr/>
            <p:nvPr/>
          </p:nvSpPr>
          <p:spPr>
            <a:xfrm>
              <a:off x="1851786" y="3421672"/>
              <a:ext cx="112487" cy="117601"/>
            </a:xfrm>
            <a:custGeom>
              <a:rect b="b" l="l" r="r" t="t"/>
              <a:pathLst>
                <a:path extrusionOk="0" h="69" w="66">
                  <a:moveTo>
                    <a:pt x="49" y="14"/>
                  </a:moveTo>
                  <a:lnTo>
                    <a:pt x="49" y="14"/>
                  </a:lnTo>
                  <a:lnTo>
                    <a:pt x="49" y="33"/>
                  </a:lnTo>
                  <a:lnTo>
                    <a:pt x="54" y="33"/>
                  </a:lnTo>
                  <a:lnTo>
                    <a:pt x="59" y="36"/>
                  </a:lnTo>
                  <a:lnTo>
                    <a:pt x="61" y="33"/>
                  </a:lnTo>
                  <a:lnTo>
                    <a:pt x="66" y="36"/>
                  </a:lnTo>
                  <a:lnTo>
                    <a:pt x="56" y="43"/>
                  </a:lnTo>
                  <a:lnTo>
                    <a:pt x="49" y="48"/>
                  </a:lnTo>
                  <a:lnTo>
                    <a:pt x="49" y="50"/>
                  </a:lnTo>
                  <a:lnTo>
                    <a:pt x="52" y="52"/>
                  </a:lnTo>
                  <a:lnTo>
                    <a:pt x="47" y="57"/>
                  </a:lnTo>
                  <a:lnTo>
                    <a:pt x="42" y="59"/>
                  </a:lnTo>
                  <a:lnTo>
                    <a:pt x="44" y="59"/>
                  </a:lnTo>
                  <a:lnTo>
                    <a:pt x="40" y="62"/>
                  </a:lnTo>
                  <a:lnTo>
                    <a:pt x="35" y="66"/>
                  </a:lnTo>
                  <a:lnTo>
                    <a:pt x="35" y="69"/>
                  </a:lnTo>
                  <a:lnTo>
                    <a:pt x="26" y="66"/>
                  </a:lnTo>
                  <a:lnTo>
                    <a:pt x="16" y="64"/>
                  </a:lnTo>
                  <a:lnTo>
                    <a:pt x="9" y="62"/>
                  </a:lnTo>
                  <a:lnTo>
                    <a:pt x="0" y="55"/>
                  </a:lnTo>
                  <a:lnTo>
                    <a:pt x="0" y="50"/>
                  </a:lnTo>
                  <a:lnTo>
                    <a:pt x="2" y="48"/>
                  </a:lnTo>
                  <a:lnTo>
                    <a:pt x="0" y="43"/>
                  </a:lnTo>
                  <a:lnTo>
                    <a:pt x="7" y="31"/>
                  </a:lnTo>
                  <a:lnTo>
                    <a:pt x="28" y="31"/>
                  </a:lnTo>
                  <a:lnTo>
                    <a:pt x="28" y="24"/>
                  </a:lnTo>
                  <a:lnTo>
                    <a:pt x="26" y="24"/>
                  </a:lnTo>
                  <a:lnTo>
                    <a:pt x="23" y="19"/>
                  </a:lnTo>
                  <a:lnTo>
                    <a:pt x="18" y="17"/>
                  </a:lnTo>
                  <a:lnTo>
                    <a:pt x="11" y="10"/>
                  </a:lnTo>
                  <a:lnTo>
                    <a:pt x="18" y="10"/>
                  </a:lnTo>
                  <a:lnTo>
                    <a:pt x="18" y="0"/>
                  </a:lnTo>
                  <a:lnTo>
                    <a:pt x="35" y="0"/>
                  </a:lnTo>
                  <a:lnTo>
                    <a:pt x="52" y="0"/>
                  </a:lnTo>
                  <a:lnTo>
                    <a:pt x="49" y="14"/>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63"/>
            <p:cNvSpPr/>
            <p:nvPr/>
          </p:nvSpPr>
          <p:spPr>
            <a:xfrm>
              <a:off x="2702256" y="3687550"/>
              <a:ext cx="136348" cy="197705"/>
            </a:xfrm>
            <a:custGeom>
              <a:rect b="b" l="l" r="r" t="t"/>
              <a:pathLst>
                <a:path extrusionOk="0" h="116" w="80">
                  <a:moveTo>
                    <a:pt x="68" y="41"/>
                  </a:moveTo>
                  <a:lnTo>
                    <a:pt x="68" y="41"/>
                  </a:lnTo>
                  <a:lnTo>
                    <a:pt x="66" y="55"/>
                  </a:lnTo>
                  <a:lnTo>
                    <a:pt x="56" y="60"/>
                  </a:lnTo>
                  <a:lnTo>
                    <a:pt x="59" y="62"/>
                  </a:lnTo>
                  <a:lnTo>
                    <a:pt x="54" y="71"/>
                  </a:lnTo>
                  <a:lnTo>
                    <a:pt x="61" y="83"/>
                  </a:lnTo>
                  <a:lnTo>
                    <a:pt x="66" y="83"/>
                  </a:lnTo>
                  <a:lnTo>
                    <a:pt x="68" y="93"/>
                  </a:lnTo>
                  <a:lnTo>
                    <a:pt x="80" y="107"/>
                  </a:lnTo>
                  <a:lnTo>
                    <a:pt x="75" y="107"/>
                  </a:lnTo>
                  <a:lnTo>
                    <a:pt x="66" y="105"/>
                  </a:lnTo>
                  <a:lnTo>
                    <a:pt x="61" y="109"/>
                  </a:lnTo>
                  <a:lnTo>
                    <a:pt x="54" y="112"/>
                  </a:lnTo>
                  <a:lnTo>
                    <a:pt x="49" y="114"/>
                  </a:lnTo>
                  <a:lnTo>
                    <a:pt x="47" y="116"/>
                  </a:lnTo>
                  <a:lnTo>
                    <a:pt x="37" y="116"/>
                  </a:lnTo>
                  <a:lnTo>
                    <a:pt x="28" y="107"/>
                  </a:lnTo>
                  <a:lnTo>
                    <a:pt x="26" y="100"/>
                  </a:lnTo>
                  <a:lnTo>
                    <a:pt x="23" y="93"/>
                  </a:lnTo>
                  <a:lnTo>
                    <a:pt x="26" y="79"/>
                  </a:lnTo>
                  <a:lnTo>
                    <a:pt x="30" y="71"/>
                  </a:lnTo>
                  <a:lnTo>
                    <a:pt x="26" y="67"/>
                  </a:lnTo>
                  <a:lnTo>
                    <a:pt x="21" y="62"/>
                  </a:lnTo>
                  <a:lnTo>
                    <a:pt x="23" y="55"/>
                  </a:lnTo>
                  <a:lnTo>
                    <a:pt x="19" y="52"/>
                  </a:lnTo>
                  <a:lnTo>
                    <a:pt x="11" y="52"/>
                  </a:lnTo>
                  <a:lnTo>
                    <a:pt x="0" y="41"/>
                  </a:lnTo>
                  <a:lnTo>
                    <a:pt x="4" y="36"/>
                  </a:lnTo>
                  <a:lnTo>
                    <a:pt x="4" y="29"/>
                  </a:lnTo>
                  <a:lnTo>
                    <a:pt x="14" y="26"/>
                  </a:lnTo>
                  <a:lnTo>
                    <a:pt x="16" y="22"/>
                  </a:lnTo>
                  <a:lnTo>
                    <a:pt x="11" y="17"/>
                  </a:lnTo>
                  <a:lnTo>
                    <a:pt x="14" y="10"/>
                  </a:lnTo>
                  <a:lnTo>
                    <a:pt x="26" y="0"/>
                  </a:lnTo>
                  <a:lnTo>
                    <a:pt x="37" y="8"/>
                  </a:lnTo>
                  <a:lnTo>
                    <a:pt x="47" y="17"/>
                  </a:lnTo>
                  <a:lnTo>
                    <a:pt x="47" y="26"/>
                  </a:lnTo>
                  <a:lnTo>
                    <a:pt x="54" y="26"/>
                  </a:lnTo>
                  <a:lnTo>
                    <a:pt x="61" y="34"/>
                  </a:lnTo>
                  <a:lnTo>
                    <a:pt x="68" y="41"/>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63"/>
            <p:cNvSpPr/>
            <p:nvPr/>
          </p:nvSpPr>
          <p:spPr>
            <a:xfrm>
              <a:off x="1931891" y="3474507"/>
              <a:ext cx="168731" cy="85217"/>
            </a:xfrm>
            <a:custGeom>
              <a:rect b="b" l="l" r="r" t="t"/>
              <a:pathLst>
                <a:path extrusionOk="0" h="50" w="99">
                  <a:moveTo>
                    <a:pt x="59" y="2"/>
                  </a:moveTo>
                  <a:lnTo>
                    <a:pt x="59" y="2"/>
                  </a:lnTo>
                  <a:lnTo>
                    <a:pt x="64" y="2"/>
                  </a:lnTo>
                  <a:lnTo>
                    <a:pt x="66" y="2"/>
                  </a:lnTo>
                  <a:lnTo>
                    <a:pt x="71" y="0"/>
                  </a:lnTo>
                  <a:lnTo>
                    <a:pt x="78" y="2"/>
                  </a:lnTo>
                  <a:lnTo>
                    <a:pt x="80" y="2"/>
                  </a:lnTo>
                  <a:lnTo>
                    <a:pt x="85" y="7"/>
                  </a:lnTo>
                  <a:lnTo>
                    <a:pt x="90" y="9"/>
                  </a:lnTo>
                  <a:lnTo>
                    <a:pt x="97" y="12"/>
                  </a:lnTo>
                  <a:lnTo>
                    <a:pt x="99" y="17"/>
                  </a:lnTo>
                  <a:lnTo>
                    <a:pt x="94" y="17"/>
                  </a:lnTo>
                  <a:lnTo>
                    <a:pt x="92" y="19"/>
                  </a:lnTo>
                  <a:lnTo>
                    <a:pt x="85" y="21"/>
                  </a:lnTo>
                  <a:lnTo>
                    <a:pt x="83" y="21"/>
                  </a:lnTo>
                  <a:lnTo>
                    <a:pt x="78" y="24"/>
                  </a:lnTo>
                  <a:lnTo>
                    <a:pt x="76" y="21"/>
                  </a:lnTo>
                  <a:lnTo>
                    <a:pt x="73" y="19"/>
                  </a:lnTo>
                  <a:lnTo>
                    <a:pt x="71" y="21"/>
                  </a:lnTo>
                  <a:lnTo>
                    <a:pt x="68" y="24"/>
                  </a:lnTo>
                  <a:lnTo>
                    <a:pt x="68" y="24"/>
                  </a:lnTo>
                  <a:lnTo>
                    <a:pt x="68" y="28"/>
                  </a:lnTo>
                  <a:lnTo>
                    <a:pt x="61" y="33"/>
                  </a:lnTo>
                  <a:lnTo>
                    <a:pt x="59" y="35"/>
                  </a:lnTo>
                  <a:lnTo>
                    <a:pt x="57" y="38"/>
                  </a:lnTo>
                  <a:lnTo>
                    <a:pt x="52" y="33"/>
                  </a:lnTo>
                  <a:lnTo>
                    <a:pt x="50" y="38"/>
                  </a:lnTo>
                  <a:lnTo>
                    <a:pt x="45" y="38"/>
                  </a:lnTo>
                  <a:lnTo>
                    <a:pt x="42" y="38"/>
                  </a:lnTo>
                  <a:lnTo>
                    <a:pt x="42" y="45"/>
                  </a:lnTo>
                  <a:lnTo>
                    <a:pt x="40" y="45"/>
                  </a:lnTo>
                  <a:lnTo>
                    <a:pt x="38" y="50"/>
                  </a:lnTo>
                  <a:lnTo>
                    <a:pt x="33" y="50"/>
                  </a:lnTo>
                  <a:lnTo>
                    <a:pt x="31" y="45"/>
                  </a:lnTo>
                  <a:lnTo>
                    <a:pt x="24" y="45"/>
                  </a:lnTo>
                  <a:lnTo>
                    <a:pt x="26" y="38"/>
                  </a:lnTo>
                  <a:lnTo>
                    <a:pt x="24" y="35"/>
                  </a:lnTo>
                  <a:lnTo>
                    <a:pt x="19" y="35"/>
                  </a:lnTo>
                  <a:lnTo>
                    <a:pt x="12" y="38"/>
                  </a:lnTo>
                  <a:lnTo>
                    <a:pt x="12" y="35"/>
                  </a:lnTo>
                  <a:lnTo>
                    <a:pt x="7" y="31"/>
                  </a:lnTo>
                  <a:lnTo>
                    <a:pt x="5" y="28"/>
                  </a:lnTo>
                  <a:lnTo>
                    <a:pt x="0" y="26"/>
                  </a:lnTo>
                  <a:lnTo>
                    <a:pt x="2" y="21"/>
                  </a:lnTo>
                  <a:lnTo>
                    <a:pt x="2" y="19"/>
                  </a:lnTo>
                  <a:lnTo>
                    <a:pt x="2" y="17"/>
                  </a:lnTo>
                  <a:lnTo>
                    <a:pt x="9" y="12"/>
                  </a:lnTo>
                  <a:lnTo>
                    <a:pt x="16" y="5"/>
                  </a:lnTo>
                  <a:lnTo>
                    <a:pt x="19" y="5"/>
                  </a:lnTo>
                  <a:lnTo>
                    <a:pt x="24" y="2"/>
                  </a:lnTo>
                  <a:lnTo>
                    <a:pt x="28" y="2"/>
                  </a:lnTo>
                  <a:lnTo>
                    <a:pt x="28" y="5"/>
                  </a:lnTo>
                  <a:lnTo>
                    <a:pt x="31" y="2"/>
                  </a:lnTo>
                  <a:lnTo>
                    <a:pt x="40" y="5"/>
                  </a:lnTo>
                  <a:lnTo>
                    <a:pt x="47" y="5"/>
                  </a:lnTo>
                  <a:lnTo>
                    <a:pt x="52" y="2"/>
                  </a:lnTo>
                  <a:lnTo>
                    <a:pt x="54" y="0"/>
                  </a:lnTo>
                  <a:lnTo>
                    <a:pt x="59" y="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63"/>
            <p:cNvSpPr/>
            <p:nvPr/>
          </p:nvSpPr>
          <p:spPr>
            <a:xfrm>
              <a:off x="4773038" y="2477463"/>
              <a:ext cx="158505" cy="153392"/>
            </a:xfrm>
            <a:custGeom>
              <a:rect b="b" l="l" r="r" t="t"/>
              <a:pathLst>
                <a:path extrusionOk="0" h="90" w="93">
                  <a:moveTo>
                    <a:pt x="64" y="12"/>
                  </a:moveTo>
                  <a:lnTo>
                    <a:pt x="64" y="12"/>
                  </a:lnTo>
                  <a:lnTo>
                    <a:pt x="78" y="17"/>
                  </a:lnTo>
                  <a:lnTo>
                    <a:pt x="83" y="15"/>
                  </a:lnTo>
                  <a:lnTo>
                    <a:pt x="88" y="24"/>
                  </a:lnTo>
                  <a:lnTo>
                    <a:pt x="93" y="29"/>
                  </a:lnTo>
                  <a:lnTo>
                    <a:pt x="86" y="38"/>
                  </a:lnTo>
                  <a:lnTo>
                    <a:pt x="81" y="33"/>
                  </a:lnTo>
                  <a:lnTo>
                    <a:pt x="69" y="33"/>
                  </a:lnTo>
                  <a:lnTo>
                    <a:pt x="55" y="29"/>
                  </a:lnTo>
                  <a:lnTo>
                    <a:pt x="48" y="29"/>
                  </a:lnTo>
                  <a:lnTo>
                    <a:pt x="43" y="33"/>
                  </a:lnTo>
                  <a:lnTo>
                    <a:pt x="38" y="29"/>
                  </a:lnTo>
                  <a:lnTo>
                    <a:pt x="34" y="38"/>
                  </a:lnTo>
                  <a:lnTo>
                    <a:pt x="43" y="50"/>
                  </a:lnTo>
                  <a:lnTo>
                    <a:pt x="45" y="57"/>
                  </a:lnTo>
                  <a:lnTo>
                    <a:pt x="52" y="64"/>
                  </a:lnTo>
                  <a:lnTo>
                    <a:pt x="60" y="69"/>
                  </a:lnTo>
                  <a:lnTo>
                    <a:pt x="64" y="78"/>
                  </a:lnTo>
                  <a:lnTo>
                    <a:pt x="81" y="86"/>
                  </a:lnTo>
                  <a:lnTo>
                    <a:pt x="78" y="90"/>
                  </a:lnTo>
                  <a:lnTo>
                    <a:pt x="62" y="83"/>
                  </a:lnTo>
                  <a:lnTo>
                    <a:pt x="52" y="74"/>
                  </a:lnTo>
                  <a:lnTo>
                    <a:pt x="38" y="69"/>
                  </a:lnTo>
                  <a:lnTo>
                    <a:pt x="24" y="52"/>
                  </a:lnTo>
                  <a:lnTo>
                    <a:pt x="29" y="50"/>
                  </a:lnTo>
                  <a:lnTo>
                    <a:pt x="19" y="41"/>
                  </a:lnTo>
                  <a:lnTo>
                    <a:pt x="19" y="33"/>
                  </a:lnTo>
                  <a:lnTo>
                    <a:pt x="10" y="29"/>
                  </a:lnTo>
                  <a:lnTo>
                    <a:pt x="5" y="41"/>
                  </a:lnTo>
                  <a:lnTo>
                    <a:pt x="0" y="31"/>
                  </a:lnTo>
                  <a:lnTo>
                    <a:pt x="0" y="24"/>
                  </a:lnTo>
                  <a:lnTo>
                    <a:pt x="0" y="24"/>
                  </a:lnTo>
                  <a:lnTo>
                    <a:pt x="12" y="24"/>
                  </a:lnTo>
                  <a:lnTo>
                    <a:pt x="15" y="19"/>
                  </a:lnTo>
                  <a:lnTo>
                    <a:pt x="19" y="24"/>
                  </a:lnTo>
                  <a:lnTo>
                    <a:pt x="26" y="24"/>
                  </a:lnTo>
                  <a:lnTo>
                    <a:pt x="26" y="17"/>
                  </a:lnTo>
                  <a:lnTo>
                    <a:pt x="34" y="15"/>
                  </a:lnTo>
                  <a:lnTo>
                    <a:pt x="34" y="7"/>
                  </a:lnTo>
                  <a:lnTo>
                    <a:pt x="48" y="0"/>
                  </a:lnTo>
                  <a:lnTo>
                    <a:pt x="52" y="3"/>
                  </a:lnTo>
                  <a:lnTo>
                    <a:pt x="64"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63"/>
            <p:cNvSpPr/>
            <p:nvPr/>
          </p:nvSpPr>
          <p:spPr>
            <a:xfrm>
              <a:off x="2342638" y="3362020"/>
              <a:ext cx="76697" cy="56244"/>
            </a:xfrm>
            <a:custGeom>
              <a:rect b="b" l="l" r="r" t="t"/>
              <a:pathLst>
                <a:path extrusionOk="0" h="33" w="45">
                  <a:moveTo>
                    <a:pt x="40" y="23"/>
                  </a:moveTo>
                  <a:lnTo>
                    <a:pt x="40" y="23"/>
                  </a:lnTo>
                  <a:lnTo>
                    <a:pt x="45" y="28"/>
                  </a:lnTo>
                  <a:lnTo>
                    <a:pt x="43" y="33"/>
                  </a:lnTo>
                  <a:lnTo>
                    <a:pt x="33" y="30"/>
                  </a:lnTo>
                  <a:lnTo>
                    <a:pt x="26" y="30"/>
                  </a:lnTo>
                  <a:lnTo>
                    <a:pt x="17" y="30"/>
                  </a:lnTo>
                  <a:lnTo>
                    <a:pt x="7" y="33"/>
                  </a:lnTo>
                  <a:lnTo>
                    <a:pt x="0" y="28"/>
                  </a:lnTo>
                  <a:lnTo>
                    <a:pt x="0" y="21"/>
                  </a:lnTo>
                  <a:lnTo>
                    <a:pt x="17" y="26"/>
                  </a:lnTo>
                  <a:lnTo>
                    <a:pt x="29" y="26"/>
                  </a:lnTo>
                  <a:lnTo>
                    <a:pt x="33" y="21"/>
                  </a:lnTo>
                  <a:lnTo>
                    <a:pt x="26" y="14"/>
                  </a:lnTo>
                  <a:lnTo>
                    <a:pt x="26" y="9"/>
                  </a:lnTo>
                  <a:lnTo>
                    <a:pt x="17" y="4"/>
                  </a:lnTo>
                  <a:lnTo>
                    <a:pt x="19" y="0"/>
                  </a:lnTo>
                  <a:lnTo>
                    <a:pt x="31" y="2"/>
                  </a:lnTo>
                  <a:lnTo>
                    <a:pt x="43" y="4"/>
                  </a:lnTo>
                  <a:lnTo>
                    <a:pt x="45" y="14"/>
                  </a:lnTo>
                  <a:lnTo>
                    <a:pt x="43" y="21"/>
                  </a:lnTo>
                  <a:lnTo>
                    <a:pt x="40" y="2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63"/>
            <p:cNvSpPr/>
            <p:nvPr/>
          </p:nvSpPr>
          <p:spPr>
            <a:xfrm>
              <a:off x="4842916" y="2388836"/>
              <a:ext cx="180661" cy="117601"/>
            </a:xfrm>
            <a:custGeom>
              <a:rect b="b" l="l" r="r" t="t"/>
              <a:pathLst>
                <a:path extrusionOk="0" h="69" w="106">
                  <a:moveTo>
                    <a:pt x="75" y="0"/>
                  </a:moveTo>
                  <a:lnTo>
                    <a:pt x="75" y="0"/>
                  </a:lnTo>
                  <a:lnTo>
                    <a:pt x="92" y="7"/>
                  </a:lnTo>
                  <a:lnTo>
                    <a:pt x="94" y="5"/>
                  </a:lnTo>
                  <a:lnTo>
                    <a:pt x="104" y="12"/>
                  </a:lnTo>
                  <a:lnTo>
                    <a:pt x="106" y="19"/>
                  </a:lnTo>
                  <a:lnTo>
                    <a:pt x="94" y="24"/>
                  </a:lnTo>
                  <a:lnTo>
                    <a:pt x="89" y="40"/>
                  </a:lnTo>
                  <a:lnTo>
                    <a:pt x="78" y="57"/>
                  </a:lnTo>
                  <a:lnTo>
                    <a:pt x="66" y="62"/>
                  </a:lnTo>
                  <a:lnTo>
                    <a:pt x="56" y="59"/>
                  </a:lnTo>
                  <a:lnTo>
                    <a:pt x="45" y="67"/>
                  </a:lnTo>
                  <a:lnTo>
                    <a:pt x="37" y="69"/>
                  </a:lnTo>
                  <a:lnTo>
                    <a:pt x="23" y="64"/>
                  </a:lnTo>
                  <a:lnTo>
                    <a:pt x="11" y="55"/>
                  </a:lnTo>
                  <a:lnTo>
                    <a:pt x="7" y="52"/>
                  </a:lnTo>
                  <a:lnTo>
                    <a:pt x="2" y="43"/>
                  </a:lnTo>
                  <a:lnTo>
                    <a:pt x="0" y="43"/>
                  </a:lnTo>
                  <a:lnTo>
                    <a:pt x="7" y="29"/>
                  </a:lnTo>
                  <a:lnTo>
                    <a:pt x="2" y="24"/>
                  </a:lnTo>
                  <a:lnTo>
                    <a:pt x="11" y="24"/>
                  </a:lnTo>
                  <a:lnTo>
                    <a:pt x="14" y="14"/>
                  </a:lnTo>
                  <a:lnTo>
                    <a:pt x="21" y="19"/>
                  </a:lnTo>
                  <a:lnTo>
                    <a:pt x="28" y="22"/>
                  </a:lnTo>
                  <a:lnTo>
                    <a:pt x="42" y="19"/>
                  </a:lnTo>
                  <a:lnTo>
                    <a:pt x="42" y="14"/>
                  </a:lnTo>
                  <a:lnTo>
                    <a:pt x="49" y="14"/>
                  </a:lnTo>
                  <a:lnTo>
                    <a:pt x="56" y="10"/>
                  </a:lnTo>
                  <a:lnTo>
                    <a:pt x="59" y="12"/>
                  </a:lnTo>
                  <a:lnTo>
                    <a:pt x="66" y="7"/>
                  </a:lnTo>
                  <a:lnTo>
                    <a:pt x="68" y="3"/>
                  </a:lnTo>
                  <a:lnTo>
                    <a:pt x="75"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63"/>
            <p:cNvSpPr/>
            <p:nvPr/>
          </p:nvSpPr>
          <p:spPr>
            <a:xfrm>
              <a:off x="7027890" y="3769359"/>
              <a:ext cx="1261217" cy="434609"/>
            </a:xfrm>
            <a:custGeom>
              <a:rect b="b" l="l" r="r" t="t"/>
              <a:pathLst>
                <a:path extrusionOk="0" h="255" w="740">
                  <a:moveTo>
                    <a:pt x="411" y="253"/>
                  </a:moveTo>
                  <a:lnTo>
                    <a:pt x="411" y="253"/>
                  </a:lnTo>
                  <a:lnTo>
                    <a:pt x="404" y="253"/>
                  </a:lnTo>
                  <a:lnTo>
                    <a:pt x="383" y="244"/>
                  </a:lnTo>
                  <a:lnTo>
                    <a:pt x="397" y="239"/>
                  </a:lnTo>
                  <a:lnTo>
                    <a:pt x="406" y="244"/>
                  </a:lnTo>
                  <a:lnTo>
                    <a:pt x="411" y="248"/>
                  </a:lnTo>
                  <a:lnTo>
                    <a:pt x="411" y="253"/>
                  </a:lnTo>
                  <a:close/>
                  <a:moveTo>
                    <a:pt x="470" y="251"/>
                  </a:moveTo>
                  <a:lnTo>
                    <a:pt x="470" y="251"/>
                  </a:lnTo>
                  <a:lnTo>
                    <a:pt x="456" y="255"/>
                  </a:lnTo>
                  <a:lnTo>
                    <a:pt x="456" y="253"/>
                  </a:lnTo>
                  <a:lnTo>
                    <a:pt x="456" y="248"/>
                  </a:lnTo>
                  <a:lnTo>
                    <a:pt x="463" y="239"/>
                  </a:lnTo>
                  <a:lnTo>
                    <a:pt x="480" y="232"/>
                  </a:lnTo>
                  <a:lnTo>
                    <a:pt x="482" y="234"/>
                  </a:lnTo>
                  <a:lnTo>
                    <a:pt x="482" y="239"/>
                  </a:lnTo>
                  <a:lnTo>
                    <a:pt x="470" y="251"/>
                  </a:lnTo>
                  <a:close/>
                  <a:moveTo>
                    <a:pt x="366" y="218"/>
                  </a:moveTo>
                  <a:lnTo>
                    <a:pt x="366" y="218"/>
                  </a:lnTo>
                  <a:lnTo>
                    <a:pt x="371" y="222"/>
                  </a:lnTo>
                  <a:lnTo>
                    <a:pt x="380" y="222"/>
                  </a:lnTo>
                  <a:lnTo>
                    <a:pt x="385" y="229"/>
                  </a:lnTo>
                  <a:lnTo>
                    <a:pt x="366" y="232"/>
                  </a:lnTo>
                  <a:lnTo>
                    <a:pt x="354" y="234"/>
                  </a:lnTo>
                  <a:lnTo>
                    <a:pt x="347" y="234"/>
                  </a:lnTo>
                  <a:lnTo>
                    <a:pt x="352" y="225"/>
                  </a:lnTo>
                  <a:lnTo>
                    <a:pt x="361" y="225"/>
                  </a:lnTo>
                  <a:lnTo>
                    <a:pt x="366" y="218"/>
                  </a:lnTo>
                  <a:close/>
                  <a:moveTo>
                    <a:pt x="447" y="218"/>
                  </a:moveTo>
                  <a:lnTo>
                    <a:pt x="447" y="218"/>
                  </a:lnTo>
                  <a:lnTo>
                    <a:pt x="444" y="229"/>
                  </a:lnTo>
                  <a:lnTo>
                    <a:pt x="418" y="232"/>
                  </a:lnTo>
                  <a:lnTo>
                    <a:pt x="397" y="229"/>
                  </a:lnTo>
                  <a:lnTo>
                    <a:pt x="397" y="225"/>
                  </a:lnTo>
                  <a:lnTo>
                    <a:pt x="411" y="222"/>
                  </a:lnTo>
                  <a:lnTo>
                    <a:pt x="421" y="227"/>
                  </a:lnTo>
                  <a:lnTo>
                    <a:pt x="432" y="225"/>
                  </a:lnTo>
                  <a:lnTo>
                    <a:pt x="447" y="218"/>
                  </a:lnTo>
                  <a:close/>
                  <a:moveTo>
                    <a:pt x="215" y="199"/>
                  </a:moveTo>
                  <a:lnTo>
                    <a:pt x="215" y="199"/>
                  </a:lnTo>
                  <a:lnTo>
                    <a:pt x="246" y="199"/>
                  </a:lnTo>
                  <a:lnTo>
                    <a:pt x="250" y="191"/>
                  </a:lnTo>
                  <a:lnTo>
                    <a:pt x="279" y="201"/>
                  </a:lnTo>
                  <a:lnTo>
                    <a:pt x="286" y="210"/>
                  </a:lnTo>
                  <a:lnTo>
                    <a:pt x="309" y="213"/>
                  </a:lnTo>
                  <a:lnTo>
                    <a:pt x="331" y="222"/>
                  </a:lnTo>
                  <a:lnTo>
                    <a:pt x="312" y="229"/>
                  </a:lnTo>
                  <a:lnTo>
                    <a:pt x="293" y="222"/>
                  </a:lnTo>
                  <a:lnTo>
                    <a:pt x="279" y="225"/>
                  </a:lnTo>
                  <a:lnTo>
                    <a:pt x="262" y="222"/>
                  </a:lnTo>
                  <a:lnTo>
                    <a:pt x="248" y="220"/>
                  </a:lnTo>
                  <a:lnTo>
                    <a:pt x="227" y="213"/>
                  </a:lnTo>
                  <a:lnTo>
                    <a:pt x="217" y="210"/>
                  </a:lnTo>
                  <a:lnTo>
                    <a:pt x="210" y="213"/>
                  </a:lnTo>
                  <a:lnTo>
                    <a:pt x="179" y="208"/>
                  </a:lnTo>
                  <a:lnTo>
                    <a:pt x="177" y="201"/>
                  </a:lnTo>
                  <a:lnTo>
                    <a:pt x="163" y="199"/>
                  </a:lnTo>
                  <a:lnTo>
                    <a:pt x="172" y="184"/>
                  </a:lnTo>
                  <a:lnTo>
                    <a:pt x="194" y="184"/>
                  </a:lnTo>
                  <a:lnTo>
                    <a:pt x="205" y="189"/>
                  </a:lnTo>
                  <a:lnTo>
                    <a:pt x="212" y="191"/>
                  </a:lnTo>
                  <a:lnTo>
                    <a:pt x="215" y="199"/>
                  </a:lnTo>
                  <a:close/>
                  <a:moveTo>
                    <a:pt x="638" y="187"/>
                  </a:moveTo>
                  <a:lnTo>
                    <a:pt x="638" y="187"/>
                  </a:lnTo>
                  <a:lnTo>
                    <a:pt x="629" y="199"/>
                  </a:lnTo>
                  <a:lnTo>
                    <a:pt x="629" y="187"/>
                  </a:lnTo>
                  <a:lnTo>
                    <a:pt x="631" y="182"/>
                  </a:lnTo>
                  <a:lnTo>
                    <a:pt x="634" y="175"/>
                  </a:lnTo>
                  <a:lnTo>
                    <a:pt x="638" y="182"/>
                  </a:lnTo>
                  <a:lnTo>
                    <a:pt x="638" y="187"/>
                  </a:lnTo>
                  <a:close/>
                  <a:moveTo>
                    <a:pt x="518" y="144"/>
                  </a:moveTo>
                  <a:lnTo>
                    <a:pt x="518" y="144"/>
                  </a:lnTo>
                  <a:lnTo>
                    <a:pt x="511" y="149"/>
                  </a:lnTo>
                  <a:lnTo>
                    <a:pt x="499" y="147"/>
                  </a:lnTo>
                  <a:lnTo>
                    <a:pt x="496" y="139"/>
                  </a:lnTo>
                  <a:lnTo>
                    <a:pt x="513" y="139"/>
                  </a:lnTo>
                  <a:lnTo>
                    <a:pt x="518" y="144"/>
                  </a:lnTo>
                  <a:close/>
                  <a:moveTo>
                    <a:pt x="570" y="139"/>
                  </a:moveTo>
                  <a:lnTo>
                    <a:pt x="570" y="139"/>
                  </a:lnTo>
                  <a:lnTo>
                    <a:pt x="574" y="151"/>
                  </a:lnTo>
                  <a:lnTo>
                    <a:pt x="560" y="144"/>
                  </a:lnTo>
                  <a:lnTo>
                    <a:pt x="548" y="142"/>
                  </a:lnTo>
                  <a:lnTo>
                    <a:pt x="539" y="144"/>
                  </a:lnTo>
                  <a:lnTo>
                    <a:pt x="527" y="142"/>
                  </a:lnTo>
                  <a:lnTo>
                    <a:pt x="529" y="135"/>
                  </a:lnTo>
                  <a:lnTo>
                    <a:pt x="551" y="132"/>
                  </a:lnTo>
                  <a:lnTo>
                    <a:pt x="570" y="139"/>
                  </a:lnTo>
                  <a:close/>
                  <a:moveTo>
                    <a:pt x="629" y="106"/>
                  </a:moveTo>
                  <a:lnTo>
                    <a:pt x="629" y="106"/>
                  </a:lnTo>
                  <a:lnTo>
                    <a:pt x="634" y="132"/>
                  </a:lnTo>
                  <a:lnTo>
                    <a:pt x="650" y="142"/>
                  </a:lnTo>
                  <a:lnTo>
                    <a:pt x="662" y="125"/>
                  </a:lnTo>
                  <a:lnTo>
                    <a:pt x="681" y="116"/>
                  </a:lnTo>
                  <a:lnTo>
                    <a:pt x="695" y="116"/>
                  </a:lnTo>
                  <a:lnTo>
                    <a:pt x="712" y="120"/>
                  </a:lnTo>
                  <a:lnTo>
                    <a:pt x="721" y="128"/>
                  </a:lnTo>
                  <a:lnTo>
                    <a:pt x="740" y="130"/>
                  </a:lnTo>
                  <a:lnTo>
                    <a:pt x="740" y="182"/>
                  </a:lnTo>
                  <a:lnTo>
                    <a:pt x="740" y="234"/>
                  </a:lnTo>
                  <a:lnTo>
                    <a:pt x="726" y="222"/>
                  </a:lnTo>
                  <a:lnTo>
                    <a:pt x="709" y="218"/>
                  </a:lnTo>
                  <a:lnTo>
                    <a:pt x="704" y="225"/>
                  </a:lnTo>
                  <a:lnTo>
                    <a:pt x="686" y="225"/>
                  </a:lnTo>
                  <a:lnTo>
                    <a:pt x="690" y="210"/>
                  </a:lnTo>
                  <a:lnTo>
                    <a:pt x="702" y="206"/>
                  </a:lnTo>
                  <a:lnTo>
                    <a:pt x="697" y="189"/>
                  </a:lnTo>
                  <a:lnTo>
                    <a:pt x="690" y="175"/>
                  </a:lnTo>
                  <a:lnTo>
                    <a:pt x="660" y="161"/>
                  </a:lnTo>
                  <a:lnTo>
                    <a:pt x="645" y="161"/>
                  </a:lnTo>
                  <a:lnTo>
                    <a:pt x="619" y="144"/>
                  </a:lnTo>
                  <a:lnTo>
                    <a:pt x="615" y="154"/>
                  </a:lnTo>
                  <a:lnTo>
                    <a:pt x="610" y="154"/>
                  </a:lnTo>
                  <a:lnTo>
                    <a:pt x="605" y="149"/>
                  </a:lnTo>
                  <a:lnTo>
                    <a:pt x="605" y="142"/>
                  </a:lnTo>
                  <a:lnTo>
                    <a:pt x="593" y="135"/>
                  </a:lnTo>
                  <a:lnTo>
                    <a:pt x="610" y="128"/>
                  </a:lnTo>
                  <a:lnTo>
                    <a:pt x="622" y="128"/>
                  </a:lnTo>
                  <a:lnTo>
                    <a:pt x="622" y="123"/>
                  </a:lnTo>
                  <a:lnTo>
                    <a:pt x="598" y="123"/>
                  </a:lnTo>
                  <a:lnTo>
                    <a:pt x="591" y="113"/>
                  </a:lnTo>
                  <a:lnTo>
                    <a:pt x="577" y="111"/>
                  </a:lnTo>
                  <a:lnTo>
                    <a:pt x="570" y="104"/>
                  </a:lnTo>
                  <a:lnTo>
                    <a:pt x="591" y="99"/>
                  </a:lnTo>
                  <a:lnTo>
                    <a:pt x="600" y="94"/>
                  </a:lnTo>
                  <a:lnTo>
                    <a:pt x="626" y="102"/>
                  </a:lnTo>
                  <a:lnTo>
                    <a:pt x="629" y="106"/>
                  </a:lnTo>
                  <a:close/>
                  <a:moveTo>
                    <a:pt x="484" y="66"/>
                  </a:moveTo>
                  <a:lnTo>
                    <a:pt x="484" y="66"/>
                  </a:lnTo>
                  <a:lnTo>
                    <a:pt x="470" y="80"/>
                  </a:lnTo>
                  <a:lnTo>
                    <a:pt x="458" y="85"/>
                  </a:lnTo>
                  <a:lnTo>
                    <a:pt x="442" y="80"/>
                  </a:lnTo>
                  <a:lnTo>
                    <a:pt x="416" y="83"/>
                  </a:lnTo>
                  <a:lnTo>
                    <a:pt x="402" y="85"/>
                  </a:lnTo>
                  <a:lnTo>
                    <a:pt x="399" y="97"/>
                  </a:lnTo>
                  <a:lnTo>
                    <a:pt x="414" y="111"/>
                  </a:lnTo>
                  <a:lnTo>
                    <a:pt x="423" y="104"/>
                  </a:lnTo>
                  <a:lnTo>
                    <a:pt x="454" y="99"/>
                  </a:lnTo>
                  <a:lnTo>
                    <a:pt x="451" y="106"/>
                  </a:lnTo>
                  <a:lnTo>
                    <a:pt x="444" y="104"/>
                  </a:lnTo>
                  <a:lnTo>
                    <a:pt x="437" y="113"/>
                  </a:lnTo>
                  <a:lnTo>
                    <a:pt x="423" y="118"/>
                  </a:lnTo>
                  <a:lnTo>
                    <a:pt x="440" y="139"/>
                  </a:lnTo>
                  <a:lnTo>
                    <a:pt x="435" y="144"/>
                  </a:lnTo>
                  <a:lnTo>
                    <a:pt x="449" y="163"/>
                  </a:lnTo>
                  <a:lnTo>
                    <a:pt x="449" y="175"/>
                  </a:lnTo>
                  <a:lnTo>
                    <a:pt x="442" y="180"/>
                  </a:lnTo>
                  <a:lnTo>
                    <a:pt x="435" y="173"/>
                  </a:lnTo>
                  <a:lnTo>
                    <a:pt x="442" y="161"/>
                  </a:lnTo>
                  <a:lnTo>
                    <a:pt x="428" y="165"/>
                  </a:lnTo>
                  <a:lnTo>
                    <a:pt x="423" y="163"/>
                  </a:lnTo>
                  <a:lnTo>
                    <a:pt x="425" y="156"/>
                  </a:lnTo>
                  <a:lnTo>
                    <a:pt x="414" y="147"/>
                  </a:lnTo>
                  <a:lnTo>
                    <a:pt x="416" y="130"/>
                  </a:lnTo>
                  <a:lnTo>
                    <a:pt x="404" y="135"/>
                  </a:lnTo>
                  <a:lnTo>
                    <a:pt x="406" y="154"/>
                  </a:lnTo>
                  <a:lnTo>
                    <a:pt x="406" y="177"/>
                  </a:lnTo>
                  <a:lnTo>
                    <a:pt x="397" y="180"/>
                  </a:lnTo>
                  <a:lnTo>
                    <a:pt x="388" y="175"/>
                  </a:lnTo>
                  <a:lnTo>
                    <a:pt x="395" y="161"/>
                  </a:lnTo>
                  <a:lnTo>
                    <a:pt x="390" y="144"/>
                  </a:lnTo>
                  <a:lnTo>
                    <a:pt x="385" y="144"/>
                  </a:lnTo>
                  <a:lnTo>
                    <a:pt x="380" y="132"/>
                  </a:lnTo>
                  <a:lnTo>
                    <a:pt x="388" y="123"/>
                  </a:lnTo>
                  <a:lnTo>
                    <a:pt x="388" y="109"/>
                  </a:lnTo>
                  <a:lnTo>
                    <a:pt x="397" y="85"/>
                  </a:lnTo>
                  <a:lnTo>
                    <a:pt x="399" y="80"/>
                  </a:lnTo>
                  <a:lnTo>
                    <a:pt x="414" y="66"/>
                  </a:lnTo>
                  <a:lnTo>
                    <a:pt x="425" y="73"/>
                  </a:lnTo>
                  <a:lnTo>
                    <a:pt x="447" y="75"/>
                  </a:lnTo>
                  <a:lnTo>
                    <a:pt x="466" y="73"/>
                  </a:lnTo>
                  <a:lnTo>
                    <a:pt x="482" y="61"/>
                  </a:lnTo>
                  <a:lnTo>
                    <a:pt x="484" y="66"/>
                  </a:lnTo>
                  <a:close/>
                  <a:moveTo>
                    <a:pt x="539" y="71"/>
                  </a:moveTo>
                  <a:lnTo>
                    <a:pt x="539" y="71"/>
                  </a:lnTo>
                  <a:lnTo>
                    <a:pt x="539" y="85"/>
                  </a:lnTo>
                  <a:lnTo>
                    <a:pt x="529" y="83"/>
                  </a:lnTo>
                  <a:lnTo>
                    <a:pt x="527" y="92"/>
                  </a:lnTo>
                  <a:lnTo>
                    <a:pt x="534" y="102"/>
                  </a:lnTo>
                  <a:lnTo>
                    <a:pt x="529" y="102"/>
                  </a:lnTo>
                  <a:lnTo>
                    <a:pt x="525" y="92"/>
                  </a:lnTo>
                  <a:lnTo>
                    <a:pt x="520" y="73"/>
                  </a:lnTo>
                  <a:lnTo>
                    <a:pt x="522" y="59"/>
                  </a:lnTo>
                  <a:lnTo>
                    <a:pt x="527" y="54"/>
                  </a:lnTo>
                  <a:lnTo>
                    <a:pt x="529" y="61"/>
                  </a:lnTo>
                  <a:lnTo>
                    <a:pt x="539" y="64"/>
                  </a:lnTo>
                  <a:lnTo>
                    <a:pt x="539" y="71"/>
                  </a:lnTo>
                  <a:close/>
                  <a:moveTo>
                    <a:pt x="364" y="59"/>
                  </a:moveTo>
                  <a:lnTo>
                    <a:pt x="364" y="59"/>
                  </a:lnTo>
                  <a:lnTo>
                    <a:pt x="383" y="73"/>
                  </a:lnTo>
                  <a:lnTo>
                    <a:pt x="364" y="75"/>
                  </a:lnTo>
                  <a:lnTo>
                    <a:pt x="359" y="87"/>
                  </a:lnTo>
                  <a:lnTo>
                    <a:pt x="359" y="102"/>
                  </a:lnTo>
                  <a:lnTo>
                    <a:pt x="343" y="111"/>
                  </a:lnTo>
                  <a:lnTo>
                    <a:pt x="343" y="128"/>
                  </a:lnTo>
                  <a:lnTo>
                    <a:pt x="335" y="154"/>
                  </a:lnTo>
                  <a:lnTo>
                    <a:pt x="333" y="147"/>
                  </a:lnTo>
                  <a:lnTo>
                    <a:pt x="317" y="154"/>
                  </a:lnTo>
                  <a:lnTo>
                    <a:pt x="309" y="144"/>
                  </a:lnTo>
                  <a:lnTo>
                    <a:pt x="298" y="144"/>
                  </a:lnTo>
                  <a:lnTo>
                    <a:pt x="291" y="139"/>
                  </a:lnTo>
                  <a:lnTo>
                    <a:pt x="272" y="144"/>
                  </a:lnTo>
                  <a:lnTo>
                    <a:pt x="265" y="137"/>
                  </a:lnTo>
                  <a:lnTo>
                    <a:pt x="253" y="137"/>
                  </a:lnTo>
                  <a:lnTo>
                    <a:pt x="241" y="135"/>
                  </a:lnTo>
                  <a:lnTo>
                    <a:pt x="239" y="113"/>
                  </a:lnTo>
                  <a:lnTo>
                    <a:pt x="229" y="109"/>
                  </a:lnTo>
                  <a:lnTo>
                    <a:pt x="222" y="94"/>
                  </a:lnTo>
                  <a:lnTo>
                    <a:pt x="220" y="80"/>
                  </a:lnTo>
                  <a:lnTo>
                    <a:pt x="222" y="66"/>
                  </a:lnTo>
                  <a:lnTo>
                    <a:pt x="231" y="57"/>
                  </a:lnTo>
                  <a:lnTo>
                    <a:pt x="234" y="66"/>
                  </a:lnTo>
                  <a:lnTo>
                    <a:pt x="246" y="75"/>
                  </a:lnTo>
                  <a:lnTo>
                    <a:pt x="255" y="73"/>
                  </a:lnTo>
                  <a:lnTo>
                    <a:pt x="267" y="73"/>
                  </a:lnTo>
                  <a:lnTo>
                    <a:pt x="276" y="66"/>
                  </a:lnTo>
                  <a:lnTo>
                    <a:pt x="283" y="64"/>
                  </a:lnTo>
                  <a:lnTo>
                    <a:pt x="300" y="68"/>
                  </a:lnTo>
                  <a:lnTo>
                    <a:pt x="312" y="66"/>
                  </a:lnTo>
                  <a:lnTo>
                    <a:pt x="321" y="42"/>
                  </a:lnTo>
                  <a:lnTo>
                    <a:pt x="326" y="38"/>
                  </a:lnTo>
                  <a:lnTo>
                    <a:pt x="333" y="19"/>
                  </a:lnTo>
                  <a:lnTo>
                    <a:pt x="352" y="19"/>
                  </a:lnTo>
                  <a:lnTo>
                    <a:pt x="364" y="21"/>
                  </a:lnTo>
                  <a:lnTo>
                    <a:pt x="357" y="35"/>
                  </a:lnTo>
                  <a:lnTo>
                    <a:pt x="369" y="52"/>
                  </a:lnTo>
                  <a:lnTo>
                    <a:pt x="364" y="59"/>
                  </a:lnTo>
                  <a:close/>
                  <a:moveTo>
                    <a:pt x="170" y="182"/>
                  </a:moveTo>
                  <a:lnTo>
                    <a:pt x="170" y="182"/>
                  </a:lnTo>
                  <a:lnTo>
                    <a:pt x="151" y="184"/>
                  </a:lnTo>
                  <a:lnTo>
                    <a:pt x="139" y="168"/>
                  </a:lnTo>
                  <a:lnTo>
                    <a:pt x="118" y="156"/>
                  </a:lnTo>
                  <a:lnTo>
                    <a:pt x="111" y="147"/>
                  </a:lnTo>
                  <a:lnTo>
                    <a:pt x="99" y="132"/>
                  </a:lnTo>
                  <a:lnTo>
                    <a:pt x="89" y="120"/>
                  </a:lnTo>
                  <a:lnTo>
                    <a:pt x="78" y="99"/>
                  </a:lnTo>
                  <a:lnTo>
                    <a:pt x="63" y="85"/>
                  </a:lnTo>
                  <a:lnTo>
                    <a:pt x="59" y="71"/>
                  </a:lnTo>
                  <a:lnTo>
                    <a:pt x="52" y="59"/>
                  </a:lnTo>
                  <a:lnTo>
                    <a:pt x="37" y="49"/>
                  </a:lnTo>
                  <a:lnTo>
                    <a:pt x="30" y="35"/>
                  </a:lnTo>
                  <a:lnTo>
                    <a:pt x="16" y="26"/>
                  </a:lnTo>
                  <a:lnTo>
                    <a:pt x="0" y="9"/>
                  </a:lnTo>
                  <a:lnTo>
                    <a:pt x="0" y="0"/>
                  </a:lnTo>
                  <a:lnTo>
                    <a:pt x="9" y="0"/>
                  </a:lnTo>
                  <a:lnTo>
                    <a:pt x="35" y="4"/>
                  </a:lnTo>
                  <a:lnTo>
                    <a:pt x="49" y="19"/>
                  </a:lnTo>
                  <a:lnTo>
                    <a:pt x="61" y="31"/>
                  </a:lnTo>
                  <a:lnTo>
                    <a:pt x="71" y="38"/>
                  </a:lnTo>
                  <a:lnTo>
                    <a:pt x="87" y="54"/>
                  </a:lnTo>
                  <a:lnTo>
                    <a:pt x="101" y="54"/>
                  </a:lnTo>
                  <a:lnTo>
                    <a:pt x="116" y="66"/>
                  </a:lnTo>
                  <a:lnTo>
                    <a:pt x="125" y="80"/>
                  </a:lnTo>
                  <a:lnTo>
                    <a:pt x="137" y="87"/>
                  </a:lnTo>
                  <a:lnTo>
                    <a:pt x="132" y="99"/>
                  </a:lnTo>
                  <a:lnTo>
                    <a:pt x="142" y="106"/>
                  </a:lnTo>
                  <a:lnTo>
                    <a:pt x="146" y="106"/>
                  </a:lnTo>
                  <a:lnTo>
                    <a:pt x="149" y="118"/>
                  </a:lnTo>
                  <a:lnTo>
                    <a:pt x="156" y="125"/>
                  </a:lnTo>
                  <a:lnTo>
                    <a:pt x="168" y="128"/>
                  </a:lnTo>
                  <a:lnTo>
                    <a:pt x="175" y="137"/>
                  </a:lnTo>
                  <a:lnTo>
                    <a:pt x="170" y="158"/>
                  </a:lnTo>
                  <a:lnTo>
                    <a:pt x="170" y="18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63"/>
            <p:cNvSpPr/>
            <p:nvPr/>
          </p:nvSpPr>
          <p:spPr>
            <a:xfrm>
              <a:off x="4120273" y="2102506"/>
              <a:ext cx="109079" cy="158505"/>
            </a:xfrm>
            <a:custGeom>
              <a:rect b="b" l="l" r="r" t="t"/>
              <a:pathLst>
                <a:path extrusionOk="0" h="93" w="64">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63"/>
            <p:cNvSpPr/>
            <p:nvPr/>
          </p:nvSpPr>
          <p:spPr>
            <a:xfrm>
              <a:off x="3724865" y="1453150"/>
              <a:ext cx="294853" cy="197705"/>
            </a:xfrm>
            <a:custGeom>
              <a:rect b="b" l="l" r="r" t="t"/>
              <a:pathLst>
                <a:path extrusionOk="0" h="116" w="173">
                  <a:moveTo>
                    <a:pt x="159" y="2"/>
                  </a:moveTo>
                  <a:lnTo>
                    <a:pt x="159" y="2"/>
                  </a:lnTo>
                  <a:lnTo>
                    <a:pt x="157" y="29"/>
                  </a:lnTo>
                  <a:lnTo>
                    <a:pt x="173" y="55"/>
                  </a:lnTo>
                  <a:lnTo>
                    <a:pt x="152" y="83"/>
                  </a:lnTo>
                  <a:lnTo>
                    <a:pt x="107" y="109"/>
                  </a:lnTo>
                  <a:lnTo>
                    <a:pt x="93" y="116"/>
                  </a:lnTo>
                  <a:lnTo>
                    <a:pt x="71" y="109"/>
                  </a:lnTo>
                  <a:lnTo>
                    <a:pt x="26" y="100"/>
                  </a:lnTo>
                  <a:lnTo>
                    <a:pt x="41" y="83"/>
                  </a:lnTo>
                  <a:lnTo>
                    <a:pt x="8" y="64"/>
                  </a:lnTo>
                  <a:lnTo>
                    <a:pt x="36" y="57"/>
                  </a:lnTo>
                  <a:lnTo>
                    <a:pt x="36" y="45"/>
                  </a:lnTo>
                  <a:lnTo>
                    <a:pt x="0" y="36"/>
                  </a:lnTo>
                  <a:lnTo>
                    <a:pt x="12" y="12"/>
                  </a:lnTo>
                  <a:lnTo>
                    <a:pt x="36" y="5"/>
                  </a:lnTo>
                  <a:lnTo>
                    <a:pt x="62" y="33"/>
                  </a:lnTo>
                  <a:lnTo>
                    <a:pt x="86" y="10"/>
                  </a:lnTo>
                  <a:lnTo>
                    <a:pt x="107" y="21"/>
                  </a:lnTo>
                  <a:lnTo>
                    <a:pt x="133" y="0"/>
                  </a:lnTo>
                  <a:lnTo>
                    <a:pt x="159" y="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63"/>
            <p:cNvSpPr/>
            <p:nvPr/>
          </p:nvSpPr>
          <p:spPr>
            <a:xfrm>
              <a:off x="5342290" y="2954680"/>
              <a:ext cx="44313" cy="115896"/>
            </a:xfrm>
            <a:custGeom>
              <a:rect b="b" l="l" r="r" t="t"/>
              <a:pathLst>
                <a:path extrusionOk="0" h="68" w="26">
                  <a:moveTo>
                    <a:pt x="26" y="0"/>
                  </a:moveTo>
                  <a:lnTo>
                    <a:pt x="26" y="0"/>
                  </a:lnTo>
                  <a:lnTo>
                    <a:pt x="26" y="7"/>
                  </a:lnTo>
                  <a:lnTo>
                    <a:pt x="24" y="9"/>
                  </a:lnTo>
                  <a:lnTo>
                    <a:pt x="24" y="9"/>
                  </a:lnTo>
                  <a:lnTo>
                    <a:pt x="21" y="16"/>
                  </a:lnTo>
                  <a:lnTo>
                    <a:pt x="14" y="14"/>
                  </a:lnTo>
                  <a:lnTo>
                    <a:pt x="12" y="26"/>
                  </a:lnTo>
                  <a:lnTo>
                    <a:pt x="16" y="28"/>
                  </a:lnTo>
                  <a:lnTo>
                    <a:pt x="12" y="30"/>
                  </a:lnTo>
                  <a:lnTo>
                    <a:pt x="12" y="35"/>
                  </a:lnTo>
                  <a:lnTo>
                    <a:pt x="19" y="33"/>
                  </a:lnTo>
                  <a:lnTo>
                    <a:pt x="19" y="40"/>
                  </a:lnTo>
                  <a:lnTo>
                    <a:pt x="12" y="68"/>
                  </a:lnTo>
                  <a:lnTo>
                    <a:pt x="0" y="38"/>
                  </a:lnTo>
                  <a:lnTo>
                    <a:pt x="5" y="30"/>
                  </a:lnTo>
                  <a:lnTo>
                    <a:pt x="5" y="30"/>
                  </a:lnTo>
                  <a:lnTo>
                    <a:pt x="9" y="21"/>
                  </a:lnTo>
                  <a:lnTo>
                    <a:pt x="12" y="7"/>
                  </a:lnTo>
                  <a:lnTo>
                    <a:pt x="14" y="2"/>
                  </a:lnTo>
                  <a:lnTo>
                    <a:pt x="14" y="2"/>
                  </a:lnTo>
                  <a:lnTo>
                    <a:pt x="19" y="2"/>
                  </a:lnTo>
                  <a:lnTo>
                    <a:pt x="21" y="0"/>
                  </a:lnTo>
                  <a:lnTo>
                    <a:pt x="26"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63"/>
            <p:cNvSpPr/>
            <p:nvPr/>
          </p:nvSpPr>
          <p:spPr>
            <a:xfrm>
              <a:off x="4583855" y="2453602"/>
              <a:ext cx="322122" cy="386888"/>
            </a:xfrm>
            <a:custGeom>
              <a:rect b="b" l="l" r="r" t="t"/>
              <a:pathLst>
                <a:path extrusionOk="0" h="227" w="189">
                  <a:moveTo>
                    <a:pt x="142" y="194"/>
                  </a:moveTo>
                  <a:lnTo>
                    <a:pt x="142" y="194"/>
                  </a:lnTo>
                  <a:lnTo>
                    <a:pt x="135" y="211"/>
                  </a:lnTo>
                  <a:lnTo>
                    <a:pt x="137" y="218"/>
                  </a:lnTo>
                  <a:lnTo>
                    <a:pt x="135" y="227"/>
                  </a:lnTo>
                  <a:lnTo>
                    <a:pt x="121" y="220"/>
                  </a:lnTo>
                  <a:lnTo>
                    <a:pt x="114" y="218"/>
                  </a:lnTo>
                  <a:lnTo>
                    <a:pt x="92" y="206"/>
                  </a:lnTo>
                  <a:lnTo>
                    <a:pt x="92" y="197"/>
                  </a:lnTo>
                  <a:lnTo>
                    <a:pt x="114" y="199"/>
                  </a:lnTo>
                  <a:lnTo>
                    <a:pt x="130" y="197"/>
                  </a:lnTo>
                  <a:lnTo>
                    <a:pt x="142" y="194"/>
                  </a:lnTo>
                  <a:close/>
                  <a:moveTo>
                    <a:pt x="40" y="133"/>
                  </a:moveTo>
                  <a:lnTo>
                    <a:pt x="40" y="133"/>
                  </a:lnTo>
                  <a:lnTo>
                    <a:pt x="50" y="147"/>
                  </a:lnTo>
                  <a:lnTo>
                    <a:pt x="48" y="175"/>
                  </a:lnTo>
                  <a:lnTo>
                    <a:pt x="40" y="173"/>
                  </a:lnTo>
                  <a:lnTo>
                    <a:pt x="33" y="180"/>
                  </a:lnTo>
                  <a:lnTo>
                    <a:pt x="26" y="175"/>
                  </a:lnTo>
                  <a:lnTo>
                    <a:pt x="26" y="149"/>
                  </a:lnTo>
                  <a:lnTo>
                    <a:pt x="22" y="137"/>
                  </a:lnTo>
                  <a:lnTo>
                    <a:pt x="31" y="137"/>
                  </a:lnTo>
                  <a:lnTo>
                    <a:pt x="40" y="133"/>
                  </a:lnTo>
                  <a:close/>
                  <a:moveTo>
                    <a:pt x="90" y="7"/>
                  </a:moveTo>
                  <a:lnTo>
                    <a:pt x="90" y="7"/>
                  </a:lnTo>
                  <a:lnTo>
                    <a:pt x="114" y="14"/>
                  </a:lnTo>
                  <a:lnTo>
                    <a:pt x="111" y="26"/>
                  </a:lnTo>
                  <a:lnTo>
                    <a:pt x="116" y="36"/>
                  </a:lnTo>
                  <a:lnTo>
                    <a:pt x="102" y="31"/>
                  </a:lnTo>
                  <a:lnTo>
                    <a:pt x="90" y="40"/>
                  </a:lnTo>
                  <a:lnTo>
                    <a:pt x="90" y="52"/>
                  </a:lnTo>
                  <a:lnTo>
                    <a:pt x="88" y="57"/>
                  </a:lnTo>
                  <a:lnTo>
                    <a:pt x="95" y="69"/>
                  </a:lnTo>
                  <a:lnTo>
                    <a:pt x="109" y="81"/>
                  </a:lnTo>
                  <a:lnTo>
                    <a:pt x="116" y="100"/>
                  </a:lnTo>
                  <a:lnTo>
                    <a:pt x="135" y="116"/>
                  </a:lnTo>
                  <a:lnTo>
                    <a:pt x="147" y="116"/>
                  </a:lnTo>
                  <a:lnTo>
                    <a:pt x="152" y="121"/>
                  </a:lnTo>
                  <a:lnTo>
                    <a:pt x="147" y="126"/>
                  </a:lnTo>
                  <a:lnTo>
                    <a:pt x="161" y="133"/>
                  </a:lnTo>
                  <a:lnTo>
                    <a:pt x="173" y="140"/>
                  </a:lnTo>
                  <a:lnTo>
                    <a:pt x="187" y="149"/>
                  </a:lnTo>
                  <a:lnTo>
                    <a:pt x="189" y="154"/>
                  </a:lnTo>
                  <a:lnTo>
                    <a:pt x="187" y="161"/>
                  </a:lnTo>
                  <a:lnTo>
                    <a:pt x="178" y="152"/>
                  </a:lnTo>
                  <a:lnTo>
                    <a:pt x="163" y="147"/>
                  </a:lnTo>
                  <a:lnTo>
                    <a:pt x="156" y="161"/>
                  </a:lnTo>
                  <a:lnTo>
                    <a:pt x="168" y="171"/>
                  </a:lnTo>
                  <a:lnTo>
                    <a:pt x="166" y="180"/>
                  </a:lnTo>
                  <a:lnTo>
                    <a:pt x="159" y="182"/>
                  </a:lnTo>
                  <a:lnTo>
                    <a:pt x="152" y="199"/>
                  </a:lnTo>
                  <a:lnTo>
                    <a:pt x="145" y="201"/>
                  </a:lnTo>
                  <a:lnTo>
                    <a:pt x="145" y="194"/>
                  </a:lnTo>
                  <a:lnTo>
                    <a:pt x="147" y="182"/>
                  </a:lnTo>
                  <a:lnTo>
                    <a:pt x="152" y="178"/>
                  </a:lnTo>
                  <a:lnTo>
                    <a:pt x="145" y="166"/>
                  </a:lnTo>
                  <a:lnTo>
                    <a:pt x="140" y="156"/>
                  </a:lnTo>
                  <a:lnTo>
                    <a:pt x="133" y="154"/>
                  </a:lnTo>
                  <a:lnTo>
                    <a:pt x="128" y="145"/>
                  </a:lnTo>
                  <a:lnTo>
                    <a:pt x="116" y="140"/>
                  </a:lnTo>
                  <a:lnTo>
                    <a:pt x="111" y="133"/>
                  </a:lnTo>
                  <a:lnTo>
                    <a:pt x="100" y="130"/>
                  </a:lnTo>
                  <a:lnTo>
                    <a:pt x="88" y="121"/>
                  </a:lnTo>
                  <a:lnTo>
                    <a:pt x="71" y="107"/>
                  </a:lnTo>
                  <a:lnTo>
                    <a:pt x="62" y="95"/>
                  </a:lnTo>
                  <a:lnTo>
                    <a:pt x="55" y="74"/>
                  </a:lnTo>
                  <a:lnTo>
                    <a:pt x="48" y="71"/>
                  </a:lnTo>
                  <a:lnTo>
                    <a:pt x="36" y="62"/>
                  </a:lnTo>
                  <a:lnTo>
                    <a:pt x="26" y="66"/>
                  </a:lnTo>
                  <a:lnTo>
                    <a:pt x="19" y="76"/>
                  </a:lnTo>
                  <a:lnTo>
                    <a:pt x="10" y="78"/>
                  </a:lnTo>
                  <a:lnTo>
                    <a:pt x="12" y="69"/>
                  </a:lnTo>
                  <a:lnTo>
                    <a:pt x="5" y="66"/>
                  </a:lnTo>
                  <a:lnTo>
                    <a:pt x="0" y="47"/>
                  </a:lnTo>
                  <a:lnTo>
                    <a:pt x="5" y="40"/>
                  </a:lnTo>
                  <a:lnTo>
                    <a:pt x="0" y="33"/>
                  </a:lnTo>
                  <a:lnTo>
                    <a:pt x="0" y="26"/>
                  </a:lnTo>
                  <a:lnTo>
                    <a:pt x="7" y="31"/>
                  </a:lnTo>
                  <a:lnTo>
                    <a:pt x="17" y="31"/>
                  </a:lnTo>
                  <a:lnTo>
                    <a:pt x="24" y="21"/>
                  </a:lnTo>
                  <a:lnTo>
                    <a:pt x="29" y="26"/>
                  </a:lnTo>
                  <a:lnTo>
                    <a:pt x="36" y="26"/>
                  </a:lnTo>
                  <a:lnTo>
                    <a:pt x="40" y="14"/>
                  </a:lnTo>
                  <a:lnTo>
                    <a:pt x="52" y="19"/>
                  </a:lnTo>
                  <a:lnTo>
                    <a:pt x="57" y="14"/>
                  </a:lnTo>
                  <a:lnTo>
                    <a:pt x="59" y="5"/>
                  </a:lnTo>
                  <a:lnTo>
                    <a:pt x="69" y="10"/>
                  </a:lnTo>
                  <a:lnTo>
                    <a:pt x="71" y="5"/>
                  </a:lnTo>
                  <a:lnTo>
                    <a:pt x="88" y="0"/>
                  </a:lnTo>
                  <a:lnTo>
                    <a:pt x="90"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63"/>
            <p:cNvSpPr/>
            <p:nvPr/>
          </p:nvSpPr>
          <p:spPr>
            <a:xfrm>
              <a:off x="2233559" y="3401220"/>
              <a:ext cx="61357" cy="25566"/>
            </a:xfrm>
            <a:custGeom>
              <a:rect b="b" l="l" r="r" t="t"/>
              <a:pathLst>
                <a:path extrusionOk="0" h="15" w="36">
                  <a:moveTo>
                    <a:pt x="24" y="12"/>
                  </a:moveTo>
                  <a:lnTo>
                    <a:pt x="24" y="12"/>
                  </a:lnTo>
                  <a:lnTo>
                    <a:pt x="19" y="15"/>
                  </a:lnTo>
                  <a:lnTo>
                    <a:pt x="10" y="12"/>
                  </a:lnTo>
                  <a:lnTo>
                    <a:pt x="0" y="5"/>
                  </a:lnTo>
                  <a:lnTo>
                    <a:pt x="3" y="3"/>
                  </a:lnTo>
                  <a:lnTo>
                    <a:pt x="10" y="0"/>
                  </a:lnTo>
                  <a:lnTo>
                    <a:pt x="14" y="0"/>
                  </a:lnTo>
                  <a:lnTo>
                    <a:pt x="24" y="3"/>
                  </a:lnTo>
                  <a:lnTo>
                    <a:pt x="33" y="7"/>
                  </a:lnTo>
                  <a:lnTo>
                    <a:pt x="36" y="12"/>
                  </a:lnTo>
                  <a:lnTo>
                    <a:pt x="24"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63"/>
            <p:cNvSpPr/>
            <p:nvPr/>
          </p:nvSpPr>
          <p:spPr>
            <a:xfrm>
              <a:off x="8304446" y="2134889"/>
              <a:ext cx="85217" cy="363027"/>
            </a:xfrm>
            <a:custGeom>
              <a:rect b="b" l="l" r="r" t="t"/>
              <a:pathLst>
                <a:path extrusionOk="0" h="213" w="50">
                  <a:moveTo>
                    <a:pt x="50" y="142"/>
                  </a:moveTo>
                  <a:lnTo>
                    <a:pt x="34" y="97"/>
                  </a:lnTo>
                  <a:lnTo>
                    <a:pt x="26" y="71"/>
                  </a:lnTo>
                  <a:lnTo>
                    <a:pt x="26" y="45"/>
                  </a:lnTo>
                  <a:lnTo>
                    <a:pt x="22" y="19"/>
                  </a:lnTo>
                  <a:lnTo>
                    <a:pt x="17" y="0"/>
                  </a:lnTo>
                  <a:lnTo>
                    <a:pt x="10" y="5"/>
                  </a:lnTo>
                  <a:lnTo>
                    <a:pt x="17" y="19"/>
                  </a:lnTo>
                  <a:lnTo>
                    <a:pt x="0" y="31"/>
                  </a:lnTo>
                  <a:lnTo>
                    <a:pt x="0" y="66"/>
                  </a:lnTo>
                  <a:lnTo>
                    <a:pt x="10" y="92"/>
                  </a:lnTo>
                  <a:lnTo>
                    <a:pt x="10" y="126"/>
                  </a:lnTo>
                  <a:lnTo>
                    <a:pt x="5" y="145"/>
                  </a:lnTo>
                  <a:lnTo>
                    <a:pt x="8" y="171"/>
                  </a:lnTo>
                  <a:lnTo>
                    <a:pt x="5" y="194"/>
                  </a:lnTo>
                  <a:lnTo>
                    <a:pt x="8" y="213"/>
                  </a:lnTo>
                  <a:lnTo>
                    <a:pt x="19" y="194"/>
                  </a:lnTo>
                  <a:lnTo>
                    <a:pt x="31" y="208"/>
                  </a:lnTo>
                  <a:lnTo>
                    <a:pt x="31" y="194"/>
                  </a:lnTo>
                  <a:lnTo>
                    <a:pt x="15" y="168"/>
                  </a:lnTo>
                  <a:lnTo>
                    <a:pt x="24" y="133"/>
                  </a:lnTo>
                  <a:lnTo>
                    <a:pt x="50" y="142"/>
                  </a:lnTo>
                  <a:lnTo>
                    <a:pt x="50" y="142"/>
                  </a:lnTo>
                  <a:lnTo>
                    <a:pt x="50" y="14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63"/>
            <p:cNvSpPr/>
            <p:nvPr/>
          </p:nvSpPr>
          <p:spPr>
            <a:xfrm>
              <a:off x="7966985" y="2514959"/>
              <a:ext cx="446539" cy="507896"/>
            </a:xfrm>
            <a:custGeom>
              <a:rect b="b" l="l" r="r" t="t"/>
              <a:pathLst>
                <a:path extrusionOk="0" h="298" w="262">
                  <a:moveTo>
                    <a:pt x="85" y="239"/>
                  </a:moveTo>
                  <a:lnTo>
                    <a:pt x="85" y="239"/>
                  </a:lnTo>
                  <a:lnTo>
                    <a:pt x="87" y="246"/>
                  </a:lnTo>
                  <a:lnTo>
                    <a:pt x="78" y="258"/>
                  </a:lnTo>
                  <a:lnTo>
                    <a:pt x="71" y="251"/>
                  </a:lnTo>
                  <a:lnTo>
                    <a:pt x="64" y="255"/>
                  </a:lnTo>
                  <a:lnTo>
                    <a:pt x="59" y="267"/>
                  </a:lnTo>
                  <a:lnTo>
                    <a:pt x="49" y="262"/>
                  </a:lnTo>
                  <a:lnTo>
                    <a:pt x="49" y="253"/>
                  </a:lnTo>
                  <a:lnTo>
                    <a:pt x="56" y="241"/>
                  </a:lnTo>
                  <a:lnTo>
                    <a:pt x="66" y="243"/>
                  </a:lnTo>
                  <a:lnTo>
                    <a:pt x="73" y="234"/>
                  </a:lnTo>
                  <a:lnTo>
                    <a:pt x="85" y="239"/>
                  </a:lnTo>
                  <a:lnTo>
                    <a:pt x="85" y="239"/>
                  </a:lnTo>
                  <a:lnTo>
                    <a:pt x="85" y="239"/>
                  </a:lnTo>
                  <a:close/>
                  <a:moveTo>
                    <a:pt x="189" y="180"/>
                  </a:moveTo>
                  <a:lnTo>
                    <a:pt x="189" y="180"/>
                  </a:lnTo>
                  <a:lnTo>
                    <a:pt x="182" y="196"/>
                  </a:lnTo>
                  <a:lnTo>
                    <a:pt x="184" y="206"/>
                  </a:lnTo>
                  <a:lnTo>
                    <a:pt x="175" y="220"/>
                  </a:lnTo>
                  <a:lnTo>
                    <a:pt x="156" y="229"/>
                  </a:lnTo>
                  <a:lnTo>
                    <a:pt x="127" y="232"/>
                  </a:lnTo>
                  <a:lnTo>
                    <a:pt x="104" y="253"/>
                  </a:lnTo>
                  <a:lnTo>
                    <a:pt x="94" y="243"/>
                  </a:lnTo>
                  <a:lnTo>
                    <a:pt x="92" y="232"/>
                  </a:lnTo>
                  <a:lnTo>
                    <a:pt x="64" y="234"/>
                  </a:lnTo>
                  <a:lnTo>
                    <a:pt x="45" y="243"/>
                  </a:lnTo>
                  <a:lnTo>
                    <a:pt x="26" y="243"/>
                  </a:lnTo>
                  <a:lnTo>
                    <a:pt x="42" y="260"/>
                  </a:lnTo>
                  <a:lnTo>
                    <a:pt x="30" y="291"/>
                  </a:lnTo>
                  <a:lnTo>
                    <a:pt x="21" y="298"/>
                  </a:lnTo>
                  <a:lnTo>
                    <a:pt x="14" y="291"/>
                  </a:lnTo>
                  <a:lnTo>
                    <a:pt x="16" y="274"/>
                  </a:lnTo>
                  <a:lnTo>
                    <a:pt x="7" y="269"/>
                  </a:lnTo>
                  <a:lnTo>
                    <a:pt x="0" y="255"/>
                  </a:lnTo>
                  <a:lnTo>
                    <a:pt x="16" y="251"/>
                  </a:lnTo>
                  <a:lnTo>
                    <a:pt x="26" y="239"/>
                  </a:lnTo>
                  <a:lnTo>
                    <a:pt x="40" y="227"/>
                  </a:lnTo>
                  <a:lnTo>
                    <a:pt x="52" y="215"/>
                  </a:lnTo>
                  <a:lnTo>
                    <a:pt x="85" y="208"/>
                  </a:lnTo>
                  <a:lnTo>
                    <a:pt x="101" y="213"/>
                  </a:lnTo>
                  <a:lnTo>
                    <a:pt x="118" y="177"/>
                  </a:lnTo>
                  <a:lnTo>
                    <a:pt x="130" y="187"/>
                  </a:lnTo>
                  <a:lnTo>
                    <a:pt x="153" y="165"/>
                  </a:lnTo>
                  <a:lnTo>
                    <a:pt x="163" y="158"/>
                  </a:lnTo>
                  <a:lnTo>
                    <a:pt x="172" y="132"/>
                  </a:lnTo>
                  <a:lnTo>
                    <a:pt x="170" y="111"/>
                  </a:lnTo>
                  <a:lnTo>
                    <a:pt x="177" y="97"/>
                  </a:lnTo>
                  <a:lnTo>
                    <a:pt x="196" y="92"/>
                  </a:lnTo>
                  <a:lnTo>
                    <a:pt x="203" y="123"/>
                  </a:lnTo>
                  <a:lnTo>
                    <a:pt x="203" y="139"/>
                  </a:lnTo>
                  <a:lnTo>
                    <a:pt x="189" y="158"/>
                  </a:lnTo>
                  <a:lnTo>
                    <a:pt x="189" y="180"/>
                  </a:lnTo>
                  <a:lnTo>
                    <a:pt x="189" y="180"/>
                  </a:lnTo>
                  <a:lnTo>
                    <a:pt x="189" y="180"/>
                  </a:lnTo>
                  <a:close/>
                  <a:moveTo>
                    <a:pt x="236" y="30"/>
                  </a:moveTo>
                  <a:lnTo>
                    <a:pt x="236" y="30"/>
                  </a:lnTo>
                  <a:lnTo>
                    <a:pt x="248" y="35"/>
                  </a:lnTo>
                  <a:lnTo>
                    <a:pt x="258" y="26"/>
                  </a:lnTo>
                  <a:lnTo>
                    <a:pt x="262" y="52"/>
                  </a:lnTo>
                  <a:lnTo>
                    <a:pt x="239" y="56"/>
                  </a:lnTo>
                  <a:lnTo>
                    <a:pt x="224" y="78"/>
                  </a:lnTo>
                  <a:lnTo>
                    <a:pt x="198" y="64"/>
                  </a:lnTo>
                  <a:lnTo>
                    <a:pt x="189" y="87"/>
                  </a:lnTo>
                  <a:lnTo>
                    <a:pt x="172" y="87"/>
                  </a:lnTo>
                  <a:lnTo>
                    <a:pt x="170" y="66"/>
                  </a:lnTo>
                  <a:lnTo>
                    <a:pt x="177" y="49"/>
                  </a:lnTo>
                  <a:lnTo>
                    <a:pt x="196" y="49"/>
                  </a:lnTo>
                  <a:lnTo>
                    <a:pt x="198" y="16"/>
                  </a:lnTo>
                  <a:lnTo>
                    <a:pt x="203" y="0"/>
                  </a:lnTo>
                  <a:lnTo>
                    <a:pt x="224" y="23"/>
                  </a:lnTo>
                  <a:lnTo>
                    <a:pt x="236" y="30"/>
                  </a:lnTo>
                  <a:lnTo>
                    <a:pt x="236" y="30"/>
                  </a:lnTo>
                  <a:lnTo>
                    <a:pt x="236" y="3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63"/>
            <p:cNvSpPr/>
            <p:nvPr/>
          </p:nvSpPr>
          <p:spPr>
            <a:xfrm>
              <a:off x="7220481" y="3515412"/>
              <a:ext cx="144870" cy="115896"/>
            </a:xfrm>
            <a:custGeom>
              <a:rect b="b" l="l" r="r" t="t"/>
              <a:pathLst>
                <a:path extrusionOk="0" h="68" w="85">
                  <a:moveTo>
                    <a:pt x="83" y="7"/>
                  </a:moveTo>
                  <a:lnTo>
                    <a:pt x="83" y="7"/>
                  </a:lnTo>
                  <a:lnTo>
                    <a:pt x="85" y="16"/>
                  </a:lnTo>
                  <a:lnTo>
                    <a:pt x="83" y="38"/>
                  </a:lnTo>
                  <a:lnTo>
                    <a:pt x="57" y="49"/>
                  </a:lnTo>
                  <a:lnTo>
                    <a:pt x="64" y="59"/>
                  </a:lnTo>
                  <a:lnTo>
                    <a:pt x="47" y="61"/>
                  </a:lnTo>
                  <a:lnTo>
                    <a:pt x="33" y="68"/>
                  </a:lnTo>
                  <a:lnTo>
                    <a:pt x="19" y="66"/>
                  </a:lnTo>
                  <a:lnTo>
                    <a:pt x="14" y="56"/>
                  </a:lnTo>
                  <a:lnTo>
                    <a:pt x="5" y="40"/>
                  </a:lnTo>
                  <a:lnTo>
                    <a:pt x="0" y="19"/>
                  </a:lnTo>
                  <a:lnTo>
                    <a:pt x="12" y="4"/>
                  </a:lnTo>
                  <a:lnTo>
                    <a:pt x="33" y="2"/>
                  </a:lnTo>
                  <a:lnTo>
                    <a:pt x="47" y="4"/>
                  </a:lnTo>
                  <a:lnTo>
                    <a:pt x="62" y="11"/>
                  </a:lnTo>
                  <a:lnTo>
                    <a:pt x="69" y="0"/>
                  </a:lnTo>
                  <a:lnTo>
                    <a:pt x="83"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63"/>
            <p:cNvSpPr/>
            <p:nvPr/>
          </p:nvSpPr>
          <p:spPr>
            <a:xfrm>
              <a:off x="7876573" y="2761602"/>
              <a:ext cx="92035" cy="141461"/>
            </a:xfrm>
            <a:custGeom>
              <a:rect b="b" l="l" r="r" t="t"/>
              <a:pathLst>
                <a:path extrusionOk="0" h="83" w="54">
                  <a:moveTo>
                    <a:pt x="35" y="0"/>
                  </a:moveTo>
                  <a:lnTo>
                    <a:pt x="35" y="0"/>
                  </a:lnTo>
                  <a:lnTo>
                    <a:pt x="49" y="24"/>
                  </a:lnTo>
                  <a:lnTo>
                    <a:pt x="54" y="38"/>
                  </a:lnTo>
                  <a:lnTo>
                    <a:pt x="54" y="59"/>
                  </a:lnTo>
                  <a:lnTo>
                    <a:pt x="47" y="71"/>
                  </a:lnTo>
                  <a:lnTo>
                    <a:pt x="33" y="73"/>
                  </a:lnTo>
                  <a:lnTo>
                    <a:pt x="19" y="83"/>
                  </a:lnTo>
                  <a:lnTo>
                    <a:pt x="4" y="83"/>
                  </a:lnTo>
                  <a:lnTo>
                    <a:pt x="2" y="73"/>
                  </a:lnTo>
                  <a:lnTo>
                    <a:pt x="7" y="59"/>
                  </a:lnTo>
                  <a:lnTo>
                    <a:pt x="0" y="38"/>
                  </a:lnTo>
                  <a:lnTo>
                    <a:pt x="9" y="36"/>
                  </a:lnTo>
                  <a:lnTo>
                    <a:pt x="0" y="17"/>
                  </a:lnTo>
                  <a:lnTo>
                    <a:pt x="0" y="17"/>
                  </a:lnTo>
                  <a:lnTo>
                    <a:pt x="9" y="17"/>
                  </a:lnTo>
                  <a:lnTo>
                    <a:pt x="14" y="7"/>
                  </a:lnTo>
                  <a:lnTo>
                    <a:pt x="26" y="7"/>
                  </a:lnTo>
                  <a:lnTo>
                    <a:pt x="33" y="5"/>
                  </a:lnTo>
                  <a:lnTo>
                    <a:pt x="35"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63"/>
            <p:cNvSpPr/>
            <p:nvPr/>
          </p:nvSpPr>
          <p:spPr>
            <a:xfrm>
              <a:off x="4950290" y="2603585"/>
              <a:ext cx="44313" cy="51131"/>
            </a:xfrm>
            <a:custGeom>
              <a:rect b="b" l="l" r="r" t="t"/>
              <a:pathLst>
                <a:path extrusionOk="0" h="30" w="26">
                  <a:moveTo>
                    <a:pt x="22" y="9"/>
                  </a:moveTo>
                  <a:lnTo>
                    <a:pt x="22" y="9"/>
                  </a:lnTo>
                  <a:lnTo>
                    <a:pt x="24" y="12"/>
                  </a:lnTo>
                  <a:lnTo>
                    <a:pt x="26" y="12"/>
                  </a:lnTo>
                  <a:lnTo>
                    <a:pt x="26" y="16"/>
                  </a:lnTo>
                  <a:lnTo>
                    <a:pt x="24" y="21"/>
                  </a:lnTo>
                  <a:lnTo>
                    <a:pt x="24" y="21"/>
                  </a:lnTo>
                  <a:lnTo>
                    <a:pt x="22" y="21"/>
                  </a:lnTo>
                  <a:lnTo>
                    <a:pt x="12" y="26"/>
                  </a:lnTo>
                  <a:lnTo>
                    <a:pt x="10" y="30"/>
                  </a:lnTo>
                  <a:lnTo>
                    <a:pt x="8" y="30"/>
                  </a:lnTo>
                  <a:lnTo>
                    <a:pt x="8" y="21"/>
                  </a:lnTo>
                  <a:lnTo>
                    <a:pt x="3" y="21"/>
                  </a:lnTo>
                  <a:lnTo>
                    <a:pt x="0" y="14"/>
                  </a:lnTo>
                  <a:lnTo>
                    <a:pt x="3" y="9"/>
                  </a:lnTo>
                  <a:lnTo>
                    <a:pt x="8" y="7"/>
                  </a:lnTo>
                  <a:lnTo>
                    <a:pt x="10" y="0"/>
                  </a:lnTo>
                  <a:lnTo>
                    <a:pt x="12" y="0"/>
                  </a:lnTo>
                  <a:lnTo>
                    <a:pt x="15" y="2"/>
                  </a:lnTo>
                  <a:lnTo>
                    <a:pt x="17" y="4"/>
                  </a:lnTo>
                  <a:lnTo>
                    <a:pt x="19" y="7"/>
                  </a:lnTo>
                  <a:lnTo>
                    <a:pt x="22" y="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63"/>
            <p:cNvSpPr/>
            <p:nvPr/>
          </p:nvSpPr>
          <p:spPr>
            <a:xfrm>
              <a:off x="5681455" y="3055238"/>
              <a:ext cx="51131" cy="47722"/>
            </a:xfrm>
            <a:custGeom>
              <a:rect b="b" l="l" r="r" t="t"/>
              <a:pathLst>
                <a:path extrusionOk="0" h="28" w="30">
                  <a:moveTo>
                    <a:pt x="30" y="28"/>
                  </a:moveTo>
                  <a:lnTo>
                    <a:pt x="30" y="28"/>
                  </a:lnTo>
                  <a:lnTo>
                    <a:pt x="19" y="28"/>
                  </a:lnTo>
                  <a:lnTo>
                    <a:pt x="14" y="21"/>
                  </a:lnTo>
                  <a:lnTo>
                    <a:pt x="0" y="19"/>
                  </a:lnTo>
                  <a:lnTo>
                    <a:pt x="11" y="0"/>
                  </a:lnTo>
                  <a:lnTo>
                    <a:pt x="23" y="2"/>
                  </a:lnTo>
                  <a:lnTo>
                    <a:pt x="26" y="9"/>
                  </a:lnTo>
                  <a:lnTo>
                    <a:pt x="26" y="14"/>
                  </a:lnTo>
                  <a:lnTo>
                    <a:pt x="30" y="2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63"/>
            <p:cNvSpPr/>
            <p:nvPr/>
          </p:nvSpPr>
          <p:spPr>
            <a:xfrm>
              <a:off x="4081073" y="3684141"/>
              <a:ext cx="107375" cy="117601"/>
            </a:xfrm>
            <a:custGeom>
              <a:rect b="b" l="l" r="r" t="t"/>
              <a:pathLst>
                <a:path extrusionOk="0" h="69" w="63">
                  <a:moveTo>
                    <a:pt x="37" y="19"/>
                  </a:moveTo>
                  <a:lnTo>
                    <a:pt x="37" y="19"/>
                  </a:lnTo>
                  <a:lnTo>
                    <a:pt x="42" y="19"/>
                  </a:lnTo>
                  <a:lnTo>
                    <a:pt x="45" y="14"/>
                  </a:lnTo>
                  <a:lnTo>
                    <a:pt x="49" y="14"/>
                  </a:lnTo>
                  <a:lnTo>
                    <a:pt x="47" y="19"/>
                  </a:lnTo>
                  <a:lnTo>
                    <a:pt x="49" y="26"/>
                  </a:lnTo>
                  <a:lnTo>
                    <a:pt x="47" y="33"/>
                  </a:lnTo>
                  <a:lnTo>
                    <a:pt x="52" y="38"/>
                  </a:lnTo>
                  <a:lnTo>
                    <a:pt x="56" y="38"/>
                  </a:lnTo>
                  <a:lnTo>
                    <a:pt x="63" y="45"/>
                  </a:lnTo>
                  <a:lnTo>
                    <a:pt x="63" y="52"/>
                  </a:lnTo>
                  <a:lnTo>
                    <a:pt x="61" y="54"/>
                  </a:lnTo>
                  <a:lnTo>
                    <a:pt x="61" y="66"/>
                  </a:lnTo>
                  <a:lnTo>
                    <a:pt x="56" y="69"/>
                  </a:lnTo>
                  <a:lnTo>
                    <a:pt x="40" y="62"/>
                  </a:lnTo>
                  <a:lnTo>
                    <a:pt x="26" y="47"/>
                  </a:lnTo>
                  <a:lnTo>
                    <a:pt x="11" y="38"/>
                  </a:lnTo>
                  <a:lnTo>
                    <a:pt x="0" y="28"/>
                  </a:lnTo>
                  <a:lnTo>
                    <a:pt x="4" y="24"/>
                  </a:lnTo>
                  <a:lnTo>
                    <a:pt x="4" y="19"/>
                  </a:lnTo>
                  <a:lnTo>
                    <a:pt x="11" y="10"/>
                  </a:lnTo>
                  <a:lnTo>
                    <a:pt x="21" y="2"/>
                  </a:lnTo>
                  <a:lnTo>
                    <a:pt x="23" y="2"/>
                  </a:lnTo>
                  <a:lnTo>
                    <a:pt x="28" y="0"/>
                  </a:lnTo>
                  <a:lnTo>
                    <a:pt x="35" y="10"/>
                  </a:lnTo>
                  <a:lnTo>
                    <a:pt x="33" y="17"/>
                  </a:lnTo>
                  <a:lnTo>
                    <a:pt x="37" y="1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63"/>
            <p:cNvSpPr/>
            <p:nvPr/>
          </p:nvSpPr>
          <p:spPr>
            <a:xfrm>
              <a:off x="4652030" y="2958089"/>
              <a:ext cx="436313" cy="415861"/>
            </a:xfrm>
            <a:custGeom>
              <a:rect b="b" l="l" r="r" t="t"/>
              <a:pathLst>
                <a:path extrusionOk="0" h="244" w="256">
                  <a:moveTo>
                    <a:pt x="36" y="0"/>
                  </a:moveTo>
                  <a:lnTo>
                    <a:pt x="36" y="0"/>
                  </a:lnTo>
                  <a:lnTo>
                    <a:pt x="55" y="5"/>
                  </a:lnTo>
                  <a:lnTo>
                    <a:pt x="62" y="2"/>
                  </a:lnTo>
                  <a:lnTo>
                    <a:pt x="74" y="7"/>
                  </a:lnTo>
                  <a:lnTo>
                    <a:pt x="97" y="17"/>
                  </a:lnTo>
                  <a:lnTo>
                    <a:pt x="105" y="33"/>
                  </a:lnTo>
                  <a:lnTo>
                    <a:pt x="119" y="36"/>
                  </a:lnTo>
                  <a:lnTo>
                    <a:pt x="142" y="43"/>
                  </a:lnTo>
                  <a:lnTo>
                    <a:pt x="159" y="52"/>
                  </a:lnTo>
                  <a:lnTo>
                    <a:pt x="166" y="47"/>
                  </a:lnTo>
                  <a:lnTo>
                    <a:pt x="173" y="40"/>
                  </a:lnTo>
                  <a:lnTo>
                    <a:pt x="171" y="26"/>
                  </a:lnTo>
                  <a:lnTo>
                    <a:pt x="175" y="17"/>
                  </a:lnTo>
                  <a:lnTo>
                    <a:pt x="187" y="7"/>
                  </a:lnTo>
                  <a:lnTo>
                    <a:pt x="199" y="5"/>
                  </a:lnTo>
                  <a:lnTo>
                    <a:pt x="220" y="7"/>
                  </a:lnTo>
                  <a:lnTo>
                    <a:pt x="225" y="17"/>
                  </a:lnTo>
                  <a:lnTo>
                    <a:pt x="232" y="17"/>
                  </a:lnTo>
                  <a:lnTo>
                    <a:pt x="237" y="21"/>
                  </a:lnTo>
                  <a:lnTo>
                    <a:pt x="254" y="21"/>
                  </a:lnTo>
                  <a:lnTo>
                    <a:pt x="256" y="28"/>
                  </a:lnTo>
                  <a:lnTo>
                    <a:pt x="251" y="38"/>
                  </a:lnTo>
                  <a:lnTo>
                    <a:pt x="254" y="45"/>
                  </a:lnTo>
                  <a:lnTo>
                    <a:pt x="251" y="57"/>
                  </a:lnTo>
                  <a:lnTo>
                    <a:pt x="254" y="71"/>
                  </a:lnTo>
                  <a:lnTo>
                    <a:pt x="254" y="137"/>
                  </a:lnTo>
                  <a:lnTo>
                    <a:pt x="254" y="201"/>
                  </a:lnTo>
                  <a:lnTo>
                    <a:pt x="254" y="234"/>
                  </a:lnTo>
                  <a:lnTo>
                    <a:pt x="237" y="234"/>
                  </a:lnTo>
                  <a:lnTo>
                    <a:pt x="237" y="244"/>
                  </a:lnTo>
                  <a:lnTo>
                    <a:pt x="171" y="211"/>
                  </a:lnTo>
                  <a:lnTo>
                    <a:pt x="107" y="178"/>
                  </a:lnTo>
                  <a:lnTo>
                    <a:pt x="90" y="187"/>
                  </a:lnTo>
                  <a:lnTo>
                    <a:pt x="78" y="192"/>
                  </a:lnTo>
                  <a:lnTo>
                    <a:pt x="69" y="185"/>
                  </a:lnTo>
                  <a:lnTo>
                    <a:pt x="43" y="175"/>
                  </a:lnTo>
                  <a:lnTo>
                    <a:pt x="36" y="166"/>
                  </a:lnTo>
                  <a:lnTo>
                    <a:pt x="24" y="156"/>
                  </a:lnTo>
                  <a:lnTo>
                    <a:pt x="17" y="159"/>
                  </a:lnTo>
                  <a:lnTo>
                    <a:pt x="10" y="149"/>
                  </a:lnTo>
                  <a:lnTo>
                    <a:pt x="10" y="142"/>
                  </a:lnTo>
                  <a:lnTo>
                    <a:pt x="0" y="128"/>
                  </a:lnTo>
                  <a:lnTo>
                    <a:pt x="8" y="123"/>
                  </a:lnTo>
                  <a:lnTo>
                    <a:pt x="5" y="109"/>
                  </a:lnTo>
                  <a:lnTo>
                    <a:pt x="8" y="99"/>
                  </a:lnTo>
                  <a:lnTo>
                    <a:pt x="8" y="92"/>
                  </a:lnTo>
                  <a:lnTo>
                    <a:pt x="10" y="78"/>
                  </a:lnTo>
                  <a:lnTo>
                    <a:pt x="10" y="69"/>
                  </a:lnTo>
                  <a:lnTo>
                    <a:pt x="3" y="52"/>
                  </a:lnTo>
                  <a:lnTo>
                    <a:pt x="10" y="47"/>
                  </a:lnTo>
                  <a:lnTo>
                    <a:pt x="12" y="40"/>
                  </a:lnTo>
                  <a:lnTo>
                    <a:pt x="10" y="33"/>
                  </a:lnTo>
                  <a:lnTo>
                    <a:pt x="22" y="24"/>
                  </a:lnTo>
                  <a:lnTo>
                    <a:pt x="26" y="19"/>
                  </a:lnTo>
                  <a:lnTo>
                    <a:pt x="36" y="14"/>
                  </a:lnTo>
                  <a:lnTo>
                    <a:pt x="36"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63"/>
            <p:cNvSpPr/>
            <p:nvPr/>
          </p:nvSpPr>
          <p:spPr>
            <a:xfrm>
              <a:off x="6596690" y="3648351"/>
              <a:ext cx="56244" cy="109079"/>
            </a:xfrm>
            <a:custGeom>
              <a:rect b="b" l="l" r="r" t="t"/>
              <a:pathLst>
                <a:path extrusionOk="0" h="64" w="33">
                  <a:moveTo>
                    <a:pt x="23" y="59"/>
                  </a:moveTo>
                  <a:lnTo>
                    <a:pt x="23" y="59"/>
                  </a:lnTo>
                  <a:lnTo>
                    <a:pt x="9" y="64"/>
                  </a:lnTo>
                  <a:lnTo>
                    <a:pt x="2" y="49"/>
                  </a:lnTo>
                  <a:lnTo>
                    <a:pt x="0" y="26"/>
                  </a:lnTo>
                  <a:lnTo>
                    <a:pt x="7" y="0"/>
                  </a:lnTo>
                  <a:lnTo>
                    <a:pt x="18" y="9"/>
                  </a:lnTo>
                  <a:lnTo>
                    <a:pt x="26" y="21"/>
                  </a:lnTo>
                  <a:lnTo>
                    <a:pt x="33" y="38"/>
                  </a:lnTo>
                  <a:lnTo>
                    <a:pt x="30" y="54"/>
                  </a:lnTo>
                  <a:lnTo>
                    <a:pt x="23" y="5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6" name="Google Shape;1156;p63"/>
            <p:cNvSpPr/>
            <p:nvPr/>
          </p:nvSpPr>
          <p:spPr>
            <a:xfrm>
              <a:off x="4551473" y="2329185"/>
              <a:ext cx="17044" cy="27269"/>
            </a:xfrm>
            <a:custGeom>
              <a:rect b="b" l="l" r="r" t="t"/>
              <a:pathLst>
                <a:path extrusionOk="0" h="16" w="10">
                  <a:moveTo>
                    <a:pt x="10" y="16"/>
                  </a:moveTo>
                  <a:lnTo>
                    <a:pt x="10" y="16"/>
                  </a:lnTo>
                  <a:lnTo>
                    <a:pt x="5" y="16"/>
                  </a:lnTo>
                  <a:lnTo>
                    <a:pt x="0" y="14"/>
                  </a:lnTo>
                  <a:lnTo>
                    <a:pt x="3" y="0"/>
                  </a:lnTo>
                  <a:lnTo>
                    <a:pt x="7" y="0"/>
                  </a:lnTo>
                  <a:lnTo>
                    <a:pt x="10" y="4"/>
                  </a:lnTo>
                  <a:lnTo>
                    <a:pt x="10" y="1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7" name="Google Shape;1157;p63"/>
            <p:cNvSpPr/>
            <p:nvPr/>
          </p:nvSpPr>
          <p:spPr>
            <a:xfrm>
              <a:off x="4979265" y="1961046"/>
              <a:ext cx="197705" cy="117601"/>
            </a:xfrm>
            <a:custGeom>
              <a:rect b="b" l="l" r="r" t="t"/>
              <a:pathLst>
                <a:path extrusionOk="0" h="69" w="116">
                  <a:moveTo>
                    <a:pt x="109" y="22"/>
                  </a:moveTo>
                  <a:lnTo>
                    <a:pt x="109" y="22"/>
                  </a:lnTo>
                  <a:lnTo>
                    <a:pt x="109" y="36"/>
                  </a:lnTo>
                  <a:lnTo>
                    <a:pt x="116" y="52"/>
                  </a:lnTo>
                  <a:lnTo>
                    <a:pt x="97" y="64"/>
                  </a:lnTo>
                  <a:lnTo>
                    <a:pt x="88" y="69"/>
                  </a:lnTo>
                  <a:lnTo>
                    <a:pt x="71" y="55"/>
                  </a:lnTo>
                  <a:lnTo>
                    <a:pt x="64" y="52"/>
                  </a:lnTo>
                  <a:lnTo>
                    <a:pt x="62" y="48"/>
                  </a:lnTo>
                  <a:lnTo>
                    <a:pt x="45" y="50"/>
                  </a:lnTo>
                  <a:lnTo>
                    <a:pt x="19" y="48"/>
                  </a:lnTo>
                  <a:lnTo>
                    <a:pt x="0" y="57"/>
                  </a:lnTo>
                  <a:lnTo>
                    <a:pt x="0" y="36"/>
                  </a:lnTo>
                  <a:lnTo>
                    <a:pt x="7" y="17"/>
                  </a:lnTo>
                  <a:lnTo>
                    <a:pt x="24" y="5"/>
                  </a:lnTo>
                  <a:lnTo>
                    <a:pt x="36" y="29"/>
                  </a:lnTo>
                  <a:lnTo>
                    <a:pt x="50" y="26"/>
                  </a:lnTo>
                  <a:lnTo>
                    <a:pt x="52" y="5"/>
                  </a:lnTo>
                  <a:lnTo>
                    <a:pt x="66" y="0"/>
                  </a:lnTo>
                  <a:lnTo>
                    <a:pt x="73" y="3"/>
                  </a:lnTo>
                  <a:lnTo>
                    <a:pt x="88" y="15"/>
                  </a:lnTo>
                  <a:lnTo>
                    <a:pt x="99" y="15"/>
                  </a:lnTo>
                  <a:lnTo>
                    <a:pt x="109" y="2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63"/>
            <p:cNvSpPr/>
            <p:nvPr/>
          </p:nvSpPr>
          <p:spPr>
            <a:xfrm>
              <a:off x="5596238" y="4250698"/>
              <a:ext cx="201113" cy="390296"/>
            </a:xfrm>
            <a:custGeom>
              <a:rect b="b" l="l" r="r" t="t"/>
              <a:pathLst>
                <a:path extrusionOk="0" h="229" w="118">
                  <a:moveTo>
                    <a:pt x="111" y="23"/>
                  </a:moveTo>
                  <a:lnTo>
                    <a:pt x="111" y="23"/>
                  </a:lnTo>
                  <a:lnTo>
                    <a:pt x="114" y="45"/>
                  </a:lnTo>
                  <a:lnTo>
                    <a:pt x="118" y="52"/>
                  </a:lnTo>
                  <a:lnTo>
                    <a:pt x="116" y="59"/>
                  </a:lnTo>
                  <a:lnTo>
                    <a:pt x="114" y="66"/>
                  </a:lnTo>
                  <a:lnTo>
                    <a:pt x="109" y="54"/>
                  </a:lnTo>
                  <a:lnTo>
                    <a:pt x="104" y="59"/>
                  </a:lnTo>
                  <a:lnTo>
                    <a:pt x="109" y="73"/>
                  </a:lnTo>
                  <a:lnTo>
                    <a:pt x="107" y="80"/>
                  </a:lnTo>
                  <a:lnTo>
                    <a:pt x="102" y="83"/>
                  </a:lnTo>
                  <a:lnTo>
                    <a:pt x="102" y="97"/>
                  </a:lnTo>
                  <a:lnTo>
                    <a:pt x="95" y="118"/>
                  </a:lnTo>
                  <a:lnTo>
                    <a:pt x="88" y="142"/>
                  </a:lnTo>
                  <a:lnTo>
                    <a:pt x="78" y="173"/>
                  </a:lnTo>
                  <a:lnTo>
                    <a:pt x="71" y="199"/>
                  </a:lnTo>
                  <a:lnTo>
                    <a:pt x="64" y="218"/>
                  </a:lnTo>
                  <a:lnTo>
                    <a:pt x="50" y="222"/>
                  </a:lnTo>
                  <a:lnTo>
                    <a:pt x="36" y="229"/>
                  </a:lnTo>
                  <a:lnTo>
                    <a:pt x="26" y="225"/>
                  </a:lnTo>
                  <a:lnTo>
                    <a:pt x="14" y="220"/>
                  </a:lnTo>
                  <a:lnTo>
                    <a:pt x="10" y="208"/>
                  </a:lnTo>
                  <a:lnTo>
                    <a:pt x="10" y="194"/>
                  </a:lnTo>
                  <a:lnTo>
                    <a:pt x="3" y="180"/>
                  </a:lnTo>
                  <a:lnTo>
                    <a:pt x="0" y="168"/>
                  </a:lnTo>
                  <a:lnTo>
                    <a:pt x="5" y="156"/>
                  </a:lnTo>
                  <a:lnTo>
                    <a:pt x="12" y="151"/>
                  </a:lnTo>
                  <a:lnTo>
                    <a:pt x="12" y="147"/>
                  </a:lnTo>
                  <a:lnTo>
                    <a:pt x="19" y="132"/>
                  </a:lnTo>
                  <a:lnTo>
                    <a:pt x="21" y="123"/>
                  </a:lnTo>
                  <a:lnTo>
                    <a:pt x="17" y="113"/>
                  </a:lnTo>
                  <a:lnTo>
                    <a:pt x="14" y="104"/>
                  </a:lnTo>
                  <a:lnTo>
                    <a:pt x="12" y="87"/>
                  </a:lnTo>
                  <a:lnTo>
                    <a:pt x="19" y="80"/>
                  </a:lnTo>
                  <a:lnTo>
                    <a:pt x="21" y="68"/>
                  </a:lnTo>
                  <a:lnTo>
                    <a:pt x="29" y="68"/>
                  </a:lnTo>
                  <a:lnTo>
                    <a:pt x="38" y="64"/>
                  </a:lnTo>
                  <a:lnTo>
                    <a:pt x="43" y="61"/>
                  </a:lnTo>
                  <a:lnTo>
                    <a:pt x="50" y="61"/>
                  </a:lnTo>
                  <a:lnTo>
                    <a:pt x="62" y="52"/>
                  </a:lnTo>
                  <a:lnTo>
                    <a:pt x="74" y="42"/>
                  </a:lnTo>
                  <a:lnTo>
                    <a:pt x="78" y="33"/>
                  </a:lnTo>
                  <a:lnTo>
                    <a:pt x="76" y="26"/>
                  </a:lnTo>
                  <a:lnTo>
                    <a:pt x="83" y="28"/>
                  </a:lnTo>
                  <a:lnTo>
                    <a:pt x="92" y="16"/>
                  </a:lnTo>
                  <a:lnTo>
                    <a:pt x="92" y="7"/>
                  </a:lnTo>
                  <a:lnTo>
                    <a:pt x="97" y="0"/>
                  </a:lnTo>
                  <a:lnTo>
                    <a:pt x="104" y="7"/>
                  </a:lnTo>
                  <a:lnTo>
                    <a:pt x="107" y="14"/>
                  </a:lnTo>
                  <a:lnTo>
                    <a:pt x="111" y="2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63"/>
            <p:cNvSpPr/>
            <p:nvPr/>
          </p:nvSpPr>
          <p:spPr>
            <a:xfrm>
              <a:off x="1164935" y="2970020"/>
              <a:ext cx="835130" cy="545391"/>
            </a:xfrm>
            <a:custGeom>
              <a:rect b="b" l="l" r="r" t="t"/>
              <a:pathLst>
                <a:path extrusionOk="0" h="320" w="49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0" name="Google Shape;1160;p63"/>
            <p:cNvSpPr/>
            <p:nvPr/>
          </p:nvSpPr>
          <p:spPr>
            <a:xfrm>
              <a:off x="4963925" y="2639376"/>
              <a:ext cx="68174" cy="52835"/>
            </a:xfrm>
            <a:custGeom>
              <a:rect b="b" l="l" r="r" t="t"/>
              <a:pathLst>
                <a:path extrusionOk="0" h="31" w="40">
                  <a:moveTo>
                    <a:pt x="37" y="7"/>
                  </a:moveTo>
                  <a:lnTo>
                    <a:pt x="37" y="7"/>
                  </a:lnTo>
                  <a:lnTo>
                    <a:pt x="40" y="21"/>
                  </a:lnTo>
                  <a:lnTo>
                    <a:pt x="35" y="21"/>
                  </a:lnTo>
                  <a:lnTo>
                    <a:pt x="33" y="24"/>
                  </a:lnTo>
                  <a:lnTo>
                    <a:pt x="26" y="24"/>
                  </a:lnTo>
                  <a:lnTo>
                    <a:pt x="18" y="28"/>
                  </a:lnTo>
                  <a:lnTo>
                    <a:pt x="9" y="31"/>
                  </a:lnTo>
                  <a:lnTo>
                    <a:pt x="2" y="26"/>
                  </a:lnTo>
                  <a:lnTo>
                    <a:pt x="0" y="17"/>
                  </a:lnTo>
                  <a:lnTo>
                    <a:pt x="2" y="9"/>
                  </a:lnTo>
                  <a:lnTo>
                    <a:pt x="2" y="9"/>
                  </a:lnTo>
                  <a:lnTo>
                    <a:pt x="4" y="5"/>
                  </a:lnTo>
                  <a:lnTo>
                    <a:pt x="14" y="2"/>
                  </a:lnTo>
                  <a:lnTo>
                    <a:pt x="16" y="0"/>
                  </a:lnTo>
                  <a:lnTo>
                    <a:pt x="23" y="0"/>
                  </a:lnTo>
                  <a:lnTo>
                    <a:pt x="30" y="0"/>
                  </a:lnTo>
                  <a:lnTo>
                    <a:pt x="37"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1" name="Google Shape;1161;p63"/>
            <p:cNvSpPr/>
            <p:nvPr/>
          </p:nvSpPr>
          <p:spPr>
            <a:xfrm>
              <a:off x="6942672" y="3108072"/>
              <a:ext cx="245426" cy="535166"/>
            </a:xfrm>
            <a:custGeom>
              <a:rect b="b" l="l" r="r" t="t"/>
              <a:pathLst>
                <a:path extrusionOk="0" h="314" w="144">
                  <a:moveTo>
                    <a:pt x="104" y="16"/>
                  </a:moveTo>
                  <a:lnTo>
                    <a:pt x="104" y="16"/>
                  </a:lnTo>
                  <a:lnTo>
                    <a:pt x="104" y="30"/>
                  </a:lnTo>
                  <a:lnTo>
                    <a:pt x="104" y="45"/>
                  </a:lnTo>
                  <a:lnTo>
                    <a:pt x="90" y="59"/>
                  </a:lnTo>
                  <a:lnTo>
                    <a:pt x="87" y="80"/>
                  </a:lnTo>
                  <a:lnTo>
                    <a:pt x="104" y="78"/>
                  </a:lnTo>
                  <a:lnTo>
                    <a:pt x="109" y="94"/>
                  </a:lnTo>
                  <a:lnTo>
                    <a:pt x="118" y="97"/>
                  </a:lnTo>
                  <a:lnTo>
                    <a:pt x="113" y="111"/>
                  </a:lnTo>
                  <a:lnTo>
                    <a:pt x="125" y="118"/>
                  </a:lnTo>
                  <a:lnTo>
                    <a:pt x="132" y="120"/>
                  </a:lnTo>
                  <a:lnTo>
                    <a:pt x="144" y="116"/>
                  </a:lnTo>
                  <a:lnTo>
                    <a:pt x="144" y="123"/>
                  </a:lnTo>
                  <a:lnTo>
                    <a:pt x="130" y="134"/>
                  </a:lnTo>
                  <a:lnTo>
                    <a:pt x="128" y="142"/>
                  </a:lnTo>
                  <a:lnTo>
                    <a:pt x="118" y="144"/>
                  </a:lnTo>
                  <a:lnTo>
                    <a:pt x="109" y="151"/>
                  </a:lnTo>
                  <a:lnTo>
                    <a:pt x="97" y="153"/>
                  </a:lnTo>
                  <a:lnTo>
                    <a:pt x="90" y="170"/>
                  </a:lnTo>
                  <a:lnTo>
                    <a:pt x="83" y="175"/>
                  </a:lnTo>
                  <a:lnTo>
                    <a:pt x="92" y="189"/>
                  </a:lnTo>
                  <a:lnTo>
                    <a:pt x="102" y="201"/>
                  </a:lnTo>
                  <a:lnTo>
                    <a:pt x="109" y="213"/>
                  </a:lnTo>
                  <a:lnTo>
                    <a:pt x="102" y="227"/>
                  </a:lnTo>
                  <a:lnTo>
                    <a:pt x="97" y="229"/>
                  </a:lnTo>
                  <a:lnTo>
                    <a:pt x="99" y="239"/>
                  </a:lnTo>
                  <a:lnTo>
                    <a:pt x="111" y="250"/>
                  </a:lnTo>
                  <a:lnTo>
                    <a:pt x="113" y="260"/>
                  </a:lnTo>
                  <a:lnTo>
                    <a:pt x="113" y="267"/>
                  </a:lnTo>
                  <a:lnTo>
                    <a:pt x="118" y="284"/>
                  </a:lnTo>
                  <a:lnTo>
                    <a:pt x="111" y="298"/>
                  </a:lnTo>
                  <a:lnTo>
                    <a:pt x="102" y="314"/>
                  </a:lnTo>
                  <a:lnTo>
                    <a:pt x="99" y="303"/>
                  </a:lnTo>
                  <a:lnTo>
                    <a:pt x="106" y="291"/>
                  </a:lnTo>
                  <a:lnTo>
                    <a:pt x="99" y="281"/>
                  </a:lnTo>
                  <a:lnTo>
                    <a:pt x="102" y="262"/>
                  </a:lnTo>
                  <a:lnTo>
                    <a:pt x="95" y="255"/>
                  </a:lnTo>
                  <a:lnTo>
                    <a:pt x="90" y="234"/>
                  </a:lnTo>
                  <a:lnTo>
                    <a:pt x="87" y="213"/>
                  </a:lnTo>
                  <a:lnTo>
                    <a:pt x="80" y="201"/>
                  </a:lnTo>
                  <a:lnTo>
                    <a:pt x="69" y="208"/>
                  </a:lnTo>
                  <a:lnTo>
                    <a:pt x="50" y="220"/>
                  </a:lnTo>
                  <a:lnTo>
                    <a:pt x="43" y="220"/>
                  </a:lnTo>
                  <a:lnTo>
                    <a:pt x="33" y="215"/>
                  </a:lnTo>
                  <a:lnTo>
                    <a:pt x="38" y="194"/>
                  </a:lnTo>
                  <a:lnTo>
                    <a:pt x="33" y="177"/>
                  </a:lnTo>
                  <a:lnTo>
                    <a:pt x="21" y="158"/>
                  </a:lnTo>
                  <a:lnTo>
                    <a:pt x="24" y="153"/>
                  </a:lnTo>
                  <a:lnTo>
                    <a:pt x="12" y="151"/>
                  </a:lnTo>
                  <a:lnTo>
                    <a:pt x="2" y="137"/>
                  </a:lnTo>
                  <a:lnTo>
                    <a:pt x="0" y="123"/>
                  </a:lnTo>
                  <a:lnTo>
                    <a:pt x="7" y="125"/>
                  </a:lnTo>
                  <a:lnTo>
                    <a:pt x="7" y="113"/>
                  </a:lnTo>
                  <a:lnTo>
                    <a:pt x="14" y="108"/>
                  </a:lnTo>
                  <a:lnTo>
                    <a:pt x="12" y="101"/>
                  </a:lnTo>
                  <a:lnTo>
                    <a:pt x="16" y="94"/>
                  </a:lnTo>
                  <a:lnTo>
                    <a:pt x="16" y="78"/>
                  </a:lnTo>
                  <a:lnTo>
                    <a:pt x="31" y="80"/>
                  </a:lnTo>
                  <a:lnTo>
                    <a:pt x="38" y="66"/>
                  </a:lnTo>
                  <a:lnTo>
                    <a:pt x="38" y="59"/>
                  </a:lnTo>
                  <a:lnTo>
                    <a:pt x="47" y="42"/>
                  </a:lnTo>
                  <a:lnTo>
                    <a:pt x="47" y="33"/>
                  </a:lnTo>
                  <a:lnTo>
                    <a:pt x="66" y="19"/>
                  </a:lnTo>
                  <a:lnTo>
                    <a:pt x="80" y="23"/>
                  </a:lnTo>
                  <a:lnTo>
                    <a:pt x="78" y="11"/>
                  </a:lnTo>
                  <a:lnTo>
                    <a:pt x="83" y="9"/>
                  </a:lnTo>
                  <a:lnTo>
                    <a:pt x="83" y="2"/>
                  </a:lnTo>
                  <a:lnTo>
                    <a:pt x="92" y="0"/>
                  </a:lnTo>
                  <a:lnTo>
                    <a:pt x="97" y="11"/>
                  </a:lnTo>
                  <a:lnTo>
                    <a:pt x="104" y="1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63"/>
            <p:cNvSpPr/>
            <p:nvPr/>
          </p:nvSpPr>
          <p:spPr>
            <a:xfrm>
              <a:off x="3922568" y="3140454"/>
              <a:ext cx="339166" cy="374957"/>
            </a:xfrm>
            <a:custGeom>
              <a:rect b="b" l="l" r="r" t="t"/>
              <a:pathLst>
                <a:path extrusionOk="0" h="220" w="199">
                  <a:moveTo>
                    <a:pt x="138" y="0"/>
                  </a:moveTo>
                  <a:lnTo>
                    <a:pt x="138" y="0"/>
                  </a:lnTo>
                  <a:lnTo>
                    <a:pt x="199" y="42"/>
                  </a:lnTo>
                  <a:lnTo>
                    <a:pt x="173" y="42"/>
                  </a:lnTo>
                  <a:lnTo>
                    <a:pt x="180" y="118"/>
                  </a:lnTo>
                  <a:lnTo>
                    <a:pt x="190" y="191"/>
                  </a:lnTo>
                  <a:lnTo>
                    <a:pt x="192" y="194"/>
                  </a:lnTo>
                  <a:lnTo>
                    <a:pt x="190" y="205"/>
                  </a:lnTo>
                  <a:lnTo>
                    <a:pt x="123" y="205"/>
                  </a:lnTo>
                  <a:lnTo>
                    <a:pt x="121" y="208"/>
                  </a:lnTo>
                  <a:lnTo>
                    <a:pt x="114" y="208"/>
                  </a:lnTo>
                  <a:lnTo>
                    <a:pt x="104" y="210"/>
                  </a:lnTo>
                  <a:lnTo>
                    <a:pt x="95" y="205"/>
                  </a:lnTo>
                  <a:lnTo>
                    <a:pt x="88" y="208"/>
                  </a:lnTo>
                  <a:lnTo>
                    <a:pt x="85" y="217"/>
                  </a:lnTo>
                  <a:lnTo>
                    <a:pt x="81" y="220"/>
                  </a:lnTo>
                  <a:lnTo>
                    <a:pt x="69" y="208"/>
                  </a:lnTo>
                  <a:lnTo>
                    <a:pt x="59" y="196"/>
                  </a:lnTo>
                  <a:lnTo>
                    <a:pt x="50" y="191"/>
                  </a:lnTo>
                  <a:lnTo>
                    <a:pt x="43" y="187"/>
                  </a:lnTo>
                  <a:lnTo>
                    <a:pt x="31" y="187"/>
                  </a:lnTo>
                  <a:lnTo>
                    <a:pt x="24" y="191"/>
                  </a:lnTo>
                  <a:lnTo>
                    <a:pt x="17" y="189"/>
                  </a:lnTo>
                  <a:lnTo>
                    <a:pt x="12" y="194"/>
                  </a:lnTo>
                  <a:lnTo>
                    <a:pt x="10" y="187"/>
                  </a:lnTo>
                  <a:lnTo>
                    <a:pt x="15" y="177"/>
                  </a:lnTo>
                  <a:lnTo>
                    <a:pt x="17" y="160"/>
                  </a:lnTo>
                  <a:lnTo>
                    <a:pt x="15" y="144"/>
                  </a:lnTo>
                  <a:lnTo>
                    <a:pt x="12" y="137"/>
                  </a:lnTo>
                  <a:lnTo>
                    <a:pt x="15" y="127"/>
                  </a:lnTo>
                  <a:lnTo>
                    <a:pt x="10" y="120"/>
                  </a:lnTo>
                  <a:lnTo>
                    <a:pt x="0" y="113"/>
                  </a:lnTo>
                  <a:lnTo>
                    <a:pt x="5" y="106"/>
                  </a:lnTo>
                  <a:lnTo>
                    <a:pt x="69" y="106"/>
                  </a:lnTo>
                  <a:lnTo>
                    <a:pt x="64" y="80"/>
                  </a:lnTo>
                  <a:lnTo>
                    <a:pt x="69" y="73"/>
                  </a:lnTo>
                  <a:lnTo>
                    <a:pt x="83" y="71"/>
                  </a:lnTo>
                  <a:lnTo>
                    <a:pt x="83" y="26"/>
                  </a:lnTo>
                  <a:lnTo>
                    <a:pt x="138" y="26"/>
                  </a:lnTo>
                  <a:lnTo>
                    <a:pt x="138" y="0"/>
                  </a:lnTo>
                  <a:lnTo>
                    <a:pt x="138" y="0"/>
                  </a:lnTo>
                  <a:lnTo>
                    <a:pt x="138"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3" name="Google Shape;1163;p63"/>
            <p:cNvSpPr/>
            <p:nvPr/>
          </p:nvSpPr>
          <p:spPr>
            <a:xfrm>
              <a:off x="7160829" y="3728454"/>
              <a:ext cx="528348" cy="168731"/>
            </a:xfrm>
            <a:custGeom>
              <a:rect b="b" l="l" r="r" t="t"/>
              <a:pathLst>
                <a:path extrusionOk="0" h="99" w="310">
                  <a:moveTo>
                    <a:pt x="14" y="12"/>
                  </a:moveTo>
                  <a:lnTo>
                    <a:pt x="14" y="12"/>
                  </a:lnTo>
                  <a:lnTo>
                    <a:pt x="16" y="21"/>
                  </a:lnTo>
                  <a:lnTo>
                    <a:pt x="28" y="19"/>
                  </a:lnTo>
                  <a:lnTo>
                    <a:pt x="30" y="12"/>
                  </a:lnTo>
                  <a:lnTo>
                    <a:pt x="35" y="14"/>
                  </a:lnTo>
                  <a:lnTo>
                    <a:pt x="45" y="24"/>
                  </a:lnTo>
                  <a:lnTo>
                    <a:pt x="52" y="33"/>
                  </a:lnTo>
                  <a:lnTo>
                    <a:pt x="54" y="45"/>
                  </a:lnTo>
                  <a:lnTo>
                    <a:pt x="52" y="52"/>
                  </a:lnTo>
                  <a:lnTo>
                    <a:pt x="52" y="57"/>
                  </a:lnTo>
                  <a:lnTo>
                    <a:pt x="54" y="66"/>
                  </a:lnTo>
                  <a:lnTo>
                    <a:pt x="59" y="71"/>
                  </a:lnTo>
                  <a:lnTo>
                    <a:pt x="66" y="85"/>
                  </a:lnTo>
                  <a:lnTo>
                    <a:pt x="66" y="92"/>
                  </a:lnTo>
                  <a:lnTo>
                    <a:pt x="54" y="92"/>
                  </a:lnTo>
                  <a:lnTo>
                    <a:pt x="40" y="81"/>
                  </a:lnTo>
                  <a:lnTo>
                    <a:pt x="19" y="69"/>
                  </a:lnTo>
                  <a:lnTo>
                    <a:pt x="19" y="59"/>
                  </a:lnTo>
                  <a:lnTo>
                    <a:pt x="9" y="50"/>
                  </a:lnTo>
                  <a:lnTo>
                    <a:pt x="7" y="36"/>
                  </a:lnTo>
                  <a:lnTo>
                    <a:pt x="0" y="26"/>
                  </a:lnTo>
                  <a:lnTo>
                    <a:pt x="2" y="14"/>
                  </a:lnTo>
                  <a:lnTo>
                    <a:pt x="0" y="7"/>
                  </a:lnTo>
                  <a:lnTo>
                    <a:pt x="2" y="5"/>
                  </a:lnTo>
                  <a:lnTo>
                    <a:pt x="14" y="12"/>
                  </a:lnTo>
                  <a:close/>
                  <a:moveTo>
                    <a:pt x="300" y="40"/>
                  </a:moveTo>
                  <a:lnTo>
                    <a:pt x="300" y="40"/>
                  </a:lnTo>
                  <a:lnTo>
                    <a:pt x="288" y="45"/>
                  </a:lnTo>
                  <a:lnTo>
                    <a:pt x="274" y="43"/>
                  </a:lnTo>
                  <a:lnTo>
                    <a:pt x="255" y="43"/>
                  </a:lnTo>
                  <a:lnTo>
                    <a:pt x="248" y="62"/>
                  </a:lnTo>
                  <a:lnTo>
                    <a:pt x="243" y="66"/>
                  </a:lnTo>
                  <a:lnTo>
                    <a:pt x="234" y="90"/>
                  </a:lnTo>
                  <a:lnTo>
                    <a:pt x="222" y="92"/>
                  </a:lnTo>
                  <a:lnTo>
                    <a:pt x="205" y="88"/>
                  </a:lnTo>
                  <a:lnTo>
                    <a:pt x="198" y="90"/>
                  </a:lnTo>
                  <a:lnTo>
                    <a:pt x="189" y="97"/>
                  </a:lnTo>
                  <a:lnTo>
                    <a:pt x="177" y="97"/>
                  </a:lnTo>
                  <a:lnTo>
                    <a:pt x="168" y="99"/>
                  </a:lnTo>
                  <a:lnTo>
                    <a:pt x="156" y="90"/>
                  </a:lnTo>
                  <a:lnTo>
                    <a:pt x="153" y="81"/>
                  </a:lnTo>
                  <a:lnTo>
                    <a:pt x="165" y="85"/>
                  </a:lnTo>
                  <a:lnTo>
                    <a:pt x="177" y="83"/>
                  </a:lnTo>
                  <a:lnTo>
                    <a:pt x="182" y="69"/>
                  </a:lnTo>
                  <a:lnTo>
                    <a:pt x="189" y="66"/>
                  </a:lnTo>
                  <a:lnTo>
                    <a:pt x="208" y="62"/>
                  </a:lnTo>
                  <a:lnTo>
                    <a:pt x="220" y="50"/>
                  </a:lnTo>
                  <a:lnTo>
                    <a:pt x="229" y="38"/>
                  </a:lnTo>
                  <a:lnTo>
                    <a:pt x="234" y="47"/>
                  </a:lnTo>
                  <a:lnTo>
                    <a:pt x="239" y="43"/>
                  </a:lnTo>
                  <a:lnTo>
                    <a:pt x="246" y="43"/>
                  </a:lnTo>
                  <a:lnTo>
                    <a:pt x="246" y="33"/>
                  </a:lnTo>
                  <a:lnTo>
                    <a:pt x="248" y="24"/>
                  </a:lnTo>
                  <a:lnTo>
                    <a:pt x="260" y="14"/>
                  </a:lnTo>
                  <a:lnTo>
                    <a:pt x="269" y="0"/>
                  </a:lnTo>
                  <a:lnTo>
                    <a:pt x="274" y="0"/>
                  </a:lnTo>
                  <a:lnTo>
                    <a:pt x="283" y="10"/>
                  </a:lnTo>
                  <a:lnTo>
                    <a:pt x="283" y="14"/>
                  </a:lnTo>
                  <a:lnTo>
                    <a:pt x="295" y="19"/>
                  </a:lnTo>
                  <a:lnTo>
                    <a:pt x="310" y="24"/>
                  </a:lnTo>
                  <a:lnTo>
                    <a:pt x="307" y="31"/>
                  </a:lnTo>
                  <a:lnTo>
                    <a:pt x="295" y="33"/>
                  </a:lnTo>
                  <a:lnTo>
                    <a:pt x="300" y="4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63"/>
            <p:cNvSpPr/>
            <p:nvPr/>
          </p:nvSpPr>
          <p:spPr>
            <a:xfrm>
              <a:off x="8926533" y="4483480"/>
              <a:ext cx="80105" cy="68174"/>
            </a:xfrm>
            <a:custGeom>
              <a:rect b="b" l="l" r="r" t="t"/>
              <a:pathLst>
                <a:path extrusionOk="0" h="40" w="47">
                  <a:moveTo>
                    <a:pt x="47" y="35"/>
                  </a:moveTo>
                  <a:lnTo>
                    <a:pt x="47" y="35"/>
                  </a:lnTo>
                  <a:lnTo>
                    <a:pt x="42" y="40"/>
                  </a:lnTo>
                  <a:lnTo>
                    <a:pt x="33" y="35"/>
                  </a:lnTo>
                  <a:lnTo>
                    <a:pt x="21" y="26"/>
                  </a:lnTo>
                  <a:lnTo>
                    <a:pt x="11" y="16"/>
                  </a:lnTo>
                  <a:lnTo>
                    <a:pt x="2" y="4"/>
                  </a:lnTo>
                  <a:lnTo>
                    <a:pt x="0" y="0"/>
                  </a:lnTo>
                  <a:lnTo>
                    <a:pt x="4" y="0"/>
                  </a:lnTo>
                  <a:lnTo>
                    <a:pt x="14" y="4"/>
                  </a:lnTo>
                  <a:lnTo>
                    <a:pt x="21" y="12"/>
                  </a:lnTo>
                  <a:lnTo>
                    <a:pt x="26" y="16"/>
                  </a:lnTo>
                  <a:lnTo>
                    <a:pt x="40" y="26"/>
                  </a:lnTo>
                  <a:lnTo>
                    <a:pt x="47" y="3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63"/>
            <p:cNvSpPr/>
            <p:nvPr/>
          </p:nvSpPr>
          <p:spPr>
            <a:xfrm>
              <a:off x="1976204" y="3503481"/>
              <a:ext cx="124418" cy="121010"/>
            </a:xfrm>
            <a:custGeom>
              <a:rect b="b" l="l" r="r" t="t"/>
              <a:pathLst>
                <a:path extrusionOk="0" h="71" w="73">
                  <a:moveTo>
                    <a:pt x="71" y="7"/>
                  </a:moveTo>
                  <a:lnTo>
                    <a:pt x="71" y="7"/>
                  </a:lnTo>
                  <a:lnTo>
                    <a:pt x="73" y="11"/>
                  </a:lnTo>
                  <a:lnTo>
                    <a:pt x="71" y="18"/>
                  </a:lnTo>
                  <a:lnTo>
                    <a:pt x="68" y="23"/>
                  </a:lnTo>
                  <a:lnTo>
                    <a:pt x="68" y="30"/>
                  </a:lnTo>
                  <a:lnTo>
                    <a:pt x="68" y="35"/>
                  </a:lnTo>
                  <a:lnTo>
                    <a:pt x="68" y="42"/>
                  </a:lnTo>
                  <a:lnTo>
                    <a:pt x="66" y="45"/>
                  </a:lnTo>
                  <a:lnTo>
                    <a:pt x="64" y="52"/>
                  </a:lnTo>
                  <a:lnTo>
                    <a:pt x="66" y="56"/>
                  </a:lnTo>
                  <a:lnTo>
                    <a:pt x="61" y="61"/>
                  </a:lnTo>
                  <a:lnTo>
                    <a:pt x="64" y="66"/>
                  </a:lnTo>
                  <a:lnTo>
                    <a:pt x="66" y="68"/>
                  </a:lnTo>
                  <a:lnTo>
                    <a:pt x="61" y="71"/>
                  </a:lnTo>
                  <a:lnTo>
                    <a:pt x="57" y="68"/>
                  </a:lnTo>
                  <a:lnTo>
                    <a:pt x="54" y="66"/>
                  </a:lnTo>
                  <a:lnTo>
                    <a:pt x="50" y="66"/>
                  </a:lnTo>
                  <a:lnTo>
                    <a:pt x="45" y="68"/>
                  </a:lnTo>
                  <a:lnTo>
                    <a:pt x="35" y="63"/>
                  </a:lnTo>
                  <a:lnTo>
                    <a:pt x="33" y="66"/>
                  </a:lnTo>
                  <a:lnTo>
                    <a:pt x="26" y="59"/>
                  </a:lnTo>
                  <a:lnTo>
                    <a:pt x="19" y="52"/>
                  </a:lnTo>
                  <a:lnTo>
                    <a:pt x="16" y="47"/>
                  </a:lnTo>
                  <a:lnTo>
                    <a:pt x="9" y="42"/>
                  </a:lnTo>
                  <a:lnTo>
                    <a:pt x="0" y="35"/>
                  </a:lnTo>
                  <a:lnTo>
                    <a:pt x="2" y="33"/>
                  </a:lnTo>
                  <a:lnTo>
                    <a:pt x="5" y="35"/>
                  </a:lnTo>
                  <a:lnTo>
                    <a:pt x="7" y="33"/>
                  </a:lnTo>
                  <a:lnTo>
                    <a:pt x="12" y="33"/>
                  </a:lnTo>
                  <a:lnTo>
                    <a:pt x="14" y="30"/>
                  </a:lnTo>
                  <a:lnTo>
                    <a:pt x="16" y="30"/>
                  </a:lnTo>
                  <a:lnTo>
                    <a:pt x="16" y="21"/>
                  </a:lnTo>
                  <a:lnTo>
                    <a:pt x="19" y="21"/>
                  </a:lnTo>
                  <a:lnTo>
                    <a:pt x="24" y="21"/>
                  </a:lnTo>
                  <a:lnTo>
                    <a:pt x="26" y="16"/>
                  </a:lnTo>
                  <a:lnTo>
                    <a:pt x="31" y="21"/>
                  </a:lnTo>
                  <a:lnTo>
                    <a:pt x="33" y="18"/>
                  </a:lnTo>
                  <a:lnTo>
                    <a:pt x="35" y="16"/>
                  </a:lnTo>
                  <a:lnTo>
                    <a:pt x="42" y="11"/>
                  </a:lnTo>
                  <a:lnTo>
                    <a:pt x="42" y="9"/>
                  </a:lnTo>
                  <a:lnTo>
                    <a:pt x="42" y="9"/>
                  </a:lnTo>
                  <a:lnTo>
                    <a:pt x="45" y="4"/>
                  </a:lnTo>
                  <a:lnTo>
                    <a:pt x="47" y="4"/>
                  </a:lnTo>
                  <a:lnTo>
                    <a:pt x="50" y="7"/>
                  </a:lnTo>
                  <a:lnTo>
                    <a:pt x="54" y="7"/>
                  </a:lnTo>
                  <a:lnTo>
                    <a:pt x="57" y="4"/>
                  </a:lnTo>
                  <a:lnTo>
                    <a:pt x="59" y="4"/>
                  </a:lnTo>
                  <a:lnTo>
                    <a:pt x="66" y="2"/>
                  </a:lnTo>
                  <a:lnTo>
                    <a:pt x="68" y="0"/>
                  </a:lnTo>
                  <a:lnTo>
                    <a:pt x="73" y="0"/>
                  </a:lnTo>
                  <a:lnTo>
                    <a:pt x="73" y="2"/>
                  </a:lnTo>
                  <a:lnTo>
                    <a:pt x="71"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6" name="Google Shape;1166;p63"/>
            <p:cNvSpPr/>
            <p:nvPr/>
          </p:nvSpPr>
          <p:spPr>
            <a:xfrm>
              <a:off x="4536134" y="1106313"/>
              <a:ext cx="726052" cy="855583"/>
            </a:xfrm>
            <a:custGeom>
              <a:rect b="b" l="l" r="r" t="t"/>
              <a:pathLst>
                <a:path extrusionOk="0" h="502" w="426">
                  <a:moveTo>
                    <a:pt x="374" y="0"/>
                  </a:moveTo>
                  <a:lnTo>
                    <a:pt x="374" y="0"/>
                  </a:lnTo>
                  <a:lnTo>
                    <a:pt x="426" y="35"/>
                  </a:lnTo>
                  <a:lnTo>
                    <a:pt x="404" y="47"/>
                  </a:lnTo>
                  <a:lnTo>
                    <a:pt x="421" y="78"/>
                  </a:lnTo>
                  <a:lnTo>
                    <a:pt x="395" y="97"/>
                  </a:lnTo>
                  <a:lnTo>
                    <a:pt x="381" y="99"/>
                  </a:lnTo>
                  <a:lnTo>
                    <a:pt x="388" y="68"/>
                  </a:lnTo>
                  <a:lnTo>
                    <a:pt x="366" y="50"/>
                  </a:lnTo>
                  <a:lnTo>
                    <a:pt x="343" y="64"/>
                  </a:lnTo>
                  <a:lnTo>
                    <a:pt x="333" y="99"/>
                  </a:lnTo>
                  <a:lnTo>
                    <a:pt x="319" y="118"/>
                  </a:lnTo>
                  <a:lnTo>
                    <a:pt x="303" y="106"/>
                  </a:lnTo>
                  <a:lnTo>
                    <a:pt x="279" y="109"/>
                  </a:lnTo>
                  <a:lnTo>
                    <a:pt x="262" y="85"/>
                  </a:lnTo>
                  <a:lnTo>
                    <a:pt x="253" y="99"/>
                  </a:lnTo>
                  <a:lnTo>
                    <a:pt x="243" y="99"/>
                  </a:lnTo>
                  <a:lnTo>
                    <a:pt x="241" y="128"/>
                  </a:lnTo>
                  <a:lnTo>
                    <a:pt x="210" y="121"/>
                  </a:lnTo>
                  <a:lnTo>
                    <a:pt x="206" y="147"/>
                  </a:lnTo>
                  <a:lnTo>
                    <a:pt x="189" y="144"/>
                  </a:lnTo>
                  <a:lnTo>
                    <a:pt x="180" y="175"/>
                  </a:lnTo>
                  <a:lnTo>
                    <a:pt x="163" y="222"/>
                  </a:lnTo>
                  <a:lnTo>
                    <a:pt x="137" y="274"/>
                  </a:lnTo>
                  <a:lnTo>
                    <a:pt x="144" y="289"/>
                  </a:lnTo>
                  <a:lnTo>
                    <a:pt x="137" y="303"/>
                  </a:lnTo>
                  <a:lnTo>
                    <a:pt x="123" y="303"/>
                  </a:lnTo>
                  <a:lnTo>
                    <a:pt x="111" y="336"/>
                  </a:lnTo>
                  <a:lnTo>
                    <a:pt x="113" y="383"/>
                  </a:lnTo>
                  <a:lnTo>
                    <a:pt x="123" y="400"/>
                  </a:lnTo>
                  <a:lnTo>
                    <a:pt x="118" y="438"/>
                  </a:lnTo>
                  <a:lnTo>
                    <a:pt x="104" y="461"/>
                  </a:lnTo>
                  <a:lnTo>
                    <a:pt x="97" y="478"/>
                  </a:lnTo>
                  <a:lnTo>
                    <a:pt x="85" y="459"/>
                  </a:lnTo>
                  <a:lnTo>
                    <a:pt x="54" y="495"/>
                  </a:lnTo>
                  <a:lnTo>
                    <a:pt x="33" y="502"/>
                  </a:lnTo>
                  <a:lnTo>
                    <a:pt x="9" y="487"/>
                  </a:lnTo>
                  <a:lnTo>
                    <a:pt x="5" y="452"/>
                  </a:lnTo>
                  <a:lnTo>
                    <a:pt x="0" y="379"/>
                  </a:lnTo>
                  <a:lnTo>
                    <a:pt x="14" y="355"/>
                  </a:lnTo>
                  <a:lnTo>
                    <a:pt x="57" y="324"/>
                  </a:lnTo>
                  <a:lnTo>
                    <a:pt x="90" y="286"/>
                  </a:lnTo>
                  <a:lnTo>
                    <a:pt x="118" y="234"/>
                  </a:lnTo>
                  <a:lnTo>
                    <a:pt x="158" y="154"/>
                  </a:lnTo>
                  <a:lnTo>
                    <a:pt x="184" y="121"/>
                  </a:lnTo>
                  <a:lnTo>
                    <a:pt x="229" y="66"/>
                  </a:lnTo>
                  <a:lnTo>
                    <a:pt x="265" y="45"/>
                  </a:lnTo>
                  <a:lnTo>
                    <a:pt x="291" y="47"/>
                  </a:lnTo>
                  <a:lnTo>
                    <a:pt x="314" y="7"/>
                  </a:lnTo>
                  <a:lnTo>
                    <a:pt x="345" y="9"/>
                  </a:lnTo>
                  <a:lnTo>
                    <a:pt x="374"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63"/>
            <p:cNvSpPr/>
            <p:nvPr/>
          </p:nvSpPr>
          <p:spPr>
            <a:xfrm>
              <a:off x="8991298" y="4926611"/>
              <a:ext cx="328940" cy="439722"/>
            </a:xfrm>
            <a:custGeom>
              <a:rect b="b" l="l" r="r" t="t"/>
              <a:pathLst>
                <a:path extrusionOk="0" h="258" w="193">
                  <a:moveTo>
                    <a:pt x="106" y="133"/>
                  </a:moveTo>
                  <a:lnTo>
                    <a:pt x="106" y="133"/>
                  </a:lnTo>
                  <a:lnTo>
                    <a:pt x="108" y="140"/>
                  </a:lnTo>
                  <a:lnTo>
                    <a:pt x="120" y="133"/>
                  </a:lnTo>
                  <a:lnTo>
                    <a:pt x="125" y="140"/>
                  </a:lnTo>
                  <a:lnTo>
                    <a:pt x="125" y="149"/>
                  </a:lnTo>
                  <a:lnTo>
                    <a:pt x="120" y="159"/>
                  </a:lnTo>
                  <a:lnTo>
                    <a:pt x="108" y="175"/>
                  </a:lnTo>
                  <a:lnTo>
                    <a:pt x="101" y="185"/>
                  </a:lnTo>
                  <a:lnTo>
                    <a:pt x="106" y="194"/>
                  </a:lnTo>
                  <a:lnTo>
                    <a:pt x="94" y="194"/>
                  </a:lnTo>
                  <a:lnTo>
                    <a:pt x="80" y="204"/>
                  </a:lnTo>
                  <a:lnTo>
                    <a:pt x="75" y="218"/>
                  </a:lnTo>
                  <a:lnTo>
                    <a:pt x="66" y="242"/>
                  </a:lnTo>
                  <a:lnTo>
                    <a:pt x="54" y="253"/>
                  </a:lnTo>
                  <a:lnTo>
                    <a:pt x="44" y="258"/>
                  </a:lnTo>
                  <a:lnTo>
                    <a:pt x="30" y="258"/>
                  </a:lnTo>
                  <a:lnTo>
                    <a:pt x="21" y="251"/>
                  </a:lnTo>
                  <a:lnTo>
                    <a:pt x="2" y="249"/>
                  </a:lnTo>
                  <a:lnTo>
                    <a:pt x="0" y="239"/>
                  </a:lnTo>
                  <a:lnTo>
                    <a:pt x="9" y="223"/>
                  </a:lnTo>
                  <a:lnTo>
                    <a:pt x="28" y="201"/>
                  </a:lnTo>
                  <a:lnTo>
                    <a:pt x="40" y="197"/>
                  </a:lnTo>
                  <a:lnTo>
                    <a:pt x="52" y="189"/>
                  </a:lnTo>
                  <a:lnTo>
                    <a:pt x="66" y="175"/>
                  </a:lnTo>
                  <a:lnTo>
                    <a:pt x="75" y="166"/>
                  </a:lnTo>
                  <a:lnTo>
                    <a:pt x="82" y="149"/>
                  </a:lnTo>
                  <a:lnTo>
                    <a:pt x="89" y="144"/>
                  </a:lnTo>
                  <a:lnTo>
                    <a:pt x="92" y="133"/>
                  </a:lnTo>
                  <a:lnTo>
                    <a:pt x="101" y="123"/>
                  </a:lnTo>
                  <a:lnTo>
                    <a:pt x="106" y="133"/>
                  </a:lnTo>
                  <a:close/>
                  <a:moveTo>
                    <a:pt x="132" y="33"/>
                  </a:moveTo>
                  <a:lnTo>
                    <a:pt x="132" y="33"/>
                  </a:lnTo>
                  <a:lnTo>
                    <a:pt x="144" y="55"/>
                  </a:lnTo>
                  <a:lnTo>
                    <a:pt x="144" y="40"/>
                  </a:lnTo>
                  <a:lnTo>
                    <a:pt x="151" y="45"/>
                  </a:lnTo>
                  <a:lnTo>
                    <a:pt x="153" y="62"/>
                  </a:lnTo>
                  <a:lnTo>
                    <a:pt x="167" y="69"/>
                  </a:lnTo>
                  <a:lnTo>
                    <a:pt x="177" y="71"/>
                  </a:lnTo>
                  <a:lnTo>
                    <a:pt x="186" y="62"/>
                  </a:lnTo>
                  <a:lnTo>
                    <a:pt x="193" y="64"/>
                  </a:lnTo>
                  <a:lnTo>
                    <a:pt x="191" y="83"/>
                  </a:lnTo>
                  <a:lnTo>
                    <a:pt x="186" y="95"/>
                  </a:lnTo>
                  <a:lnTo>
                    <a:pt x="172" y="95"/>
                  </a:lnTo>
                  <a:lnTo>
                    <a:pt x="170" y="99"/>
                  </a:lnTo>
                  <a:lnTo>
                    <a:pt x="170" y="109"/>
                  </a:lnTo>
                  <a:lnTo>
                    <a:pt x="167" y="114"/>
                  </a:lnTo>
                  <a:lnTo>
                    <a:pt x="163" y="126"/>
                  </a:lnTo>
                  <a:lnTo>
                    <a:pt x="153" y="140"/>
                  </a:lnTo>
                  <a:lnTo>
                    <a:pt x="141" y="147"/>
                  </a:lnTo>
                  <a:lnTo>
                    <a:pt x="139" y="142"/>
                  </a:lnTo>
                  <a:lnTo>
                    <a:pt x="132" y="140"/>
                  </a:lnTo>
                  <a:lnTo>
                    <a:pt x="141" y="121"/>
                  </a:lnTo>
                  <a:lnTo>
                    <a:pt x="137" y="109"/>
                  </a:lnTo>
                  <a:lnTo>
                    <a:pt x="118" y="102"/>
                  </a:lnTo>
                  <a:lnTo>
                    <a:pt x="120" y="95"/>
                  </a:lnTo>
                  <a:lnTo>
                    <a:pt x="130" y="88"/>
                  </a:lnTo>
                  <a:lnTo>
                    <a:pt x="134" y="71"/>
                  </a:lnTo>
                  <a:lnTo>
                    <a:pt x="132" y="57"/>
                  </a:lnTo>
                  <a:lnTo>
                    <a:pt x="125" y="45"/>
                  </a:lnTo>
                  <a:lnTo>
                    <a:pt x="127" y="40"/>
                  </a:lnTo>
                  <a:lnTo>
                    <a:pt x="120" y="33"/>
                  </a:lnTo>
                  <a:lnTo>
                    <a:pt x="106" y="14"/>
                  </a:lnTo>
                  <a:lnTo>
                    <a:pt x="99" y="0"/>
                  </a:lnTo>
                  <a:lnTo>
                    <a:pt x="106" y="0"/>
                  </a:lnTo>
                  <a:lnTo>
                    <a:pt x="113" y="12"/>
                  </a:lnTo>
                  <a:lnTo>
                    <a:pt x="127" y="17"/>
                  </a:lnTo>
                  <a:lnTo>
                    <a:pt x="132" y="3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p63"/>
            <p:cNvSpPr/>
            <p:nvPr/>
          </p:nvSpPr>
          <p:spPr>
            <a:xfrm>
              <a:off x="6075159" y="2821741"/>
              <a:ext cx="468696" cy="426087"/>
            </a:xfrm>
            <a:custGeom>
              <a:rect b="b" l="l" r="r" t="t"/>
              <a:pathLst>
                <a:path extrusionOk="0" h="250" w="275">
                  <a:moveTo>
                    <a:pt x="275" y="33"/>
                  </a:moveTo>
                  <a:lnTo>
                    <a:pt x="275" y="33"/>
                  </a:lnTo>
                  <a:lnTo>
                    <a:pt x="261" y="49"/>
                  </a:lnTo>
                  <a:lnTo>
                    <a:pt x="242" y="52"/>
                  </a:lnTo>
                  <a:lnTo>
                    <a:pt x="216" y="47"/>
                  </a:lnTo>
                  <a:lnTo>
                    <a:pt x="209" y="56"/>
                  </a:lnTo>
                  <a:lnTo>
                    <a:pt x="216" y="73"/>
                  </a:lnTo>
                  <a:lnTo>
                    <a:pt x="220" y="85"/>
                  </a:lnTo>
                  <a:lnTo>
                    <a:pt x="235" y="97"/>
                  </a:lnTo>
                  <a:lnTo>
                    <a:pt x="220" y="106"/>
                  </a:lnTo>
                  <a:lnTo>
                    <a:pt x="220" y="120"/>
                  </a:lnTo>
                  <a:lnTo>
                    <a:pt x="204" y="139"/>
                  </a:lnTo>
                  <a:lnTo>
                    <a:pt x="194" y="158"/>
                  </a:lnTo>
                  <a:lnTo>
                    <a:pt x="178" y="177"/>
                  </a:lnTo>
                  <a:lnTo>
                    <a:pt x="159" y="175"/>
                  </a:lnTo>
                  <a:lnTo>
                    <a:pt x="140" y="194"/>
                  </a:lnTo>
                  <a:lnTo>
                    <a:pt x="152" y="203"/>
                  </a:lnTo>
                  <a:lnTo>
                    <a:pt x="154" y="215"/>
                  </a:lnTo>
                  <a:lnTo>
                    <a:pt x="161" y="224"/>
                  </a:lnTo>
                  <a:lnTo>
                    <a:pt x="166" y="241"/>
                  </a:lnTo>
                  <a:lnTo>
                    <a:pt x="130" y="241"/>
                  </a:lnTo>
                  <a:lnTo>
                    <a:pt x="119" y="250"/>
                  </a:lnTo>
                  <a:lnTo>
                    <a:pt x="107" y="248"/>
                  </a:lnTo>
                  <a:lnTo>
                    <a:pt x="102" y="234"/>
                  </a:lnTo>
                  <a:lnTo>
                    <a:pt x="90" y="222"/>
                  </a:lnTo>
                  <a:lnTo>
                    <a:pt x="60" y="224"/>
                  </a:lnTo>
                  <a:lnTo>
                    <a:pt x="34" y="224"/>
                  </a:lnTo>
                  <a:lnTo>
                    <a:pt x="10" y="227"/>
                  </a:lnTo>
                  <a:lnTo>
                    <a:pt x="17" y="205"/>
                  </a:lnTo>
                  <a:lnTo>
                    <a:pt x="41" y="198"/>
                  </a:lnTo>
                  <a:lnTo>
                    <a:pt x="38" y="189"/>
                  </a:lnTo>
                  <a:lnTo>
                    <a:pt x="31" y="187"/>
                  </a:lnTo>
                  <a:lnTo>
                    <a:pt x="31" y="170"/>
                  </a:lnTo>
                  <a:lnTo>
                    <a:pt x="15" y="163"/>
                  </a:lnTo>
                  <a:lnTo>
                    <a:pt x="7" y="151"/>
                  </a:lnTo>
                  <a:lnTo>
                    <a:pt x="0" y="142"/>
                  </a:lnTo>
                  <a:lnTo>
                    <a:pt x="29" y="151"/>
                  </a:lnTo>
                  <a:lnTo>
                    <a:pt x="45" y="149"/>
                  </a:lnTo>
                  <a:lnTo>
                    <a:pt x="55" y="151"/>
                  </a:lnTo>
                  <a:lnTo>
                    <a:pt x="57" y="146"/>
                  </a:lnTo>
                  <a:lnTo>
                    <a:pt x="69" y="149"/>
                  </a:lnTo>
                  <a:lnTo>
                    <a:pt x="90" y="142"/>
                  </a:lnTo>
                  <a:lnTo>
                    <a:pt x="90" y="125"/>
                  </a:lnTo>
                  <a:lnTo>
                    <a:pt x="100" y="113"/>
                  </a:lnTo>
                  <a:lnTo>
                    <a:pt x="112" y="113"/>
                  </a:lnTo>
                  <a:lnTo>
                    <a:pt x="114" y="108"/>
                  </a:lnTo>
                  <a:lnTo>
                    <a:pt x="126" y="106"/>
                  </a:lnTo>
                  <a:lnTo>
                    <a:pt x="130" y="108"/>
                  </a:lnTo>
                  <a:lnTo>
                    <a:pt x="138" y="101"/>
                  </a:lnTo>
                  <a:lnTo>
                    <a:pt x="135" y="92"/>
                  </a:lnTo>
                  <a:lnTo>
                    <a:pt x="145" y="78"/>
                  </a:lnTo>
                  <a:lnTo>
                    <a:pt x="154" y="75"/>
                  </a:lnTo>
                  <a:lnTo>
                    <a:pt x="147" y="61"/>
                  </a:lnTo>
                  <a:lnTo>
                    <a:pt x="164" y="63"/>
                  </a:lnTo>
                  <a:lnTo>
                    <a:pt x="166" y="56"/>
                  </a:lnTo>
                  <a:lnTo>
                    <a:pt x="166" y="47"/>
                  </a:lnTo>
                  <a:lnTo>
                    <a:pt x="175" y="40"/>
                  </a:lnTo>
                  <a:lnTo>
                    <a:pt x="173" y="30"/>
                  </a:lnTo>
                  <a:lnTo>
                    <a:pt x="168" y="21"/>
                  </a:lnTo>
                  <a:lnTo>
                    <a:pt x="178" y="14"/>
                  </a:lnTo>
                  <a:lnTo>
                    <a:pt x="197" y="9"/>
                  </a:lnTo>
                  <a:lnTo>
                    <a:pt x="213" y="7"/>
                  </a:lnTo>
                  <a:lnTo>
                    <a:pt x="223" y="2"/>
                  </a:lnTo>
                  <a:lnTo>
                    <a:pt x="232" y="0"/>
                  </a:lnTo>
                  <a:lnTo>
                    <a:pt x="244" y="9"/>
                  </a:lnTo>
                  <a:lnTo>
                    <a:pt x="249" y="26"/>
                  </a:lnTo>
                  <a:lnTo>
                    <a:pt x="275" y="3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9" name="Google Shape;1169;p63"/>
            <p:cNvSpPr/>
            <p:nvPr/>
          </p:nvSpPr>
          <p:spPr>
            <a:xfrm>
              <a:off x="2105734" y="3655167"/>
              <a:ext cx="160209" cy="64766"/>
            </a:xfrm>
            <a:custGeom>
              <a:rect b="b" l="l" r="r" t="t"/>
              <a:pathLst>
                <a:path extrusionOk="0" h="38" w="94">
                  <a:moveTo>
                    <a:pt x="80" y="5"/>
                  </a:moveTo>
                  <a:lnTo>
                    <a:pt x="80" y="5"/>
                  </a:lnTo>
                  <a:lnTo>
                    <a:pt x="85" y="10"/>
                  </a:lnTo>
                  <a:lnTo>
                    <a:pt x="92" y="15"/>
                  </a:lnTo>
                  <a:lnTo>
                    <a:pt x="89" y="17"/>
                  </a:lnTo>
                  <a:lnTo>
                    <a:pt x="94" y="27"/>
                  </a:lnTo>
                  <a:lnTo>
                    <a:pt x="89" y="31"/>
                  </a:lnTo>
                  <a:lnTo>
                    <a:pt x="85" y="31"/>
                  </a:lnTo>
                  <a:lnTo>
                    <a:pt x="82" y="38"/>
                  </a:lnTo>
                  <a:lnTo>
                    <a:pt x="78" y="34"/>
                  </a:lnTo>
                  <a:lnTo>
                    <a:pt x="73" y="24"/>
                  </a:lnTo>
                  <a:lnTo>
                    <a:pt x="78" y="19"/>
                  </a:lnTo>
                  <a:lnTo>
                    <a:pt x="73" y="19"/>
                  </a:lnTo>
                  <a:lnTo>
                    <a:pt x="71" y="15"/>
                  </a:lnTo>
                  <a:lnTo>
                    <a:pt x="63" y="10"/>
                  </a:lnTo>
                  <a:lnTo>
                    <a:pt x="56" y="10"/>
                  </a:lnTo>
                  <a:lnTo>
                    <a:pt x="52" y="17"/>
                  </a:lnTo>
                  <a:lnTo>
                    <a:pt x="45" y="19"/>
                  </a:lnTo>
                  <a:lnTo>
                    <a:pt x="42" y="22"/>
                  </a:lnTo>
                  <a:lnTo>
                    <a:pt x="42" y="24"/>
                  </a:lnTo>
                  <a:lnTo>
                    <a:pt x="49" y="34"/>
                  </a:lnTo>
                  <a:lnTo>
                    <a:pt x="45" y="36"/>
                  </a:lnTo>
                  <a:lnTo>
                    <a:pt x="42" y="38"/>
                  </a:lnTo>
                  <a:lnTo>
                    <a:pt x="35" y="38"/>
                  </a:lnTo>
                  <a:lnTo>
                    <a:pt x="30" y="29"/>
                  </a:lnTo>
                  <a:lnTo>
                    <a:pt x="30" y="31"/>
                  </a:lnTo>
                  <a:lnTo>
                    <a:pt x="23" y="31"/>
                  </a:lnTo>
                  <a:lnTo>
                    <a:pt x="21" y="24"/>
                  </a:lnTo>
                  <a:lnTo>
                    <a:pt x="14" y="22"/>
                  </a:lnTo>
                  <a:lnTo>
                    <a:pt x="9" y="22"/>
                  </a:lnTo>
                  <a:lnTo>
                    <a:pt x="2" y="22"/>
                  </a:lnTo>
                  <a:lnTo>
                    <a:pt x="2" y="24"/>
                  </a:lnTo>
                  <a:lnTo>
                    <a:pt x="0" y="22"/>
                  </a:lnTo>
                  <a:lnTo>
                    <a:pt x="2" y="19"/>
                  </a:lnTo>
                  <a:lnTo>
                    <a:pt x="2" y="17"/>
                  </a:lnTo>
                  <a:lnTo>
                    <a:pt x="2" y="12"/>
                  </a:lnTo>
                  <a:lnTo>
                    <a:pt x="4" y="10"/>
                  </a:lnTo>
                  <a:lnTo>
                    <a:pt x="2" y="8"/>
                  </a:lnTo>
                  <a:lnTo>
                    <a:pt x="2" y="3"/>
                  </a:lnTo>
                  <a:lnTo>
                    <a:pt x="7" y="0"/>
                  </a:lnTo>
                  <a:lnTo>
                    <a:pt x="11" y="5"/>
                  </a:lnTo>
                  <a:lnTo>
                    <a:pt x="11" y="10"/>
                  </a:lnTo>
                  <a:lnTo>
                    <a:pt x="18" y="10"/>
                  </a:lnTo>
                  <a:lnTo>
                    <a:pt x="21" y="10"/>
                  </a:lnTo>
                  <a:lnTo>
                    <a:pt x="26" y="12"/>
                  </a:lnTo>
                  <a:lnTo>
                    <a:pt x="33" y="12"/>
                  </a:lnTo>
                  <a:lnTo>
                    <a:pt x="40" y="8"/>
                  </a:lnTo>
                  <a:lnTo>
                    <a:pt x="49" y="5"/>
                  </a:lnTo>
                  <a:lnTo>
                    <a:pt x="56" y="0"/>
                  </a:lnTo>
                  <a:lnTo>
                    <a:pt x="63" y="0"/>
                  </a:lnTo>
                  <a:lnTo>
                    <a:pt x="63" y="3"/>
                  </a:lnTo>
                  <a:lnTo>
                    <a:pt x="73" y="3"/>
                  </a:lnTo>
                  <a:lnTo>
                    <a:pt x="80"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63"/>
            <p:cNvSpPr/>
            <p:nvPr/>
          </p:nvSpPr>
          <p:spPr>
            <a:xfrm>
              <a:off x="2150047" y="3922750"/>
              <a:ext cx="349392" cy="507896"/>
            </a:xfrm>
            <a:custGeom>
              <a:rect b="b" l="l" r="r" t="t"/>
              <a:pathLst>
                <a:path extrusionOk="0" h="298" w="205">
                  <a:moveTo>
                    <a:pt x="134" y="35"/>
                  </a:moveTo>
                  <a:lnTo>
                    <a:pt x="134" y="35"/>
                  </a:lnTo>
                  <a:lnTo>
                    <a:pt x="146" y="38"/>
                  </a:lnTo>
                  <a:lnTo>
                    <a:pt x="156" y="33"/>
                  </a:lnTo>
                  <a:lnTo>
                    <a:pt x="160" y="35"/>
                  </a:lnTo>
                  <a:lnTo>
                    <a:pt x="172" y="33"/>
                  </a:lnTo>
                  <a:lnTo>
                    <a:pt x="184" y="42"/>
                  </a:lnTo>
                  <a:lnTo>
                    <a:pt x="172" y="59"/>
                  </a:lnTo>
                  <a:lnTo>
                    <a:pt x="179" y="59"/>
                  </a:lnTo>
                  <a:lnTo>
                    <a:pt x="186" y="66"/>
                  </a:lnTo>
                  <a:lnTo>
                    <a:pt x="172" y="66"/>
                  </a:lnTo>
                  <a:lnTo>
                    <a:pt x="170" y="68"/>
                  </a:lnTo>
                  <a:lnTo>
                    <a:pt x="156" y="71"/>
                  </a:lnTo>
                  <a:lnTo>
                    <a:pt x="137" y="83"/>
                  </a:lnTo>
                  <a:lnTo>
                    <a:pt x="137" y="90"/>
                  </a:lnTo>
                  <a:lnTo>
                    <a:pt x="132" y="97"/>
                  </a:lnTo>
                  <a:lnTo>
                    <a:pt x="134" y="106"/>
                  </a:lnTo>
                  <a:lnTo>
                    <a:pt x="125" y="109"/>
                  </a:lnTo>
                  <a:lnTo>
                    <a:pt x="125" y="116"/>
                  </a:lnTo>
                  <a:lnTo>
                    <a:pt x="120" y="120"/>
                  </a:lnTo>
                  <a:lnTo>
                    <a:pt x="127" y="135"/>
                  </a:lnTo>
                  <a:lnTo>
                    <a:pt x="134" y="144"/>
                  </a:lnTo>
                  <a:lnTo>
                    <a:pt x="132" y="151"/>
                  </a:lnTo>
                  <a:lnTo>
                    <a:pt x="144" y="151"/>
                  </a:lnTo>
                  <a:lnTo>
                    <a:pt x="149" y="161"/>
                  </a:lnTo>
                  <a:lnTo>
                    <a:pt x="163" y="161"/>
                  </a:lnTo>
                  <a:lnTo>
                    <a:pt x="177" y="151"/>
                  </a:lnTo>
                  <a:lnTo>
                    <a:pt x="177" y="175"/>
                  </a:lnTo>
                  <a:lnTo>
                    <a:pt x="182" y="177"/>
                  </a:lnTo>
                  <a:lnTo>
                    <a:pt x="191" y="175"/>
                  </a:lnTo>
                  <a:lnTo>
                    <a:pt x="205" y="201"/>
                  </a:lnTo>
                  <a:lnTo>
                    <a:pt x="203" y="208"/>
                  </a:lnTo>
                  <a:lnTo>
                    <a:pt x="201" y="217"/>
                  </a:lnTo>
                  <a:lnTo>
                    <a:pt x="201" y="232"/>
                  </a:lnTo>
                  <a:lnTo>
                    <a:pt x="196" y="241"/>
                  </a:lnTo>
                  <a:lnTo>
                    <a:pt x="198" y="246"/>
                  </a:lnTo>
                  <a:lnTo>
                    <a:pt x="194" y="253"/>
                  </a:lnTo>
                  <a:lnTo>
                    <a:pt x="201" y="267"/>
                  </a:lnTo>
                  <a:lnTo>
                    <a:pt x="191" y="286"/>
                  </a:lnTo>
                  <a:lnTo>
                    <a:pt x="186" y="293"/>
                  </a:lnTo>
                  <a:lnTo>
                    <a:pt x="179" y="298"/>
                  </a:lnTo>
                  <a:lnTo>
                    <a:pt x="163" y="288"/>
                  </a:lnTo>
                  <a:lnTo>
                    <a:pt x="160" y="281"/>
                  </a:lnTo>
                  <a:lnTo>
                    <a:pt x="130" y="265"/>
                  </a:lnTo>
                  <a:lnTo>
                    <a:pt x="101" y="246"/>
                  </a:lnTo>
                  <a:lnTo>
                    <a:pt x="87" y="236"/>
                  </a:lnTo>
                  <a:lnTo>
                    <a:pt x="80" y="222"/>
                  </a:lnTo>
                  <a:lnTo>
                    <a:pt x="85" y="217"/>
                  </a:lnTo>
                  <a:lnTo>
                    <a:pt x="71" y="196"/>
                  </a:lnTo>
                  <a:lnTo>
                    <a:pt x="54" y="165"/>
                  </a:lnTo>
                  <a:lnTo>
                    <a:pt x="37" y="132"/>
                  </a:lnTo>
                  <a:lnTo>
                    <a:pt x="33" y="125"/>
                  </a:lnTo>
                  <a:lnTo>
                    <a:pt x="28" y="113"/>
                  </a:lnTo>
                  <a:lnTo>
                    <a:pt x="14" y="104"/>
                  </a:lnTo>
                  <a:lnTo>
                    <a:pt x="2" y="97"/>
                  </a:lnTo>
                  <a:lnTo>
                    <a:pt x="9" y="90"/>
                  </a:lnTo>
                  <a:lnTo>
                    <a:pt x="0" y="73"/>
                  </a:lnTo>
                  <a:lnTo>
                    <a:pt x="7" y="64"/>
                  </a:lnTo>
                  <a:lnTo>
                    <a:pt x="19" y="52"/>
                  </a:lnTo>
                  <a:lnTo>
                    <a:pt x="21" y="59"/>
                  </a:lnTo>
                  <a:lnTo>
                    <a:pt x="16" y="64"/>
                  </a:lnTo>
                  <a:lnTo>
                    <a:pt x="16" y="68"/>
                  </a:lnTo>
                  <a:lnTo>
                    <a:pt x="23" y="68"/>
                  </a:lnTo>
                  <a:lnTo>
                    <a:pt x="30" y="68"/>
                  </a:lnTo>
                  <a:lnTo>
                    <a:pt x="35" y="78"/>
                  </a:lnTo>
                  <a:lnTo>
                    <a:pt x="45" y="71"/>
                  </a:lnTo>
                  <a:lnTo>
                    <a:pt x="49" y="61"/>
                  </a:lnTo>
                  <a:lnTo>
                    <a:pt x="59" y="45"/>
                  </a:lnTo>
                  <a:lnTo>
                    <a:pt x="78" y="40"/>
                  </a:lnTo>
                  <a:lnTo>
                    <a:pt x="94" y="23"/>
                  </a:lnTo>
                  <a:lnTo>
                    <a:pt x="101" y="12"/>
                  </a:lnTo>
                  <a:lnTo>
                    <a:pt x="99" y="0"/>
                  </a:lnTo>
                  <a:lnTo>
                    <a:pt x="101" y="0"/>
                  </a:lnTo>
                  <a:lnTo>
                    <a:pt x="113" y="7"/>
                  </a:lnTo>
                  <a:lnTo>
                    <a:pt x="118" y="14"/>
                  </a:lnTo>
                  <a:lnTo>
                    <a:pt x="125" y="19"/>
                  </a:lnTo>
                  <a:lnTo>
                    <a:pt x="134" y="3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63"/>
            <p:cNvSpPr/>
            <p:nvPr/>
          </p:nvSpPr>
          <p:spPr>
            <a:xfrm>
              <a:off x="7631229" y="3401220"/>
              <a:ext cx="259061" cy="368139"/>
            </a:xfrm>
            <a:custGeom>
              <a:rect b="b" l="l" r="r" t="t"/>
              <a:pathLst>
                <a:path extrusionOk="0" h="216" w="152">
                  <a:moveTo>
                    <a:pt x="147" y="168"/>
                  </a:moveTo>
                  <a:lnTo>
                    <a:pt x="147" y="168"/>
                  </a:lnTo>
                  <a:lnTo>
                    <a:pt x="149" y="180"/>
                  </a:lnTo>
                  <a:lnTo>
                    <a:pt x="152" y="190"/>
                  </a:lnTo>
                  <a:lnTo>
                    <a:pt x="145" y="204"/>
                  </a:lnTo>
                  <a:lnTo>
                    <a:pt x="140" y="187"/>
                  </a:lnTo>
                  <a:lnTo>
                    <a:pt x="130" y="194"/>
                  </a:lnTo>
                  <a:lnTo>
                    <a:pt x="138" y="206"/>
                  </a:lnTo>
                  <a:lnTo>
                    <a:pt x="133" y="216"/>
                  </a:lnTo>
                  <a:lnTo>
                    <a:pt x="114" y="204"/>
                  </a:lnTo>
                  <a:lnTo>
                    <a:pt x="109" y="194"/>
                  </a:lnTo>
                  <a:lnTo>
                    <a:pt x="114" y="185"/>
                  </a:lnTo>
                  <a:lnTo>
                    <a:pt x="104" y="178"/>
                  </a:lnTo>
                  <a:lnTo>
                    <a:pt x="97" y="185"/>
                  </a:lnTo>
                  <a:lnTo>
                    <a:pt x="90" y="185"/>
                  </a:lnTo>
                  <a:lnTo>
                    <a:pt x="78" y="194"/>
                  </a:lnTo>
                  <a:lnTo>
                    <a:pt x="76" y="190"/>
                  </a:lnTo>
                  <a:lnTo>
                    <a:pt x="83" y="176"/>
                  </a:lnTo>
                  <a:lnTo>
                    <a:pt x="93" y="171"/>
                  </a:lnTo>
                  <a:lnTo>
                    <a:pt x="102" y="164"/>
                  </a:lnTo>
                  <a:lnTo>
                    <a:pt x="107" y="171"/>
                  </a:lnTo>
                  <a:lnTo>
                    <a:pt x="119" y="166"/>
                  </a:lnTo>
                  <a:lnTo>
                    <a:pt x="123" y="159"/>
                  </a:lnTo>
                  <a:lnTo>
                    <a:pt x="133" y="159"/>
                  </a:lnTo>
                  <a:lnTo>
                    <a:pt x="133" y="147"/>
                  </a:lnTo>
                  <a:lnTo>
                    <a:pt x="145" y="154"/>
                  </a:lnTo>
                  <a:lnTo>
                    <a:pt x="147" y="161"/>
                  </a:lnTo>
                  <a:lnTo>
                    <a:pt x="147" y="168"/>
                  </a:lnTo>
                  <a:close/>
                  <a:moveTo>
                    <a:pt x="109" y="138"/>
                  </a:moveTo>
                  <a:lnTo>
                    <a:pt x="109" y="138"/>
                  </a:lnTo>
                  <a:lnTo>
                    <a:pt x="104" y="142"/>
                  </a:lnTo>
                  <a:lnTo>
                    <a:pt x="97" y="154"/>
                  </a:lnTo>
                  <a:lnTo>
                    <a:pt x="93" y="159"/>
                  </a:lnTo>
                  <a:lnTo>
                    <a:pt x="83" y="147"/>
                  </a:lnTo>
                  <a:lnTo>
                    <a:pt x="86" y="142"/>
                  </a:lnTo>
                  <a:lnTo>
                    <a:pt x="90" y="138"/>
                  </a:lnTo>
                  <a:lnTo>
                    <a:pt x="93" y="128"/>
                  </a:lnTo>
                  <a:lnTo>
                    <a:pt x="102" y="128"/>
                  </a:lnTo>
                  <a:lnTo>
                    <a:pt x="100" y="138"/>
                  </a:lnTo>
                  <a:lnTo>
                    <a:pt x="112" y="123"/>
                  </a:lnTo>
                  <a:lnTo>
                    <a:pt x="109" y="138"/>
                  </a:lnTo>
                  <a:close/>
                  <a:moveTo>
                    <a:pt x="22" y="154"/>
                  </a:moveTo>
                  <a:lnTo>
                    <a:pt x="22" y="154"/>
                  </a:lnTo>
                  <a:lnTo>
                    <a:pt x="0" y="171"/>
                  </a:lnTo>
                  <a:lnTo>
                    <a:pt x="7" y="157"/>
                  </a:lnTo>
                  <a:lnTo>
                    <a:pt x="19" y="147"/>
                  </a:lnTo>
                  <a:lnTo>
                    <a:pt x="29" y="138"/>
                  </a:lnTo>
                  <a:lnTo>
                    <a:pt x="36" y="121"/>
                  </a:lnTo>
                  <a:lnTo>
                    <a:pt x="41" y="133"/>
                  </a:lnTo>
                  <a:lnTo>
                    <a:pt x="29" y="142"/>
                  </a:lnTo>
                  <a:lnTo>
                    <a:pt x="22" y="154"/>
                  </a:lnTo>
                  <a:close/>
                  <a:moveTo>
                    <a:pt x="76" y="112"/>
                  </a:moveTo>
                  <a:lnTo>
                    <a:pt x="76" y="112"/>
                  </a:lnTo>
                  <a:lnTo>
                    <a:pt x="86" y="116"/>
                  </a:lnTo>
                  <a:lnTo>
                    <a:pt x="95" y="116"/>
                  </a:lnTo>
                  <a:lnTo>
                    <a:pt x="95" y="123"/>
                  </a:lnTo>
                  <a:lnTo>
                    <a:pt x="88" y="131"/>
                  </a:lnTo>
                  <a:lnTo>
                    <a:pt x="78" y="135"/>
                  </a:lnTo>
                  <a:lnTo>
                    <a:pt x="78" y="128"/>
                  </a:lnTo>
                  <a:lnTo>
                    <a:pt x="78" y="119"/>
                  </a:lnTo>
                  <a:lnTo>
                    <a:pt x="76" y="112"/>
                  </a:lnTo>
                  <a:close/>
                  <a:moveTo>
                    <a:pt x="133" y="107"/>
                  </a:moveTo>
                  <a:lnTo>
                    <a:pt x="133" y="107"/>
                  </a:lnTo>
                  <a:lnTo>
                    <a:pt x="138" y="126"/>
                  </a:lnTo>
                  <a:lnTo>
                    <a:pt x="126" y="121"/>
                  </a:lnTo>
                  <a:lnTo>
                    <a:pt x="126" y="128"/>
                  </a:lnTo>
                  <a:lnTo>
                    <a:pt x="130" y="138"/>
                  </a:lnTo>
                  <a:lnTo>
                    <a:pt x="123" y="140"/>
                  </a:lnTo>
                  <a:lnTo>
                    <a:pt x="121" y="128"/>
                  </a:lnTo>
                  <a:lnTo>
                    <a:pt x="116" y="128"/>
                  </a:lnTo>
                  <a:lnTo>
                    <a:pt x="114" y="119"/>
                  </a:lnTo>
                  <a:lnTo>
                    <a:pt x="123" y="119"/>
                  </a:lnTo>
                  <a:lnTo>
                    <a:pt x="123" y="114"/>
                  </a:lnTo>
                  <a:lnTo>
                    <a:pt x="114" y="100"/>
                  </a:lnTo>
                  <a:lnTo>
                    <a:pt x="128" y="102"/>
                  </a:lnTo>
                  <a:lnTo>
                    <a:pt x="133" y="107"/>
                  </a:lnTo>
                  <a:close/>
                  <a:moveTo>
                    <a:pt x="69" y="93"/>
                  </a:moveTo>
                  <a:lnTo>
                    <a:pt x="69" y="93"/>
                  </a:lnTo>
                  <a:lnTo>
                    <a:pt x="64" y="107"/>
                  </a:lnTo>
                  <a:lnTo>
                    <a:pt x="60" y="97"/>
                  </a:lnTo>
                  <a:lnTo>
                    <a:pt x="50" y="86"/>
                  </a:lnTo>
                  <a:lnTo>
                    <a:pt x="64" y="86"/>
                  </a:lnTo>
                  <a:lnTo>
                    <a:pt x="69" y="93"/>
                  </a:lnTo>
                  <a:close/>
                  <a:moveTo>
                    <a:pt x="67" y="0"/>
                  </a:moveTo>
                  <a:lnTo>
                    <a:pt x="67" y="0"/>
                  </a:lnTo>
                  <a:lnTo>
                    <a:pt x="76" y="5"/>
                  </a:lnTo>
                  <a:lnTo>
                    <a:pt x="81" y="0"/>
                  </a:lnTo>
                  <a:lnTo>
                    <a:pt x="83" y="5"/>
                  </a:lnTo>
                  <a:lnTo>
                    <a:pt x="81" y="12"/>
                  </a:lnTo>
                  <a:lnTo>
                    <a:pt x="86" y="24"/>
                  </a:lnTo>
                  <a:lnTo>
                    <a:pt x="81" y="38"/>
                  </a:lnTo>
                  <a:lnTo>
                    <a:pt x="71" y="45"/>
                  </a:lnTo>
                  <a:lnTo>
                    <a:pt x="69" y="60"/>
                  </a:lnTo>
                  <a:lnTo>
                    <a:pt x="74" y="71"/>
                  </a:lnTo>
                  <a:lnTo>
                    <a:pt x="81" y="74"/>
                  </a:lnTo>
                  <a:lnTo>
                    <a:pt x="88" y="71"/>
                  </a:lnTo>
                  <a:lnTo>
                    <a:pt x="109" y="81"/>
                  </a:lnTo>
                  <a:lnTo>
                    <a:pt x="107" y="90"/>
                  </a:lnTo>
                  <a:lnTo>
                    <a:pt x="112" y="93"/>
                  </a:lnTo>
                  <a:lnTo>
                    <a:pt x="112" y="102"/>
                  </a:lnTo>
                  <a:lnTo>
                    <a:pt x="97" y="93"/>
                  </a:lnTo>
                  <a:lnTo>
                    <a:pt x="93" y="86"/>
                  </a:lnTo>
                  <a:lnTo>
                    <a:pt x="88" y="90"/>
                  </a:lnTo>
                  <a:lnTo>
                    <a:pt x="78" y="81"/>
                  </a:lnTo>
                  <a:lnTo>
                    <a:pt x="62" y="83"/>
                  </a:lnTo>
                  <a:lnTo>
                    <a:pt x="55" y="78"/>
                  </a:lnTo>
                  <a:lnTo>
                    <a:pt x="57" y="71"/>
                  </a:lnTo>
                  <a:lnTo>
                    <a:pt x="62" y="67"/>
                  </a:lnTo>
                  <a:lnTo>
                    <a:pt x="57" y="64"/>
                  </a:lnTo>
                  <a:lnTo>
                    <a:pt x="55" y="69"/>
                  </a:lnTo>
                  <a:lnTo>
                    <a:pt x="48" y="62"/>
                  </a:lnTo>
                  <a:lnTo>
                    <a:pt x="43" y="52"/>
                  </a:lnTo>
                  <a:lnTo>
                    <a:pt x="43" y="38"/>
                  </a:lnTo>
                  <a:lnTo>
                    <a:pt x="50" y="43"/>
                  </a:lnTo>
                  <a:lnTo>
                    <a:pt x="52" y="17"/>
                  </a:lnTo>
                  <a:lnTo>
                    <a:pt x="57" y="0"/>
                  </a:lnTo>
                  <a:lnTo>
                    <a:pt x="67"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2" name="Google Shape;1172;p63"/>
            <p:cNvSpPr/>
            <p:nvPr/>
          </p:nvSpPr>
          <p:spPr>
            <a:xfrm>
              <a:off x="8289107" y="3987516"/>
              <a:ext cx="415861" cy="228383"/>
            </a:xfrm>
            <a:custGeom>
              <a:rect b="b" l="l" r="r" t="t"/>
              <a:pathLst>
                <a:path extrusionOk="0" h="134" w="244">
                  <a:moveTo>
                    <a:pt x="241" y="71"/>
                  </a:moveTo>
                  <a:lnTo>
                    <a:pt x="241" y="71"/>
                  </a:lnTo>
                  <a:lnTo>
                    <a:pt x="236" y="73"/>
                  </a:lnTo>
                  <a:lnTo>
                    <a:pt x="229" y="66"/>
                  </a:lnTo>
                  <a:lnTo>
                    <a:pt x="222" y="54"/>
                  </a:lnTo>
                  <a:lnTo>
                    <a:pt x="218" y="42"/>
                  </a:lnTo>
                  <a:lnTo>
                    <a:pt x="220" y="40"/>
                  </a:lnTo>
                  <a:lnTo>
                    <a:pt x="222" y="47"/>
                  </a:lnTo>
                  <a:lnTo>
                    <a:pt x="227" y="49"/>
                  </a:lnTo>
                  <a:lnTo>
                    <a:pt x="234" y="59"/>
                  </a:lnTo>
                  <a:lnTo>
                    <a:pt x="244" y="66"/>
                  </a:lnTo>
                  <a:lnTo>
                    <a:pt x="241" y="71"/>
                  </a:lnTo>
                  <a:close/>
                  <a:moveTo>
                    <a:pt x="177" y="49"/>
                  </a:moveTo>
                  <a:lnTo>
                    <a:pt x="177" y="49"/>
                  </a:lnTo>
                  <a:lnTo>
                    <a:pt x="168" y="49"/>
                  </a:lnTo>
                  <a:lnTo>
                    <a:pt x="168" y="54"/>
                  </a:lnTo>
                  <a:lnTo>
                    <a:pt x="158" y="59"/>
                  </a:lnTo>
                  <a:lnTo>
                    <a:pt x="149" y="61"/>
                  </a:lnTo>
                  <a:lnTo>
                    <a:pt x="139" y="61"/>
                  </a:lnTo>
                  <a:lnTo>
                    <a:pt x="128" y="56"/>
                  </a:lnTo>
                  <a:lnTo>
                    <a:pt x="118" y="54"/>
                  </a:lnTo>
                  <a:lnTo>
                    <a:pt x="118" y="47"/>
                  </a:lnTo>
                  <a:lnTo>
                    <a:pt x="135" y="49"/>
                  </a:lnTo>
                  <a:lnTo>
                    <a:pt x="142" y="49"/>
                  </a:lnTo>
                  <a:lnTo>
                    <a:pt x="144" y="40"/>
                  </a:lnTo>
                  <a:lnTo>
                    <a:pt x="147" y="40"/>
                  </a:lnTo>
                  <a:lnTo>
                    <a:pt x="149" y="49"/>
                  </a:lnTo>
                  <a:lnTo>
                    <a:pt x="158" y="47"/>
                  </a:lnTo>
                  <a:lnTo>
                    <a:pt x="163" y="42"/>
                  </a:lnTo>
                  <a:lnTo>
                    <a:pt x="173" y="37"/>
                  </a:lnTo>
                  <a:lnTo>
                    <a:pt x="170" y="28"/>
                  </a:lnTo>
                  <a:lnTo>
                    <a:pt x="180" y="26"/>
                  </a:lnTo>
                  <a:lnTo>
                    <a:pt x="182" y="28"/>
                  </a:lnTo>
                  <a:lnTo>
                    <a:pt x="182" y="37"/>
                  </a:lnTo>
                  <a:lnTo>
                    <a:pt x="177" y="49"/>
                  </a:lnTo>
                  <a:close/>
                  <a:moveTo>
                    <a:pt x="99" y="80"/>
                  </a:moveTo>
                  <a:lnTo>
                    <a:pt x="99" y="80"/>
                  </a:lnTo>
                  <a:lnTo>
                    <a:pt x="113" y="90"/>
                  </a:lnTo>
                  <a:lnTo>
                    <a:pt x="125" y="106"/>
                  </a:lnTo>
                  <a:lnTo>
                    <a:pt x="135" y="106"/>
                  </a:lnTo>
                  <a:lnTo>
                    <a:pt x="135" y="113"/>
                  </a:lnTo>
                  <a:lnTo>
                    <a:pt x="147" y="118"/>
                  </a:lnTo>
                  <a:lnTo>
                    <a:pt x="139" y="120"/>
                  </a:lnTo>
                  <a:lnTo>
                    <a:pt x="158" y="127"/>
                  </a:lnTo>
                  <a:lnTo>
                    <a:pt x="156" y="132"/>
                  </a:lnTo>
                  <a:lnTo>
                    <a:pt x="147" y="134"/>
                  </a:lnTo>
                  <a:lnTo>
                    <a:pt x="142" y="130"/>
                  </a:lnTo>
                  <a:lnTo>
                    <a:pt x="128" y="127"/>
                  </a:lnTo>
                  <a:lnTo>
                    <a:pt x="111" y="125"/>
                  </a:lnTo>
                  <a:lnTo>
                    <a:pt x="99" y="113"/>
                  </a:lnTo>
                  <a:lnTo>
                    <a:pt x="90" y="106"/>
                  </a:lnTo>
                  <a:lnTo>
                    <a:pt x="80" y="90"/>
                  </a:lnTo>
                  <a:lnTo>
                    <a:pt x="59" y="82"/>
                  </a:lnTo>
                  <a:lnTo>
                    <a:pt x="47" y="87"/>
                  </a:lnTo>
                  <a:lnTo>
                    <a:pt x="35" y="94"/>
                  </a:lnTo>
                  <a:lnTo>
                    <a:pt x="38" y="106"/>
                  </a:lnTo>
                  <a:lnTo>
                    <a:pt x="26" y="111"/>
                  </a:lnTo>
                  <a:lnTo>
                    <a:pt x="17" y="108"/>
                  </a:lnTo>
                  <a:lnTo>
                    <a:pt x="0" y="106"/>
                  </a:lnTo>
                  <a:lnTo>
                    <a:pt x="0" y="54"/>
                  </a:lnTo>
                  <a:lnTo>
                    <a:pt x="0" y="2"/>
                  </a:lnTo>
                  <a:lnTo>
                    <a:pt x="28" y="11"/>
                  </a:lnTo>
                  <a:lnTo>
                    <a:pt x="57" y="23"/>
                  </a:lnTo>
                  <a:lnTo>
                    <a:pt x="69" y="30"/>
                  </a:lnTo>
                  <a:lnTo>
                    <a:pt x="78" y="37"/>
                  </a:lnTo>
                  <a:lnTo>
                    <a:pt x="80" y="49"/>
                  </a:lnTo>
                  <a:lnTo>
                    <a:pt x="106" y="59"/>
                  </a:lnTo>
                  <a:lnTo>
                    <a:pt x="111" y="66"/>
                  </a:lnTo>
                  <a:lnTo>
                    <a:pt x="97" y="68"/>
                  </a:lnTo>
                  <a:lnTo>
                    <a:pt x="99" y="80"/>
                  </a:lnTo>
                  <a:close/>
                  <a:moveTo>
                    <a:pt x="196" y="33"/>
                  </a:moveTo>
                  <a:lnTo>
                    <a:pt x="196" y="33"/>
                  </a:lnTo>
                  <a:lnTo>
                    <a:pt x="192" y="37"/>
                  </a:lnTo>
                  <a:lnTo>
                    <a:pt x="187" y="28"/>
                  </a:lnTo>
                  <a:lnTo>
                    <a:pt x="184" y="21"/>
                  </a:lnTo>
                  <a:lnTo>
                    <a:pt x="177" y="16"/>
                  </a:lnTo>
                  <a:lnTo>
                    <a:pt x="168" y="9"/>
                  </a:lnTo>
                  <a:lnTo>
                    <a:pt x="156" y="4"/>
                  </a:lnTo>
                  <a:lnTo>
                    <a:pt x="161" y="0"/>
                  </a:lnTo>
                  <a:lnTo>
                    <a:pt x="168" y="4"/>
                  </a:lnTo>
                  <a:lnTo>
                    <a:pt x="175" y="7"/>
                  </a:lnTo>
                  <a:lnTo>
                    <a:pt x="182" y="11"/>
                  </a:lnTo>
                  <a:lnTo>
                    <a:pt x="187" y="19"/>
                  </a:lnTo>
                  <a:lnTo>
                    <a:pt x="194" y="23"/>
                  </a:lnTo>
                  <a:lnTo>
                    <a:pt x="196" y="3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63"/>
            <p:cNvSpPr/>
            <p:nvPr/>
          </p:nvSpPr>
          <p:spPr>
            <a:xfrm>
              <a:off x="2540342" y="3401220"/>
              <a:ext cx="44313" cy="17044"/>
            </a:xfrm>
            <a:custGeom>
              <a:rect b="b" l="l" r="r" t="t"/>
              <a:pathLst>
                <a:path extrusionOk="0" h="10" w="26">
                  <a:moveTo>
                    <a:pt x="26" y="5"/>
                  </a:moveTo>
                  <a:lnTo>
                    <a:pt x="26" y="5"/>
                  </a:lnTo>
                  <a:lnTo>
                    <a:pt x="24" y="10"/>
                  </a:lnTo>
                  <a:lnTo>
                    <a:pt x="9" y="10"/>
                  </a:lnTo>
                  <a:lnTo>
                    <a:pt x="0" y="10"/>
                  </a:lnTo>
                  <a:lnTo>
                    <a:pt x="0" y="3"/>
                  </a:lnTo>
                  <a:lnTo>
                    <a:pt x="2" y="0"/>
                  </a:lnTo>
                  <a:lnTo>
                    <a:pt x="17" y="0"/>
                  </a:lnTo>
                  <a:lnTo>
                    <a:pt x="24" y="3"/>
                  </a:lnTo>
                  <a:lnTo>
                    <a:pt x="26"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63"/>
            <p:cNvSpPr/>
            <p:nvPr/>
          </p:nvSpPr>
          <p:spPr>
            <a:xfrm>
              <a:off x="7825524" y="2610157"/>
              <a:ext cx="180661" cy="189183"/>
            </a:xfrm>
            <a:custGeom>
              <a:rect b="b" l="l" r="r" t="t"/>
              <a:pathLst>
                <a:path extrusionOk="0" h="111" w="106">
                  <a:moveTo>
                    <a:pt x="104" y="12"/>
                  </a:moveTo>
                  <a:lnTo>
                    <a:pt x="104" y="12"/>
                  </a:lnTo>
                  <a:lnTo>
                    <a:pt x="106" y="16"/>
                  </a:lnTo>
                  <a:lnTo>
                    <a:pt x="99" y="14"/>
                  </a:lnTo>
                  <a:lnTo>
                    <a:pt x="92" y="21"/>
                  </a:lnTo>
                  <a:lnTo>
                    <a:pt x="87" y="28"/>
                  </a:lnTo>
                  <a:lnTo>
                    <a:pt x="87" y="45"/>
                  </a:lnTo>
                  <a:lnTo>
                    <a:pt x="80" y="50"/>
                  </a:lnTo>
                  <a:lnTo>
                    <a:pt x="76" y="52"/>
                  </a:lnTo>
                  <a:lnTo>
                    <a:pt x="71" y="59"/>
                  </a:lnTo>
                  <a:lnTo>
                    <a:pt x="59" y="61"/>
                  </a:lnTo>
                  <a:lnTo>
                    <a:pt x="52" y="66"/>
                  </a:lnTo>
                  <a:lnTo>
                    <a:pt x="52" y="78"/>
                  </a:lnTo>
                  <a:lnTo>
                    <a:pt x="50" y="78"/>
                  </a:lnTo>
                  <a:lnTo>
                    <a:pt x="57" y="83"/>
                  </a:lnTo>
                  <a:lnTo>
                    <a:pt x="66" y="92"/>
                  </a:lnTo>
                  <a:lnTo>
                    <a:pt x="64" y="97"/>
                  </a:lnTo>
                  <a:lnTo>
                    <a:pt x="57" y="97"/>
                  </a:lnTo>
                  <a:lnTo>
                    <a:pt x="47" y="97"/>
                  </a:lnTo>
                  <a:lnTo>
                    <a:pt x="40" y="109"/>
                  </a:lnTo>
                  <a:lnTo>
                    <a:pt x="31" y="106"/>
                  </a:lnTo>
                  <a:lnTo>
                    <a:pt x="31" y="109"/>
                  </a:lnTo>
                  <a:lnTo>
                    <a:pt x="24" y="104"/>
                  </a:lnTo>
                  <a:lnTo>
                    <a:pt x="21" y="109"/>
                  </a:lnTo>
                  <a:lnTo>
                    <a:pt x="16" y="111"/>
                  </a:lnTo>
                  <a:lnTo>
                    <a:pt x="16" y="106"/>
                  </a:lnTo>
                  <a:lnTo>
                    <a:pt x="12" y="104"/>
                  </a:lnTo>
                  <a:lnTo>
                    <a:pt x="7" y="102"/>
                  </a:lnTo>
                  <a:lnTo>
                    <a:pt x="12" y="92"/>
                  </a:lnTo>
                  <a:lnTo>
                    <a:pt x="16" y="90"/>
                  </a:lnTo>
                  <a:lnTo>
                    <a:pt x="14" y="85"/>
                  </a:lnTo>
                  <a:lnTo>
                    <a:pt x="19" y="76"/>
                  </a:lnTo>
                  <a:lnTo>
                    <a:pt x="16" y="71"/>
                  </a:lnTo>
                  <a:lnTo>
                    <a:pt x="7" y="68"/>
                  </a:lnTo>
                  <a:lnTo>
                    <a:pt x="0" y="64"/>
                  </a:lnTo>
                  <a:lnTo>
                    <a:pt x="14" y="52"/>
                  </a:lnTo>
                  <a:lnTo>
                    <a:pt x="31" y="40"/>
                  </a:lnTo>
                  <a:lnTo>
                    <a:pt x="43" y="23"/>
                  </a:lnTo>
                  <a:lnTo>
                    <a:pt x="50" y="31"/>
                  </a:lnTo>
                  <a:lnTo>
                    <a:pt x="64" y="31"/>
                  </a:lnTo>
                  <a:lnTo>
                    <a:pt x="61" y="21"/>
                  </a:lnTo>
                  <a:lnTo>
                    <a:pt x="87" y="12"/>
                  </a:lnTo>
                  <a:lnTo>
                    <a:pt x="92" y="0"/>
                  </a:lnTo>
                  <a:lnTo>
                    <a:pt x="104"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5" name="Google Shape;1175;p63"/>
            <p:cNvSpPr/>
            <p:nvPr/>
          </p:nvSpPr>
          <p:spPr>
            <a:xfrm>
              <a:off x="4132203" y="2639376"/>
              <a:ext cx="88626" cy="194296"/>
            </a:xfrm>
            <a:custGeom>
              <a:rect b="b" l="l" r="r" t="t"/>
              <a:pathLst>
                <a:path extrusionOk="0" h="114" w="52">
                  <a:moveTo>
                    <a:pt x="22" y="0"/>
                  </a:moveTo>
                  <a:lnTo>
                    <a:pt x="22" y="0"/>
                  </a:lnTo>
                  <a:lnTo>
                    <a:pt x="26" y="9"/>
                  </a:lnTo>
                  <a:lnTo>
                    <a:pt x="36" y="9"/>
                  </a:lnTo>
                  <a:lnTo>
                    <a:pt x="38" y="7"/>
                  </a:lnTo>
                  <a:lnTo>
                    <a:pt x="48" y="7"/>
                  </a:lnTo>
                  <a:lnTo>
                    <a:pt x="52" y="19"/>
                  </a:lnTo>
                  <a:lnTo>
                    <a:pt x="43" y="24"/>
                  </a:lnTo>
                  <a:lnTo>
                    <a:pt x="43" y="43"/>
                  </a:lnTo>
                  <a:lnTo>
                    <a:pt x="41" y="45"/>
                  </a:lnTo>
                  <a:lnTo>
                    <a:pt x="41" y="54"/>
                  </a:lnTo>
                  <a:lnTo>
                    <a:pt x="33" y="57"/>
                  </a:lnTo>
                  <a:lnTo>
                    <a:pt x="41" y="69"/>
                  </a:lnTo>
                  <a:lnTo>
                    <a:pt x="36" y="83"/>
                  </a:lnTo>
                  <a:lnTo>
                    <a:pt x="41" y="88"/>
                  </a:lnTo>
                  <a:lnTo>
                    <a:pt x="38" y="95"/>
                  </a:lnTo>
                  <a:lnTo>
                    <a:pt x="33" y="102"/>
                  </a:lnTo>
                  <a:lnTo>
                    <a:pt x="33" y="109"/>
                  </a:lnTo>
                  <a:lnTo>
                    <a:pt x="29" y="114"/>
                  </a:lnTo>
                  <a:lnTo>
                    <a:pt x="19" y="111"/>
                  </a:lnTo>
                  <a:lnTo>
                    <a:pt x="10" y="111"/>
                  </a:lnTo>
                  <a:lnTo>
                    <a:pt x="15" y="97"/>
                  </a:lnTo>
                  <a:lnTo>
                    <a:pt x="12" y="85"/>
                  </a:lnTo>
                  <a:lnTo>
                    <a:pt x="5" y="83"/>
                  </a:lnTo>
                  <a:lnTo>
                    <a:pt x="0" y="76"/>
                  </a:lnTo>
                  <a:lnTo>
                    <a:pt x="3" y="62"/>
                  </a:lnTo>
                  <a:lnTo>
                    <a:pt x="10" y="54"/>
                  </a:lnTo>
                  <a:lnTo>
                    <a:pt x="10" y="45"/>
                  </a:lnTo>
                  <a:lnTo>
                    <a:pt x="12" y="33"/>
                  </a:lnTo>
                  <a:lnTo>
                    <a:pt x="12" y="24"/>
                  </a:lnTo>
                  <a:lnTo>
                    <a:pt x="10" y="17"/>
                  </a:lnTo>
                  <a:lnTo>
                    <a:pt x="10" y="7"/>
                  </a:lnTo>
                  <a:lnTo>
                    <a:pt x="15" y="2"/>
                  </a:lnTo>
                  <a:lnTo>
                    <a:pt x="22"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6" name="Google Shape;1176;p63"/>
            <p:cNvSpPr/>
            <p:nvPr/>
          </p:nvSpPr>
          <p:spPr>
            <a:xfrm>
              <a:off x="5797351" y="3179655"/>
              <a:ext cx="23861" cy="44313"/>
            </a:xfrm>
            <a:custGeom>
              <a:rect b="b" l="l" r="r" t="t"/>
              <a:pathLst>
                <a:path extrusionOk="0" h="26" w="14">
                  <a:moveTo>
                    <a:pt x="10" y="24"/>
                  </a:moveTo>
                  <a:lnTo>
                    <a:pt x="10" y="24"/>
                  </a:lnTo>
                  <a:lnTo>
                    <a:pt x="5" y="26"/>
                  </a:lnTo>
                  <a:lnTo>
                    <a:pt x="0" y="21"/>
                  </a:lnTo>
                  <a:lnTo>
                    <a:pt x="0" y="10"/>
                  </a:lnTo>
                  <a:lnTo>
                    <a:pt x="3" y="0"/>
                  </a:lnTo>
                  <a:lnTo>
                    <a:pt x="7" y="0"/>
                  </a:lnTo>
                  <a:lnTo>
                    <a:pt x="14" y="5"/>
                  </a:lnTo>
                  <a:lnTo>
                    <a:pt x="14" y="14"/>
                  </a:lnTo>
                  <a:lnTo>
                    <a:pt x="10" y="24"/>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63"/>
            <p:cNvSpPr/>
            <p:nvPr/>
          </p:nvSpPr>
          <p:spPr>
            <a:xfrm>
              <a:off x="3922568" y="3131933"/>
              <a:ext cx="238609" cy="201113"/>
            </a:xfrm>
            <a:custGeom>
              <a:rect b="b" l="l" r="r" t="t"/>
              <a:pathLst>
                <a:path extrusionOk="0" h="118" w="140">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close/>
                </a:path>
              </a:pathLst>
            </a:custGeom>
            <a:solidFill>
              <a:schemeClr val="dk1">
                <a:alpha val="20000"/>
              </a:schemeClr>
            </a:solidFill>
            <a:ln cap="flat"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8" name="Google Shape;1178;p63"/>
            <p:cNvSpPr/>
            <p:nvPr/>
          </p:nvSpPr>
          <p:spPr>
            <a:xfrm>
              <a:off x="3922568" y="3131933"/>
              <a:ext cx="238609" cy="201113"/>
            </a:xfrm>
            <a:custGeom>
              <a:rect b="b" l="l" r="r" t="t"/>
              <a:pathLst>
                <a:path extrusionOk="0" h="118" w="140">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63"/>
            <p:cNvSpPr/>
            <p:nvPr/>
          </p:nvSpPr>
          <p:spPr>
            <a:xfrm>
              <a:off x="3910637" y="3459168"/>
              <a:ext cx="170435" cy="121010"/>
            </a:xfrm>
            <a:custGeom>
              <a:rect b="b" l="l" r="r" t="t"/>
              <a:pathLst>
                <a:path extrusionOk="0" h="71" w="100">
                  <a:moveTo>
                    <a:pt x="50" y="0"/>
                  </a:moveTo>
                  <a:lnTo>
                    <a:pt x="50" y="0"/>
                  </a:lnTo>
                  <a:lnTo>
                    <a:pt x="57" y="4"/>
                  </a:lnTo>
                  <a:lnTo>
                    <a:pt x="69" y="9"/>
                  </a:lnTo>
                  <a:lnTo>
                    <a:pt x="76" y="21"/>
                  </a:lnTo>
                  <a:lnTo>
                    <a:pt x="88" y="33"/>
                  </a:lnTo>
                  <a:lnTo>
                    <a:pt x="90" y="42"/>
                  </a:lnTo>
                  <a:lnTo>
                    <a:pt x="92" y="52"/>
                  </a:lnTo>
                  <a:lnTo>
                    <a:pt x="97" y="59"/>
                  </a:lnTo>
                  <a:lnTo>
                    <a:pt x="100" y="63"/>
                  </a:lnTo>
                  <a:lnTo>
                    <a:pt x="100" y="68"/>
                  </a:lnTo>
                  <a:lnTo>
                    <a:pt x="97" y="71"/>
                  </a:lnTo>
                  <a:lnTo>
                    <a:pt x="88" y="68"/>
                  </a:lnTo>
                  <a:lnTo>
                    <a:pt x="85" y="71"/>
                  </a:lnTo>
                  <a:lnTo>
                    <a:pt x="83" y="71"/>
                  </a:lnTo>
                  <a:lnTo>
                    <a:pt x="71" y="66"/>
                  </a:lnTo>
                  <a:lnTo>
                    <a:pt x="64" y="66"/>
                  </a:lnTo>
                  <a:lnTo>
                    <a:pt x="33" y="66"/>
                  </a:lnTo>
                  <a:lnTo>
                    <a:pt x="29" y="68"/>
                  </a:lnTo>
                  <a:lnTo>
                    <a:pt x="24" y="66"/>
                  </a:lnTo>
                  <a:lnTo>
                    <a:pt x="14" y="71"/>
                  </a:lnTo>
                  <a:lnTo>
                    <a:pt x="12" y="56"/>
                  </a:lnTo>
                  <a:lnTo>
                    <a:pt x="26" y="59"/>
                  </a:lnTo>
                  <a:lnTo>
                    <a:pt x="31" y="56"/>
                  </a:lnTo>
                  <a:lnTo>
                    <a:pt x="33" y="56"/>
                  </a:lnTo>
                  <a:lnTo>
                    <a:pt x="40" y="52"/>
                  </a:lnTo>
                  <a:lnTo>
                    <a:pt x="48" y="54"/>
                  </a:lnTo>
                  <a:lnTo>
                    <a:pt x="55" y="56"/>
                  </a:lnTo>
                  <a:lnTo>
                    <a:pt x="62" y="52"/>
                  </a:lnTo>
                  <a:lnTo>
                    <a:pt x="57" y="47"/>
                  </a:lnTo>
                  <a:lnTo>
                    <a:pt x="52" y="49"/>
                  </a:lnTo>
                  <a:lnTo>
                    <a:pt x="48" y="49"/>
                  </a:lnTo>
                  <a:lnTo>
                    <a:pt x="40" y="44"/>
                  </a:lnTo>
                  <a:lnTo>
                    <a:pt x="36" y="44"/>
                  </a:lnTo>
                  <a:lnTo>
                    <a:pt x="31" y="49"/>
                  </a:lnTo>
                  <a:lnTo>
                    <a:pt x="14" y="49"/>
                  </a:lnTo>
                  <a:lnTo>
                    <a:pt x="7" y="37"/>
                  </a:lnTo>
                  <a:lnTo>
                    <a:pt x="0" y="30"/>
                  </a:lnTo>
                  <a:lnTo>
                    <a:pt x="7" y="28"/>
                  </a:lnTo>
                  <a:lnTo>
                    <a:pt x="14" y="16"/>
                  </a:lnTo>
                  <a:lnTo>
                    <a:pt x="19" y="7"/>
                  </a:lnTo>
                  <a:lnTo>
                    <a:pt x="24" y="2"/>
                  </a:lnTo>
                  <a:lnTo>
                    <a:pt x="31" y="2"/>
                  </a:lnTo>
                  <a:lnTo>
                    <a:pt x="40" y="0"/>
                  </a:lnTo>
                  <a:lnTo>
                    <a:pt x="50"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0" name="Google Shape;1180;p63"/>
            <p:cNvGrpSpPr/>
            <p:nvPr/>
          </p:nvGrpSpPr>
          <p:grpSpPr>
            <a:xfrm>
              <a:off x="4684412" y="-116555"/>
              <a:ext cx="4959651" cy="2796836"/>
              <a:chOff x="6245882" y="-155406"/>
              <a:chExt cx="6612868" cy="3729114"/>
            </a:xfrm>
          </p:grpSpPr>
          <p:sp>
            <p:nvSpPr>
              <p:cNvPr id="1181" name="Google Shape;1181;p63"/>
              <p:cNvSpPr/>
              <p:nvPr/>
            </p:nvSpPr>
            <p:spPr>
              <a:xfrm>
                <a:off x="6852085" y="567238"/>
                <a:ext cx="6006665" cy="3006470"/>
              </a:xfrm>
              <a:custGeom>
                <a:rect b="b" l="l" r="r" t="t"/>
                <a:pathLst>
                  <a:path extrusionOk="0" h="3006470" w="6006665">
                    <a:moveTo>
                      <a:pt x="1791129" y="817622"/>
                    </a:moveTo>
                    <a:lnTo>
                      <a:pt x="1782156" y="881716"/>
                    </a:lnTo>
                    <a:lnTo>
                      <a:pt x="1809554" y="895415"/>
                    </a:lnTo>
                    <a:close/>
                    <a:moveTo>
                      <a:pt x="2838307" y="0"/>
                    </a:moveTo>
                    <a:lnTo>
                      <a:pt x="2844246" y="4711"/>
                    </a:lnTo>
                    <a:lnTo>
                      <a:pt x="2850213" y="0"/>
                    </a:lnTo>
                    <a:lnTo>
                      <a:pt x="2916115" y="52267"/>
                    </a:lnTo>
                    <a:lnTo>
                      <a:pt x="2861576" y="90899"/>
                    </a:lnTo>
                    <a:lnTo>
                      <a:pt x="2947929" y="118168"/>
                    </a:lnTo>
                    <a:lnTo>
                      <a:pt x="2957621" y="186006"/>
                    </a:lnTo>
                    <a:lnTo>
                      <a:pt x="2979199" y="161345"/>
                    </a:lnTo>
                    <a:lnTo>
                      <a:pt x="2991106" y="161345"/>
                    </a:lnTo>
                    <a:lnTo>
                      <a:pt x="3086005" y="161345"/>
                    </a:lnTo>
                    <a:lnTo>
                      <a:pt x="3097912" y="161345"/>
                    </a:lnTo>
                    <a:lnTo>
                      <a:pt x="3179721" y="236336"/>
                    </a:lnTo>
                    <a:lnTo>
                      <a:pt x="3211535" y="295420"/>
                    </a:lnTo>
                    <a:lnTo>
                      <a:pt x="3200173" y="370412"/>
                    </a:lnTo>
                    <a:lnTo>
                      <a:pt x="3161541" y="413589"/>
                    </a:lnTo>
                    <a:lnTo>
                      <a:pt x="3066097" y="488580"/>
                    </a:lnTo>
                    <a:lnTo>
                      <a:pt x="3034283" y="531757"/>
                    </a:lnTo>
                    <a:lnTo>
                      <a:pt x="3082005" y="547664"/>
                    </a:lnTo>
                    <a:lnTo>
                      <a:pt x="3129459" y="575345"/>
                    </a:lnTo>
                    <a:lnTo>
                      <a:pt x="3156451" y="552209"/>
                    </a:lnTo>
                    <a:lnTo>
                      <a:pt x="3158460" y="560693"/>
                    </a:lnTo>
                    <a:lnTo>
                      <a:pt x="3168359" y="552209"/>
                    </a:lnTo>
                    <a:lnTo>
                      <a:pt x="3184984" y="622402"/>
                    </a:lnTo>
                    <a:lnTo>
                      <a:pt x="3192811" y="606748"/>
                    </a:lnTo>
                    <a:lnTo>
                      <a:pt x="3251895" y="586296"/>
                    </a:lnTo>
                    <a:lnTo>
                      <a:pt x="3259833" y="587670"/>
                    </a:lnTo>
                    <a:lnTo>
                      <a:pt x="3263802" y="586296"/>
                    </a:lnTo>
                    <a:lnTo>
                      <a:pt x="3381970" y="606748"/>
                    </a:lnTo>
                    <a:lnTo>
                      <a:pt x="3388787" y="665832"/>
                    </a:lnTo>
                    <a:lnTo>
                      <a:pt x="3531529" y="686823"/>
                    </a:lnTo>
                    <a:lnTo>
                      <a:pt x="3538225" y="590841"/>
                    </a:lnTo>
                    <a:lnTo>
                      <a:pt x="3549910" y="594028"/>
                    </a:lnTo>
                    <a:lnTo>
                      <a:pt x="3550132" y="590841"/>
                    </a:lnTo>
                    <a:lnTo>
                      <a:pt x="3625123" y="611293"/>
                    </a:lnTo>
                    <a:lnTo>
                      <a:pt x="3672301" y="611293"/>
                    </a:lnTo>
                    <a:lnTo>
                      <a:pt x="3684207" y="611293"/>
                    </a:lnTo>
                    <a:lnTo>
                      <a:pt x="3743291" y="677194"/>
                    </a:lnTo>
                    <a:lnTo>
                      <a:pt x="3759199" y="756731"/>
                    </a:lnTo>
                    <a:lnTo>
                      <a:pt x="3738747" y="806725"/>
                    </a:lnTo>
                    <a:lnTo>
                      <a:pt x="3786469" y="897623"/>
                    </a:lnTo>
                    <a:lnTo>
                      <a:pt x="3835603" y="933529"/>
                    </a:lnTo>
                    <a:lnTo>
                      <a:pt x="3865460" y="822632"/>
                    </a:lnTo>
                    <a:lnTo>
                      <a:pt x="3875077" y="831139"/>
                    </a:lnTo>
                    <a:lnTo>
                      <a:pt x="3877367" y="822632"/>
                    </a:lnTo>
                    <a:lnTo>
                      <a:pt x="3932151" y="871095"/>
                    </a:lnTo>
                    <a:lnTo>
                      <a:pt x="3988173" y="843084"/>
                    </a:lnTo>
                    <a:lnTo>
                      <a:pt x="3993852" y="846199"/>
                    </a:lnTo>
                    <a:lnTo>
                      <a:pt x="4000080" y="843084"/>
                    </a:lnTo>
                    <a:lnTo>
                      <a:pt x="4062426" y="877274"/>
                    </a:lnTo>
                    <a:lnTo>
                      <a:pt x="4085889" y="849902"/>
                    </a:lnTo>
                    <a:lnTo>
                      <a:pt x="4095563" y="852506"/>
                    </a:lnTo>
                    <a:lnTo>
                      <a:pt x="4097796" y="849902"/>
                    </a:lnTo>
                    <a:lnTo>
                      <a:pt x="4144150" y="862382"/>
                    </a:lnTo>
                    <a:lnTo>
                      <a:pt x="4117703" y="752186"/>
                    </a:lnTo>
                    <a:lnTo>
                      <a:pt x="4165425" y="697647"/>
                    </a:lnTo>
                    <a:lnTo>
                      <a:pt x="4175231" y="700048"/>
                    </a:lnTo>
                    <a:lnTo>
                      <a:pt x="4177332" y="697647"/>
                    </a:lnTo>
                    <a:lnTo>
                      <a:pt x="4511384" y="779455"/>
                    </a:lnTo>
                    <a:lnTo>
                      <a:pt x="4543199" y="849902"/>
                    </a:lnTo>
                    <a:lnTo>
                      <a:pt x="4639242" y="932544"/>
                    </a:lnTo>
                    <a:lnTo>
                      <a:pt x="4774445" y="913531"/>
                    </a:lnTo>
                    <a:lnTo>
                      <a:pt x="4778496" y="914635"/>
                    </a:lnTo>
                    <a:lnTo>
                      <a:pt x="4786352" y="913531"/>
                    </a:lnTo>
                    <a:lnTo>
                      <a:pt x="4861343" y="933983"/>
                    </a:lnTo>
                    <a:lnTo>
                      <a:pt x="4893158" y="977160"/>
                    </a:lnTo>
                    <a:lnTo>
                      <a:pt x="4888613" y="1058968"/>
                    </a:lnTo>
                    <a:lnTo>
                      <a:pt x="4927677" y="1083640"/>
                    </a:lnTo>
                    <a:lnTo>
                      <a:pt x="4967605" y="1070331"/>
                    </a:lnTo>
                    <a:lnTo>
                      <a:pt x="5038051" y="1063513"/>
                    </a:lnTo>
                    <a:lnTo>
                      <a:pt x="5040730" y="1064406"/>
                    </a:lnTo>
                    <a:lnTo>
                      <a:pt x="5049958" y="1063513"/>
                    </a:lnTo>
                    <a:lnTo>
                      <a:pt x="5114249" y="1084944"/>
                    </a:lnTo>
                    <a:lnTo>
                      <a:pt x="5176671" y="1074876"/>
                    </a:lnTo>
                    <a:lnTo>
                      <a:pt x="5177801" y="1076614"/>
                    </a:lnTo>
                    <a:lnTo>
                      <a:pt x="5188578" y="1074876"/>
                    </a:lnTo>
                    <a:lnTo>
                      <a:pt x="5243719" y="1159707"/>
                    </a:lnTo>
                    <a:lnTo>
                      <a:pt x="5283477" y="1129415"/>
                    </a:lnTo>
                    <a:lnTo>
                      <a:pt x="5258480" y="1063513"/>
                    </a:lnTo>
                    <a:lnTo>
                      <a:pt x="5267570" y="1015792"/>
                    </a:lnTo>
                    <a:lnTo>
                      <a:pt x="5278896" y="1018841"/>
                    </a:lnTo>
                    <a:lnTo>
                      <a:pt x="5279477" y="1015792"/>
                    </a:lnTo>
                    <a:lnTo>
                      <a:pt x="5395510" y="1047031"/>
                    </a:lnTo>
                    <a:lnTo>
                      <a:pt x="5463001" y="1043061"/>
                    </a:lnTo>
                    <a:lnTo>
                      <a:pt x="5464386" y="1043680"/>
                    </a:lnTo>
                    <a:lnTo>
                      <a:pt x="5474909" y="1043061"/>
                    </a:lnTo>
                    <a:lnTo>
                      <a:pt x="5581715" y="1090783"/>
                    </a:lnTo>
                    <a:lnTo>
                      <a:pt x="5633981" y="1133960"/>
                    </a:lnTo>
                    <a:lnTo>
                      <a:pt x="5720335" y="1213496"/>
                    </a:lnTo>
                    <a:lnTo>
                      <a:pt x="5822595" y="1311212"/>
                    </a:lnTo>
                    <a:lnTo>
                      <a:pt x="5818051" y="1365751"/>
                    </a:lnTo>
                    <a:lnTo>
                      <a:pt x="5825679" y="1373379"/>
                    </a:lnTo>
                    <a:lnTo>
                      <a:pt x="5822051" y="1322574"/>
                    </a:lnTo>
                    <a:lnTo>
                      <a:pt x="5834092" y="1324447"/>
                    </a:lnTo>
                    <a:lnTo>
                      <a:pt x="5833958" y="1322574"/>
                    </a:lnTo>
                    <a:lnTo>
                      <a:pt x="5936219" y="1338481"/>
                    </a:lnTo>
                    <a:lnTo>
                      <a:pt x="6006665" y="1418018"/>
                    </a:lnTo>
                    <a:lnTo>
                      <a:pt x="5968033" y="1456650"/>
                    </a:lnTo>
                    <a:lnTo>
                      <a:pt x="5908949" y="1468012"/>
                    </a:lnTo>
                    <a:lnTo>
                      <a:pt x="5908949" y="1554366"/>
                    </a:lnTo>
                    <a:lnTo>
                      <a:pt x="5893042" y="1570273"/>
                    </a:lnTo>
                    <a:lnTo>
                      <a:pt x="5881135" y="1570273"/>
                    </a:lnTo>
                    <a:lnTo>
                      <a:pt x="5861227" y="1570273"/>
                    </a:lnTo>
                    <a:lnTo>
                      <a:pt x="5849321" y="1570273"/>
                    </a:lnTo>
                    <a:lnTo>
                      <a:pt x="5817506" y="1536186"/>
                    </a:lnTo>
                    <a:lnTo>
                      <a:pt x="5767511" y="1511189"/>
                    </a:lnTo>
                    <a:lnTo>
                      <a:pt x="5762967" y="1477102"/>
                    </a:lnTo>
                    <a:lnTo>
                      <a:pt x="5729132" y="1463170"/>
                    </a:lnTo>
                    <a:lnTo>
                      <a:pt x="5695337" y="1472557"/>
                    </a:lnTo>
                    <a:lnTo>
                      <a:pt x="5693366" y="1469797"/>
                    </a:lnTo>
                    <a:lnTo>
                      <a:pt x="5683431" y="1472557"/>
                    </a:lnTo>
                    <a:lnTo>
                      <a:pt x="5660706" y="1440742"/>
                    </a:lnTo>
                    <a:lnTo>
                      <a:pt x="5669644" y="1415717"/>
                    </a:lnTo>
                    <a:lnTo>
                      <a:pt x="5640799" y="1429380"/>
                    </a:lnTo>
                    <a:lnTo>
                      <a:pt x="5656705" y="1472557"/>
                    </a:lnTo>
                    <a:lnTo>
                      <a:pt x="5633981" y="1511189"/>
                    </a:lnTo>
                    <a:lnTo>
                      <a:pt x="5586259" y="1547548"/>
                    </a:lnTo>
                    <a:lnTo>
                      <a:pt x="5575676" y="1546540"/>
                    </a:lnTo>
                    <a:lnTo>
                      <a:pt x="5574353" y="1547548"/>
                    </a:lnTo>
                    <a:lnTo>
                      <a:pt x="5539436" y="1544223"/>
                    </a:lnTo>
                    <a:lnTo>
                      <a:pt x="5570352" y="1586180"/>
                    </a:lnTo>
                    <a:lnTo>
                      <a:pt x="5593077" y="1649809"/>
                    </a:lnTo>
                    <a:lnTo>
                      <a:pt x="5608984" y="1677079"/>
                    </a:lnTo>
                    <a:lnTo>
                      <a:pt x="5613529" y="1708893"/>
                    </a:lnTo>
                    <a:lnTo>
                      <a:pt x="5608984" y="1731618"/>
                    </a:lnTo>
                    <a:lnTo>
                      <a:pt x="5597799" y="1728009"/>
                    </a:lnTo>
                    <a:lnTo>
                      <a:pt x="5597077" y="1731618"/>
                    </a:lnTo>
                    <a:lnTo>
                      <a:pt x="5534271" y="1711358"/>
                    </a:lnTo>
                    <a:lnTo>
                      <a:pt x="5436277" y="1767977"/>
                    </a:lnTo>
                    <a:lnTo>
                      <a:pt x="5397645" y="1779340"/>
                    </a:lnTo>
                    <a:lnTo>
                      <a:pt x="5345378" y="1833879"/>
                    </a:lnTo>
                    <a:lnTo>
                      <a:pt x="5290839" y="1881600"/>
                    </a:lnTo>
                    <a:lnTo>
                      <a:pt x="5274932" y="1913415"/>
                    </a:lnTo>
                    <a:lnTo>
                      <a:pt x="5267238" y="1904988"/>
                    </a:lnTo>
                    <a:lnTo>
                      <a:pt x="5263025" y="1913415"/>
                    </a:lnTo>
                    <a:lnTo>
                      <a:pt x="5219538" y="1865787"/>
                    </a:lnTo>
                    <a:lnTo>
                      <a:pt x="5129494" y="1920232"/>
                    </a:lnTo>
                    <a:lnTo>
                      <a:pt x="5126389" y="1914910"/>
                    </a:lnTo>
                    <a:lnTo>
                      <a:pt x="5117587" y="1920232"/>
                    </a:lnTo>
                    <a:lnTo>
                      <a:pt x="5105544" y="1899586"/>
                    </a:lnTo>
                    <a:lnTo>
                      <a:pt x="5074955" y="1924777"/>
                    </a:lnTo>
                    <a:lnTo>
                      <a:pt x="5065718" y="1922578"/>
                    </a:lnTo>
                    <a:lnTo>
                      <a:pt x="5063048" y="1924777"/>
                    </a:lnTo>
                    <a:lnTo>
                      <a:pt x="5026594" y="1916098"/>
                    </a:lnTo>
                    <a:lnTo>
                      <a:pt x="5015871" y="1961137"/>
                    </a:lnTo>
                    <a:lnTo>
                      <a:pt x="4974967" y="2027038"/>
                    </a:lnTo>
                    <a:lnTo>
                      <a:pt x="4974967" y="2058853"/>
                    </a:lnTo>
                    <a:lnTo>
                      <a:pt x="5015871" y="2074760"/>
                    </a:lnTo>
                    <a:lnTo>
                      <a:pt x="5011326" y="2172476"/>
                    </a:lnTo>
                    <a:lnTo>
                      <a:pt x="4999419" y="2172476"/>
                    </a:lnTo>
                    <a:lnTo>
                      <a:pt x="4974967" y="2172476"/>
                    </a:lnTo>
                    <a:lnTo>
                      <a:pt x="4963605" y="2224742"/>
                    </a:lnTo>
                    <a:lnTo>
                      <a:pt x="4974967" y="2252012"/>
                    </a:lnTo>
                    <a:lnTo>
                      <a:pt x="4909065" y="2286099"/>
                    </a:lnTo>
                    <a:lnTo>
                      <a:pt x="4897703" y="2354273"/>
                    </a:lnTo>
                    <a:lnTo>
                      <a:pt x="4845437" y="2370180"/>
                    </a:lnTo>
                    <a:lnTo>
                      <a:pt x="4834074" y="2429264"/>
                    </a:lnTo>
                    <a:lnTo>
                      <a:pt x="4779535" y="2488348"/>
                    </a:lnTo>
                    <a:lnTo>
                      <a:pt x="4777225" y="2477952"/>
                    </a:lnTo>
                    <a:lnTo>
                      <a:pt x="4767628" y="2488348"/>
                    </a:lnTo>
                    <a:lnTo>
                      <a:pt x="4758538" y="2447444"/>
                    </a:lnTo>
                    <a:lnTo>
                      <a:pt x="4742631" y="2361090"/>
                    </a:lnTo>
                    <a:lnTo>
                      <a:pt x="4715361" y="2220198"/>
                    </a:lnTo>
                    <a:lnTo>
                      <a:pt x="4735813" y="2129299"/>
                    </a:lnTo>
                    <a:lnTo>
                      <a:pt x="4767628" y="2086122"/>
                    </a:lnTo>
                    <a:lnTo>
                      <a:pt x="4767628" y="2058853"/>
                    </a:lnTo>
                    <a:lnTo>
                      <a:pt x="4826712" y="2042945"/>
                    </a:lnTo>
                    <a:lnTo>
                      <a:pt x="4892613" y="1952047"/>
                    </a:lnTo>
                    <a:lnTo>
                      <a:pt x="4956243" y="1877056"/>
                    </a:lnTo>
                    <a:lnTo>
                      <a:pt x="5022143" y="1817971"/>
                    </a:lnTo>
                    <a:lnTo>
                      <a:pt x="5046694" y="1710844"/>
                    </a:lnTo>
                    <a:lnTo>
                      <a:pt x="5015871" y="1715711"/>
                    </a:lnTo>
                    <a:lnTo>
                      <a:pt x="4995419" y="1779340"/>
                    </a:lnTo>
                    <a:lnTo>
                      <a:pt x="4904521" y="1865693"/>
                    </a:lnTo>
                    <a:lnTo>
                      <a:pt x="4901708" y="1857053"/>
                    </a:lnTo>
                    <a:lnTo>
                      <a:pt x="4892613" y="1865693"/>
                    </a:lnTo>
                    <a:lnTo>
                      <a:pt x="4861835" y="1771159"/>
                    </a:lnTo>
                    <a:lnTo>
                      <a:pt x="4779535" y="1795247"/>
                    </a:lnTo>
                    <a:lnTo>
                      <a:pt x="4684091" y="1920232"/>
                    </a:lnTo>
                    <a:lnTo>
                      <a:pt x="4715906" y="1967954"/>
                    </a:lnTo>
                    <a:lnTo>
                      <a:pt x="4636369" y="1983861"/>
                    </a:lnTo>
                    <a:lnTo>
                      <a:pt x="4577285" y="1988406"/>
                    </a:lnTo>
                    <a:lnTo>
                      <a:pt x="4577373" y="1987484"/>
                    </a:lnTo>
                    <a:lnTo>
                      <a:pt x="4565379" y="1988406"/>
                    </a:lnTo>
                    <a:lnTo>
                      <a:pt x="4569923" y="1940685"/>
                    </a:lnTo>
                    <a:lnTo>
                      <a:pt x="4520081" y="1931099"/>
                    </a:lnTo>
                    <a:lnTo>
                      <a:pt x="4475025" y="1961137"/>
                    </a:lnTo>
                    <a:lnTo>
                      <a:pt x="4464394" y="1960286"/>
                    </a:lnTo>
                    <a:lnTo>
                      <a:pt x="4463118" y="1961137"/>
                    </a:lnTo>
                    <a:lnTo>
                      <a:pt x="4357637" y="1952698"/>
                    </a:lnTo>
                    <a:lnTo>
                      <a:pt x="4243233" y="1972499"/>
                    </a:lnTo>
                    <a:lnTo>
                      <a:pt x="4125065" y="2106574"/>
                    </a:lnTo>
                    <a:lnTo>
                      <a:pt x="3984173" y="2263374"/>
                    </a:lnTo>
                    <a:lnTo>
                      <a:pt x="4038712" y="2267919"/>
                    </a:lnTo>
                    <a:lnTo>
                      <a:pt x="4059164" y="2311096"/>
                    </a:lnTo>
                    <a:lnTo>
                      <a:pt x="4087782" y="2319513"/>
                    </a:lnTo>
                    <a:lnTo>
                      <a:pt x="4106341" y="2290644"/>
                    </a:lnTo>
                    <a:lnTo>
                      <a:pt x="4117411" y="2291946"/>
                    </a:lnTo>
                    <a:lnTo>
                      <a:pt x="4118248" y="2290644"/>
                    </a:lnTo>
                    <a:lnTo>
                      <a:pt x="4156880" y="2295189"/>
                    </a:lnTo>
                    <a:lnTo>
                      <a:pt x="4211419" y="2365635"/>
                    </a:lnTo>
                    <a:lnTo>
                      <a:pt x="4215964" y="2413357"/>
                    </a:lnTo>
                    <a:lnTo>
                      <a:pt x="4184149" y="2472441"/>
                    </a:lnTo>
                    <a:lnTo>
                      <a:pt x="4177332" y="2542887"/>
                    </a:lnTo>
                    <a:lnTo>
                      <a:pt x="4161425" y="2629241"/>
                    </a:lnTo>
                    <a:lnTo>
                      <a:pt x="4109158" y="2708777"/>
                    </a:lnTo>
                    <a:lnTo>
                      <a:pt x="4097796" y="2747409"/>
                    </a:lnTo>
                    <a:lnTo>
                      <a:pt x="4043257" y="2806493"/>
                    </a:lnTo>
                    <a:lnTo>
                      <a:pt x="3995535" y="2865577"/>
                    </a:lnTo>
                    <a:lnTo>
                      <a:pt x="3975083" y="2897392"/>
                    </a:lnTo>
                    <a:lnTo>
                      <a:pt x="3925089" y="2924661"/>
                    </a:lnTo>
                    <a:lnTo>
                      <a:pt x="3913182" y="2924661"/>
                    </a:lnTo>
                    <a:lnTo>
                      <a:pt x="3904637" y="2924661"/>
                    </a:lnTo>
                    <a:lnTo>
                      <a:pt x="3892729" y="2924661"/>
                    </a:lnTo>
                    <a:lnTo>
                      <a:pt x="3871063" y="2908412"/>
                    </a:lnTo>
                    <a:lnTo>
                      <a:pt x="3829645" y="2936024"/>
                    </a:lnTo>
                    <a:lnTo>
                      <a:pt x="3822828" y="2956476"/>
                    </a:lnTo>
                    <a:lnTo>
                      <a:pt x="3818283" y="2947386"/>
                    </a:lnTo>
                    <a:lnTo>
                      <a:pt x="3818283" y="2935660"/>
                    </a:lnTo>
                    <a:lnTo>
                      <a:pt x="3817738" y="2936024"/>
                    </a:lnTo>
                    <a:lnTo>
                      <a:pt x="3810921" y="2956476"/>
                    </a:lnTo>
                    <a:lnTo>
                      <a:pt x="3806376" y="2947386"/>
                    </a:lnTo>
                    <a:lnTo>
                      <a:pt x="3806376" y="2920116"/>
                    </a:lnTo>
                    <a:lnTo>
                      <a:pt x="3818283" y="2920116"/>
                    </a:lnTo>
                    <a:lnTo>
                      <a:pt x="3826828" y="2920116"/>
                    </a:lnTo>
                    <a:lnTo>
                      <a:pt x="3833645" y="2861032"/>
                    </a:lnTo>
                    <a:lnTo>
                      <a:pt x="3822283" y="2817856"/>
                    </a:lnTo>
                    <a:lnTo>
                      <a:pt x="3849553" y="2795131"/>
                    </a:lnTo>
                    <a:lnTo>
                      <a:pt x="3858814" y="2797336"/>
                    </a:lnTo>
                    <a:lnTo>
                      <a:pt x="3861460" y="2795131"/>
                    </a:lnTo>
                    <a:lnTo>
                      <a:pt x="3898487" y="2803947"/>
                    </a:lnTo>
                    <a:lnTo>
                      <a:pt x="3919999" y="2758772"/>
                    </a:lnTo>
                    <a:lnTo>
                      <a:pt x="3935906" y="2699687"/>
                    </a:lnTo>
                    <a:lnTo>
                      <a:pt x="3947269" y="2676963"/>
                    </a:lnTo>
                    <a:lnTo>
                      <a:pt x="3966292" y="2632575"/>
                    </a:lnTo>
                    <a:lnTo>
                      <a:pt x="3915999" y="2645148"/>
                    </a:lnTo>
                    <a:lnTo>
                      <a:pt x="3888729" y="2667873"/>
                    </a:lnTo>
                    <a:lnTo>
                      <a:pt x="3876822" y="2667873"/>
                    </a:lnTo>
                    <a:lnTo>
                      <a:pt x="3829645" y="2667873"/>
                    </a:lnTo>
                    <a:lnTo>
                      <a:pt x="3817738" y="2667873"/>
                    </a:lnTo>
                    <a:lnTo>
                      <a:pt x="3801831" y="2613334"/>
                    </a:lnTo>
                    <a:lnTo>
                      <a:pt x="3758654" y="2574702"/>
                    </a:lnTo>
                    <a:lnTo>
                      <a:pt x="3692753" y="2558795"/>
                    </a:lnTo>
                    <a:lnTo>
                      <a:pt x="3683663" y="2499711"/>
                    </a:lnTo>
                    <a:lnTo>
                      <a:pt x="3672301" y="2467896"/>
                    </a:lnTo>
                    <a:lnTo>
                      <a:pt x="3656393" y="2440627"/>
                    </a:lnTo>
                    <a:lnTo>
                      <a:pt x="3633669" y="2381542"/>
                    </a:lnTo>
                    <a:lnTo>
                      <a:pt x="3601854" y="2361090"/>
                    </a:lnTo>
                    <a:lnTo>
                      <a:pt x="3545995" y="2339606"/>
                    </a:lnTo>
                    <a:lnTo>
                      <a:pt x="3506955" y="2345183"/>
                    </a:lnTo>
                    <a:lnTo>
                      <a:pt x="3463779" y="2354273"/>
                    </a:lnTo>
                    <a:lnTo>
                      <a:pt x="3431964" y="2381542"/>
                    </a:lnTo>
                    <a:lnTo>
                      <a:pt x="3452416" y="2397450"/>
                    </a:lnTo>
                    <a:lnTo>
                      <a:pt x="3452416" y="2429264"/>
                    </a:lnTo>
                    <a:lnTo>
                      <a:pt x="3431964" y="2451989"/>
                    </a:lnTo>
                    <a:lnTo>
                      <a:pt x="3400150" y="2511073"/>
                    </a:lnTo>
                    <a:lnTo>
                      <a:pt x="3400150" y="2538343"/>
                    </a:lnTo>
                    <a:lnTo>
                      <a:pt x="3350155" y="2570157"/>
                    </a:lnTo>
                    <a:lnTo>
                      <a:pt x="3342342" y="2567553"/>
                    </a:lnTo>
                    <a:lnTo>
                      <a:pt x="3338249" y="2570157"/>
                    </a:lnTo>
                    <a:lnTo>
                      <a:pt x="3290527" y="2554250"/>
                    </a:lnTo>
                    <a:lnTo>
                      <a:pt x="3259257" y="2554250"/>
                    </a:lnTo>
                    <a:lnTo>
                      <a:pt x="3247350" y="2554250"/>
                    </a:lnTo>
                    <a:lnTo>
                      <a:pt x="3231443" y="2538343"/>
                    </a:lnTo>
                    <a:lnTo>
                      <a:pt x="3213271" y="2533799"/>
                    </a:lnTo>
                    <a:lnTo>
                      <a:pt x="3168359" y="2570157"/>
                    </a:lnTo>
                    <a:lnTo>
                      <a:pt x="3120637" y="2581519"/>
                    </a:lnTo>
                    <a:lnTo>
                      <a:pt x="3082005" y="2597427"/>
                    </a:lnTo>
                    <a:lnTo>
                      <a:pt x="3074460" y="2595630"/>
                    </a:lnTo>
                    <a:lnTo>
                      <a:pt x="3070098" y="2597427"/>
                    </a:lnTo>
                    <a:lnTo>
                      <a:pt x="3022376" y="2586064"/>
                    </a:lnTo>
                    <a:lnTo>
                      <a:pt x="3000196" y="2586064"/>
                    </a:lnTo>
                    <a:lnTo>
                      <a:pt x="2988289" y="2586064"/>
                    </a:lnTo>
                    <a:lnTo>
                      <a:pt x="2967837" y="2554250"/>
                    </a:lnTo>
                    <a:lnTo>
                      <a:pt x="2929205" y="2526980"/>
                    </a:lnTo>
                    <a:lnTo>
                      <a:pt x="2902153" y="2523116"/>
                    </a:lnTo>
                    <a:lnTo>
                      <a:pt x="2861576" y="2526980"/>
                    </a:lnTo>
                    <a:lnTo>
                      <a:pt x="2822944" y="2538343"/>
                    </a:lnTo>
                    <a:lnTo>
                      <a:pt x="2818139" y="2536254"/>
                    </a:lnTo>
                    <a:lnTo>
                      <a:pt x="2811037" y="2538343"/>
                    </a:lnTo>
                    <a:lnTo>
                      <a:pt x="2758770" y="2515618"/>
                    </a:lnTo>
                    <a:lnTo>
                      <a:pt x="2751953" y="2472441"/>
                    </a:lnTo>
                    <a:lnTo>
                      <a:pt x="2708776" y="2456534"/>
                    </a:lnTo>
                    <a:lnTo>
                      <a:pt x="2676962" y="2451989"/>
                    </a:lnTo>
                    <a:lnTo>
                      <a:pt x="2642534" y="2430245"/>
                    </a:lnTo>
                    <a:lnTo>
                      <a:pt x="2609333" y="2488348"/>
                    </a:lnTo>
                    <a:lnTo>
                      <a:pt x="2625240" y="2522435"/>
                    </a:lnTo>
                    <a:lnTo>
                      <a:pt x="2586608" y="2558795"/>
                    </a:lnTo>
                    <a:lnTo>
                      <a:pt x="2577105" y="2556532"/>
                    </a:lnTo>
                    <a:lnTo>
                      <a:pt x="2574701" y="2558795"/>
                    </a:lnTo>
                    <a:lnTo>
                      <a:pt x="2526979" y="2547432"/>
                    </a:lnTo>
                    <a:lnTo>
                      <a:pt x="2490620" y="2542887"/>
                    </a:lnTo>
                    <a:lnTo>
                      <a:pt x="2463350" y="2515618"/>
                    </a:lnTo>
                    <a:lnTo>
                      <a:pt x="2436625" y="2515618"/>
                    </a:lnTo>
                    <a:lnTo>
                      <a:pt x="2424718" y="2515618"/>
                    </a:lnTo>
                    <a:lnTo>
                      <a:pt x="2398858" y="2502687"/>
                    </a:lnTo>
                    <a:lnTo>
                      <a:pt x="2350272" y="2526980"/>
                    </a:lnTo>
                    <a:lnTo>
                      <a:pt x="2282098" y="2574702"/>
                    </a:lnTo>
                    <a:lnTo>
                      <a:pt x="2238921" y="2586064"/>
                    </a:lnTo>
                    <a:lnTo>
                      <a:pt x="2227559" y="2590609"/>
                    </a:lnTo>
                    <a:lnTo>
                      <a:pt x="2225178" y="2586799"/>
                    </a:lnTo>
                    <a:lnTo>
                      <a:pt x="2215652" y="2590609"/>
                    </a:lnTo>
                    <a:lnTo>
                      <a:pt x="2193596" y="2555320"/>
                    </a:lnTo>
                    <a:lnTo>
                      <a:pt x="2157112" y="2558795"/>
                    </a:lnTo>
                    <a:lnTo>
                      <a:pt x="2156291" y="2557739"/>
                    </a:lnTo>
                    <a:lnTo>
                      <a:pt x="2145205" y="2558795"/>
                    </a:lnTo>
                    <a:lnTo>
                      <a:pt x="2129298" y="2538343"/>
                    </a:lnTo>
                    <a:lnTo>
                      <a:pt x="2102029" y="2526980"/>
                    </a:lnTo>
                    <a:lnTo>
                      <a:pt x="2086121" y="2495166"/>
                    </a:lnTo>
                    <a:lnTo>
                      <a:pt x="2070005" y="2486212"/>
                    </a:lnTo>
                    <a:lnTo>
                      <a:pt x="2027582" y="2499711"/>
                    </a:lnTo>
                    <a:lnTo>
                      <a:pt x="2023845" y="2497111"/>
                    </a:lnTo>
                    <a:lnTo>
                      <a:pt x="2015675" y="2499711"/>
                    </a:lnTo>
                    <a:lnTo>
                      <a:pt x="1971363" y="2468885"/>
                    </a:lnTo>
                    <a:lnTo>
                      <a:pt x="1952591" y="2495166"/>
                    </a:lnTo>
                    <a:lnTo>
                      <a:pt x="1947518" y="2485599"/>
                    </a:lnTo>
                    <a:lnTo>
                      <a:pt x="1940684" y="2495166"/>
                    </a:lnTo>
                    <a:lnTo>
                      <a:pt x="1861147" y="2345183"/>
                    </a:lnTo>
                    <a:lnTo>
                      <a:pt x="1811153" y="2295189"/>
                    </a:lnTo>
                    <a:lnTo>
                      <a:pt x="1813950" y="2292043"/>
                    </a:lnTo>
                    <a:lnTo>
                      <a:pt x="1748069" y="2333821"/>
                    </a:lnTo>
                    <a:lnTo>
                      <a:pt x="1711709" y="2338366"/>
                    </a:lnTo>
                    <a:lnTo>
                      <a:pt x="1711926" y="2336850"/>
                    </a:lnTo>
                    <a:lnTo>
                      <a:pt x="1699803" y="2338366"/>
                    </a:lnTo>
                    <a:lnTo>
                      <a:pt x="1704347" y="2306551"/>
                    </a:lnTo>
                    <a:lnTo>
                      <a:pt x="1662460" y="2288600"/>
                    </a:lnTo>
                    <a:lnTo>
                      <a:pt x="1629901" y="2302006"/>
                    </a:lnTo>
                    <a:lnTo>
                      <a:pt x="1629300" y="2297351"/>
                    </a:lnTo>
                    <a:lnTo>
                      <a:pt x="1617994" y="2302006"/>
                    </a:lnTo>
                    <a:lnTo>
                      <a:pt x="1608904" y="2231560"/>
                    </a:lnTo>
                    <a:lnTo>
                      <a:pt x="1552684" y="2221867"/>
                    </a:lnTo>
                    <a:lnTo>
                      <a:pt x="1518550" y="2247467"/>
                    </a:lnTo>
                    <a:lnTo>
                      <a:pt x="1425379" y="2267919"/>
                    </a:lnTo>
                    <a:lnTo>
                      <a:pt x="1409472" y="2286099"/>
                    </a:lnTo>
                    <a:lnTo>
                      <a:pt x="1270852" y="2306551"/>
                    </a:lnTo>
                    <a:lnTo>
                      <a:pt x="1254945" y="2327003"/>
                    </a:lnTo>
                    <a:lnTo>
                      <a:pt x="1282214" y="2370180"/>
                    </a:lnTo>
                    <a:lnTo>
                      <a:pt x="1243582" y="2386087"/>
                    </a:lnTo>
                    <a:lnTo>
                      <a:pt x="1254945" y="2404267"/>
                    </a:lnTo>
                    <a:lnTo>
                      <a:pt x="1216313" y="2429264"/>
                    </a:lnTo>
                    <a:lnTo>
                      <a:pt x="1275397" y="2472441"/>
                    </a:lnTo>
                    <a:lnTo>
                      <a:pt x="1270852" y="2499711"/>
                    </a:lnTo>
                    <a:lnTo>
                      <a:pt x="1259108" y="2498732"/>
                    </a:lnTo>
                    <a:lnTo>
                      <a:pt x="1258945" y="2499711"/>
                    </a:lnTo>
                    <a:lnTo>
                      <a:pt x="1215644" y="2496102"/>
                    </a:lnTo>
                    <a:lnTo>
                      <a:pt x="1204950" y="2511073"/>
                    </a:lnTo>
                    <a:lnTo>
                      <a:pt x="1196495" y="2506241"/>
                    </a:lnTo>
                    <a:lnTo>
                      <a:pt x="1193043" y="2511073"/>
                    </a:lnTo>
                    <a:lnTo>
                      <a:pt x="1145322" y="2483803"/>
                    </a:lnTo>
                    <a:lnTo>
                      <a:pt x="1098145" y="2483803"/>
                    </a:lnTo>
                    <a:lnTo>
                      <a:pt x="1061785" y="2511073"/>
                    </a:lnTo>
                    <a:lnTo>
                      <a:pt x="1055322" y="2506990"/>
                    </a:lnTo>
                    <a:lnTo>
                      <a:pt x="1049878" y="2511073"/>
                    </a:lnTo>
                    <a:lnTo>
                      <a:pt x="1006701" y="2483803"/>
                    </a:lnTo>
                    <a:lnTo>
                      <a:pt x="924893" y="2447444"/>
                    </a:lnTo>
                    <a:lnTo>
                      <a:pt x="877716" y="2447444"/>
                    </a:lnTo>
                    <a:lnTo>
                      <a:pt x="802724" y="2511073"/>
                    </a:lnTo>
                    <a:lnTo>
                      <a:pt x="798179" y="2554250"/>
                    </a:lnTo>
                    <a:lnTo>
                      <a:pt x="787406" y="2543477"/>
                    </a:lnTo>
                    <a:lnTo>
                      <a:pt x="786272" y="2554250"/>
                    </a:lnTo>
                    <a:lnTo>
                      <a:pt x="756063" y="2524040"/>
                    </a:lnTo>
                    <a:lnTo>
                      <a:pt x="732278" y="2581519"/>
                    </a:lnTo>
                    <a:lnTo>
                      <a:pt x="743640" y="2590609"/>
                    </a:lnTo>
                    <a:lnTo>
                      <a:pt x="723188" y="2633786"/>
                    </a:lnTo>
                    <a:lnTo>
                      <a:pt x="747026" y="2670627"/>
                    </a:lnTo>
                    <a:lnTo>
                      <a:pt x="763548" y="2667873"/>
                    </a:lnTo>
                    <a:lnTo>
                      <a:pt x="764871" y="2669637"/>
                    </a:lnTo>
                    <a:lnTo>
                      <a:pt x="775455" y="2667873"/>
                    </a:lnTo>
                    <a:lnTo>
                      <a:pt x="802724" y="2704232"/>
                    </a:lnTo>
                    <a:lnTo>
                      <a:pt x="798179" y="2731502"/>
                    </a:lnTo>
                    <a:lnTo>
                      <a:pt x="818632" y="2742864"/>
                    </a:lnTo>
                    <a:lnTo>
                      <a:pt x="802724" y="2774679"/>
                    </a:lnTo>
                    <a:lnTo>
                      <a:pt x="766365" y="2779224"/>
                    </a:lnTo>
                    <a:lnTo>
                      <a:pt x="727733" y="2838308"/>
                    </a:lnTo>
                    <a:lnTo>
                      <a:pt x="759548" y="2881485"/>
                    </a:lnTo>
                    <a:lnTo>
                      <a:pt x="759548" y="2920116"/>
                    </a:lnTo>
                    <a:lnTo>
                      <a:pt x="798179" y="2979201"/>
                    </a:lnTo>
                    <a:lnTo>
                      <a:pt x="775455" y="2995108"/>
                    </a:lnTo>
                    <a:lnTo>
                      <a:pt x="770910" y="3006470"/>
                    </a:lnTo>
                    <a:lnTo>
                      <a:pt x="759003" y="3006470"/>
                    </a:lnTo>
                    <a:lnTo>
                      <a:pt x="755003" y="3006470"/>
                    </a:lnTo>
                    <a:lnTo>
                      <a:pt x="743096" y="3006470"/>
                    </a:lnTo>
                    <a:lnTo>
                      <a:pt x="715826" y="2972383"/>
                    </a:lnTo>
                    <a:lnTo>
                      <a:pt x="704464" y="2972383"/>
                    </a:lnTo>
                    <a:lnTo>
                      <a:pt x="684012" y="2963293"/>
                    </a:lnTo>
                    <a:lnTo>
                      <a:pt x="672649" y="2940569"/>
                    </a:lnTo>
                    <a:lnTo>
                      <a:pt x="645222" y="2932732"/>
                    </a:lnTo>
                    <a:lnTo>
                      <a:pt x="625472" y="2936024"/>
                    </a:lnTo>
                    <a:lnTo>
                      <a:pt x="623771" y="2934323"/>
                    </a:lnTo>
                    <a:lnTo>
                      <a:pt x="613565" y="2936024"/>
                    </a:lnTo>
                    <a:lnTo>
                      <a:pt x="609020" y="2931479"/>
                    </a:lnTo>
                    <a:lnTo>
                      <a:pt x="559026" y="2904209"/>
                    </a:lnTo>
                    <a:lnTo>
                      <a:pt x="506760" y="2897392"/>
                    </a:lnTo>
                    <a:lnTo>
                      <a:pt x="483280" y="2890683"/>
                    </a:lnTo>
                    <a:lnTo>
                      <a:pt x="480035" y="2892847"/>
                    </a:lnTo>
                    <a:lnTo>
                      <a:pt x="475042" y="2888329"/>
                    </a:lnTo>
                    <a:lnTo>
                      <a:pt x="474945" y="2888302"/>
                    </a:lnTo>
                    <a:lnTo>
                      <a:pt x="468128" y="2892847"/>
                    </a:lnTo>
                    <a:lnTo>
                      <a:pt x="420406" y="2849670"/>
                    </a:lnTo>
                    <a:lnTo>
                      <a:pt x="381774" y="2833763"/>
                    </a:lnTo>
                    <a:lnTo>
                      <a:pt x="349960" y="2801948"/>
                    </a:lnTo>
                    <a:lnTo>
                      <a:pt x="377229" y="2795131"/>
                    </a:lnTo>
                    <a:lnTo>
                      <a:pt x="404499" y="2747409"/>
                    </a:lnTo>
                    <a:lnTo>
                      <a:pt x="388591" y="2731502"/>
                    </a:lnTo>
                    <a:lnTo>
                      <a:pt x="440858" y="2704232"/>
                    </a:lnTo>
                    <a:lnTo>
                      <a:pt x="440858" y="2701176"/>
                    </a:lnTo>
                    <a:lnTo>
                      <a:pt x="416406" y="2704232"/>
                    </a:lnTo>
                    <a:lnTo>
                      <a:pt x="416406" y="2702744"/>
                    </a:lnTo>
                    <a:lnTo>
                      <a:pt x="404499" y="2704232"/>
                    </a:lnTo>
                    <a:lnTo>
                      <a:pt x="404499" y="2683780"/>
                    </a:lnTo>
                    <a:lnTo>
                      <a:pt x="424951" y="2667873"/>
                    </a:lnTo>
                    <a:lnTo>
                      <a:pt x="463583" y="2661056"/>
                    </a:lnTo>
                    <a:lnTo>
                      <a:pt x="468128" y="2645148"/>
                    </a:lnTo>
                    <a:lnTo>
                      <a:pt x="456765" y="2613334"/>
                    </a:lnTo>
                    <a:lnTo>
                      <a:pt x="474945" y="2586064"/>
                    </a:lnTo>
                    <a:lnTo>
                      <a:pt x="474945" y="2565612"/>
                    </a:lnTo>
                    <a:lnTo>
                      <a:pt x="420406" y="2547432"/>
                    </a:lnTo>
                    <a:lnTo>
                      <a:pt x="409588" y="2547432"/>
                    </a:lnTo>
                    <a:lnTo>
                      <a:pt x="397681" y="2547432"/>
                    </a:lnTo>
                    <a:lnTo>
                      <a:pt x="379485" y="2525193"/>
                    </a:lnTo>
                    <a:lnTo>
                      <a:pt x="357322" y="2531525"/>
                    </a:lnTo>
                    <a:lnTo>
                      <a:pt x="352842" y="2529403"/>
                    </a:lnTo>
                    <a:lnTo>
                      <a:pt x="345415" y="2531525"/>
                    </a:lnTo>
                    <a:lnTo>
                      <a:pt x="302238" y="2511073"/>
                    </a:lnTo>
                    <a:lnTo>
                      <a:pt x="302238" y="2499711"/>
                    </a:lnTo>
                    <a:lnTo>
                      <a:pt x="286331" y="2472441"/>
                    </a:lnTo>
                    <a:lnTo>
                      <a:pt x="270968" y="2472441"/>
                    </a:lnTo>
                    <a:lnTo>
                      <a:pt x="259061" y="2472441"/>
                    </a:lnTo>
                    <a:lnTo>
                      <a:pt x="254516" y="2456534"/>
                    </a:lnTo>
                    <a:lnTo>
                      <a:pt x="263606" y="2440627"/>
                    </a:lnTo>
                    <a:lnTo>
                      <a:pt x="243991" y="2410114"/>
                    </a:lnTo>
                    <a:lnTo>
                      <a:pt x="216429" y="2413357"/>
                    </a:lnTo>
                    <a:lnTo>
                      <a:pt x="212956" y="2412365"/>
                    </a:lnTo>
                    <a:lnTo>
                      <a:pt x="204522" y="2413357"/>
                    </a:lnTo>
                    <a:lnTo>
                      <a:pt x="199623" y="2411957"/>
                    </a:lnTo>
                    <a:lnTo>
                      <a:pt x="195977" y="2424719"/>
                    </a:lnTo>
                    <a:lnTo>
                      <a:pt x="184968" y="2421574"/>
                    </a:lnTo>
                    <a:lnTo>
                      <a:pt x="184070" y="2424719"/>
                    </a:lnTo>
                    <a:lnTo>
                      <a:pt x="168163" y="2420174"/>
                    </a:lnTo>
                    <a:lnTo>
                      <a:pt x="156800" y="2381542"/>
                    </a:lnTo>
                    <a:lnTo>
                      <a:pt x="152255" y="2365635"/>
                    </a:lnTo>
                    <a:lnTo>
                      <a:pt x="156800" y="2361090"/>
                    </a:lnTo>
                    <a:lnTo>
                      <a:pt x="168707" y="2361090"/>
                    </a:lnTo>
                    <a:lnTo>
                      <a:pt x="188615" y="2361090"/>
                    </a:lnTo>
                    <a:lnTo>
                      <a:pt x="199977" y="2349728"/>
                    </a:lnTo>
                    <a:lnTo>
                      <a:pt x="188615" y="2327003"/>
                    </a:lnTo>
                    <a:lnTo>
                      <a:pt x="168163" y="2317914"/>
                    </a:lnTo>
                    <a:lnTo>
                      <a:pt x="168163" y="2311096"/>
                    </a:lnTo>
                    <a:lnTo>
                      <a:pt x="152255" y="2295189"/>
                    </a:lnTo>
                    <a:lnTo>
                      <a:pt x="129531" y="2258829"/>
                    </a:lnTo>
                    <a:lnTo>
                      <a:pt x="140893" y="2236105"/>
                    </a:lnTo>
                    <a:lnTo>
                      <a:pt x="136348" y="2208835"/>
                    </a:lnTo>
                    <a:lnTo>
                      <a:pt x="103789" y="2195428"/>
                    </a:lnTo>
                    <a:lnTo>
                      <a:pt x="93716" y="2199745"/>
                    </a:lnTo>
                    <a:lnTo>
                      <a:pt x="91868" y="2195434"/>
                    </a:lnTo>
                    <a:lnTo>
                      <a:pt x="81809" y="2199745"/>
                    </a:lnTo>
                    <a:lnTo>
                      <a:pt x="74992" y="2183838"/>
                    </a:lnTo>
                    <a:lnTo>
                      <a:pt x="34087" y="2172476"/>
                    </a:lnTo>
                    <a:lnTo>
                      <a:pt x="22725" y="2129299"/>
                    </a:lnTo>
                    <a:lnTo>
                      <a:pt x="22725" y="2097484"/>
                    </a:lnTo>
                    <a:lnTo>
                      <a:pt x="0" y="2081577"/>
                    </a:lnTo>
                    <a:lnTo>
                      <a:pt x="15907" y="2058853"/>
                    </a:lnTo>
                    <a:lnTo>
                      <a:pt x="6818" y="1995224"/>
                    </a:lnTo>
                    <a:lnTo>
                      <a:pt x="34087" y="1952047"/>
                    </a:lnTo>
                    <a:lnTo>
                      <a:pt x="27270" y="1940685"/>
                    </a:lnTo>
                    <a:lnTo>
                      <a:pt x="70447" y="1902053"/>
                    </a:lnTo>
                    <a:lnTo>
                      <a:pt x="27270" y="1865693"/>
                    </a:lnTo>
                    <a:lnTo>
                      <a:pt x="109078" y="1767977"/>
                    </a:lnTo>
                    <a:lnTo>
                      <a:pt x="145438" y="1724800"/>
                    </a:lnTo>
                    <a:lnTo>
                      <a:pt x="156800" y="1681624"/>
                    </a:lnTo>
                    <a:lnTo>
                      <a:pt x="102261" y="1629357"/>
                    </a:lnTo>
                    <a:lnTo>
                      <a:pt x="118168" y="1574818"/>
                    </a:lnTo>
                    <a:lnTo>
                      <a:pt x="86354" y="1511189"/>
                    </a:lnTo>
                    <a:lnTo>
                      <a:pt x="109078" y="1436197"/>
                    </a:lnTo>
                    <a:lnTo>
                      <a:pt x="70447" y="1333936"/>
                    </a:lnTo>
                    <a:lnTo>
                      <a:pt x="102261" y="1263490"/>
                    </a:lnTo>
                    <a:lnTo>
                      <a:pt x="43177" y="1197589"/>
                    </a:lnTo>
                    <a:lnTo>
                      <a:pt x="49994" y="1122597"/>
                    </a:lnTo>
                    <a:lnTo>
                      <a:pt x="81809" y="1118052"/>
                    </a:lnTo>
                    <a:lnTo>
                      <a:pt x="145438" y="1074876"/>
                    </a:lnTo>
                    <a:lnTo>
                      <a:pt x="184070" y="1036244"/>
                    </a:lnTo>
                    <a:lnTo>
                      <a:pt x="189699" y="1042522"/>
                    </a:lnTo>
                    <a:lnTo>
                      <a:pt x="195977" y="1036244"/>
                    </a:lnTo>
                    <a:lnTo>
                      <a:pt x="255061" y="1102145"/>
                    </a:lnTo>
                    <a:lnTo>
                      <a:pt x="350504" y="1122597"/>
                    </a:lnTo>
                    <a:lnTo>
                      <a:pt x="491397" y="1236221"/>
                    </a:lnTo>
                    <a:lnTo>
                      <a:pt x="523211" y="1283942"/>
                    </a:lnTo>
                    <a:lnTo>
                      <a:pt x="523211" y="1343026"/>
                    </a:lnTo>
                    <a:lnTo>
                      <a:pt x="486852" y="1397565"/>
                    </a:lnTo>
                    <a:lnTo>
                      <a:pt x="420951" y="1418018"/>
                    </a:lnTo>
                    <a:lnTo>
                      <a:pt x="415909" y="1415887"/>
                    </a:lnTo>
                    <a:lnTo>
                      <a:pt x="409044" y="1418018"/>
                    </a:lnTo>
                    <a:lnTo>
                      <a:pt x="252950" y="1352062"/>
                    </a:lnTo>
                    <a:lnTo>
                      <a:pt x="232336" y="1358934"/>
                    </a:lnTo>
                    <a:lnTo>
                      <a:pt x="291420" y="1429380"/>
                    </a:lnTo>
                    <a:lnTo>
                      <a:pt x="291420" y="1468012"/>
                    </a:lnTo>
                    <a:lnTo>
                      <a:pt x="298238" y="1554366"/>
                    </a:lnTo>
                    <a:lnTo>
                      <a:pt x="345959" y="1586180"/>
                    </a:lnTo>
                    <a:lnTo>
                      <a:pt x="362087" y="1595588"/>
                    </a:lnTo>
                    <a:lnTo>
                      <a:pt x="365867" y="1563455"/>
                    </a:lnTo>
                    <a:lnTo>
                      <a:pt x="345415" y="1527096"/>
                    </a:lnTo>
                    <a:lnTo>
                      <a:pt x="365867" y="1495281"/>
                    </a:lnTo>
                    <a:lnTo>
                      <a:pt x="374560" y="1500280"/>
                    </a:lnTo>
                    <a:lnTo>
                      <a:pt x="377774" y="1495281"/>
                    </a:lnTo>
                    <a:lnTo>
                      <a:pt x="461933" y="1543673"/>
                    </a:lnTo>
                    <a:lnTo>
                      <a:pt x="484035" y="1527096"/>
                    </a:lnTo>
                    <a:lnTo>
                      <a:pt x="463583" y="1461194"/>
                    </a:lnTo>
                    <a:lnTo>
                      <a:pt x="549936" y="1374841"/>
                    </a:lnTo>
                    <a:lnTo>
                      <a:pt x="559742" y="1376942"/>
                    </a:lnTo>
                    <a:lnTo>
                      <a:pt x="561843" y="1374841"/>
                    </a:lnTo>
                    <a:lnTo>
                      <a:pt x="593658" y="1381658"/>
                    </a:lnTo>
                    <a:lnTo>
                      <a:pt x="620945" y="1405535"/>
                    </a:lnTo>
                    <a:lnTo>
                      <a:pt x="640835" y="1349844"/>
                    </a:lnTo>
                    <a:lnTo>
                      <a:pt x="609020" y="1295305"/>
                    </a:lnTo>
                    <a:lnTo>
                      <a:pt x="624928" y="1236221"/>
                    </a:lnTo>
                    <a:lnTo>
                      <a:pt x="597658" y="1177136"/>
                    </a:lnTo>
                    <a:lnTo>
                      <a:pt x="611562" y="1181462"/>
                    </a:lnTo>
                    <a:lnTo>
                      <a:pt x="609565" y="1177136"/>
                    </a:lnTo>
                    <a:lnTo>
                      <a:pt x="711826" y="1208951"/>
                    </a:lnTo>
                    <a:lnTo>
                      <a:pt x="732278" y="1263490"/>
                    </a:lnTo>
                    <a:lnTo>
                      <a:pt x="684556" y="1274852"/>
                    </a:lnTo>
                    <a:lnTo>
                      <a:pt x="684556" y="1327119"/>
                    </a:lnTo>
                    <a:lnTo>
                      <a:pt x="713309" y="1355872"/>
                    </a:lnTo>
                    <a:lnTo>
                      <a:pt x="763548" y="1338481"/>
                    </a:lnTo>
                    <a:lnTo>
                      <a:pt x="770365" y="1279397"/>
                    </a:lnTo>
                    <a:lnTo>
                      <a:pt x="845357" y="1231676"/>
                    </a:lnTo>
                    <a:lnTo>
                      <a:pt x="972614" y="1145322"/>
                    </a:lnTo>
                    <a:lnTo>
                      <a:pt x="982566" y="1146649"/>
                    </a:lnTo>
                    <a:lnTo>
                      <a:pt x="984521" y="1145322"/>
                    </a:lnTo>
                    <a:lnTo>
                      <a:pt x="1018608" y="1149867"/>
                    </a:lnTo>
                    <a:lnTo>
                      <a:pt x="979977" y="1213496"/>
                    </a:lnTo>
                    <a:lnTo>
                      <a:pt x="1012666" y="1218657"/>
                    </a:lnTo>
                    <a:lnTo>
                      <a:pt x="1038516" y="1188499"/>
                    </a:lnTo>
                    <a:lnTo>
                      <a:pt x="1050423" y="1188499"/>
                    </a:lnTo>
                    <a:lnTo>
                      <a:pt x="1108962" y="1188499"/>
                    </a:lnTo>
                    <a:lnTo>
                      <a:pt x="1161229" y="1145322"/>
                    </a:lnTo>
                    <a:lnTo>
                      <a:pt x="1165711" y="1151456"/>
                    </a:lnTo>
                    <a:lnTo>
                      <a:pt x="1173136" y="1145322"/>
                    </a:lnTo>
                    <a:lnTo>
                      <a:pt x="1210035" y="1195815"/>
                    </a:lnTo>
                    <a:lnTo>
                      <a:pt x="1247583" y="1138505"/>
                    </a:lnTo>
                    <a:lnTo>
                      <a:pt x="1211223" y="1079421"/>
                    </a:lnTo>
                    <a:lnTo>
                      <a:pt x="1227130" y="1043061"/>
                    </a:lnTo>
                    <a:lnTo>
                      <a:pt x="1237665" y="1046199"/>
                    </a:lnTo>
                    <a:lnTo>
                      <a:pt x="1239037" y="1043061"/>
                    </a:lnTo>
                    <a:lnTo>
                      <a:pt x="1345843" y="1074876"/>
                    </a:lnTo>
                    <a:lnTo>
                      <a:pt x="1400382" y="1106690"/>
                    </a:lnTo>
                    <a:lnTo>
                      <a:pt x="1519756" y="1213274"/>
                    </a:lnTo>
                    <a:lnTo>
                      <a:pt x="1543003" y="1172592"/>
                    </a:lnTo>
                    <a:lnTo>
                      <a:pt x="1506643" y="1118052"/>
                    </a:lnTo>
                    <a:lnTo>
                      <a:pt x="1506643" y="1095328"/>
                    </a:lnTo>
                    <a:lnTo>
                      <a:pt x="1463467" y="1086238"/>
                    </a:lnTo>
                    <a:lnTo>
                      <a:pt x="1472556" y="1036244"/>
                    </a:lnTo>
                    <a:lnTo>
                      <a:pt x="1452104" y="949890"/>
                    </a:lnTo>
                    <a:lnTo>
                      <a:pt x="1452104" y="913531"/>
                    </a:lnTo>
                    <a:lnTo>
                      <a:pt x="1522551" y="811270"/>
                    </a:lnTo>
                    <a:lnTo>
                      <a:pt x="1543003" y="697647"/>
                    </a:lnTo>
                    <a:lnTo>
                      <a:pt x="1570272" y="677194"/>
                    </a:lnTo>
                    <a:lnTo>
                      <a:pt x="1578688" y="679813"/>
                    </a:lnTo>
                    <a:lnTo>
                      <a:pt x="1582179" y="677194"/>
                    </a:lnTo>
                    <a:lnTo>
                      <a:pt x="1684440" y="709009"/>
                    </a:lnTo>
                    <a:lnTo>
                      <a:pt x="1688985" y="779455"/>
                    </a:lnTo>
                    <a:lnTo>
                      <a:pt x="1652625" y="870354"/>
                    </a:lnTo>
                    <a:lnTo>
                      <a:pt x="1679895" y="908986"/>
                    </a:lnTo>
                    <a:lnTo>
                      <a:pt x="1688985" y="983977"/>
                    </a:lnTo>
                    <a:lnTo>
                      <a:pt x="1679895" y="1129415"/>
                    </a:lnTo>
                    <a:lnTo>
                      <a:pt x="1723072" y="1193044"/>
                    </a:lnTo>
                    <a:lnTo>
                      <a:pt x="1704892" y="1256673"/>
                    </a:lnTo>
                    <a:lnTo>
                      <a:pt x="1636718" y="1393021"/>
                    </a:lnTo>
                    <a:lnTo>
                      <a:pt x="1662494" y="1399465"/>
                    </a:lnTo>
                    <a:lnTo>
                      <a:pt x="1677078" y="1370296"/>
                    </a:lnTo>
                    <a:lnTo>
                      <a:pt x="1720255" y="1349844"/>
                    </a:lnTo>
                    <a:lnTo>
                      <a:pt x="1731617" y="1299850"/>
                    </a:lnTo>
                    <a:lnTo>
                      <a:pt x="1758887" y="1256673"/>
                    </a:lnTo>
                    <a:lnTo>
                      <a:pt x="1736162" y="1197589"/>
                    </a:lnTo>
                    <a:lnTo>
                      <a:pt x="1758887" y="1133960"/>
                    </a:lnTo>
                    <a:lnTo>
                      <a:pt x="1715710" y="1122597"/>
                    </a:lnTo>
                    <a:lnTo>
                      <a:pt x="1704347" y="1070331"/>
                    </a:lnTo>
                    <a:lnTo>
                      <a:pt x="1736162" y="961252"/>
                    </a:lnTo>
                    <a:lnTo>
                      <a:pt x="1688440" y="865809"/>
                    </a:lnTo>
                    <a:lnTo>
                      <a:pt x="1752069" y="788545"/>
                    </a:lnTo>
                    <a:lnTo>
                      <a:pt x="1747524" y="704464"/>
                    </a:lnTo>
                    <a:lnTo>
                      <a:pt x="1763431" y="697647"/>
                    </a:lnTo>
                    <a:lnTo>
                      <a:pt x="1764877" y="702130"/>
                    </a:lnTo>
                    <a:lnTo>
                      <a:pt x="1775339" y="697647"/>
                    </a:lnTo>
                    <a:lnTo>
                      <a:pt x="1798063" y="768093"/>
                    </a:lnTo>
                    <a:lnTo>
                      <a:pt x="1791454" y="815304"/>
                    </a:lnTo>
                    <a:lnTo>
                      <a:pt x="1854330" y="772638"/>
                    </a:lnTo>
                    <a:lnTo>
                      <a:pt x="1931594" y="763548"/>
                    </a:lnTo>
                    <a:lnTo>
                      <a:pt x="1932772" y="764810"/>
                    </a:lnTo>
                    <a:lnTo>
                      <a:pt x="1943501" y="763548"/>
                    </a:lnTo>
                    <a:lnTo>
                      <a:pt x="1988608" y="811877"/>
                    </a:lnTo>
                    <a:lnTo>
                      <a:pt x="1963408" y="736278"/>
                    </a:lnTo>
                    <a:lnTo>
                      <a:pt x="1963408" y="595386"/>
                    </a:lnTo>
                    <a:lnTo>
                      <a:pt x="2027037" y="574934"/>
                    </a:lnTo>
                    <a:lnTo>
                      <a:pt x="2037269" y="575472"/>
                    </a:lnTo>
                    <a:lnTo>
                      <a:pt x="2038944" y="574934"/>
                    </a:lnTo>
                    <a:lnTo>
                      <a:pt x="2115414" y="578958"/>
                    </a:lnTo>
                    <a:lnTo>
                      <a:pt x="2192927" y="559026"/>
                    </a:lnTo>
                    <a:lnTo>
                      <a:pt x="2167930" y="493125"/>
                    </a:lnTo>
                    <a:lnTo>
                      <a:pt x="2204289" y="402226"/>
                    </a:lnTo>
                    <a:lnTo>
                      <a:pt x="2247466" y="397681"/>
                    </a:lnTo>
                    <a:lnTo>
                      <a:pt x="2317913" y="322690"/>
                    </a:lnTo>
                    <a:lnTo>
                      <a:pt x="2420173" y="304510"/>
                    </a:lnTo>
                    <a:lnTo>
                      <a:pt x="2429263" y="263606"/>
                    </a:lnTo>
                    <a:lnTo>
                      <a:pt x="2526979" y="252244"/>
                    </a:lnTo>
                    <a:lnTo>
                      <a:pt x="2528058" y="253503"/>
                    </a:lnTo>
                    <a:lnTo>
                      <a:pt x="2538886" y="252244"/>
                    </a:lnTo>
                    <a:lnTo>
                      <a:pt x="2560820" y="277833"/>
                    </a:lnTo>
                    <a:lnTo>
                      <a:pt x="2640602" y="202249"/>
                    </a:lnTo>
                    <a:lnTo>
                      <a:pt x="2652509" y="202249"/>
                    </a:lnTo>
                    <a:lnTo>
                      <a:pt x="2704231" y="202249"/>
                    </a:lnTo>
                    <a:lnTo>
                      <a:pt x="2715593" y="134075"/>
                    </a:lnTo>
                    <a:lnTo>
                      <a:pt x="2751953" y="68174"/>
                    </a:lnTo>
                    <a:close/>
                  </a:path>
                </a:pathLst>
              </a:custGeom>
              <a:solidFill>
                <a:srgbClr val="2948FF"/>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63"/>
              <p:cNvSpPr/>
              <p:nvPr/>
            </p:nvSpPr>
            <p:spPr>
              <a:xfrm>
                <a:off x="10902160" y="812664"/>
                <a:ext cx="299965" cy="227246"/>
              </a:xfrm>
              <a:custGeom>
                <a:rect b="b" l="l" r="r" t="t"/>
                <a:pathLst>
                  <a:path extrusionOk="0" h="100" w="132">
                    <a:moveTo>
                      <a:pt x="59" y="83"/>
                    </a:moveTo>
                    <a:lnTo>
                      <a:pt x="120" y="86"/>
                    </a:lnTo>
                    <a:lnTo>
                      <a:pt x="132" y="38"/>
                    </a:lnTo>
                    <a:lnTo>
                      <a:pt x="73" y="5"/>
                    </a:lnTo>
                    <a:lnTo>
                      <a:pt x="30" y="0"/>
                    </a:lnTo>
                    <a:lnTo>
                      <a:pt x="9" y="15"/>
                    </a:lnTo>
                    <a:lnTo>
                      <a:pt x="0" y="57"/>
                    </a:lnTo>
                    <a:lnTo>
                      <a:pt x="33" y="100"/>
                    </a:lnTo>
                    <a:lnTo>
                      <a:pt x="59" y="83"/>
                    </a:lnTo>
                    <a:lnTo>
                      <a:pt x="59" y="83"/>
                    </a:lnTo>
                    <a:lnTo>
                      <a:pt x="59" y="83"/>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3" name="Google Shape;1183;p63"/>
              <p:cNvSpPr/>
              <p:nvPr/>
            </p:nvSpPr>
            <p:spPr>
              <a:xfrm>
                <a:off x="11008965" y="1142170"/>
                <a:ext cx="140893" cy="79537"/>
              </a:xfrm>
              <a:custGeom>
                <a:rect b="b" l="l" r="r" t="t"/>
                <a:pathLst>
                  <a:path extrusionOk="0" h="35" w="62">
                    <a:moveTo>
                      <a:pt x="17" y="5"/>
                    </a:moveTo>
                    <a:lnTo>
                      <a:pt x="0" y="26"/>
                    </a:lnTo>
                    <a:lnTo>
                      <a:pt x="2" y="31"/>
                    </a:lnTo>
                    <a:lnTo>
                      <a:pt x="36" y="35"/>
                    </a:lnTo>
                    <a:lnTo>
                      <a:pt x="62" y="35"/>
                    </a:lnTo>
                    <a:lnTo>
                      <a:pt x="59" y="21"/>
                    </a:lnTo>
                    <a:lnTo>
                      <a:pt x="36" y="0"/>
                    </a:lnTo>
                    <a:lnTo>
                      <a:pt x="17" y="5"/>
                    </a:lnTo>
                    <a:lnTo>
                      <a:pt x="17" y="5"/>
                    </a:lnTo>
                    <a:lnTo>
                      <a:pt x="17" y="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4" name="Google Shape;1184;p63"/>
              <p:cNvSpPr/>
              <p:nvPr/>
            </p:nvSpPr>
            <p:spPr>
              <a:xfrm>
                <a:off x="9520502" y="264999"/>
                <a:ext cx="220430" cy="259061"/>
              </a:xfrm>
              <a:custGeom>
                <a:rect b="b" l="l" r="r" t="t"/>
                <a:pathLst>
                  <a:path extrusionOk="0" h="114" w="97">
                    <a:moveTo>
                      <a:pt x="92" y="85"/>
                    </a:moveTo>
                    <a:lnTo>
                      <a:pt x="97" y="52"/>
                    </a:lnTo>
                    <a:lnTo>
                      <a:pt x="57" y="5"/>
                    </a:lnTo>
                    <a:lnTo>
                      <a:pt x="42" y="0"/>
                    </a:lnTo>
                    <a:lnTo>
                      <a:pt x="31" y="7"/>
                    </a:lnTo>
                    <a:lnTo>
                      <a:pt x="0" y="114"/>
                    </a:lnTo>
                    <a:lnTo>
                      <a:pt x="92" y="85"/>
                    </a:lnTo>
                    <a:lnTo>
                      <a:pt x="92" y="85"/>
                    </a:lnTo>
                    <a:lnTo>
                      <a:pt x="92" y="8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63"/>
              <p:cNvSpPr/>
              <p:nvPr/>
            </p:nvSpPr>
            <p:spPr>
              <a:xfrm>
                <a:off x="11233940" y="910379"/>
                <a:ext cx="172707" cy="118168"/>
              </a:xfrm>
              <a:custGeom>
                <a:rect b="b" l="l" r="r" t="t"/>
                <a:pathLst>
                  <a:path extrusionOk="0" h="52" w="76">
                    <a:moveTo>
                      <a:pt x="57" y="52"/>
                    </a:moveTo>
                    <a:lnTo>
                      <a:pt x="76" y="26"/>
                    </a:lnTo>
                    <a:lnTo>
                      <a:pt x="36" y="9"/>
                    </a:lnTo>
                    <a:lnTo>
                      <a:pt x="5" y="0"/>
                    </a:lnTo>
                    <a:lnTo>
                      <a:pt x="0" y="21"/>
                    </a:lnTo>
                    <a:lnTo>
                      <a:pt x="31" y="45"/>
                    </a:lnTo>
                    <a:lnTo>
                      <a:pt x="57" y="52"/>
                    </a:lnTo>
                    <a:lnTo>
                      <a:pt x="57" y="52"/>
                    </a:lnTo>
                    <a:lnTo>
                      <a:pt x="57" y="5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6" name="Google Shape;1186;p63"/>
              <p:cNvSpPr/>
              <p:nvPr/>
            </p:nvSpPr>
            <p:spPr>
              <a:xfrm>
                <a:off x="12438345" y="1421684"/>
                <a:ext cx="134076" cy="86354"/>
              </a:xfrm>
              <a:custGeom>
                <a:rect b="b" l="l" r="r" t="t"/>
                <a:pathLst>
                  <a:path extrusionOk="0" h="38" w="59">
                    <a:moveTo>
                      <a:pt x="21" y="35"/>
                    </a:moveTo>
                    <a:lnTo>
                      <a:pt x="40" y="33"/>
                    </a:lnTo>
                    <a:lnTo>
                      <a:pt x="57" y="21"/>
                    </a:lnTo>
                    <a:lnTo>
                      <a:pt x="59" y="14"/>
                    </a:lnTo>
                    <a:lnTo>
                      <a:pt x="36" y="0"/>
                    </a:lnTo>
                    <a:lnTo>
                      <a:pt x="24" y="0"/>
                    </a:lnTo>
                    <a:lnTo>
                      <a:pt x="21" y="2"/>
                    </a:lnTo>
                    <a:lnTo>
                      <a:pt x="0" y="24"/>
                    </a:lnTo>
                    <a:lnTo>
                      <a:pt x="3" y="38"/>
                    </a:lnTo>
                    <a:lnTo>
                      <a:pt x="21" y="35"/>
                    </a:lnTo>
                    <a:lnTo>
                      <a:pt x="21" y="35"/>
                    </a:lnTo>
                    <a:lnTo>
                      <a:pt x="21" y="3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63"/>
              <p:cNvSpPr/>
              <p:nvPr/>
            </p:nvSpPr>
            <p:spPr>
              <a:xfrm>
                <a:off x="9218264" y="-155406"/>
                <a:ext cx="334053" cy="534030"/>
              </a:xfrm>
              <a:custGeom>
                <a:rect b="b" l="l" r="r" t="t"/>
                <a:pathLst>
                  <a:path extrusionOk="0" h="235" w="147">
                    <a:moveTo>
                      <a:pt x="33" y="178"/>
                    </a:moveTo>
                    <a:lnTo>
                      <a:pt x="62" y="209"/>
                    </a:lnTo>
                    <a:lnTo>
                      <a:pt x="107" y="235"/>
                    </a:lnTo>
                    <a:lnTo>
                      <a:pt x="142" y="223"/>
                    </a:lnTo>
                    <a:lnTo>
                      <a:pt x="147" y="145"/>
                    </a:lnTo>
                    <a:lnTo>
                      <a:pt x="109" y="52"/>
                    </a:lnTo>
                    <a:lnTo>
                      <a:pt x="76" y="0"/>
                    </a:lnTo>
                    <a:lnTo>
                      <a:pt x="43" y="24"/>
                    </a:lnTo>
                    <a:lnTo>
                      <a:pt x="0" y="93"/>
                    </a:lnTo>
                    <a:lnTo>
                      <a:pt x="22" y="112"/>
                    </a:lnTo>
                    <a:lnTo>
                      <a:pt x="33" y="178"/>
                    </a:lnTo>
                    <a:lnTo>
                      <a:pt x="33" y="178"/>
                    </a:lnTo>
                    <a:lnTo>
                      <a:pt x="33" y="178"/>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8" name="Google Shape;1188;p63"/>
              <p:cNvSpPr/>
              <p:nvPr/>
            </p:nvSpPr>
            <p:spPr>
              <a:xfrm>
                <a:off x="7757071" y="689951"/>
                <a:ext cx="638563" cy="838540"/>
              </a:xfrm>
              <a:custGeom>
                <a:rect b="b" l="l" r="r" t="t"/>
                <a:pathLst>
                  <a:path extrusionOk="0" h="369" w="281">
                    <a:moveTo>
                      <a:pt x="17" y="289"/>
                    </a:moveTo>
                    <a:lnTo>
                      <a:pt x="0" y="298"/>
                    </a:lnTo>
                    <a:lnTo>
                      <a:pt x="2" y="327"/>
                    </a:lnTo>
                    <a:lnTo>
                      <a:pt x="31" y="338"/>
                    </a:lnTo>
                    <a:lnTo>
                      <a:pt x="35" y="362"/>
                    </a:lnTo>
                    <a:lnTo>
                      <a:pt x="88" y="369"/>
                    </a:lnTo>
                    <a:lnTo>
                      <a:pt x="97" y="364"/>
                    </a:lnTo>
                    <a:lnTo>
                      <a:pt x="66" y="322"/>
                    </a:lnTo>
                    <a:lnTo>
                      <a:pt x="64" y="279"/>
                    </a:lnTo>
                    <a:lnTo>
                      <a:pt x="90" y="227"/>
                    </a:lnTo>
                    <a:lnTo>
                      <a:pt x="114" y="170"/>
                    </a:lnTo>
                    <a:lnTo>
                      <a:pt x="163" y="114"/>
                    </a:lnTo>
                    <a:lnTo>
                      <a:pt x="213" y="83"/>
                    </a:lnTo>
                    <a:lnTo>
                      <a:pt x="270" y="50"/>
                    </a:lnTo>
                    <a:lnTo>
                      <a:pt x="281" y="28"/>
                    </a:lnTo>
                    <a:lnTo>
                      <a:pt x="270" y="0"/>
                    </a:lnTo>
                    <a:lnTo>
                      <a:pt x="239" y="9"/>
                    </a:lnTo>
                    <a:lnTo>
                      <a:pt x="211" y="35"/>
                    </a:lnTo>
                    <a:lnTo>
                      <a:pt x="158" y="47"/>
                    </a:lnTo>
                    <a:lnTo>
                      <a:pt x="104" y="90"/>
                    </a:lnTo>
                    <a:lnTo>
                      <a:pt x="66" y="125"/>
                    </a:lnTo>
                    <a:lnTo>
                      <a:pt x="71" y="151"/>
                    </a:lnTo>
                    <a:lnTo>
                      <a:pt x="33" y="204"/>
                    </a:lnTo>
                    <a:lnTo>
                      <a:pt x="47" y="211"/>
                    </a:lnTo>
                    <a:lnTo>
                      <a:pt x="17" y="258"/>
                    </a:lnTo>
                    <a:lnTo>
                      <a:pt x="17" y="289"/>
                    </a:lnTo>
                    <a:lnTo>
                      <a:pt x="17" y="289"/>
                    </a:lnTo>
                    <a:lnTo>
                      <a:pt x="17" y="28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9" name="Google Shape;1189;p63"/>
              <p:cNvSpPr/>
              <p:nvPr/>
            </p:nvSpPr>
            <p:spPr>
              <a:xfrm>
                <a:off x="7516190" y="-73597"/>
                <a:ext cx="240881" cy="197705"/>
              </a:xfrm>
              <a:custGeom>
                <a:rect b="b" l="l" r="r" t="t"/>
                <a:pathLst>
                  <a:path extrusionOk="0" h="87" w="106">
                    <a:moveTo>
                      <a:pt x="26" y="66"/>
                    </a:moveTo>
                    <a:lnTo>
                      <a:pt x="42" y="87"/>
                    </a:lnTo>
                    <a:lnTo>
                      <a:pt x="61" y="73"/>
                    </a:lnTo>
                    <a:lnTo>
                      <a:pt x="63" y="57"/>
                    </a:lnTo>
                    <a:lnTo>
                      <a:pt x="78" y="50"/>
                    </a:lnTo>
                    <a:lnTo>
                      <a:pt x="99" y="35"/>
                    </a:lnTo>
                    <a:lnTo>
                      <a:pt x="106" y="21"/>
                    </a:lnTo>
                    <a:lnTo>
                      <a:pt x="82" y="0"/>
                    </a:lnTo>
                    <a:lnTo>
                      <a:pt x="66" y="16"/>
                    </a:lnTo>
                    <a:lnTo>
                      <a:pt x="59" y="40"/>
                    </a:lnTo>
                    <a:lnTo>
                      <a:pt x="54" y="14"/>
                    </a:lnTo>
                    <a:lnTo>
                      <a:pt x="30" y="14"/>
                    </a:lnTo>
                    <a:lnTo>
                      <a:pt x="0" y="31"/>
                    </a:lnTo>
                    <a:lnTo>
                      <a:pt x="35" y="35"/>
                    </a:lnTo>
                    <a:lnTo>
                      <a:pt x="26" y="66"/>
                    </a:lnTo>
                    <a:lnTo>
                      <a:pt x="26" y="66"/>
                    </a:lnTo>
                    <a:lnTo>
                      <a:pt x="26" y="6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63"/>
              <p:cNvSpPr/>
              <p:nvPr/>
            </p:nvSpPr>
            <p:spPr>
              <a:xfrm>
                <a:off x="6245882" y="-14513"/>
                <a:ext cx="624928" cy="731733"/>
              </a:xfrm>
              <a:custGeom>
                <a:rect b="b" l="l" r="r" t="t"/>
                <a:pathLst>
                  <a:path extrusionOk="0" h="322" w="275">
                    <a:moveTo>
                      <a:pt x="232" y="244"/>
                    </a:moveTo>
                    <a:lnTo>
                      <a:pt x="232" y="244"/>
                    </a:lnTo>
                    <a:lnTo>
                      <a:pt x="197" y="272"/>
                    </a:lnTo>
                    <a:lnTo>
                      <a:pt x="168" y="256"/>
                    </a:lnTo>
                    <a:lnTo>
                      <a:pt x="178" y="237"/>
                    </a:lnTo>
                    <a:lnTo>
                      <a:pt x="168" y="211"/>
                    </a:lnTo>
                    <a:lnTo>
                      <a:pt x="201" y="196"/>
                    </a:lnTo>
                    <a:lnTo>
                      <a:pt x="209" y="225"/>
                    </a:lnTo>
                    <a:lnTo>
                      <a:pt x="232" y="244"/>
                    </a:lnTo>
                    <a:close/>
                    <a:moveTo>
                      <a:pt x="126" y="90"/>
                    </a:moveTo>
                    <a:lnTo>
                      <a:pt x="126" y="90"/>
                    </a:lnTo>
                    <a:lnTo>
                      <a:pt x="180" y="154"/>
                    </a:lnTo>
                    <a:lnTo>
                      <a:pt x="140" y="187"/>
                    </a:lnTo>
                    <a:lnTo>
                      <a:pt x="130" y="244"/>
                    </a:lnTo>
                    <a:lnTo>
                      <a:pt x="116" y="258"/>
                    </a:lnTo>
                    <a:lnTo>
                      <a:pt x="109" y="319"/>
                    </a:lnTo>
                    <a:lnTo>
                      <a:pt x="88" y="322"/>
                    </a:lnTo>
                    <a:lnTo>
                      <a:pt x="55" y="277"/>
                    </a:lnTo>
                    <a:lnTo>
                      <a:pt x="69" y="251"/>
                    </a:lnTo>
                    <a:lnTo>
                      <a:pt x="45" y="230"/>
                    </a:lnTo>
                    <a:lnTo>
                      <a:pt x="12" y="161"/>
                    </a:lnTo>
                    <a:lnTo>
                      <a:pt x="0" y="95"/>
                    </a:lnTo>
                    <a:lnTo>
                      <a:pt x="45" y="61"/>
                    </a:lnTo>
                    <a:lnTo>
                      <a:pt x="52" y="95"/>
                    </a:lnTo>
                    <a:lnTo>
                      <a:pt x="76" y="92"/>
                    </a:lnTo>
                    <a:lnTo>
                      <a:pt x="83" y="61"/>
                    </a:lnTo>
                    <a:lnTo>
                      <a:pt x="107" y="57"/>
                    </a:lnTo>
                    <a:lnTo>
                      <a:pt x="126" y="90"/>
                    </a:lnTo>
                    <a:close/>
                    <a:moveTo>
                      <a:pt x="244" y="24"/>
                    </a:moveTo>
                    <a:lnTo>
                      <a:pt x="244" y="24"/>
                    </a:lnTo>
                    <a:lnTo>
                      <a:pt x="275" y="57"/>
                    </a:lnTo>
                    <a:lnTo>
                      <a:pt x="251" y="106"/>
                    </a:lnTo>
                    <a:lnTo>
                      <a:pt x="204" y="116"/>
                    </a:lnTo>
                    <a:lnTo>
                      <a:pt x="156" y="102"/>
                    </a:lnTo>
                    <a:lnTo>
                      <a:pt x="154" y="76"/>
                    </a:lnTo>
                    <a:lnTo>
                      <a:pt x="130" y="73"/>
                    </a:lnTo>
                    <a:lnTo>
                      <a:pt x="112" y="31"/>
                    </a:lnTo>
                    <a:lnTo>
                      <a:pt x="164" y="5"/>
                    </a:lnTo>
                    <a:lnTo>
                      <a:pt x="187" y="28"/>
                    </a:lnTo>
                    <a:lnTo>
                      <a:pt x="201" y="0"/>
                    </a:lnTo>
                    <a:lnTo>
                      <a:pt x="244" y="24"/>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91" name="Google Shape;1191;p63"/>
            <p:cNvSpPr/>
            <p:nvPr/>
          </p:nvSpPr>
          <p:spPr>
            <a:xfrm>
              <a:off x="8716898" y="4100002"/>
              <a:ext cx="160209" cy="115896"/>
            </a:xfrm>
            <a:custGeom>
              <a:rect b="b" l="l" r="r" t="t"/>
              <a:pathLst>
                <a:path extrusionOk="0" h="68" w="94">
                  <a:moveTo>
                    <a:pt x="90" y="64"/>
                  </a:moveTo>
                  <a:lnTo>
                    <a:pt x="90" y="64"/>
                  </a:lnTo>
                  <a:lnTo>
                    <a:pt x="94" y="68"/>
                  </a:lnTo>
                  <a:lnTo>
                    <a:pt x="82" y="68"/>
                  </a:lnTo>
                  <a:lnTo>
                    <a:pt x="78" y="59"/>
                  </a:lnTo>
                  <a:lnTo>
                    <a:pt x="87" y="64"/>
                  </a:lnTo>
                  <a:lnTo>
                    <a:pt x="90" y="64"/>
                  </a:lnTo>
                  <a:close/>
                  <a:moveTo>
                    <a:pt x="71" y="54"/>
                  </a:moveTo>
                  <a:lnTo>
                    <a:pt x="71" y="54"/>
                  </a:lnTo>
                  <a:lnTo>
                    <a:pt x="64" y="54"/>
                  </a:lnTo>
                  <a:lnTo>
                    <a:pt x="54" y="52"/>
                  </a:lnTo>
                  <a:lnTo>
                    <a:pt x="49" y="50"/>
                  </a:lnTo>
                  <a:lnTo>
                    <a:pt x="52" y="42"/>
                  </a:lnTo>
                  <a:lnTo>
                    <a:pt x="61" y="47"/>
                  </a:lnTo>
                  <a:lnTo>
                    <a:pt x="68" y="50"/>
                  </a:lnTo>
                  <a:lnTo>
                    <a:pt x="71" y="54"/>
                  </a:lnTo>
                  <a:close/>
                  <a:moveTo>
                    <a:pt x="82" y="50"/>
                  </a:moveTo>
                  <a:lnTo>
                    <a:pt x="82" y="50"/>
                  </a:lnTo>
                  <a:lnTo>
                    <a:pt x="80" y="52"/>
                  </a:lnTo>
                  <a:lnTo>
                    <a:pt x="68" y="38"/>
                  </a:lnTo>
                  <a:lnTo>
                    <a:pt x="66" y="28"/>
                  </a:lnTo>
                  <a:lnTo>
                    <a:pt x="71" y="28"/>
                  </a:lnTo>
                  <a:lnTo>
                    <a:pt x="78" y="40"/>
                  </a:lnTo>
                  <a:lnTo>
                    <a:pt x="82" y="50"/>
                  </a:lnTo>
                  <a:close/>
                  <a:moveTo>
                    <a:pt x="54" y="28"/>
                  </a:moveTo>
                  <a:lnTo>
                    <a:pt x="54" y="28"/>
                  </a:lnTo>
                  <a:lnTo>
                    <a:pt x="54" y="33"/>
                  </a:lnTo>
                  <a:lnTo>
                    <a:pt x="42" y="26"/>
                  </a:lnTo>
                  <a:lnTo>
                    <a:pt x="33" y="19"/>
                  </a:lnTo>
                  <a:lnTo>
                    <a:pt x="28" y="14"/>
                  </a:lnTo>
                  <a:lnTo>
                    <a:pt x="30" y="12"/>
                  </a:lnTo>
                  <a:lnTo>
                    <a:pt x="38" y="16"/>
                  </a:lnTo>
                  <a:lnTo>
                    <a:pt x="49" y="24"/>
                  </a:lnTo>
                  <a:lnTo>
                    <a:pt x="54" y="28"/>
                  </a:lnTo>
                  <a:close/>
                  <a:moveTo>
                    <a:pt x="16" y="12"/>
                  </a:moveTo>
                  <a:lnTo>
                    <a:pt x="16" y="12"/>
                  </a:lnTo>
                  <a:lnTo>
                    <a:pt x="14" y="14"/>
                  </a:lnTo>
                  <a:lnTo>
                    <a:pt x="7" y="9"/>
                  </a:lnTo>
                  <a:lnTo>
                    <a:pt x="0" y="2"/>
                  </a:lnTo>
                  <a:lnTo>
                    <a:pt x="0" y="0"/>
                  </a:lnTo>
                  <a:lnTo>
                    <a:pt x="9" y="7"/>
                  </a:lnTo>
                  <a:lnTo>
                    <a:pt x="16"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63"/>
            <p:cNvSpPr/>
            <p:nvPr/>
          </p:nvSpPr>
          <p:spPr>
            <a:xfrm>
              <a:off x="1911439" y="3518819"/>
              <a:ext cx="64766" cy="35792"/>
            </a:xfrm>
            <a:custGeom>
              <a:rect b="b" l="l" r="r" t="t"/>
              <a:pathLst>
                <a:path extrusionOk="0" h="21" w="38">
                  <a:moveTo>
                    <a:pt x="24" y="7"/>
                  </a:moveTo>
                  <a:lnTo>
                    <a:pt x="24" y="7"/>
                  </a:lnTo>
                  <a:lnTo>
                    <a:pt x="26" y="9"/>
                  </a:lnTo>
                  <a:lnTo>
                    <a:pt x="33" y="7"/>
                  </a:lnTo>
                  <a:lnTo>
                    <a:pt x="36" y="9"/>
                  </a:lnTo>
                  <a:lnTo>
                    <a:pt x="38" y="12"/>
                  </a:lnTo>
                  <a:lnTo>
                    <a:pt x="36" y="19"/>
                  </a:lnTo>
                  <a:lnTo>
                    <a:pt x="36" y="21"/>
                  </a:lnTo>
                  <a:lnTo>
                    <a:pt x="26" y="21"/>
                  </a:lnTo>
                  <a:lnTo>
                    <a:pt x="19" y="19"/>
                  </a:lnTo>
                  <a:lnTo>
                    <a:pt x="14" y="17"/>
                  </a:lnTo>
                  <a:lnTo>
                    <a:pt x="5" y="14"/>
                  </a:lnTo>
                  <a:lnTo>
                    <a:pt x="0" y="12"/>
                  </a:lnTo>
                  <a:lnTo>
                    <a:pt x="0" y="9"/>
                  </a:lnTo>
                  <a:lnTo>
                    <a:pt x="5" y="5"/>
                  </a:lnTo>
                  <a:lnTo>
                    <a:pt x="9" y="2"/>
                  </a:lnTo>
                  <a:lnTo>
                    <a:pt x="7" y="2"/>
                  </a:lnTo>
                  <a:lnTo>
                    <a:pt x="12" y="0"/>
                  </a:lnTo>
                  <a:lnTo>
                    <a:pt x="17" y="2"/>
                  </a:lnTo>
                  <a:lnTo>
                    <a:pt x="19" y="5"/>
                  </a:lnTo>
                  <a:lnTo>
                    <a:pt x="24" y="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63"/>
            <p:cNvSpPr/>
            <p:nvPr/>
          </p:nvSpPr>
          <p:spPr>
            <a:xfrm>
              <a:off x="5520920" y="3586993"/>
              <a:ext cx="281218" cy="380070"/>
            </a:xfrm>
            <a:custGeom>
              <a:rect b="b" l="l" r="r" t="t"/>
              <a:pathLst>
                <a:path extrusionOk="0" h="223" w="165">
                  <a:moveTo>
                    <a:pt x="12" y="218"/>
                  </a:moveTo>
                  <a:lnTo>
                    <a:pt x="12" y="218"/>
                  </a:lnTo>
                  <a:lnTo>
                    <a:pt x="9" y="223"/>
                  </a:lnTo>
                  <a:lnTo>
                    <a:pt x="0" y="209"/>
                  </a:lnTo>
                  <a:lnTo>
                    <a:pt x="0" y="149"/>
                  </a:lnTo>
                  <a:lnTo>
                    <a:pt x="14" y="133"/>
                  </a:lnTo>
                  <a:lnTo>
                    <a:pt x="19" y="126"/>
                  </a:lnTo>
                  <a:lnTo>
                    <a:pt x="28" y="126"/>
                  </a:lnTo>
                  <a:lnTo>
                    <a:pt x="42" y="116"/>
                  </a:lnTo>
                  <a:lnTo>
                    <a:pt x="64" y="114"/>
                  </a:lnTo>
                  <a:lnTo>
                    <a:pt x="111" y="67"/>
                  </a:lnTo>
                  <a:lnTo>
                    <a:pt x="120" y="52"/>
                  </a:lnTo>
                  <a:lnTo>
                    <a:pt x="130" y="43"/>
                  </a:lnTo>
                  <a:lnTo>
                    <a:pt x="130" y="33"/>
                  </a:lnTo>
                  <a:lnTo>
                    <a:pt x="130" y="17"/>
                  </a:lnTo>
                  <a:lnTo>
                    <a:pt x="130" y="10"/>
                  </a:lnTo>
                  <a:lnTo>
                    <a:pt x="130" y="10"/>
                  </a:lnTo>
                  <a:lnTo>
                    <a:pt x="135" y="10"/>
                  </a:lnTo>
                  <a:lnTo>
                    <a:pt x="142" y="7"/>
                  </a:lnTo>
                  <a:lnTo>
                    <a:pt x="149" y="5"/>
                  </a:lnTo>
                  <a:lnTo>
                    <a:pt x="158" y="0"/>
                  </a:lnTo>
                  <a:lnTo>
                    <a:pt x="165" y="0"/>
                  </a:lnTo>
                  <a:lnTo>
                    <a:pt x="165" y="5"/>
                  </a:lnTo>
                  <a:lnTo>
                    <a:pt x="163" y="14"/>
                  </a:lnTo>
                  <a:lnTo>
                    <a:pt x="163" y="24"/>
                  </a:lnTo>
                  <a:lnTo>
                    <a:pt x="161" y="29"/>
                  </a:lnTo>
                  <a:lnTo>
                    <a:pt x="156" y="45"/>
                  </a:lnTo>
                  <a:lnTo>
                    <a:pt x="146" y="64"/>
                  </a:lnTo>
                  <a:lnTo>
                    <a:pt x="137" y="85"/>
                  </a:lnTo>
                  <a:lnTo>
                    <a:pt x="123" y="109"/>
                  </a:lnTo>
                  <a:lnTo>
                    <a:pt x="109" y="128"/>
                  </a:lnTo>
                  <a:lnTo>
                    <a:pt x="90" y="149"/>
                  </a:lnTo>
                  <a:lnTo>
                    <a:pt x="73" y="164"/>
                  </a:lnTo>
                  <a:lnTo>
                    <a:pt x="49" y="178"/>
                  </a:lnTo>
                  <a:lnTo>
                    <a:pt x="35" y="192"/>
                  </a:lnTo>
                  <a:lnTo>
                    <a:pt x="16" y="211"/>
                  </a:lnTo>
                  <a:lnTo>
                    <a:pt x="12" y="218"/>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63"/>
            <p:cNvSpPr/>
            <p:nvPr/>
          </p:nvSpPr>
          <p:spPr>
            <a:xfrm>
              <a:off x="2794291" y="3752316"/>
              <a:ext cx="112487" cy="117601"/>
            </a:xfrm>
            <a:custGeom>
              <a:rect b="b" l="l" r="r" t="t"/>
              <a:pathLst>
                <a:path extrusionOk="0" h="69" w="66">
                  <a:moveTo>
                    <a:pt x="50" y="0"/>
                  </a:moveTo>
                  <a:lnTo>
                    <a:pt x="50" y="0"/>
                  </a:lnTo>
                  <a:lnTo>
                    <a:pt x="66" y="5"/>
                  </a:lnTo>
                  <a:lnTo>
                    <a:pt x="57" y="19"/>
                  </a:lnTo>
                  <a:lnTo>
                    <a:pt x="59" y="31"/>
                  </a:lnTo>
                  <a:lnTo>
                    <a:pt x="66" y="38"/>
                  </a:lnTo>
                  <a:lnTo>
                    <a:pt x="64" y="48"/>
                  </a:lnTo>
                  <a:lnTo>
                    <a:pt x="62" y="55"/>
                  </a:lnTo>
                  <a:lnTo>
                    <a:pt x="57" y="59"/>
                  </a:lnTo>
                  <a:lnTo>
                    <a:pt x="47" y="57"/>
                  </a:lnTo>
                  <a:lnTo>
                    <a:pt x="40" y="59"/>
                  </a:lnTo>
                  <a:lnTo>
                    <a:pt x="33" y="57"/>
                  </a:lnTo>
                  <a:lnTo>
                    <a:pt x="31" y="62"/>
                  </a:lnTo>
                  <a:lnTo>
                    <a:pt x="36" y="64"/>
                  </a:lnTo>
                  <a:lnTo>
                    <a:pt x="33" y="69"/>
                  </a:lnTo>
                  <a:lnTo>
                    <a:pt x="26" y="67"/>
                  </a:lnTo>
                  <a:lnTo>
                    <a:pt x="14" y="55"/>
                  </a:lnTo>
                  <a:lnTo>
                    <a:pt x="12" y="43"/>
                  </a:lnTo>
                  <a:lnTo>
                    <a:pt x="7" y="43"/>
                  </a:lnTo>
                  <a:lnTo>
                    <a:pt x="0" y="33"/>
                  </a:lnTo>
                  <a:lnTo>
                    <a:pt x="2" y="24"/>
                  </a:lnTo>
                  <a:lnTo>
                    <a:pt x="2" y="22"/>
                  </a:lnTo>
                  <a:lnTo>
                    <a:pt x="12" y="17"/>
                  </a:lnTo>
                  <a:lnTo>
                    <a:pt x="14" y="3"/>
                  </a:lnTo>
                  <a:lnTo>
                    <a:pt x="33" y="5"/>
                  </a:lnTo>
                  <a:lnTo>
                    <a:pt x="36" y="3"/>
                  </a:lnTo>
                  <a:lnTo>
                    <a:pt x="50"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63"/>
            <p:cNvSpPr/>
            <p:nvPr/>
          </p:nvSpPr>
          <p:spPr>
            <a:xfrm>
              <a:off x="4861664" y="2353045"/>
              <a:ext cx="158505" cy="73288"/>
            </a:xfrm>
            <a:custGeom>
              <a:rect b="b" l="l" r="r" t="t"/>
              <a:pathLst>
                <a:path extrusionOk="0" h="43" w="93">
                  <a:moveTo>
                    <a:pt x="41" y="0"/>
                  </a:moveTo>
                  <a:lnTo>
                    <a:pt x="41" y="0"/>
                  </a:lnTo>
                  <a:lnTo>
                    <a:pt x="48" y="9"/>
                  </a:lnTo>
                  <a:lnTo>
                    <a:pt x="57" y="2"/>
                  </a:lnTo>
                  <a:lnTo>
                    <a:pt x="64" y="5"/>
                  </a:lnTo>
                  <a:lnTo>
                    <a:pt x="76" y="2"/>
                  </a:lnTo>
                  <a:lnTo>
                    <a:pt x="93" y="12"/>
                  </a:lnTo>
                  <a:lnTo>
                    <a:pt x="88" y="17"/>
                  </a:lnTo>
                  <a:lnTo>
                    <a:pt x="86" y="28"/>
                  </a:lnTo>
                  <a:lnTo>
                    <a:pt x="81" y="31"/>
                  </a:lnTo>
                  <a:lnTo>
                    <a:pt x="64" y="24"/>
                  </a:lnTo>
                  <a:lnTo>
                    <a:pt x="60" y="24"/>
                  </a:lnTo>
                  <a:lnTo>
                    <a:pt x="55" y="31"/>
                  </a:lnTo>
                  <a:lnTo>
                    <a:pt x="48" y="33"/>
                  </a:lnTo>
                  <a:lnTo>
                    <a:pt x="45" y="31"/>
                  </a:lnTo>
                  <a:lnTo>
                    <a:pt x="38" y="35"/>
                  </a:lnTo>
                  <a:lnTo>
                    <a:pt x="31" y="35"/>
                  </a:lnTo>
                  <a:lnTo>
                    <a:pt x="29" y="40"/>
                  </a:lnTo>
                  <a:lnTo>
                    <a:pt x="17" y="43"/>
                  </a:lnTo>
                  <a:lnTo>
                    <a:pt x="10" y="40"/>
                  </a:lnTo>
                  <a:lnTo>
                    <a:pt x="0" y="35"/>
                  </a:lnTo>
                  <a:lnTo>
                    <a:pt x="0" y="26"/>
                  </a:lnTo>
                  <a:lnTo>
                    <a:pt x="0" y="24"/>
                  </a:lnTo>
                  <a:lnTo>
                    <a:pt x="3" y="19"/>
                  </a:lnTo>
                  <a:lnTo>
                    <a:pt x="10" y="19"/>
                  </a:lnTo>
                  <a:lnTo>
                    <a:pt x="17" y="17"/>
                  </a:lnTo>
                  <a:lnTo>
                    <a:pt x="17" y="14"/>
                  </a:lnTo>
                  <a:lnTo>
                    <a:pt x="19" y="12"/>
                  </a:lnTo>
                  <a:lnTo>
                    <a:pt x="22" y="7"/>
                  </a:lnTo>
                  <a:lnTo>
                    <a:pt x="24" y="7"/>
                  </a:lnTo>
                  <a:lnTo>
                    <a:pt x="26" y="2"/>
                  </a:lnTo>
                  <a:lnTo>
                    <a:pt x="31" y="0"/>
                  </a:lnTo>
                  <a:lnTo>
                    <a:pt x="34" y="2"/>
                  </a:lnTo>
                  <a:lnTo>
                    <a:pt x="41"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63"/>
            <p:cNvSpPr/>
            <p:nvPr/>
          </p:nvSpPr>
          <p:spPr>
            <a:xfrm>
              <a:off x="4773038" y="2462123"/>
              <a:ext cx="81809" cy="56244"/>
            </a:xfrm>
            <a:custGeom>
              <a:rect b="b" l="l" r="r" t="t"/>
              <a:pathLst>
                <a:path extrusionOk="0" h="33" w="48">
                  <a:moveTo>
                    <a:pt x="48" y="9"/>
                  </a:moveTo>
                  <a:lnTo>
                    <a:pt x="48" y="9"/>
                  </a:lnTo>
                  <a:lnTo>
                    <a:pt x="34" y="14"/>
                  </a:lnTo>
                  <a:lnTo>
                    <a:pt x="34" y="24"/>
                  </a:lnTo>
                  <a:lnTo>
                    <a:pt x="26" y="26"/>
                  </a:lnTo>
                  <a:lnTo>
                    <a:pt x="26" y="33"/>
                  </a:lnTo>
                  <a:lnTo>
                    <a:pt x="22" y="33"/>
                  </a:lnTo>
                  <a:lnTo>
                    <a:pt x="15" y="28"/>
                  </a:lnTo>
                  <a:lnTo>
                    <a:pt x="12" y="33"/>
                  </a:lnTo>
                  <a:lnTo>
                    <a:pt x="0" y="33"/>
                  </a:lnTo>
                  <a:lnTo>
                    <a:pt x="5" y="31"/>
                  </a:lnTo>
                  <a:lnTo>
                    <a:pt x="0" y="21"/>
                  </a:lnTo>
                  <a:lnTo>
                    <a:pt x="3" y="9"/>
                  </a:lnTo>
                  <a:lnTo>
                    <a:pt x="17" y="9"/>
                  </a:lnTo>
                  <a:lnTo>
                    <a:pt x="24" y="5"/>
                  </a:lnTo>
                  <a:lnTo>
                    <a:pt x="38" y="5"/>
                  </a:lnTo>
                  <a:lnTo>
                    <a:pt x="41" y="0"/>
                  </a:lnTo>
                  <a:lnTo>
                    <a:pt x="43" y="0"/>
                  </a:lnTo>
                  <a:lnTo>
                    <a:pt x="48" y="9"/>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7" name="Google Shape;1197;p63"/>
            <p:cNvSpPr/>
            <p:nvPr/>
          </p:nvSpPr>
          <p:spPr>
            <a:xfrm>
              <a:off x="4701455" y="1263967"/>
              <a:ext cx="354504" cy="826610"/>
            </a:xfrm>
            <a:custGeom>
              <a:rect b="b" l="l" r="r" t="t"/>
              <a:pathLst>
                <a:path extrusionOk="0" h="485" w="208">
                  <a:moveTo>
                    <a:pt x="177" y="21"/>
                  </a:moveTo>
                  <a:lnTo>
                    <a:pt x="177" y="21"/>
                  </a:lnTo>
                  <a:lnTo>
                    <a:pt x="203" y="52"/>
                  </a:lnTo>
                  <a:lnTo>
                    <a:pt x="203" y="116"/>
                  </a:lnTo>
                  <a:lnTo>
                    <a:pt x="208" y="130"/>
                  </a:lnTo>
                  <a:lnTo>
                    <a:pt x="182" y="142"/>
                  </a:lnTo>
                  <a:lnTo>
                    <a:pt x="165" y="170"/>
                  </a:lnTo>
                  <a:lnTo>
                    <a:pt x="168" y="192"/>
                  </a:lnTo>
                  <a:lnTo>
                    <a:pt x="142" y="222"/>
                  </a:lnTo>
                  <a:lnTo>
                    <a:pt x="111" y="253"/>
                  </a:lnTo>
                  <a:lnTo>
                    <a:pt x="99" y="300"/>
                  </a:lnTo>
                  <a:lnTo>
                    <a:pt x="111" y="324"/>
                  </a:lnTo>
                  <a:lnTo>
                    <a:pt x="125" y="343"/>
                  </a:lnTo>
                  <a:lnTo>
                    <a:pt x="111" y="379"/>
                  </a:lnTo>
                  <a:lnTo>
                    <a:pt x="94" y="386"/>
                  </a:lnTo>
                  <a:lnTo>
                    <a:pt x="87" y="435"/>
                  </a:lnTo>
                  <a:lnTo>
                    <a:pt x="78" y="464"/>
                  </a:lnTo>
                  <a:lnTo>
                    <a:pt x="59" y="461"/>
                  </a:lnTo>
                  <a:lnTo>
                    <a:pt x="49" y="483"/>
                  </a:lnTo>
                  <a:lnTo>
                    <a:pt x="31" y="485"/>
                  </a:lnTo>
                  <a:lnTo>
                    <a:pt x="26" y="457"/>
                  </a:lnTo>
                  <a:lnTo>
                    <a:pt x="12" y="424"/>
                  </a:lnTo>
                  <a:lnTo>
                    <a:pt x="0" y="381"/>
                  </a:lnTo>
                  <a:lnTo>
                    <a:pt x="7" y="362"/>
                  </a:lnTo>
                  <a:lnTo>
                    <a:pt x="19" y="341"/>
                  </a:lnTo>
                  <a:lnTo>
                    <a:pt x="26" y="303"/>
                  </a:lnTo>
                  <a:lnTo>
                    <a:pt x="14" y="286"/>
                  </a:lnTo>
                  <a:lnTo>
                    <a:pt x="14" y="239"/>
                  </a:lnTo>
                  <a:lnTo>
                    <a:pt x="26" y="206"/>
                  </a:lnTo>
                  <a:lnTo>
                    <a:pt x="40" y="206"/>
                  </a:lnTo>
                  <a:lnTo>
                    <a:pt x="45" y="192"/>
                  </a:lnTo>
                  <a:lnTo>
                    <a:pt x="40" y="177"/>
                  </a:lnTo>
                  <a:lnTo>
                    <a:pt x="66" y="125"/>
                  </a:lnTo>
                  <a:lnTo>
                    <a:pt x="83" y="78"/>
                  </a:lnTo>
                  <a:lnTo>
                    <a:pt x="92" y="47"/>
                  </a:lnTo>
                  <a:lnTo>
                    <a:pt x="109" y="50"/>
                  </a:lnTo>
                  <a:lnTo>
                    <a:pt x="113" y="24"/>
                  </a:lnTo>
                  <a:lnTo>
                    <a:pt x="144" y="31"/>
                  </a:lnTo>
                  <a:lnTo>
                    <a:pt x="146" y="2"/>
                  </a:lnTo>
                  <a:lnTo>
                    <a:pt x="156" y="0"/>
                  </a:lnTo>
                  <a:lnTo>
                    <a:pt x="177" y="21"/>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8" name="Google Shape;1198;p63"/>
            <p:cNvSpPr/>
            <p:nvPr/>
          </p:nvSpPr>
          <p:spPr>
            <a:xfrm>
              <a:off x="5241733" y="4648802"/>
              <a:ext cx="40986" cy="53079"/>
            </a:xfrm>
            <a:custGeom>
              <a:rect b="b" l="l" r="r" t="t"/>
              <a:pathLst>
                <a:path extrusionOk="0" h="70772" w="54648">
                  <a:moveTo>
                    <a:pt x="15908" y="0"/>
                  </a:moveTo>
                  <a:lnTo>
                    <a:pt x="27270" y="0"/>
                  </a:lnTo>
                  <a:lnTo>
                    <a:pt x="47722" y="4545"/>
                  </a:lnTo>
                  <a:lnTo>
                    <a:pt x="49107" y="11467"/>
                  </a:lnTo>
                  <a:lnTo>
                    <a:pt x="50103" y="11688"/>
                  </a:lnTo>
                  <a:lnTo>
                    <a:pt x="54648" y="34413"/>
                  </a:lnTo>
                  <a:lnTo>
                    <a:pt x="54648" y="50320"/>
                  </a:lnTo>
                  <a:lnTo>
                    <a:pt x="50103" y="66227"/>
                  </a:lnTo>
                  <a:lnTo>
                    <a:pt x="29651" y="70772"/>
                  </a:lnTo>
                  <a:lnTo>
                    <a:pt x="2381" y="50320"/>
                  </a:lnTo>
                  <a:lnTo>
                    <a:pt x="2381" y="44963"/>
                  </a:lnTo>
                  <a:lnTo>
                    <a:pt x="0" y="43177"/>
                  </a:lnTo>
                  <a:lnTo>
                    <a:pt x="0" y="31815"/>
                  </a:lnTo>
                  <a:lnTo>
                    <a:pt x="11363" y="1590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63"/>
            <p:cNvSpPr/>
            <p:nvPr/>
          </p:nvSpPr>
          <p:spPr>
            <a:xfrm>
              <a:off x="4769629" y="3261463"/>
              <a:ext cx="286331" cy="455062"/>
            </a:xfrm>
            <a:custGeom>
              <a:rect b="b" l="l" r="r" t="t"/>
              <a:pathLst>
                <a:path extrusionOk="0" h="267" w="168">
                  <a:moveTo>
                    <a:pt x="168" y="66"/>
                  </a:moveTo>
                  <a:lnTo>
                    <a:pt x="168" y="66"/>
                  </a:lnTo>
                  <a:lnTo>
                    <a:pt x="168" y="132"/>
                  </a:lnTo>
                  <a:lnTo>
                    <a:pt x="154" y="130"/>
                  </a:lnTo>
                  <a:lnTo>
                    <a:pt x="147" y="144"/>
                  </a:lnTo>
                  <a:lnTo>
                    <a:pt x="142" y="153"/>
                  </a:lnTo>
                  <a:lnTo>
                    <a:pt x="144" y="158"/>
                  </a:lnTo>
                  <a:lnTo>
                    <a:pt x="140" y="163"/>
                  </a:lnTo>
                  <a:lnTo>
                    <a:pt x="142" y="170"/>
                  </a:lnTo>
                  <a:lnTo>
                    <a:pt x="137" y="177"/>
                  </a:lnTo>
                  <a:lnTo>
                    <a:pt x="135" y="182"/>
                  </a:lnTo>
                  <a:lnTo>
                    <a:pt x="142" y="182"/>
                  </a:lnTo>
                  <a:lnTo>
                    <a:pt x="144" y="189"/>
                  </a:lnTo>
                  <a:lnTo>
                    <a:pt x="144" y="196"/>
                  </a:lnTo>
                  <a:lnTo>
                    <a:pt x="151" y="203"/>
                  </a:lnTo>
                  <a:lnTo>
                    <a:pt x="151" y="205"/>
                  </a:lnTo>
                  <a:lnTo>
                    <a:pt x="140" y="210"/>
                  </a:lnTo>
                  <a:lnTo>
                    <a:pt x="132" y="215"/>
                  </a:lnTo>
                  <a:lnTo>
                    <a:pt x="121" y="234"/>
                  </a:lnTo>
                  <a:lnTo>
                    <a:pt x="106" y="241"/>
                  </a:lnTo>
                  <a:lnTo>
                    <a:pt x="90" y="239"/>
                  </a:lnTo>
                  <a:lnTo>
                    <a:pt x="85" y="241"/>
                  </a:lnTo>
                  <a:lnTo>
                    <a:pt x="88" y="248"/>
                  </a:lnTo>
                  <a:lnTo>
                    <a:pt x="78" y="253"/>
                  </a:lnTo>
                  <a:lnTo>
                    <a:pt x="73" y="260"/>
                  </a:lnTo>
                  <a:lnTo>
                    <a:pt x="52" y="265"/>
                  </a:lnTo>
                  <a:lnTo>
                    <a:pt x="47" y="262"/>
                  </a:lnTo>
                  <a:lnTo>
                    <a:pt x="45" y="262"/>
                  </a:lnTo>
                  <a:lnTo>
                    <a:pt x="43" y="265"/>
                  </a:lnTo>
                  <a:lnTo>
                    <a:pt x="28" y="267"/>
                  </a:lnTo>
                  <a:lnTo>
                    <a:pt x="31" y="262"/>
                  </a:lnTo>
                  <a:lnTo>
                    <a:pt x="26" y="250"/>
                  </a:lnTo>
                  <a:lnTo>
                    <a:pt x="24" y="243"/>
                  </a:lnTo>
                  <a:lnTo>
                    <a:pt x="17" y="241"/>
                  </a:lnTo>
                  <a:lnTo>
                    <a:pt x="7" y="231"/>
                  </a:lnTo>
                  <a:lnTo>
                    <a:pt x="9" y="224"/>
                  </a:lnTo>
                  <a:lnTo>
                    <a:pt x="19" y="227"/>
                  </a:lnTo>
                  <a:lnTo>
                    <a:pt x="21" y="224"/>
                  </a:lnTo>
                  <a:lnTo>
                    <a:pt x="31" y="224"/>
                  </a:lnTo>
                  <a:lnTo>
                    <a:pt x="21" y="210"/>
                  </a:lnTo>
                  <a:lnTo>
                    <a:pt x="24" y="198"/>
                  </a:lnTo>
                  <a:lnTo>
                    <a:pt x="21" y="189"/>
                  </a:lnTo>
                  <a:lnTo>
                    <a:pt x="17" y="177"/>
                  </a:lnTo>
                  <a:lnTo>
                    <a:pt x="17" y="170"/>
                  </a:lnTo>
                  <a:lnTo>
                    <a:pt x="7" y="170"/>
                  </a:lnTo>
                  <a:lnTo>
                    <a:pt x="7" y="158"/>
                  </a:lnTo>
                  <a:lnTo>
                    <a:pt x="0" y="153"/>
                  </a:lnTo>
                  <a:lnTo>
                    <a:pt x="7" y="130"/>
                  </a:lnTo>
                  <a:lnTo>
                    <a:pt x="28" y="116"/>
                  </a:lnTo>
                  <a:lnTo>
                    <a:pt x="28" y="94"/>
                  </a:lnTo>
                  <a:lnTo>
                    <a:pt x="36" y="59"/>
                  </a:lnTo>
                  <a:lnTo>
                    <a:pt x="38" y="52"/>
                  </a:lnTo>
                  <a:lnTo>
                    <a:pt x="31" y="44"/>
                  </a:lnTo>
                  <a:lnTo>
                    <a:pt x="31" y="40"/>
                  </a:lnTo>
                  <a:lnTo>
                    <a:pt x="26" y="35"/>
                  </a:lnTo>
                  <a:lnTo>
                    <a:pt x="21" y="9"/>
                  </a:lnTo>
                  <a:lnTo>
                    <a:pt x="38" y="0"/>
                  </a:lnTo>
                  <a:lnTo>
                    <a:pt x="102" y="33"/>
                  </a:lnTo>
                  <a:lnTo>
                    <a:pt x="168" y="6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63"/>
            <p:cNvSpPr/>
            <p:nvPr/>
          </p:nvSpPr>
          <p:spPr>
            <a:xfrm>
              <a:off x="7845977" y="4147724"/>
              <a:ext cx="64766" cy="28975"/>
            </a:xfrm>
            <a:custGeom>
              <a:rect b="b" l="l" r="r" t="t"/>
              <a:pathLst>
                <a:path extrusionOk="0" h="17" w="38">
                  <a:moveTo>
                    <a:pt x="14" y="12"/>
                  </a:moveTo>
                  <a:lnTo>
                    <a:pt x="14" y="12"/>
                  </a:lnTo>
                  <a:lnTo>
                    <a:pt x="2" y="17"/>
                  </a:lnTo>
                  <a:lnTo>
                    <a:pt x="2" y="12"/>
                  </a:lnTo>
                  <a:lnTo>
                    <a:pt x="0" y="10"/>
                  </a:lnTo>
                  <a:lnTo>
                    <a:pt x="2" y="5"/>
                  </a:lnTo>
                  <a:lnTo>
                    <a:pt x="16" y="3"/>
                  </a:lnTo>
                  <a:lnTo>
                    <a:pt x="26" y="0"/>
                  </a:lnTo>
                  <a:lnTo>
                    <a:pt x="33" y="0"/>
                  </a:lnTo>
                  <a:lnTo>
                    <a:pt x="38" y="0"/>
                  </a:lnTo>
                  <a:lnTo>
                    <a:pt x="33" y="5"/>
                  </a:lnTo>
                  <a:lnTo>
                    <a:pt x="14"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63"/>
            <p:cNvSpPr/>
            <p:nvPr/>
          </p:nvSpPr>
          <p:spPr>
            <a:xfrm>
              <a:off x="4604308" y="2813219"/>
              <a:ext cx="109079" cy="233496"/>
            </a:xfrm>
            <a:custGeom>
              <a:rect b="b" l="l" r="r" t="t"/>
              <a:pathLst>
                <a:path extrusionOk="0" h="137" w="64">
                  <a:moveTo>
                    <a:pt x="43" y="2"/>
                  </a:moveTo>
                  <a:lnTo>
                    <a:pt x="43" y="2"/>
                  </a:lnTo>
                  <a:lnTo>
                    <a:pt x="43" y="14"/>
                  </a:lnTo>
                  <a:lnTo>
                    <a:pt x="57" y="7"/>
                  </a:lnTo>
                  <a:lnTo>
                    <a:pt x="57" y="9"/>
                  </a:lnTo>
                  <a:lnTo>
                    <a:pt x="50" y="21"/>
                  </a:lnTo>
                  <a:lnTo>
                    <a:pt x="50" y="28"/>
                  </a:lnTo>
                  <a:lnTo>
                    <a:pt x="54" y="33"/>
                  </a:lnTo>
                  <a:lnTo>
                    <a:pt x="52" y="52"/>
                  </a:lnTo>
                  <a:lnTo>
                    <a:pt x="43" y="61"/>
                  </a:lnTo>
                  <a:lnTo>
                    <a:pt x="45" y="71"/>
                  </a:lnTo>
                  <a:lnTo>
                    <a:pt x="54" y="71"/>
                  </a:lnTo>
                  <a:lnTo>
                    <a:pt x="57" y="80"/>
                  </a:lnTo>
                  <a:lnTo>
                    <a:pt x="64" y="85"/>
                  </a:lnTo>
                  <a:lnTo>
                    <a:pt x="62" y="99"/>
                  </a:lnTo>
                  <a:lnTo>
                    <a:pt x="54" y="104"/>
                  </a:lnTo>
                  <a:lnTo>
                    <a:pt x="50" y="109"/>
                  </a:lnTo>
                  <a:lnTo>
                    <a:pt x="38" y="118"/>
                  </a:lnTo>
                  <a:lnTo>
                    <a:pt x="40" y="125"/>
                  </a:lnTo>
                  <a:lnTo>
                    <a:pt x="38" y="132"/>
                  </a:lnTo>
                  <a:lnTo>
                    <a:pt x="31" y="137"/>
                  </a:lnTo>
                  <a:lnTo>
                    <a:pt x="24" y="104"/>
                  </a:lnTo>
                  <a:lnTo>
                    <a:pt x="14" y="97"/>
                  </a:lnTo>
                  <a:lnTo>
                    <a:pt x="14" y="92"/>
                  </a:lnTo>
                  <a:lnTo>
                    <a:pt x="2" y="80"/>
                  </a:lnTo>
                  <a:lnTo>
                    <a:pt x="0" y="66"/>
                  </a:lnTo>
                  <a:lnTo>
                    <a:pt x="10" y="54"/>
                  </a:lnTo>
                  <a:lnTo>
                    <a:pt x="14" y="38"/>
                  </a:lnTo>
                  <a:lnTo>
                    <a:pt x="10" y="19"/>
                  </a:lnTo>
                  <a:lnTo>
                    <a:pt x="14" y="9"/>
                  </a:lnTo>
                  <a:lnTo>
                    <a:pt x="33" y="0"/>
                  </a:lnTo>
                  <a:lnTo>
                    <a:pt x="43" y="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63"/>
            <p:cNvSpPr/>
            <p:nvPr/>
          </p:nvSpPr>
          <p:spPr>
            <a:xfrm>
              <a:off x="5115612" y="2642784"/>
              <a:ext cx="516418" cy="223270"/>
            </a:xfrm>
            <a:custGeom>
              <a:rect b="b" l="l" r="r" t="t"/>
              <a:pathLst>
                <a:path extrusionOk="0" h="131" w="303">
                  <a:moveTo>
                    <a:pt x="175" y="19"/>
                  </a:moveTo>
                  <a:lnTo>
                    <a:pt x="175" y="19"/>
                  </a:lnTo>
                  <a:lnTo>
                    <a:pt x="199" y="26"/>
                  </a:lnTo>
                  <a:lnTo>
                    <a:pt x="218" y="24"/>
                  </a:lnTo>
                  <a:lnTo>
                    <a:pt x="232" y="24"/>
                  </a:lnTo>
                  <a:lnTo>
                    <a:pt x="251" y="15"/>
                  </a:lnTo>
                  <a:lnTo>
                    <a:pt x="268" y="12"/>
                  </a:lnTo>
                  <a:lnTo>
                    <a:pt x="284" y="24"/>
                  </a:lnTo>
                  <a:lnTo>
                    <a:pt x="287" y="31"/>
                  </a:lnTo>
                  <a:lnTo>
                    <a:pt x="284" y="41"/>
                  </a:lnTo>
                  <a:lnTo>
                    <a:pt x="296" y="45"/>
                  </a:lnTo>
                  <a:lnTo>
                    <a:pt x="303" y="52"/>
                  </a:lnTo>
                  <a:lnTo>
                    <a:pt x="291" y="60"/>
                  </a:lnTo>
                  <a:lnTo>
                    <a:pt x="296" y="83"/>
                  </a:lnTo>
                  <a:lnTo>
                    <a:pt x="294" y="88"/>
                  </a:lnTo>
                  <a:lnTo>
                    <a:pt x="301" y="105"/>
                  </a:lnTo>
                  <a:lnTo>
                    <a:pt x="296" y="107"/>
                  </a:lnTo>
                  <a:lnTo>
                    <a:pt x="289" y="102"/>
                  </a:lnTo>
                  <a:lnTo>
                    <a:pt x="270" y="100"/>
                  </a:lnTo>
                  <a:lnTo>
                    <a:pt x="263" y="105"/>
                  </a:lnTo>
                  <a:lnTo>
                    <a:pt x="244" y="107"/>
                  </a:lnTo>
                  <a:lnTo>
                    <a:pt x="237" y="107"/>
                  </a:lnTo>
                  <a:lnTo>
                    <a:pt x="218" y="114"/>
                  </a:lnTo>
                  <a:lnTo>
                    <a:pt x="204" y="114"/>
                  </a:lnTo>
                  <a:lnTo>
                    <a:pt x="197" y="109"/>
                  </a:lnTo>
                  <a:lnTo>
                    <a:pt x="178" y="116"/>
                  </a:lnTo>
                  <a:lnTo>
                    <a:pt x="173" y="112"/>
                  </a:lnTo>
                  <a:lnTo>
                    <a:pt x="171" y="123"/>
                  </a:lnTo>
                  <a:lnTo>
                    <a:pt x="168" y="126"/>
                  </a:lnTo>
                  <a:lnTo>
                    <a:pt x="164" y="131"/>
                  </a:lnTo>
                  <a:lnTo>
                    <a:pt x="157" y="123"/>
                  </a:lnTo>
                  <a:lnTo>
                    <a:pt x="164" y="114"/>
                  </a:lnTo>
                  <a:lnTo>
                    <a:pt x="154" y="116"/>
                  </a:lnTo>
                  <a:lnTo>
                    <a:pt x="140" y="112"/>
                  </a:lnTo>
                  <a:lnTo>
                    <a:pt x="128" y="123"/>
                  </a:lnTo>
                  <a:lnTo>
                    <a:pt x="105" y="126"/>
                  </a:lnTo>
                  <a:lnTo>
                    <a:pt x="90" y="114"/>
                  </a:lnTo>
                  <a:lnTo>
                    <a:pt x="74" y="114"/>
                  </a:lnTo>
                  <a:lnTo>
                    <a:pt x="69" y="123"/>
                  </a:lnTo>
                  <a:lnTo>
                    <a:pt x="60" y="126"/>
                  </a:lnTo>
                  <a:lnTo>
                    <a:pt x="43" y="114"/>
                  </a:lnTo>
                  <a:lnTo>
                    <a:pt x="26" y="114"/>
                  </a:lnTo>
                  <a:lnTo>
                    <a:pt x="15" y="95"/>
                  </a:lnTo>
                  <a:lnTo>
                    <a:pt x="5" y="83"/>
                  </a:lnTo>
                  <a:lnTo>
                    <a:pt x="12" y="67"/>
                  </a:lnTo>
                  <a:lnTo>
                    <a:pt x="0" y="57"/>
                  </a:lnTo>
                  <a:lnTo>
                    <a:pt x="19" y="38"/>
                  </a:lnTo>
                  <a:lnTo>
                    <a:pt x="45" y="36"/>
                  </a:lnTo>
                  <a:lnTo>
                    <a:pt x="50" y="22"/>
                  </a:lnTo>
                  <a:lnTo>
                    <a:pt x="83" y="24"/>
                  </a:lnTo>
                  <a:lnTo>
                    <a:pt x="102" y="10"/>
                  </a:lnTo>
                  <a:lnTo>
                    <a:pt x="121" y="5"/>
                  </a:lnTo>
                  <a:lnTo>
                    <a:pt x="147" y="3"/>
                  </a:lnTo>
                  <a:lnTo>
                    <a:pt x="175" y="19"/>
                  </a:lnTo>
                  <a:close/>
                  <a:moveTo>
                    <a:pt x="17" y="31"/>
                  </a:moveTo>
                  <a:lnTo>
                    <a:pt x="17" y="31"/>
                  </a:lnTo>
                  <a:lnTo>
                    <a:pt x="5" y="43"/>
                  </a:lnTo>
                  <a:lnTo>
                    <a:pt x="0" y="34"/>
                  </a:lnTo>
                  <a:lnTo>
                    <a:pt x="0" y="29"/>
                  </a:lnTo>
                  <a:lnTo>
                    <a:pt x="3" y="26"/>
                  </a:lnTo>
                  <a:lnTo>
                    <a:pt x="10" y="12"/>
                  </a:lnTo>
                  <a:lnTo>
                    <a:pt x="0" y="7"/>
                  </a:lnTo>
                  <a:lnTo>
                    <a:pt x="17" y="0"/>
                  </a:lnTo>
                  <a:lnTo>
                    <a:pt x="31" y="5"/>
                  </a:lnTo>
                  <a:lnTo>
                    <a:pt x="34" y="12"/>
                  </a:lnTo>
                  <a:lnTo>
                    <a:pt x="48" y="19"/>
                  </a:lnTo>
                  <a:lnTo>
                    <a:pt x="45" y="24"/>
                  </a:lnTo>
                  <a:lnTo>
                    <a:pt x="24" y="24"/>
                  </a:lnTo>
                  <a:lnTo>
                    <a:pt x="17" y="31"/>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3" name="Google Shape;1203;p63"/>
            <p:cNvSpPr/>
            <p:nvPr/>
          </p:nvSpPr>
          <p:spPr>
            <a:xfrm>
              <a:off x="7713038" y="3200106"/>
              <a:ext cx="47722" cy="100557"/>
            </a:xfrm>
            <a:custGeom>
              <a:rect b="b" l="l" r="r" t="t"/>
              <a:pathLst>
                <a:path extrusionOk="0" h="59" w="28">
                  <a:moveTo>
                    <a:pt x="16" y="45"/>
                  </a:moveTo>
                  <a:lnTo>
                    <a:pt x="16" y="45"/>
                  </a:lnTo>
                  <a:lnTo>
                    <a:pt x="9" y="59"/>
                  </a:lnTo>
                  <a:lnTo>
                    <a:pt x="0" y="45"/>
                  </a:lnTo>
                  <a:lnTo>
                    <a:pt x="0" y="31"/>
                  </a:lnTo>
                  <a:lnTo>
                    <a:pt x="9" y="14"/>
                  </a:lnTo>
                  <a:lnTo>
                    <a:pt x="21" y="0"/>
                  </a:lnTo>
                  <a:lnTo>
                    <a:pt x="28" y="7"/>
                  </a:lnTo>
                  <a:lnTo>
                    <a:pt x="26" y="17"/>
                  </a:lnTo>
                  <a:lnTo>
                    <a:pt x="16" y="45"/>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4" name="Google Shape;1204;p63"/>
            <p:cNvSpPr/>
            <p:nvPr/>
          </p:nvSpPr>
          <p:spPr>
            <a:xfrm>
              <a:off x="5008238" y="2232037"/>
              <a:ext cx="495966" cy="330644"/>
            </a:xfrm>
            <a:custGeom>
              <a:rect b="b" l="l" r="r" t="t"/>
              <a:pathLst>
                <a:path extrusionOk="0" h="10000" w="10000">
                  <a:moveTo>
                    <a:pt x="6495" y="0"/>
                  </a:moveTo>
                  <a:lnTo>
                    <a:pt x="6495" y="0"/>
                  </a:lnTo>
                  <a:lnTo>
                    <a:pt x="6804" y="722"/>
                  </a:lnTo>
                  <a:lnTo>
                    <a:pt x="6667" y="979"/>
                  </a:lnTo>
                  <a:cubicBezTo>
                    <a:pt x="6690" y="1099"/>
                    <a:pt x="6712" y="1220"/>
                    <a:pt x="6735" y="1340"/>
                  </a:cubicBezTo>
                  <a:lnTo>
                    <a:pt x="7148" y="1443"/>
                  </a:lnTo>
                  <a:lnTo>
                    <a:pt x="7388" y="2062"/>
                  </a:lnTo>
                  <a:lnTo>
                    <a:pt x="7388" y="2320"/>
                  </a:lnTo>
                  <a:lnTo>
                    <a:pt x="8041" y="2784"/>
                  </a:lnTo>
                  <a:lnTo>
                    <a:pt x="8522" y="2577"/>
                  </a:lnTo>
                  <a:lnTo>
                    <a:pt x="8832" y="3144"/>
                  </a:lnTo>
                  <a:lnTo>
                    <a:pt x="9175" y="3144"/>
                  </a:lnTo>
                  <a:lnTo>
                    <a:pt x="10000" y="3557"/>
                  </a:lnTo>
                  <a:lnTo>
                    <a:pt x="10000" y="3918"/>
                  </a:lnTo>
                  <a:lnTo>
                    <a:pt x="9725" y="4536"/>
                  </a:lnTo>
                  <a:cubicBezTo>
                    <a:pt x="9782" y="4777"/>
                    <a:pt x="9840" y="5017"/>
                    <a:pt x="9897" y="5258"/>
                  </a:cubicBezTo>
                  <a:cubicBezTo>
                    <a:pt x="9874" y="5413"/>
                    <a:pt x="9851" y="5567"/>
                    <a:pt x="9828" y="5722"/>
                  </a:cubicBezTo>
                  <a:lnTo>
                    <a:pt x="9424" y="5830"/>
                  </a:lnTo>
                  <a:cubicBezTo>
                    <a:pt x="9380" y="6058"/>
                    <a:pt x="9155" y="6178"/>
                    <a:pt x="9111" y="6406"/>
                  </a:cubicBezTo>
                  <a:lnTo>
                    <a:pt x="9003" y="6701"/>
                  </a:lnTo>
                  <a:lnTo>
                    <a:pt x="8522" y="6804"/>
                  </a:lnTo>
                  <a:lnTo>
                    <a:pt x="8110" y="7216"/>
                  </a:lnTo>
                  <a:lnTo>
                    <a:pt x="7629" y="7216"/>
                  </a:lnTo>
                  <a:lnTo>
                    <a:pt x="7148" y="7680"/>
                  </a:lnTo>
                  <a:lnTo>
                    <a:pt x="7148" y="8402"/>
                  </a:lnTo>
                  <a:lnTo>
                    <a:pt x="7457" y="8763"/>
                  </a:lnTo>
                  <a:lnTo>
                    <a:pt x="8041" y="8660"/>
                  </a:lnTo>
                  <a:cubicBezTo>
                    <a:pt x="8007" y="8780"/>
                    <a:pt x="7972" y="8901"/>
                    <a:pt x="7938" y="9021"/>
                  </a:cubicBezTo>
                  <a:lnTo>
                    <a:pt x="7285" y="9278"/>
                  </a:lnTo>
                  <a:lnTo>
                    <a:pt x="6564" y="10000"/>
                  </a:lnTo>
                  <a:lnTo>
                    <a:pt x="6254" y="9639"/>
                  </a:lnTo>
                  <a:cubicBezTo>
                    <a:pt x="6277" y="9467"/>
                    <a:pt x="6300" y="9296"/>
                    <a:pt x="6323" y="9124"/>
                  </a:cubicBezTo>
                  <a:lnTo>
                    <a:pt x="5773" y="8763"/>
                  </a:lnTo>
                  <a:cubicBezTo>
                    <a:pt x="5796" y="8694"/>
                    <a:pt x="5819" y="8626"/>
                    <a:pt x="5842" y="8557"/>
                  </a:cubicBezTo>
                  <a:lnTo>
                    <a:pt x="6323" y="8196"/>
                  </a:lnTo>
                  <a:lnTo>
                    <a:pt x="6254" y="7938"/>
                  </a:lnTo>
                  <a:lnTo>
                    <a:pt x="5361" y="7577"/>
                  </a:lnTo>
                  <a:lnTo>
                    <a:pt x="5361" y="7216"/>
                  </a:lnTo>
                  <a:lnTo>
                    <a:pt x="4777" y="7320"/>
                  </a:lnTo>
                  <a:cubicBezTo>
                    <a:pt x="4697" y="7526"/>
                    <a:pt x="4616" y="7732"/>
                    <a:pt x="4536" y="7938"/>
                  </a:cubicBezTo>
                  <a:lnTo>
                    <a:pt x="4124" y="8918"/>
                  </a:lnTo>
                  <a:lnTo>
                    <a:pt x="3883" y="8660"/>
                  </a:lnTo>
                  <a:lnTo>
                    <a:pt x="3643" y="8763"/>
                  </a:lnTo>
                  <a:lnTo>
                    <a:pt x="3402" y="8660"/>
                  </a:lnTo>
                  <a:cubicBezTo>
                    <a:pt x="3425" y="8626"/>
                    <a:pt x="3448" y="8591"/>
                    <a:pt x="3471" y="8557"/>
                  </a:cubicBezTo>
                  <a:cubicBezTo>
                    <a:pt x="3528" y="8385"/>
                    <a:pt x="3586" y="8213"/>
                    <a:pt x="3643" y="8041"/>
                  </a:cubicBezTo>
                  <a:lnTo>
                    <a:pt x="3814" y="7680"/>
                  </a:lnTo>
                  <a:cubicBezTo>
                    <a:pt x="3780" y="7594"/>
                    <a:pt x="3745" y="7509"/>
                    <a:pt x="3711" y="7423"/>
                  </a:cubicBezTo>
                  <a:lnTo>
                    <a:pt x="3883" y="7423"/>
                  </a:lnTo>
                  <a:lnTo>
                    <a:pt x="3883" y="7577"/>
                  </a:lnTo>
                  <a:lnTo>
                    <a:pt x="4227" y="7577"/>
                  </a:lnTo>
                  <a:cubicBezTo>
                    <a:pt x="4273" y="7526"/>
                    <a:pt x="4318" y="7474"/>
                    <a:pt x="4364" y="7423"/>
                  </a:cubicBezTo>
                  <a:cubicBezTo>
                    <a:pt x="4341" y="7389"/>
                    <a:pt x="4319" y="7354"/>
                    <a:pt x="4296" y="7320"/>
                  </a:cubicBezTo>
                  <a:lnTo>
                    <a:pt x="4364" y="7216"/>
                  </a:lnTo>
                  <a:lnTo>
                    <a:pt x="4124" y="6804"/>
                  </a:lnTo>
                  <a:cubicBezTo>
                    <a:pt x="4101" y="6649"/>
                    <a:pt x="4078" y="6495"/>
                    <a:pt x="4055" y="6340"/>
                  </a:cubicBezTo>
                  <a:lnTo>
                    <a:pt x="3883" y="6237"/>
                  </a:lnTo>
                  <a:lnTo>
                    <a:pt x="3883" y="5722"/>
                  </a:lnTo>
                  <a:lnTo>
                    <a:pt x="3643" y="5464"/>
                  </a:lnTo>
                  <a:lnTo>
                    <a:pt x="3402" y="5361"/>
                  </a:lnTo>
                  <a:lnTo>
                    <a:pt x="2990" y="5000"/>
                  </a:lnTo>
                  <a:lnTo>
                    <a:pt x="2577" y="5103"/>
                  </a:lnTo>
                  <a:cubicBezTo>
                    <a:pt x="2554" y="5189"/>
                    <a:pt x="2532" y="5275"/>
                    <a:pt x="2509" y="5361"/>
                  </a:cubicBezTo>
                  <a:lnTo>
                    <a:pt x="2268" y="5361"/>
                  </a:lnTo>
                  <a:lnTo>
                    <a:pt x="2096" y="5619"/>
                  </a:lnTo>
                  <a:lnTo>
                    <a:pt x="1684" y="5722"/>
                  </a:lnTo>
                  <a:lnTo>
                    <a:pt x="1546" y="5876"/>
                  </a:lnTo>
                  <a:lnTo>
                    <a:pt x="1271" y="5619"/>
                  </a:lnTo>
                  <a:lnTo>
                    <a:pt x="893" y="5619"/>
                  </a:lnTo>
                  <a:lnTo>
                    <a:pt x="550" y="5464"/>
                  </a:lnTo>
                  <a:lnTo>
                    <a:pt x="309" y="5722"/>
                  </a:lnTo>
                  <a:lnTo>
                    <a:pt x="309" y="5361"/>
                  </a:lnTo>
                  <a:lnTo>
                    <a:pt x="0" y="5000"/>
                  </a:lnTo>
                  <a:cubicBezTo>
                    <a:pt x="23" y="4845"/>
                    <a:pt x="46" y="4691"/>
                    <a:pt x="69" y="4536"/>
                  </a:cubicBezTo>
                  <a:lnTo>
                    <a:pt x="241" y="4278"/>
                  </a:lnTo>
                  <a:lnTo>
                    <a:pt x="378" y="4278"/>
                  </a:lnTo>
                  <a:cubicBezTo>
                    <a:pt x="332" y="4072"/>
                    <a:pt x="287" y="3866"/>
                    <a:pt x="241" y="3660"/>
                  </a:cubicBezTo>
                  <a:lnTo>
                    <a:pt x="722" y="2680"/>
                  </a:lnTo>
                  <a:lnTo>
                    <a:pt x="962" y="2423"/>
                  </a:lnTo>
                  <a:lnTo>
                    <a:pt x="1031" y="2216"/>
                  </a:lnTo>
                  <a:cubicBezTo>
                    <a:pt x="951" y="1804"/>
                    <a:pt x="870" y="1391"/>
                    <a:pt x="790" y="979"/>
                  </a:cubicBezTo>
                  <a:lnTo>
                    <a:pt x="1031" y="979"/>
                  </a:lnTo>
                  <a:lnTo>
                    <a:pt x="1375" y="619"/>
                  </a:lnTo>
                  <a:lnTo>
                    <a:pt x="1787" y="464"/>
                  </a:lnTo>
                  <a:lnTo>
                    <a:pt x="2337" y="619"/>
                  </a:lnTo>
                  <a:lnTo>
                    <a:pt x="2990" y="979"/>
                  </a:lnTo>
                  <a:lnTo>
                    <a:pt x="3402" y="979"/>
                  </a:lnTo>
                  <a:lnTo>
                    <a:pt x="3574" y="1237"/>
                  </a:lnTo>
                  <a:lnTo>
                    <a:pt x="3814" y="979"/>
                  </a:lnTo>
                  <a:lnTo>
                    <a:pt x="3952" y="1237"/>
                  </a:lnTo>
                  <a:lnTo>
                    <a:pt x="4467" y="1237"/>
                  </a:lnTo>
                  <a:lnTo>
                    <a:pt x="4708" y="1340"/>
                  </a:lnTo>
                  <a:lnTo>
                    <a:pt x="4708" y="619"/>
                  </a:lnTo>
                  <a:lnTo>
                    <a:pt x="4880" y="361"/>
                  </a:lnTo>
                  <a:lnTo>
                    <a:pt x="5361" y="258"/>
                  </a:lnTo>
                  <a:lnTo>
                    <a:pt x="5601" y="361"/>
                  </a:lnTo>
                  <a:cubicBezTo>
                    <a:pt x="5624" y="241"/>
                    <a:pt x="5647" y="120"/>
                    <a:pt x="5670" y="0"/>
                  </a:cubicBezTo>
                  <a:lnTo>
                    <a:pt x="5911" y="0"/>
                  </a:lnTo>
                  <a:lnTo>
                    <a:pt x="6495"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5" name="Google Shape;1205;p63"/>
            <p:cNvSpPr/>
            <p:nvPr/>
          </p:nvSpPr>
          <p:spPr>
            <a:xfrm>
              <a:off x="2785769" y="4785150"/>
              <a:ext cx="141461" cy="158505"/>
            </a:xfrm>
            <a:custGeom>
              <a:rect b="b" l="l" r="r" t="t"/>
              <a:pathLst>
                <a:path extrusionOk="0" h="93" w="83">
                  <a:moveTo>
                    <a:pt x="22" y="0"/>
                  </a:moveTo>
                  <a:lnTo>
                    <a:pt x="22" y="0"/>
                  </a:lnTo>
                  <a:lnTo>
                    <a:pt x="41" y="14"/>
                  </a:lnTo>
                  <a:lnTo>
                    <a:pt x="45" y="14"/>
                  </a:lnTo>
                  <a:lnTo>
                    <a:pt x="62" y="26"/>
                  </a:lnTo>
                  <a:lnTo>
                    <a:pt x="74" y="36"/>
                  </a:lnTo>
                  <a:lnTo>
                    <a:pt x="83" y="50"/>
                  </a:lnTo>
                  <a:lnTo>
                    <a:pt x="76" y="59"/>
                  </a:lnTo>
                  <a:lnTo>
                    <a:pt x="81" y="69"/>
                  </a:lnTo>
                  <a:lnTo>
                    <a:pt x="74" y="81"/>
                  </a:lnTo>
                  <a:lnTo>
                    <a:pt x="57" y="93"/>
                  </a:lnTo>
                  <a:lnTo>
                    <a:pt x="43" y="88"/>
                  </a:lnTo>
                  <a:lnTo>
                    <a:pt x="36" y="90"/>
                  </a:lnTo>
                  <a:lnTo>
                    <a:pt x="19" y="83"/>
                  </a:lnTo>
                  <a:lnTo>
                    <a:pt x="10" y="83"/>
                  </a:lnTo>
                  <a:lnTo>
                    <a:pt x="0" y="74"/>
                  </a:lnTo>
                  <a:lnTo>
                    <a:pt x="0" y="59"/>
                  </a:lnTo>
                  <a:lnTo>
                    <a:pt x="5" y="55"/>
                  </a:lnTo>
                  <a:lnTo>
                    <a:pt x="5" y="36"/>
                  </a:lnTo>
                  <a:lnTo>
                    <a:pt x="10" y="17"/>
                  </a:lnTo>
                  <a:lnTo>
                    <a:pt x="12" y="3"/>
                  </a:lnTo>
                  <a:lnTo>
                    <a:pt x="22" y="0"/>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6" name="Google Shape;1206;p63"/>
            <p:cNvSpPr/>
            <p:nvPr/>
          </p:nvSpPr>
          <p:spPr>
            <a:xfrm>
              <a:off x="-341709" y="1081601"/>
              <a:ext cx="2890574" cy="2312801"/>
            </a:xfrm>
            <a:custGeom>
              <a:rect b="b" l="l" r="r" t="t"/>
              <a:pathLst>
                <a:path extrusionOk="0" h="1357" w="1696">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63"/>
            <p:cNvSpPr/>
            <p:nvPr/>
          </p:nvSpPr>
          <p:spPr>
            <a:xfrm>
              <a:off x="2375021" y="3583584"/>
              <a:ext cx="371548" cy="318713"/>
            </a:xfrm>
            <a:custGeom>
              <a:rect b="b" l="l" r="r" t="t"/>
              <a:pathLst>
                <a:path extrusionOk="0" h="187" w="218">
                  <a:moveTo>
                    <a:pt x="83" y="26"/>
                  </a:moveTo>
                  <a:lnTo>
                    <a:pt x="83" y="26"/>
                  </a:lnTo>
                  <a:lnTo>
                    <a:pt x="97" y="26"/>
                  </a:lnTo>
                  <a:lnTo>
                    <a:pt x="114" y="26"/>
                  </a:lnTo>
                  <a:lnTo>
                    <a:pt x="123" y="33"/>
                  </a:lnTo>
                  <a:lnTo>
                    <a:pt x="135" y="35"/>
                  </a:lnTo>
                  <a:lnTo>
                    <a:pt x="144" y="28"/>
                  </a:lnTo>
                  <a:lnTo>
                    <a:pt x="144" y="26"/>
                  </a:lnTo>
                  <a:lnTo>
                    <a:pt x="166" y="24"/>
                  </a:lnTo>
                  <a:lnTo>
                    <a:pt x="185" y="24"/>
                  </a:lnTo>
                  <a:lnTo>
                    <a:pt x="170" y="28"/>
                  </a:lnTo>
                  <a:lnTo>
                    <a:pt x="175" y="35"/>
                  </a:lnTo>
                  <a:lnTo>
                    <a:pt x="189" y="38"/>
                  </a:lnTo>
                  <a:lnTo>
                    <a:pt x="201" y="45"/>
                  </a:lnTo>
                  <a:lnTo>
                    <a:pt x="203" y="59"/>
                  </a:lnTo>
                  <a:lnTo>
                    <a:pt x="213" y="59"/>
                  </a:lnTo>
                  <a:lnTo>
                    <a:pt x="218" y="61"/>
                  </a:lnTo>
                  <a:lnTo>
                    <a:pt x="206" y="71"/>
                  </a:lnTo>
                  <a:lnTo>
                    <a:pt x="203" y="78"/>
                  </a:lnTo>
                  <a:lnTo>
                    <a:pt x="211" y="83"/>
                  </a:lnTo>
                  <a:lnTo>
                    <a:pt x="206" y="87"/>
                  </a:lnTo>
                  <a:lnTo>
                    <a:pt x="196" y="90"/>
                  </a:lnTo>
                  <a:lnTo>
                    <a:pt x="196" y="97"/>
                  </a:lnTo>
                  <a:lnTo>
                    <a:pt x="192" y="102"/>
                  </a:lnTo>
                  <a:lnTo>
                    <a:pt x="203" y="113"/>
                  </a:lnTo>
                  <a:lnTo>
                    <a:pt x="206" y="118"/>
                  </a:lnTo>
                  <a:lnTo>
                    <a:pt x="199" y="125"/>
                  </a:lnTo>
                  <a:lnTo>
                    <a:pt x="182" y="130"/>
                  </a:lnTo>
                  <a:lnTo>
                    <a:pt x="168" y="132"/>
                  </a:lnTo>
                  <a:lnTo>
                    <a:pt x="166" y="137"/>
                  </a:lnTo>
                  <a:lnTo>
                    <a:pt x="151" y="132"/>
                  </a:lnTo>
                  <a:lnTo>
                    <a:pt x="140" y="130"/>
                  </a:lnTo>
                  <a:lnTo>
                    <a:pt x="137" y="132"/>
                  </a:lnTo>
                  <a:lnTo>
                    <a:pt x="144" y="137"/>
                  </a:lnTo>
                  <a:lnTo>
                    <a:pt x="142" y="147"/>
                  </a:lnTo>
                  <a:lnTo>
                    <a:pt x="144" y="156"/>
                  </a:lnTo>
                  <a:lnTo>
                    <a:pt x="159" y="158"/>
                  </a:lnTo>
                  <a:lnTo>
                    <a:pt x="161" y="161"/>
                  </a:lnTo>
                  <a:lnTo>
                    <a:pt x="149" y="166"/>
                  </a:lnTo>
                  <a:lnTo>
                    <a:pt x="147" y="175"/>
                  </a:lnTo>
                  <a:lnTo>
                    <a:pt x="140" y="175"/>
                  </a:lnTo>
                  <a:lnTo>
                    <a:pt x="128" y="180"/>
                  </a:lnTo>
                  <a:lnTo>
                    <a:pt x="125" y="184"/>
                  </a:lnTo>
                  <a:lnTo>
                    <a:pt x="114" y="187"/>
                  </a:lnTo>
                  <a:lnTo>
                    <a:pt x="104" y="177"/>
                  </a:lnTo>
                  <a:lnTo>
                    <a:pt x="99" y="161"/>
                  </a:lnTo>
                  <a:lnTo>
                    <a:pt x="95" y="156"/>
                  </a:lnTo>
                  <a:lnTo>
                    <a:pt x="88" y="151"/>
                  </a:lnTo>
                  <a:lnTo>
                    <a:pt x="97" y="144"/>
                  </a:lnTo>
                  <a:lnTo>
                    <a:pt x="97" y="140"/>
                  </a:lnTo>
                  <a:lnTo>
                    <a:pt x="90" y="135"/>
                  </a:lnTo>
                  <a:lnTo>
                    <a:pt x="88" y="125"/>
                  </a:lnTo>
                  <a:lnTo>
                    <a:pt x="90" y="113"/>
                  </a:lnTo>
                  <a:lnTo>
                    <a:pt x="92" y="109"/>
                  </a:lnTo>
                  <a:lnTo>
                    <a:pt x="95" y="99"/>
                  </a:lnTo>
                  <a:lnTo>
                    <a:pt x="90" y="97"/>
                  </a:lnTo>
                  <a:lnTo>
                    <a:pt x="80" y="97"/>
                  </a:lnTo>
                  <a:lnTo>
                    <a:pt x="69" y="97"/>
                  </a:lnTo>
                  <a:lnTo>
                    <a:pt x="62" y="99"/>
                  </a:lnTo>
                  <a:lnTo>
                    <a:pt x="52" y="85"/>
                  </a:lnTo>
                  <a:lnTo>
                    <a:pt x="43" y="83"/>
                  </a:lnTo>
                  <a:lnTo>
                    <a:pt x="21" y="85"/>
                  </a:lnTo>
                  <a:lnTo>
                    <a:pt x="17" y="80"/>
                  </a:lnTo>
                  <a:lnTo>
                    <a:pt x="14" y="78"/>
                  </a:lnTo>
                  <a:lnTo>
                    <a:pt x="12" y="73"/>
                  </a:lnTo>
                  <a:lnTo>
                    <a:pt x="14" y="69"/>
                  </a:lnTo>
                  <a:lnTo>
                    <a:pt x="14" y="61"/>
                  </a:lnTo>
                  <a:lnTo>
                    <a:pt x="10" y="59"/>
                  </a:lnTo>
                  <a:lnTo>
                    <a:pt x="7" y="50"/>
                  </a:lnTo>
                  <a:lnTo>
                    <a:pt x="0" y="50"/>
                  </a:lnTo>
                  <a:lnTo>
                    <a:pt x="5" y="40"/>
                  </a:lnTo>
                  <a:lnTo>
                    <a:pt x="7" y="28"/>
                  </a:lnTo>
                  <a:lnTo>
                    <a:pt x="12" y="21"/>
                  </a:lnTo>
                  <a:lnTo>
                    <a:pt x="17" y="16"/>
                  </a:lnTo>
                  <a:lnTo>
                    <a:pt x="21" y="9"/>
                  </a:lnTo>
                  <a:lnTo>
                    <a:pt x="31" y="7"/>
                  </a:lnTo>
                  <a:lnTo>
                    <a:pt x="31" y="9"/>
                  </a:lnTo>
                  <a:lnTo>
                    <a:pt x="21" y="12"/>
                  </a:lnTo>
                  <a:lnTo>
                    <a:pt x="26" y="19"/>
                  </a:lnTo>
                  <a:lnTo>
                    <a:pt x="26" y="28"/>
                  </a:lnTo>
                  <a:lnTo>
                    <a:pt x="19" y="38"/>
                  </a:lnTo>
                  <a:lnTo>
                    <a:pt x="26" y="50"/>
                  </a:lnTo>
                  <a:lnTo>
                    <a:pt x="33" y="50"/>
                  </a:lnTo>
                  <a:lnTo>
                    <a:pt x="36" y="38"/>
                  </a:lnTo>
                  <a:lnTo>
                    <a:pt x="31" y="33"/>
                  </a:lnTo>
                  <a:lnTo>
                    <a:pt x="31" y="19"/>
                  </a:lnTo>
                  <a:lnTo>
                    <a:pt x="50" y="14"/>
                  </a:lnTo>
                  <a:lnTo>
                    <a:pt x="47" y="5"/>
                  </a:lnTo>
                  <a:lnTo>
                    <a:pt x="54" y="0"/>
                  </a:lnTo>
                  <a:lnTo>
                    <a:pt x="59" y="12"/>
                  </a:lnTo>
                  <a:lnTo>
                    <a:pt x="71" y="12"/>
                  </a:lnTo>
                  <a:lnTo>
                    <a:pt x="83" y="21"/>
                  </a:lnTo>
                  <a:lnTo>
                    <a:pt x="83" y="26"/>
                  </a:lnTo>
                  <a:lnTo>
                    <a:pt x="83" y="26"/>
                  </a:lnTo>
                  <a:lnTo>
                    <a:pt x="83" y="26"/>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63"/>
            <p:cNvSpPr/>
            <p:nvPr/>
          </p:nvSpPr>
          <p:spPr>
            <a:xfrm>
              <a:off x="8994707" y="4324976"/>
              <a:ext cx="35792" cy="57948"/>
            </a:xfrm>
            <a:custGeom>
              <a:rect b="b" l="l" r="r" t="t"/>
              <a:pathLst>
                <a:path extrusionOk="0" h="34" w="21">
                  <a:moveTo>
                    <a:pt x="21" y="31"/>
                  </a:moveTo>
                  <a:lnTo>
                    <a:pt x="21" y="31"/>
                  </a:lnTo>
                  <a:lnTo>
                    <a:pt x="14" y="34"/>
                  </a:lnTo>
                  <a:lnTo>
                    <a:pt x="9" y="26"/>
                  </a:lnTo>
                  <a:lnTo>
                    <a:pt x="9" y="22"/>
                  </a:lnTo>
                  <a:lnTo>
                    <a:pt x="21" y="31"/>
                  </a:lnTo>
                  <a:close/>
                  <a:moveTo>
                    <a:pt x="9" y="5"/>
                  </a:moveTo>
                  <a:lnTo>
                    <a:pt x="9" y="5"/>
                  </a:lnTo>
                  <a:lnTo>
                    <a:pt x="12" y="19"/>
                  </a:lnTo>
                  <a:lnTo>
                    <a:pt x="7" y="17"/>
                  </a:lnTo>
                  <a:lnTo>
                    <a:pt x="2" y="17"/>
                  </a:lnTo>
                  <a:lnTo>
                    <a:pt x="0" y="12"/>
                  </a:lnTo>
                  <a:lnTo>
                    <a:pt x="0" y="0"/>
                  </a:lnTo>
                  <a:lnTo>
                    <a:pt x="9" y="5"/>
                  </a:lnTo>
                  <a:close/>
                </a:path>
              </a:pathLst>
            </a:custGeom>
            <a:solidFill>
              <a:schemeClr val="dk1">
                <a:alpha val="20000"/>
              </a:schemeClr>
            </a:solidFill>
            <a:ln cap="flat"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63"/>
            <p:cNvSpPr/>
            <p:nvPr/>
          </p:nvSpPr>
          <p:spPr>
            <a:xfrm>
              <a:off x="8994707" y="4324976"/>
              <a:ext cx="35792" cy="57948"/>
            </a:xfrm>
            <a:custGeom>
              <a:rect b="b" l="l" r="r" t="t"/>
              <a:pathLst>
                <a:path extrusionOk="0" h="34" w="21">
                  <a:moveTo>
                    <a:pt x="21" y="31"/>
                  </a:moveTo>
                  <a:lnTo>
                    <a:pt x="21" y="31"/>
                  </a:lnTo>
                  <a:lnTo>
                    <a:pt x="14" y="34"/>
                  </a:lnTo>
                  <a:lnTo>
                    <a:pt x="9" y="26"/>
                  </a:lnTo>
                  <a:lnTo>
                    <a:pt x="9" y="22"/>
                  </a:lnTo>
                  <a:lnTo>
                    <a:pt x="21" y="31"/>
                  </a:lnTo>
                  <a:moveTo>
                    <a:pt x="9" y="5"/>
                  </a:moveTo>
                  <a:lnTo>
                    <a:pt x="9" y="5"/>
                  </a:lnTo>
                  <a:lnTo>
                    <a:pt x="12" y="19"/>
                  </a:lnTo>
                  <a:lnTo>
                    <a:pt x="7" y="17"/>
                  </a:lnTo>
                  <a:lnTo>
                    <a:pt x="2" y="17"/>
                  </a:lnTo>
                  <a:lnTo>
                    <a:pt x="0" y="12"/>
                  </a:lnTo>
                  <a:lnTo>
                    <a:pt x="0" y="0"/>
                  </a:lnTo>
                  <a:lnTo>
                    <a:pt x="9" y="5"/>
                  </a:lnTo>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63"/>
            <p:cNvSpPr/>
            <p:nvPr/>
          </p:nvSpPr>
          <p:spPr>
            <a:xfrm>
              <a:off x="5139804" y="4740837"/>
              <a:ext cx="68006" cy="68500"/>
            </a:xfrm>
            <a:custGeom>
              <a:rect b="b" l="l" r="r" t="t"/>
              <a:pathLst>
                <a:path extrusionOk="0" h="91333" w="90674">
                  <a:moveTo>
                    <a:pt x="60915" y="0"/>
                  </a:moveTo>
                  <a:lnTo>
                    <a:pt x="76822" y="11363"/>
                  </a:lnTo>
                  <a:lnTo>
                    <a:pt x="85912" y="22725"/>
                  </a:lnTo>
                  <a:lnTo>
                    <a:pt x="84892" y="25021"/>
                  </a:lnTo>
                  <a:lnTo>
                    <a:pt x="90674" y="32249"/>
                  </a:lnTo>
                  <a:lnTo>
                    <a:pt x="81584" y="52701"/>
                  </a:lnTo>
                  <a:lnTo>
                    <a:pt x="74767" y="68609"/>
                  </a:lnTo>
                  <a:lnTo>
                    <a:pt x="54314" y="75426"/>
                  </a:lnTo>
                  <a:lnTo>
                    <a:pt x="49769" y="84516"/>
                  </a:lnTo>
                  <a:lnTo>
                    <a:pt x="38407" y="91333"/>
                  </a:lnTo>
                  <a:lnTo>
                    <a:pt x="36041" y="88798"/>
                  </a:lnTo>
                  <a:lnTo>
                    <a:pt x="31815" y="91333"/>
                  </a:lnTo>
                  <a:lnTo>
                    <a:pt x="0" y="57246"/>
                  </a:lnTo>
                  <a:lnTo>
                    <a:pt x="5007" y="51126"/>
                  </a:lnTo>
                  <a:lnTo>
                    <a:pt x="1830" y="47722"/>
                  </a:lnTo>
                  <a:lnTo>
                    <a:pt x="22283" y="22725"/>
                  </a:lnTo>
                  <a:lnTo>
                    <a:pt x="45007" y="6817"/>
                  </a:lnTo>
                  <a:close/>
                </a:path>
              </a:pathLst>
            </a:custGeom>
            <a:solidFill>
              <a:schemeClr val="dk1">
                <a:alpha val="20000"/>
              </a:schemeClr>
            </a:solidFill>
            <a:ln cap="rnd" cmpd="sng" w="152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1" name="Google Shape;1211;p63"/>
          <p:cNvSpPr/>
          <p:nvPr/>
        </p:nvSpPr>
        <p:spPr>
          <a:xfrm>
            <a:off x="573849" y="2589508"/>
            <a:ext cx="3047888" cy="3882730"/>
          </a:xfrm>
          <a:prstGeom prst="roundRect">
            <a:avLst>
              <a:gd fmla="val 17377" name="adj"/>
            </a:avLst>
          </a:prstGeom>
          <a:solidFill>
            <a:srgbClr val="7030A0"/>
          </a:solidFill>
          <a:ln>
            <a:noFill/>
          </a:ln>
          <a:effectLst>
            <a:outerShdw blurRad="190500" rotWithShape="0" algn="tl" dir="2700000" dist="152400">
              <a:srgbClr val="000000">
                <a:alpha val="3294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2" name="Google Shape;1212;p63"/>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3" name="Google Shape;1213;p63"/>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4" name="Google Shape;1214;p63"/>
          <p:cNvSpPr txBox="1"/>
          <p:nvPr/>
        </p:nvSpPr>
        <p:spPr>
          <a:xfrm>
            <a:off x="1466557" y="2976431"/>
            <a:ext cx="2038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Poppins Medium"/>
                <a:ea typeface="Poppins Medium"/>
                <a:cs typeface="Poppins Medium"/>
                <a:sym typeface="Poppins Medium"/>
              </a:rPr>
              <a:t>Map Style</a:t>
            </a:r>
            <a:endParaRPr/>
          </a:p>
        </p:txBody>
      </p:sp>
      <p:sp>
        <p:nvSpPr>
          <p:cNvPr id="1215" name="Google Shape;1215;p63"/>
          <p:cNvSpPr txBox="1"/>
          <p:nvPr/>
        </p:nvSpPr>
        <p:spPr>
          <a:xfrm>
            <a:off x="1461680" y="3289603"/>
            <a:ext cx="1818263" cy="26404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1000"/>
              <a:buFont typeface="Poppins"/>
              <a:buNone/>
            </a:pPr>
            <a:r>
              <a:rPr b="0" i="0" lang="en-US" sz="1000">
                <a:solidFill>
                  <a:schemeClr val="lt1"/>
                </a:solidFill>
                <a:latin typeface="Poppins"/>
                <a:ea typeface="Poppins"/>
                <a:cs typeface="Poppins"/>
                <a:sym typeface="Poppins"/>
              </a:rPr>
              <a:t>Maps small title here</a:t>
            </a:r>
            <a:endParaRPr b="0" i="0" sz="300">
              <a:solidFill>
                <a:schemeClr val="lt1"/>
              </a:solidFill>
              <a:latin typeface="Poppins"/>
              <a:ea typeface="Poppins"/>
              <a:cs typeface="Poppins"/>
              <a:sym typeface="Poppins"/>
            </a:endParaRPr>
          </a:p>
        </p:txBody>
      </p:sp>
      <p:cxnSp>
        <p:nvCxnSpPr>
          <p:cNvPr id="1216" name="Google Shape;1216;p63"/>
          <p:cNvCxnSpPr/>
          <p:nvPr/>
        </p:nvCxnSpPr>
        <p:spPr>
          <a:xfrm>
            <a:off x="573444" y="3678661"/>
            <a:ext cx="3048293" cy="0"/>
          </a:xfrm>
          <a:prstGeom prst="straightConnector1">
            <a:avLst/>
          </a:prstGeom>
          <a:noFill/>
          <a:ln cap="flat" cmpd="sng" w="9525">
            <a:solidFill>
              <a:schemeClr val="lt1"/>
            </a:solidFill>
            <a:prstDash val="solid"/>
            <a:miter lim="800000"/>
            <a:headEnd len="sm" w="sm" type="none"/>
            <a:tailEnd len="sm" w="sm" type="none"/>
          </a:ln>
        </p:spPr>
      </p:cxnSp>
      <p:sp>
        <p:nvSpPr>
          <p:cNvPr id="1217" name="Google Shape;1217;p63"/>
          <p:cNvSpPr/>
          <p:nvPr/>
        </p:nvSpPr>
        <p:spPr>
          <a:xfrm>
            <a:off x="810927" y="2883236"/>
            <a:ext cx="569199" cy="558923"/>
          </a:xfrm>
          <a:prstGeom prst="ellipse">
            <a:avLst/>
          </a:prstGeom>
          <a:solidFill>
            <a:schemeClr val="lt1"/>
          </a:solidFill>
          <a:ln>
            <a:noFill/>
          </a:ln>
          <a:effectLst>
            <a:outerShdw blurRad="50800" rotWithShape="0" algn="tl" dir="2700000" dist="50800">
              <a:srgbClr val="000000">
                <a:alpha val="17647"/>
              </a:srgbClr>
            </a:outerShdw>
          </a:effectLst>
        </p:spPr>
        <p:txBody>
          <a:bodyPr anchorCtr="0" anchor="ctr" bIns="45700" lIns="182875" spcFirstLastPara="1" rIns="91425" wrap="square" tIns="91425">
            <a:noAutofit/>
          </a:bodyPr>
          <a:lstStyle/>
          <a:p>
            <a:pPr indent="0" lvl="0" marL="0" marR="0" rtl="0" algn="ctr">
              <a:spcBef>
                <a:spcPts val="0"/>
              </a:spcBef>
              <a:spcAft>
                <a:spcPts val="0"/>
              </a:spcAft>
              <a:buNone/>
            </a:pPr>
            <a:r>
              <a:t/>
            </a:r>
            <a:endParaRPr sz="3200">
              <a:solidFill>
                <a:schemeClr val="lt1"/>
              </a:solidFill>
              <a:latin typeface="Poppins"/>
              <a:ea typeface="Poppins"/>
              <a:cs typeface="Poppins"/>
              <a:sym typeface="Poppins"/>
            </a:endParaRPr>
          </a:p>
        </p:txBody>
      </p:sp>
      <p:grpSp>
        <p:nvGrpSpPr>
          <p:cNvPr descr="Bar graph with upward trend" id="1218" name="Google Shape;1218;p63"/>
          <p:cNvGrpSpPr/>
          <p:nvPr/>
        </p:nvGrpSpPr>
        <p:grpSpPr>
          <a:xfrm>
            <a:off x="968620" y="3035791"/>
            <a:ext cx="253812" cy="253812"/>
            <a:chOff x="6072150" y="3414675"/>
            <a:chExt cx="647699" cy="647700"/>
          </a:xfrm>
        </p:grpSpPr>
        <p:sp>
          <p:nvSpPr>
            <p:cNvPr id="1219" name="Google Shape;1219;p63"/>
            <p:cNvSpPr/>
            <p:nvPr/>
          </p:nvSpPr>
          <p:spPr>
            <a:xfrm>
              <a:off x="6072435" y="3414675"/>
              <a:ext cx="647414" cy="647700"/>
            </a:xfrm>
            <a:custGeom>
              <a:rect b="b" l="l" r="r" t="t"/>
              <a:pathLst>
                <a:path extrusionOk="0" h="647700" w="647414">
                  <a:moveTo>
                    <a:pt x="0" y="628650"/>
                  </a:moveTo>
                  <a:lnTo>
                    <a:pt x="628364" y="628650"/>
                  </a:lnTo>
                  <a:lnTo>
                    <a:pt x="628364" y="0"/>
                  </a:lnTo>
                  <a:lnTo>
                    <a:pt x="647414" y="0"/>
                  </a:lnTo>
                  <a:lnTo>
                    <a:pt x="647414" y="647700"/>
                  </a:lnTo>
                  <a:lnTo>
                    <a:pt x="0" y="647700"/>
                  </a:lnTo>
                  <a:lnTo>
                    <a:pt x="0" y="6286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63"/>
            <p:cNvSpPr/>
            <p:nvPr/>
          </p:nvSpPr>
          <p:spPr>
            <a:xfrm>
              <a:off x="6072150" y="3414675"/>
              <a:ext cx="152400" cy="571500"/>
            </a:xfrm>
            <a:custGeom>
              <a:rect b="b" l="l" r="r" t="t"/>
              <a:pathLst>
                <a:path extrusionOk="0" h="571500" w="1524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63"/>
            <p:cNvSpPr/>
            <p:nvPr/>
          </p:nvSpPr>
          <p:spPr>
            <a:xfrm>
              <a:off x="6281700" y="3624225"/>
              <a:ext cx="152400" cy="361950"/>
            </a:xfrm>
            <a:custGeom>
              <a:rect b="b" l="l" r="r" t="t"/>
              <a:pathLst>
                <a:path extrusionOk="0" h="361950" w="15240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63"/>
            <p:cNvSpPr/>
            <p:nvPr/>
          </p:nvSpPr>
          <p:spPr>
            <a:xfrm>
              <a:off x="6491250" y="3795675"/>
              <a:ext cx="152400" cy="190500"/>
            </a:xfrm>
            <a:custGeom>
              <a:rect b="b" l="l" r="r" t="t"/>
              <a:pathLst>
                <a:path extrusionOk="0" h="190500" w="1524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63"/>
            <p:cNvSpPr/>
            <p:nvPr/>
          </p:nvSpPr>
          <p:spPr>
            <a:xfrm>
              <a:off x="6338850" y="3414675"/>
              <a:ext cx="311534" cy="311534"/>
            </a:xfrm>
            <a:custGeom>
              <a:rect b="b" l="l" r="r" t="t"/>
              <a:pathLst>
                <a:path extrusionOk="0" h="311534" w="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24" name="Google Shape;1224;p63"/>
          <p:cNvSpPr/>
          <p:nvPr/>
        </p:nvSpPr>
        <p:spPr>
          <a:xfrm>
            <a:off x="844313" y="3842012"/>
            <a:ext cx="2312212" cy="2309190"/>
          </a:xfrm>
          <a:custGeom>
            <a:rect b="b" l="l" r="r" t="t"/>
            <a:pathLst>
              <a:path extrusionOk="0" h="2309190" w="2312212">
                <a:moveTo>
                  <a:pt x="1215945" y="0"/>
                </a:moveTo>
                <a:lnTo>
                  <a:pt x="1274311" y="2947"/>
                </a:lnTo>
                <a:cubicBezTo>
                  <a:pt x="1857285" y="62151"/>
                  <a:pt x="2312212" y="554490"/>
                  <a:pt x="2312212" y="1153084"/>
                </a:cubicBezTo>
                <a:cubicBezTo>
                  <a:pt x="2312212" y="1791584"/>
                  <a:pt x="1794606" y="2309190"/>
                  <a:pt x="1156106" y="2309190"/>
                </a:cubicBezTo>
                <a:cubicBezTo>
                  <a:pt x="517606" y="2309190"/>
                  <a:pt x="0" y="1791584"/>
                  <a:pt x="0" y="1153084"/>
                </a:cubicBezTo>
                <a:lnTo>
                  <a:pt x="4732" y="1059378"/>
                </a:lnTo>
                <a:lnTo>
                  <a:pt x="468235" y="1059378"/>
                </a:lnTo>
                <a:lnTo>
                  <a:pt x="458789" y="1153084"/>
                </a:lnTo>
                <a:cubicBezTo>
                  <a:pt x="458789" y="1538202"/>
                  <a:pt x="770988" y="1850401"/>
                  <a:pt x="1156106" y="1850401"/>
                </a:cubicBezTo>
                <a:cubicBezTo>
                  <a:pt x="1541224" y="1850401"/>
                  <a:pt x="1853423" y="1538202"/>
                  <a:pt x="1853423" y="1153084"/>
                </a:cubicBezTo>
                <a:cubicBezTo>
                  <a:pt x="1853423" y="816106"/>
                  <a:pt x="1614396" y="534956"/>
                  <a:pt x="1296640" y="469934"/>
                </a:cubicBezTo>
                <a:lnTo>
                  <a:pt x="1215945" y="461799"/>
                </a:lnTo>
                <a:close/>
              </a:path>
            </a:pathLst>
          </a:cu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63"/>
          <p:cNvSpPr/>
          <p:nvPr/>
        </p:nvSpPr>
        <p:spPr>
          <a:xfrm>
            <a:off x="795961" y="4596316"/>
            <a:ext cx="543696" cy="543696"/>
          </a:xfrm>
          <a:prstGeom prst="ellipse">
            <a:avLst/>
          </a:prstGeom>
          <a:solidFill>
            <a:srgbClr val="381850"/>
          </a:solidFill>
          <a:ln>
            <a:noFill/>
          </a:ln>
          <a:effectLst>
            <a:outerShdw blurRad="127000" rotWithShape="0" algn="tl" dir="2700000" dist="762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6" name="Google Shape;1226;p63"/>
          <p:cNvSpPr/>
          <p:nvPr/>
        </p:nvSpPr>
        <p:spPr>
          <a:xfrm>
            <a:off x="1391630" y="4376649"/>
            <a:ext cx="1241571" cy="1241571"/>
          </a:xfrm>
          <a:prstGeom prst="ellipse">
            <a:avLst/>
          </a:prstGeom>
          <a:solidFill>
            <a:schemeClr val="lt1"/>
          </a:solidFill>
          <a:ln>
            <a:noFill/>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7" name="Google Shape;1227;p63"/>
          <p:cNvSpPr txBox="1"/>
          <p:nvPr/>
        </p:nvSpPr>
        <p:spPr>
          <a:xfrm>
            <a:off x="1507778" y="4758534"/>
            <a:ext cx="106388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BFBFBF"/>
                </a:solidFill>
                <a:latin typeface="Roboto"/>
                <a:ea typeface="Roboto"/>
                <a:cs typeface="Roboto"/>
                <a:sym typeface="Roboto"/>
              </a:rPr>
              <a:t>85%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64"/>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3" name="Google Shape;1233;p64"/>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4" name="Google Shape;1234;p64"/>
          <p:cNvSpPr/>
          <p:nvPr/>
        </p:nvSpPr>
        <p:spPr>
          <a:xfrm>
            <a:off x="6977270" y="-1"/>
            <a:ext cx="5214730" cy="6858000"/>
          </a:xfrm>
          <a:prstGeom prst="rect">
            <a:avLst/>
          </a:prstGeom>
          <a:gradFill>
            <a:gsLst>
              <a:gs pos="0">
                <a:srgbClr val="2948FF"/>
              </a:gs>
              <a:gs pos="100000">
                <a:srgbClr val="396AFC"/>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p64"/>
          <p:cNvSpPr/>
          <p:nvPr/>
        </p:nvSpPr>
        <p:spPr>
          <a:xfrm rot="10800000">
            <a:off x="894657" y="774950"/>
            <a:ext cx="6695175" cy="3378063"/>
          </a:xfrm>
          <a:prstGeom prst="roundRect">
            <a:avLst>
              <a:gd fmla="val 15951" name="adj"/>
            </a:avLst>
          </a:prstGeom>
          <a:gradFill>
            <a:gsLst>
              <a:gs pos="0">
                <a:schemeClr val="lt1"/>
              </a:gs>
              <a:gs pos="100000">
                <a:srgbClr val="F2F2F2"/>
              </a:gs>
            </a:gsLst>
            <a:path path="circle">
              <a:fillToRect l="100%" t="100%"/>
            </a:path>
            <a:tileRect b="-100%" r="-100%"/>
          </a:gradFill>
          <a:ln>
            <a:noFill/>
          </a:ln>
          <a:effectLst>
            <a:outerShdw blurRad="596900" sx="104000" rotWithShape="0" algn="tr" dir="2880000" dist="3175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6" name="Google Shape;1236;p64"/>
          <p:cNvSpPr txBox="1"/>
          <p:nvPr/>
        </p:nvSpPr>
        <p:spPr>
          <a:xfrm>
            <a:off x="8316858" y="784791"/>
            <a:ext cx="313219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Poppins Medium"/>
                <a:ea typeface="Poppins Medium"/>
                <a:cs typeface="Poppins Medium"/>
                <a:sym typeface="Poppins Medium"/>
              </a:rPr>
              <a:t>The Chart</a:t>
            </a:r>
            <a:endParaRPr/>
          </a:p>
          <a:p>
            <a:pPr indent="0" lvl="0" marL="0" marR="0" rtl="0" algn="l">
              <a:spcBef>
                <a:spcPts val="0"/>
              </a:spcBef>
              <a:spcAft>
                <a:spcPts val="0"/>
              </a:spcAft>
              <a:buNone/>
            </a:pPr>
            <a:r>
              <a:rPr lang="en-US" sz="3600">
                <a:solidFill>
                  <a:schemeClr val="lt1"/>
                </a:solidFill>
                <a:latin typeface="Poppins Medium"/>
                <a:ea typeface="Poppins Medium"/>
                <a:cs typeface="Poppins Medium"/>
                <a:sym typeface="Poppins Medium"/>
              </a:rPr>
              <a:t>Style</a:t>
            </a:r>
            <a:endParaRPr/>
          </a:p>
        </p:txBody>
      </p:sp>
      <p:sp>
        <p:nvSpPr>
          <p:cNvPr id="1237" name="Google Shape;1237;p64"/>
          <p:cNvSpPr/>
          <p:nvPr/>
        </p:nvSpPr>
        <p:spPr>
          <a:xfrm>
            <a:off x="8316858" y="2304623"/>
            <a:ext cx="3132192" cy="83009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Poppins Medium"/>
                <a:ea typeface="Poppins Medium"/>
                <a:cs typeface="Poppins Medium"/>
                <a:sym typeface="Poppins Medium"/>
              </a:rPr>
              <a:t>Lorep  ipsum duis aute irure dolor inalisa kauselih oilue reprenderiti vols esecilu inure dolor laboru sit amet. </a:t>
            </a:r>
            <a:endParaRPr sz="1100">
              <a:solidFill>
                <a:schemeClr val="lt1"/>
              </a:solidFill>
              <a:latin typeface="Poppins Medium"/>
              <a:ea typeface="Poppins Medium"/>
              <a:cs typeface="Poppins Medium"/>
              <a:sym typeface="Poppins Medium"/>
            </a:endParaRPr>
          </a:p>
        </p:txBody>
      </p:sp>
      <p:pic>
        <p:nvPicPr>
          <p:cNvPr id="1238" name="Google Shape;1238;p64"/>
          <p:cNvPicPr preferRelativeResize="0"/>
          <p:nvPr/>
        </p:nvPicPr>
        <p:blipFill rotWithShape="1">
          <a:blip r:embed="rId3">
            <a:alphaModFix/>
          </a:blip>
          <a:srcRect b="0" l="0" r="0" t="0"/>
          <a:stretch/>
        </p:blipFill>
        <p:spPr>
          <a:xfrm>
            <a:off x="1321329" y="976504"/>
            <a:ext cx="5860911" cy="2521052"/>
          </a:xfrm>
          <a:prstGeom prst="rect">
            <a:avLst/>
          </a:prstGeom>
          <a:noFill/>
          <a:ln>
            <a:noFill/>
          </a:ln>
        </p:spPr>
      </p:pic>
      <p:sp>
        <p:nvSpPr>
          <p:cNvPr id="1239" name="Google Shape;1239;p64"/>
          <p:cNvSpPr/>
          <p:nvPr/>
        </p:nvSpPr>
        <p:spPr>
          <a:xfrm rot="10800000">
            <a:off x="6486235" y="3821782"/>
            <a:ext cx="2913098" cy="2872644"/>
          </a:xfrm>
          <a:prstGeom prst="roundRect">
            <a:avLst>
              <a:gd fmla="val 15951" name="adj"/>
            </a:avLst>
          </a:prstGeom>
          <a:solidFill>
            <a:schemeClr val="lt1"/>
          </a:solidFill>
          <a:ln>
            <a:noFill/>
          </a:ln>
          <a:effectLst>
            <a:outerShdw blurRad="596900" sx="104000" rotWithShape="0" algn="tr" dir="2880000" dist="3175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0" name="Google Shape;1240;p64"/>
          <p:cNvSpPr/>
          <p:nvPr/>
        </p:nvSpPr>
        <p:spPr>
          <a:xfrm rot="10800000">
            <a:off x="3846336" y="3612049"/>
            <a:ext cx="2913098" cy="2872644"/>
          </a:xfrm>
          <a:prstGeom prst="roundRect">
            <a:avLst>
              <a:gd fmla="val 15951" name="adj"/>
            </a:avLst>
          </a:prstGeom>
          <a:solidFill>
            <a:schemeClr val="lt1"/>
          </a:solidFill>
          <a:ln>
            <a:noFill/>
          </a:ln>
          <a:effectLst>
            <a:outerShdw blurRad="596900" sx="104000" rotWithShape="0" algn="tr" dir="2880000" dist="3175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1" name="Google Shape;1241;p64"/>
          <p:cNvSpPr/>
          <p:nvPr/>
        </p:nvSpPr>
        <p:spPr>
          <a:xfrm rot="10800000">
            <a:off x="1142165" y="3245951"/>
            <a:ext cx="2913098" cy="2872644"/>
          </a:xfrm>
          <a:prstGeom prst="roundRect">
            <a:avLst>
              <a:gd fmla="val 15951" name="adj"/>
            </a:avLst>
          </a:prstGeom>
          <a:solidFill>
            <a:schemeClr val="lt1"/>
          </a:solidFill>
          <a:ln>
            <a:noFill/>
          </a:ln>
          <a:effectLst>
            <a:outerShdw blurRad="596900" sx="104000" rotWithShape="0" algn="tr" dir="2880000" dist="3175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42" name="Google Shape;1242;p64"/>
          <p:cNvPicPr preferRelativeResize="0"/>
          <p:nvPr/>
        </p:nvPicPr>
        <p:blipFill rotWithShape="1">
          <a:blip r:embed="rId4">
            <a:alphaModFix/>
          </a:blip>
          <a:srcRect b="0" l="0" r="0" t="0"/>
          <a:stretch/>
        </p:blipFill>
        <p:spPr>
          <a:xfrm>
            <a:off x="1217659" y="3583198"/>
            <a:ext cx="2741098" cy="2270091"/>
          </a:xfrm>
          <a:prstGeom prst="rect">
            <a:avLst/>
          </a:prstGeom>
          <a:noFill/>
          <a:ln>
            <a:noFill/>
          </a:ln>
        </p:spPr>
      </p:pic>
      <p:pic>
        <p:nvPicPr>
          <p:cNvPr id="1243" name="Google Shape;1243;p64"/>
          <p:cNvPicPr preferRelativeResize="0"/>
          <p:nvPr/>
        </p:nvPicPr>
        <p:blipFill rotWithShape="1">
          <a:blip r:embed="rId5">
            <a:alphaModFix/>
          </a:blip>
          <a:srcRect b="0" l="0" r="0" t="0"/>
          <a:stretch/>
        </p:blipFill>
        <p:spPr>
          <a:xfrm>
            <a:off x="4358047" y="3835248"/>
            <a:ext cx="1955923" cy="2477079"/>
          </a:xfrm>
          <a:prstGeom prst="rect">
            <a:avLst/>
          </a:prstGeom>
          <a:noFill/>
          <a:ln>
            <a:noFill/>
          </a:ln>
        </p:spPr>
      </p:pic>
      <p:pic>
        <p:nvPicPr>
          <p:cNvPr id="1244" name="Google Shape;1244;p64"/>
          <p:cNvPicPr preferRelativeResize="0"/>
          <p:nvPr/>
        </p:nvPicPr>
        <p:blipFill rotWithShape="1">
          <a:blip r:embed="rId6">
            <a:alphaModFix/>
          </a:blip>
          <a:srcRect b="0" l="0" r="0" t="0"/>
          <a:stretch/>
        </p:blipFill>
        <p:spPr>
          <a:xfrm>
            <a:off x="6973262" y="4065029"/>
            <a:ext cx="2302686" cy="22700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pic>
        <p:nvPicPr>
          <p:cNvPr id="1249" name="Google Shape;1249;p65"/>
          <p:cNvPicPr preferRelativeResize="0"/>
          <p:nvPr/>
        </p:nvPicPr>
        <p:blipFill rotWithShape="1">
          <a:blip r:embed="rId3">
            <a:alphaModFix/>
          </a:blip>
          <a:srcRect b="0" l="18397" r="18396" t="0"/>
          <a:stretch/>
        </p:blipFill>
        <p:spPr>
          <a:xfrm>
            <a:off x="1102450" y="248478"/>
            <a:ext cx="4019437" cy="6361043"/>
          </a:xfrm>
          <a:prstGeom prst="roundRect">
            <a:avLst>
              <a:gd fmla="val 47347" name="adj"/>
            </a:avLst>
          </a:prstGeom>
          <a:noFill/>
          <a:ln>
            <a:noFill/>
          </a:ln>
        </p:spPr>
      </p:pic>
      <p:sp>
        <p:nvSpPr>
          <p:cNvPr id="1250" name="Google Shape;1250;p65"/>
          <p:cNvSpPr/>
          <p:nvPr/>
        </p:nvSpPr>
        <p:spPr>
          <a:xfrm>
            <a:off x="5986113" y="4346075"/>
            <a:ext cx="3586014" cy="1860614"/>
          </a:xfrm>
          <a:prstGeom prst="roundRect">
            <a:avLst>
              <a:gd fmla="val 13183" name="adj"/>
            </a:avLst>
          </a:prstGeom>
          <a:solidFill>
            <a:schemeClr val="lt1"/>
          </a:solidFill>
          <a:ln>
            <a:noFill/>
          </a:ln>
          <a:effectLst>
            <a:outerShdw blurRad="571500" sx="104000" rotWithShape="0" algn="tr" dir="2700000" dist="469900" sy="104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1" name="Google Shape;1251;p65"/>
          <p:cNvSpPr txBox="1"/>
          <p:nvPr/>
        </p:nvSpPr>
        <p:spPr>
          <a:xfrm>
            <a:off x="8609911" y="4878100"/>
            <a:ext cx="616052" cy="247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55%</a:t>
            </a:r>
            <a:endParaRPr/>
          </a:p>
        </p:txBody>
      </p:sp>
      <p:sp>
        <p:nvSpPr>
          <p:cNvPr id="1252" name="Google Shape;1252;p65"/>
          <p:cNvSpPr txBox="1"/>
          <p:nvPr/>
        </p:nvSpPr>
        <p:spPr>
          <a:xfrm>
            <a:off x="8609911" y="5509927"/>
            <a:ext cx="616052" cy="247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74%</a:t>
            </a:r>
            <a:endParaRPr/>
          </a:p>
        </p:txBody>
      </p:sp>
      <p:sp>
        <p:nvSpPr>
          <p:cNvPr id="1253" name="Google Shape;1253;p65"/>
          <p:cNvSpPr/>
          <p:nvPr/>
        </p:nvSpPr>
        <p:spPr>
          <a:xfrm>
            <a:off x="6477524" y="4853921"/>
            <a:ext cx="1212705" cy="24226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chemeClr val="lt1"/>
                </a:solidFill>
                <a:latin typeface="Poppins"/>
                <a:ea typeface="Poppins"/>
                <a:cs typeface="Poppins"/>
                <a:sym typeface="Poppins"/>
              </a:rPr>
              <a:t>Adobe Ilustrator</a:t>
            </a:r>
            <a:endParaRPr sz="1000">
              <a:solidFill>
                <a:schemeClr val="lt1"/>
              </a:solidFill>
              <a:latin typeface="Poppins"/>
              <a:ea typeface="Poppins"/>
              <a:cs typeface="Poppins"/>
              <a:sym typeface="Poppins"/>
            </a:endParaRPr>
          </a:p>
        </p:txBody>
      </p:sp>
      <p:sp>
        <p:nvSpPr>
          <p:cNvPr id="1254" name="Google Shape;1254;p65"/>
          <p:cNvSpPr/>
          <p:nvPr/>
        </p:nvSpPr>
        <p:spPr>
          <a:xfrm>
            <a:off x="6257795" y="5396005"/>
            <a:ext cx="2901855" cy="449448"/>
          </a:xfrm>
          <a:prstGeom prst="roundRect">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5" name="Google Shape;1255;p65"/>
          <p:cNvSpPr/>
          <p:nvPr/>
        </p:nvSpPr>
        <p:spPr>
          <a:xfrm>
            <a:off x="6257795" y="4773051"/>
            <a:ext cx="2901855" cy="449448"/>
          </a:xfrm>
          <a:prstGeom prst="roundRect">
            <a:avLst>
              <a:gd fmla="val 50000" name="adj"/>
            </a:avLst>
          </a:prstGeom>
          <a:solidFill>
            <a:srgbClr val="F2F2F2"/>
          </a:solidFill>
          <a:ln>
            <a:noFill/>
          </a:ln>
          <a:effectLst>
            <a:outerShdw blurRad="190500" sx="97000" rotWithShape="0" algn="tl" dir="5040000" dist="152400" sy="97000">
              <a:srgbClr val="000000">
                <a:alpha val="2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6" name="Google Shape;1256;p65"/>
          <p:cNvSpPr/>
          <p:nvPr/>
        </p:nvSpPr>
        <p:spPr>
          <a:xfrm>
            <a:off x="6257795" y="4773051"/>
            <a:ext cx="1649147" cy="449448"/>
          </a:xfrm>
          <a:prstGeom prst="roundRect">
            <a:avLst>
              <a:gd fmla="val 50000" name="adj"/>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7" name="Google Shape;1257;p65"/>
          <p:cNvSpPr/>
          <p:nvPr/>
        </p:nvSpPr>
        <p:spPr>
          <a:xfrm>
            <a:off x="6257795" y="5396005"/>
            <a:ext cx="2311737" cy="449448"/>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8" name="Google Shape;1258;p65"/>
          <p:cNvSpPr txBox="1"/>
          <p:nvPr/>
        </p:nvSpPr>
        <p:spPr>
          <a:xfrm>
            <a:off x="8594133" y="4862423"/>
            <a:ext cx="616052" cy="247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55%</a:t>
            </a:r>
            <a:endParaRPr/>
          </a:p>
        </p:txBody>
      </p:sp>
      <p:sp>
        <p:nvSpPr>
          <p:cNvPr id="1259" name="Google Shape;1259;p65"/>
          <p:cNvSpPr txBox="1"/>
          <p:nvPr/>
        </p:nvSpPr>
        <p:spPr>
          <a:xfrm>
            <a:off x="8583977" y="5509927"/>
            <a:ext cx="616052" cy="247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Roboto Medium"/>
                <a:ea typeface="Roboto Medium"/>
                <a:cs typeface="Roboto Medium"/>
                <a:sym typeface="Roboto Medium"/>
              </a:rPr>
              <a:t>74%</a:t>
            </a:r>
            <a:endParaRPr/>
          </a:p>
        </p:txBody>
      </p:sp>
      <p:sp>
        <p:nvSpPr>
          <p:cNvPr id="1260" name="Google Shape;1260;p65"/>
          <p:cNvSpPr/>
          <p:nvPr/>
        </p:nvSpPr>
        <p:spPr>
          <a:xfrm>
            <a:off x="6423591" y="4834044"/>
            <a:ext cx="1212705" cy="24226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chemeClr val="lt1"/>
                </a:solidFill>
                <a:latin typeface="Poppins"/>
                <a:ea typeface="Poppins"/>
                <a:cs typeface="Poppins"/>
                <a:sym typeface="Poppins"/>
              </a:rPr>
              <a:t>Adobe Ilustrator</a:t>
            </a:r>
            <a:endParaRPr sz="1000">
              <a:solidFill>
                <a:schemeClr val="lt1"/>
              </a:solidFill>
              <a:latin typeface="Poppins"/>
              <a:ea typeface="Poppins"/>
              <a:cs typeface="Poppins"/>
              <a:sym typeface="Poppins"/>
            </a:endParaRPr>
          </a:p>
        </p:txBody>
      </p:sp>
      <p:sp>
        <p:nvSpPr>
          <p:cNvPr id="1261" name="Google Shape;1261;p65"/>
          <p:cNvSpPr/>
          <p:nvPr/>
        </p:nvSpPr>
        <p:spPr>
          <a:xfrm>
            <a:off x="6429195" y="5449963"/>
            <a:ext cx="1595390" cy="30136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chemeClr val="lt1"/>
                </a:solidFill>
                <a:latin typeface="Poppins"/>
                <a:ea typeface="Poppins"/>
                <a:cs typeface="Poppins"/>
                <a:sym typeface="Poppins"/>
              </a:rPr>
              <a:t>Adobe Photoshop</a:t>
            </a:r>
            <a:endParaRPr sz="1000">
              <a:solidFill>
                <a:schemeClr val="lt1"/>
              </a:solidFill>
              <a:latin typeface="Poppins"/>
              <a:ea typeface="Poppins"/>
              <a:cs typeface="Poppins"/>
              <a:sym typeface="Poppins"/>
            </a:endParaRPr>
          </a:p>
        </p:txBody>
      </p:sp>
      <p:sp>
        <p:nvSpPr>
          <p:cNvPr id="1262" name="Google Shape;1262;p65"/>
          <p:cNvSpPr txBox="1"/>
          <p:nvPr/>
        </p:nvSpPr>
        <p:spPr>
          <a:xfrm>
            <a:off x="6329443" y="774950"/>
            <a:ext cx="58625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030A0"/>
                </a:solidFill>
                <a:latin typeface="Poppins Medium"/>
                <a:ea typeface="Poppins Medium"/>
                <a:cs typeface="Poppins Medium"/>
                <a:sym typeface="Poppins Medium"/>
              </a:rPr>
              <a:t>Hanifan </a:t>
            </a:r>
            <a:r>
              <a:rPr lang="en-US" sz="4400">
                <a:solidFill>
                  <a:srgbClr val="2948FF"/>
                </a:solidFill>
                <a:latin typeface="Poppins Medium"/>
                <a:ea typeface="Poppins Medium"/>
                <a:cs typeface="Poppins Medium"/>
                <a:sym typeface="Poppins Medium"/>
              </a:rPr>
              <a:t>Harimas</a:t>
            </a:r>
            <a:endParaRPr/>
          </a:p>
        </p:txBody>
      </p:sp>
      <p:sp>
        <p:nvSpPr>
          <p:cNvPr id="1263" name="Google Shape;1263;p65"/>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4" name="Google Shape;1264;p65"/>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5" name="Google Shape;1265;p65"/>
          <p:cNvSpPr/>
          <p:nvPr/>
        </p:nvSpPr>
        <p:spPr>
          <a:xfrm>
            <a:off x="3725161" y="2826490"/>
            <a:ext cx="2803978" cy="1783318"/>
          </a:xfrm>
          <a:prstGeom prst="roundRect">
            <a:avLst>
              <a:gd fmla="val 20508" name="adj"/>
            </a:avLst>
          </a:prstGeom>
          <a:solidFill>
            <a:schemeClr val="lt1"/>
          </a:solidFill>
          <a:ln>
            <a:noFill/>
          </a:ln>
          <a:effectLst>
            <a:outerShdw blurRad="571500" sx="104000" rotWithShape="0" algn="tr" dir="5580000" dist="203200" sy="104000">
              <a:srgbClr val="000000">
                <a:alpha val="219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6" name="Google Shape;1266;p65"/>
          <p:cNvSpPr/>
          <p:nvPr/>
        </p:nvSpPr>
        <p:spPr>
          <a:xfrm>
            <a:off x="4087778" y="3208791"/>
            <a:ext cx="1813560" cy="3215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100">
                <a:solidFill>
                  <a:srgbClr val="BFBFBF"/>
                </a:solidFill>
                <a:latin typeface="Poppins SemiBold"/>
                <a:ea typeface="Poppins SemiBold"/>
                <a:cs typeface="Poppins SemiBold"/>
                <a:sym typeface="Poppins SemiBold"/>
              </a:rPr>
              <a:t>California, </a:t>
            </a:r>
            <a:r>
              <a:rPr i="1" lang="en-US" sz="1100">
                <a:solidFill>
                  <a:srgbClr val="BFBFBF"/>
                </a:solidFill>
                <a:latin typeface="Open Sans SemiBold"/>
                <a:ea typeface="Open Sans SemiBold"/>
                <a:cs typeface="Open Sans SemiBold"/>
                <a:sym typeface="Open Sans SemiBold"/>
              </a:rPr>
              <a:t>03/14/1990</a:t>
            </a:r>
            <a:endParaRPr/>
          </a:p>
        </p:txBody>
      </p:sp>
      <p:sp>
        <p:nvSpPr>
          <p:cNvPr id="1267" name="Google Shape;1267;p65"/>
          <p:cNvSpPr txBox="1"/>
          <p:nvPr/>
        </p:nvSpPr>
        <p:spPr>
          <a:xfrm>
            <a:off x="4076689" y="3015627"/>
            <a:ext cx="181355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Poppins SemiBold"/>
                <a:ea typeface="Poppins SemiBold"/>
                <a:cs typeface="Poppins SemiBold"/>
                <a:sym typeface="Poppins SemiBold"/>
              </a:rPr>
              <a:t>Aldi Nesta</a:t>
            </a:r>
            <a:endParaRPr/>
          </a:p>
        </p:txBody>
      </p:sp>
      <p:sp>
        <p:nvSpPr>
          <p:cNvPr id="1268" name="Google Shape;1268;p65"/>
          <p:cNvSpPr/>
          <p:nvPr/>
        </p:nvSpPr>
        <p:spPr>
          <a:xfrm>
            <a:off x="4074147" y="3592992"/>
            <a:ext cx="2154273" cy="69044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0" i="0" lang="en-US" sz="1100">
                <a:solidFill>
                  <a:srgbClr val="0C0C0C"/>
                </a:solidFill>
                <a:latin typeface="Poppins"/>
                <a:ea typeface="Poppins"/>
                <a:cs typeface="Poppins"/>
                <a:sym typeface="Poppins"/>
              </a:rPr>
              <a:t>Chase the vision, not the money</a:t>
            </a:r>
            <a:r>
              <a:rPr lang="en-US" sz="1100">
                <a:solidFill>
                  <a:srgbClr val="0C0C0C"/>
                </a:solidFill>
                <a:latin typeface="Poppins"/>
                <a:ea typeface="Poppins"/>
                <a:cs typeface="Poppins"/>
                <a:sym typeface="Poppins"/>
              </a:rPr>
              <a:t> </a:t>
            </a:r>
            <a:r>
              <a:rPr b="0" i="0" lang="en-US" sz="1100">
                <a:solidFill>
                  <a:srgbClr val="0C0C0C"/>
                </a:solidFill>
                <a:latin typeface="Poppins"/>
                <a:ea typeface="Poppins"/>
                <a:cs typeface="Poppins"/>
                <a:sym typeface="Poppins"/>
              </a:rPr>
              <a:t>the money will end up following you.</a:t>
            </a:r>
            <a:endParaRPr sz="1100">
              <a:solidFill>
                <a:srgbClr val="0C0C0C"/>
              </a:solidFill>
              <a:latin typeface="Poppins Medium"/>
              <a:ea typeface="Poppins Medium"/>
              <a:cs typeface="Poppins Medium"/>
              <a:sym typeface="Poppins Medium"/>
            </a:endParaRPr>
          </a:p>
        </p:txBody>
      </p:sp>
      <p:sp>
        <p:nvSpPr>
          <p:cNvPr id="1269" name="Google Shape;1269;p65"/>
          <p:cNvSpPr/>
          <p:nvPr/>
        </p:nvSpPr>
        <p:spPr>
          <a:xfrm>
            <a:off x="955036" y="3665440"/>
            <a:ext cx="1945261" cy="815280"/>
          </a:xfrm>
          <a:prstGeom prst="roundRect">
            <a:avLst>
              <a:gd fmla="val 31739" name="adj"/>
            </a:avLst>
          </a:prstGeom>
          <a:solidFill>
            <a:schemeClr val="lt1"/>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0" name="Google Shape;1270;p65"/>
          <p:cNvSpPr txBox="1"/>
          <p:nvPr/>
        </p:nvSpPr>
        <p:spPr>
          <a:xfrm>
            <a:off x="1418541" y="4059226"/>
            <a:ext cx="105189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7F7F7F"/>
                </a:solidFill>
                <a:latin typeface="Poppins"/>
                <a:ea typeface="Poppins"/>
                <a:cs typeface="Poppins"/>
                <a:sym typeface="Poppins"/>
              </a:rPr>
              <a:t>Parker Expert</a:t>
            </a:r>
            <a:endParaRPr sz="1050">
              <a:solidFill>
                <a:srgbClr val="7F7F7F"/>
              </a:solidFill>
              <a:latin typeface="Poppins SemiBold"/>
              <a:ea typeface="Poppins SemiBold"/>
              <a:cs typeface="Poppins SemiBold"/>
              <a:sym typeface="Poppins SemiBold"/>
            </a:endParaRPr>
          </a:p>
        </p:txBody>
      </p:sp>
      <p:sp>
        <p:nvSpPr>
          <p:cNvPr id="1271" name="Google Shape;1271;p65"/>
          <p:cNvSpPr txBox="1"/>
          <p:nvPr/>
        </p:nvSpPr>
        <p:spPr>
          <a:xfrm>
            <a:off x="1409651" y="3800873"/>
            <a:ext cx="9893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New 2021</a:t>
            </a:r>
            <a:endParaRPr/>
          </a:p>
        </p:txBody>
      </p:sp>
      <p:sp>
        <p:nvSpPr>
          <p:cNvPr id="1272" name="Google Shape;1272;p65"/>
          <p:cNvSpPr/>
          <p:nvPr/>
        </p:nvSpPr>
        <p:spPr>
          <a:xfrm>
            <a:off x="314201" y="3631284"/>
            <a:ext cx="995581" cy="586353"/>
          </a:xfrm>
          <a:prstGeom prst="roundRect">
            <a:avLst>
              <a:gd fmla="val 33109" name="adj"/>
            </a:avLst>
          </a:prstGeom>
          <a:solidFill>
            <a:srgbClr val="7030A0"/>
          </a:soli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3" name="Google Shape;1273;p65"/>
          <p:cNvGrpSpPr/>
          <p:nvPr/>
        </p:nvGrpSpPr>
        <p:grpSpPr>
          <a:xfrm>
            <a:off x="600482" y="3738588"/>
            <a:ext cx="377741" cy="376461"/>
            <a:chOff x="5625307" y="1552927"/>
            <a:chExt cx="767138" cy="764539"/>
          </a:xfrm>
        </p:grpSpPr>
        <p:sp>
          <p:nvSpPr>
            <p:cNvPr descr="Rocket with solid fill" id="1274" name="Google Shape;1274;p65"/>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1275" name="Google Shape;1275;p65"/>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1276" name="Google Shape;1276;p65"/>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1277" name="Google Shape;1277;p65"/>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ocket with solid fill" id="1278" name="Google Shape;1278;p65"/>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9" name="Google Shape;1279;p65"/>
          <p:cNvSpPr/>
          <p:nvPr/>
        </p:nvSpPr>
        <p:spPr>
          <a:xfrm>
            <a:off x="5765361" y="2253198"/>
            <a:ext cx="2070201" cy="815280"/>
          </a:xfrm>
          <a:prstGeom prst="roundRect">
            <a:avLst>
              <a:gd fmla="val 31739" name="adj"/>
            </a:avLst>
          </a:prstGeom>
          <a:gradFill>
            <a:gsLst>
              <a:gs pos="0">
                <a:schemeClr val="lt1"/>
              </a:gs>
              <a:gs pos="100000">
                <a:srgbClr val="F2F2F2"/>
              </a:gs>
            </a:gsLst>
            <a:lin ang="2700000" scaled="0"/>
          </a:gradFill>
          <a:ln>
            <a:noFill/>
          </a:ln>
          <a:effectLst>
            <a:outerShdw blurRad="584200" rotWithShape="0" algn="tl" dir="2700000" dist="368300">
              <a:srgbClr val="000000">
                <a:alpha val="1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sign, vector graphics&#10;&#10;Description automatically generated" id="1280" name="Google Shape;1280;p65"/>
          <p:cNvPicPr preferRelativeResize="0"/>
          <p:nvPr/>
        </p:nvPicPr>
        <p:blipFill rotWithShape="1">
          <a:blip r:embed="rId4">
            <a:alphaModFix/>
          </a:blip>
          <a:srcRect b="0" l="0" r="0" t="0"/>
          <a:stretch/>
        </p:blipFill>
        <p:spPr>
          <a:xfrm>
            <a:off x="5943380" y="2429174"/>
            <a:ext cx="441269" cy="441269"/>
          </a:xfrm>
          <a:prstGeom prst="rect">
            <a:avLst/>
          </a:prstGeom>
          <a:noFill/>
          <a:ln>
            <a:noFill/>
          </a:ln>
        </p:spPr>
      </p:pic>
      <p:sp>
        <p:nvSpPr>
          <p:cNvPr id="1281" name="Google Shape;1281;p65"/>
          <p:cNvSpPr txBox="1"/>
          <p:nvPr/>
        </p:nvSpPr>
        <p:spPr>
          <a:xfrm>
            <a:off x="6409070" y="2618021"/>
            <a:ext cx="106311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7F7F7F"/>
                </a:solidFill>
                <a:latin typeface="Poppins"/>
                <a:ea typeface="Poppins"/>
                <a:cs typeface="Poppins"/>
                <a:sym typeface="Poppins"/>
              </a:rPr>
              <a:t>Jadey Rian P</a:t>
            </a:r>
            <a:endParaRPr sz="1050">
              <a:solidFill>
                <a:srgbClr val="7F7F7F"/>
              </a:solidFill>
              <a:latin typeface="Poppins SemiBold"/>
              <a:ea typeface="Poppins SemiBold"/>
              <a:cs typeface="Poppins SemiBold"/>
              <a:sym typeface="Poppins SemiBold"/>
            </a:endParaRPr>
          </a:p>
        </p:txBody>
      </p:sp>
      <p:sp>
        <p:nvSpPr>
          <p:cNvPr id="1282" name="Google Shape;1282;p65"/>
          <p:cNvSpPr txBox="1"/>
          <p:nvPr/>
        </p:nvSpPr>
        <p:spPr>
          <a:xfrm>
            <a:off x="6409070" y="2429174"/>
            <a:ext cx="116730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3F3F3F"/>
                </a:solidFill>
                <a:latin typeface="Poppins SemiBold"/>
                <a:ea typeface="Poppins SemiBold"/>
                <a:cs typeface="Poppins SemiBold"/>
                <a:sym typeface="Poppins SemiBold"/>
              </a:rPr>
              <a:t>Best Designer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pic>
        <p:nvPicPr>
          <p:cNvPr id="1287" name="Google Shape;1287;p66"/>
          <p:cNvPicPr preferRelativeResize="0"/>
          <p:nvPr/>
        </p:nvPicPr>
        <p:blipFill rotWithShape="1">
          <a:blip r:embed="rId3">
            <a:alphaModFix/>
          </a:blip>
          <a:srcRect b="0" l="3593" r="3592" t="0"/>
          <a:stretch/>
        </p:blipFill>
        <p:spPr>
          <a:xfrm rot="-900000">
            <a:off x="7693771" y="1753414"/>
            <a:ext cx="5125509" cy="5523783"/>
          </a:xfrm>
          <a:custGeom>
            <a:rect b="b" l="l" r="r" t="t"/>
            <a:pathLst>
              <a:path extrusionOk="0" h="5523783" w="5125509">
                <a:moveTo>
                  <a:pt x="4543163" y="38558"/>
                </a:moveTo>
                <a:cubicBezTo>
                  <a:pt x="4784861" y="113734"/>
                  <a:pt x="4980723" y="292945"/>
                  <a:pt x="5078372" y="523811"/>
                </a:cubicBezTo>
                <a:lnTo>
                  <a:pt x="5125509" y="675662"/>
                </a:lnTo>
                <a:lnTo>
                  <a:pt x="3826459" y="5523783"/>
                </a:lnTo>
                <a:lnTo>
                  <a:pt x="0" y="4498486"/>
                </a:lnTo>
                <a:lnTo>
                  <a:pt x="0" y="857645"/>
                </a:lnTo>
                <a:cubicBezTo>
                  <a:pt x="0" y="383981"/>
                  <a:pt x="383981" y="0"/>
                  <a:pt x="857645" y="0"/>
                </a:cubicBezTo>
                <a:lnTo>
                  <a:pt x="4288125" y="0"/>
                </a:lnTo>
                <a:cubicBezTo>
                  <a:pt x="4376937" y="0"/>
                  <a:pt x="4462596" y="13500"/>
                  <a:pt x="4543163" y="38558"/>
                </a:cubicBezTo>
                <a:close/>
              </a:path>
            </a:pathLst>
          </a:custGeom>
          <a:noFill/>
          <a:ln>
            <a:noFill/>
          </a:ln>
        </p:spPr>
      </p:pic>
      <p:sp>
        <p:nvSpPr>
          <p:cNvPr id="1288" name="Google Shape;1288;p66"/>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p66"/>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p66"/>
          <p:cNvSpPr txBox="1"/>
          <p:nvPr/>
        </p:nvSpPr>
        <p:spPr>
          <a:xfrm>
            <a:off x="995282" y="1697690"/>
            <a:ext cx="38120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Poppins"/>
                <a:ea typeface="Poppins"/>
                <a:cs typeface="Poppins"/>
                <a:sym typeface="Poppins"/>
              </a:rPr>
              <a:t>Contact </a:t>
            </a:r>
            <a:r>
              <a:rPr lang="en-US" sz="3600">
                <a:solidFill>
                  <a:srgbClr val="2948FF"/>
                </a:solidFill>
                <a:latin typeface="Poppins"/>
                <a:ea typeface="Poppins"/>
                <a:cs typeface="Poppins"/>
                <a:sym typeface="Poppins"/>
              </a:rPr>
              <a:t>Us</a:t>
            </a:r>
            <a:endParaRPr/>
          </a:p>
        </p:txBody>
      </p:sp>
      <p:sp>
        <p:nvSpPr>
          <p:cNvPr id="1291" name="Google Shape;1291;p66"/>
          <p:cNvSpPr txBox="1"/>
          <p:nvPr/>
        </p:nvSpPr>
        <p:spPr>
          <a:xfrm>
            <a:off x="1054539" y="3230042"/>
            <a:ext cx="138691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SemiBold"/>
                <a:ea typeface="Poppins SemiBold"/>
                <a:cs typeface="Poppins SemiBold"/>
                <a:sym typeface="Poppins SemiBold"/>
              </a:rPr>
              <a:t>OFFICE HOURS</a:t>
            </a:r>
            <a:endParaRPr/>
          </a:p>
        </p:txBody>
      </p:sp>
      <p:sp>
        <p:nvSpPr>
          <p:cNvPr id="1292" name="Google Shape;1292;p66"/>
          <p:cNvSpPr txBox="1"/>
          <p:nvPr/>
        </p:nvSpPr>
        <p:spPr>
          <a:xfrm>
            <a:off x="1064005" y="3498160"/>
            <a:ext cx="1295547" cy="4882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Monday - Saturday</a:t>
            </a:r>
            <a:endParaRPr/>
          </a:p>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09.00 – 18.00</a:t>
            </a:r>
            <a:endParaRPr/>
          </a:p>
        </p:txBody>
      </p:sp>
      <p:sp>
        <p:nvSpPr>
          <p:cNvPr id="1293" name="Google Shape;1293;p66"/>
          <p:cNvSpPr txBox="1"/>
          <p:nvPr/>
        </p:nvSpPr>
        <p:spPr>
          <a:xfrm>
            <a:off x="1047681" y="4354600"/>
            <a:ext cx="110991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SemiBold"/>
                <a:ea typeface="Poppins SemiBold"/>
                <a:cs typeface="Poppins SemiBold"/>
                <a:sym typeface="Poppins SemiBold"/>
              </a:rPr>
              <a:t>FOLLOW US</a:t>
            </a:r>
            <a:endParaRPr sz="1100">
              <a:solidFill>
                <a:schemeClr val="dk1"/>
              </a:solidFill>
              <a:latin typeface="Poppins SemiBold"/>
              <a:ea typeface="Poppins SemiBold"/>
              <a:cs typeface="Poppins SemiBold"/>
              <a:sym typeface="Poppins SemiBold"/>
            </a:endParaRPr>
          </a:p>
        </p:txBody>
      </p:sp>
      <p:sp>
        <p:nvSpPr>
          <p:cNvPr id="1294" name="Google Shape;1294;p66"/>
          <p:cNvSpPr txBox="1"/>
          <p:nvPr/>
        </p:nvSpPr>
        <p:spPr>
          <a:xfrm>
            <a:off x="1019121" y="4631599"/>
            <a:ext cx="1435008" cy="4882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www.blubent. com</a:t>
            </a:r>
            <a:endParaRPr/>
          </a:p>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example@gmail.com</a:t>
            </a:r>
            <a:endParaRPr/>
          </a:p>
        </p:txBody>
      </p:sp>
      <p:sp>
        <p:nvSpPr>
          <p:cNvPr id="1295" name="Google Shape;1295;p66"/>
          <p:cNvSpPr txBox="1"/>
          <p:nvPr/>
        </p:nvSpPr>
        <p:spPr>
          <a:xfrm>
            <a:off x="2867768" y="3236550"/>
            <a:ext cx="1330172"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chemeClr val="dk1"/>
                </a:solidFill>
                <a:latin typeface="Poppins SemiBold"/>
                <a:ea typeface="Poppins SemiBold"/>
                <a:cs typeface="Poppins SemiBold"/>
                <a:sym typeface="Poppins SemiBold"/>
              </a:rPr>
              <a:t>GET IN TOUCH</a:t>
            </a:r>
            <a:endParaRPr sz="1100">
              <a:solidFill>
                <a:schemeClr val="dk1"/>
              </a:solidFill>
              <a:latin typeface="Poppins SemiBold"/>
              <a:ea typeface="Poppins SemiBold"/>
              <a:cs typeface="Poppins SemiBold"/>
              <a:sym typeface="Poppins SemiBold"/>
            </a:endParaRPr>
          </a:p>
        </p:txBody>
      </p:sp>
      <p:sp>
        <p:nvSpPr>
          <p:cNvPr id="1296" name="Google Shape;1296;p66"/>
          <p:cNvSpPr txBox="1"/>
          <p:nvPr/>
        </p:nvSpPr>
        <p:spPr>
          <a:xfrm>
            <a:off x="2913949" y="3513549"/>
            <a:ext cx="1340432" cy="4882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(+62) 085 6554 3435</a:t>
            </a:r>
            <a:endParaRPr/>
          </a:p>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(+62) 089 6398 3432</a:t>
            </a:r>
            <a:endParaRPr/>
          </a:p>
        </p:txBody>
      </p:sp>
      <p:sp>
        <p:nvSpPr>
          <p:cNvPr id="1297" name="Google Shape;1297;p66"/>
          <p:cNvSpPr txBox="1"/>
          <p:nvPr/>
        </p:nvSpPr>
        <p:spPr>
          <a:xfrm>
            <a:off x="2858165" y="4346909"/>
            <a:ext cx="130484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chemeClr val="dk1"/>
                </a:solidFill>
                <a:latin typeface="Poppins SemiBold"/>
                <a:ea typeface="Poppins SemiBold"/>
                <a:cs typeface="Poppins SemiBold"/>
                <a:sym typeface="Poppins SemiBold"/>
              </a:rPr>
              <a:t>OUR ADDRESS</a:t>
            </a:r>
            <a:endParaRPr sz="1100">
              <a:solidFill>
                <a:schemeClr val="dk1"/>
              </a:solidFill>
              <a:latin typeface="Poppins SemiBold"/>
              <a:ea typeface="Poppins SemiBold"/>
              <a:cs typeface="Poppins SemiBold"/>
              <a:sym typeface="Poppins SemiBold"/>
            </a:endParaRPr>
          </a:p>
        </p:txBody>
      </p:sp>
      <p:sp>
        <p:nvSpPr>
          <p:cNvPr id="1298" name="Google Shape;1298;p66"/>
          <p:cNvSpPr txBox="1"/>
          <p:nvPr/>
        </p:nvSpPr>
        <p:spPr>
          <a:xfrm>
            <a:off x="2913949" y="4646988"/>
            <a:ext cx="1249060" cy="4882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123, Rev Avenue, </a:t>
            </a:r>
            <a:endParaRPr/>
          </a:p>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Kolabagan LA , 267</a:t>
            </a:r>
            <a:endParaRPr/>
          </a:p>
        </p:txBody>
      </p:sp>
      <p:sp>
        <p:nvSpPr>
          <p:cNvPr id="1299" name="Google Shape;1299;p66"/>
          <p:cNvSpPr/>
          <p:nvPr/>
        </p:nvSpPr>
        <p:spPr>
          <a:xfrm>
            <a:off x="1030833" y="2408139"/>
            <a:ext cx="3177752"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a:t>
            </a:r>
            <a:endParaRPr sz="800">
              <a:solidFill>
                <a:srgbClr val="7F7F7F"/>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pic>
        <p:nvPicPr>
          <p:cNvPr id="1304" name="Google Shape;1304;p67"/>
          <p:cNvPicPr preferRelativeResize="0"/>
          <p:nvPr/>
        </p:nvPicPr>
        <p:blipFill rotWithShape="1">
          <a:blip r:embed="rId3">
            <a:alphaModFix/>
          </a:blip>
          <a:srcRect b="0" l="0" r="0" t="0"/>
          <a:stretch/>
        </p:blipFill>
        <p:spPr>
          <a:xfrm>
            <a:off x="1100225" y="748146"/>
            <a:ext cx="415088" cy="415089"/>
          </a:xfrm>
          <a:prstGeom prst="rect">
            <a:avLst/>
          </a:prstGeom>
          <a:noFill/>
          <a:ln>
            <a:noFill/>
          </a:ln>
        </p:spPr>
      </p:pic>
      <p:pic>
        <p:nvPicPr>
          <p:cNvPr id="1305" name="Google Shape;1305;p67"/>
          <p:cNvPicPr preferRelativeResize="0"/>
          <p:nvPr/>
        </p:nvPicPr>
        <p:blipFill rotWithShape="1">
          <a:blip r:embed="rId4">
            <a:alphaModFix/>
          </a:blip>
          <a:srcRect b="0" l="0" r="0" t="0"/>
          <a:stretch/>
        </p:blipFill>
        <p:spPr>
          <a:xfrm>
            <a:off x="1719338" y="769252"/>
            <a:ext cx="393982" cy="393982"/>
          </a:xfrm>
          <a:prstGeom prst="rect">
            <a:avLst/>
          </a:prstGeom>
          <a:noFill/>
          <a:ln>
            <a:noFill/>
          </a:ln>
        </p:spPr>
      </p:pic>
      <p:pic>
        <p:nvPicPr>
          <p:cNvPr id="1306" name="Google Shape;1306;p67"/>
          <p:cNvPicPr preferRelativeResize="0"/>
          <p:nvPr/>
        </p:nvPicPr>
        <p:blipFill rotWithShape="1">
          <a:blip r:embed="rId5">
            <a:alphaModFix/>
          </a:blip>
          <a:srcRect b="0" l="0" r="0" t="0"/>
          <a:stretch/>
        </p:blipFill>
        <p:spPr>
          <a:xfrm>
            <a:off x="2317346" y="769252"/>
            <a:ext cx="393983" cy="393983"/>
          </a:xfrm>
          <a:prstGeom prst="rect">
            <a:avLst/>
          </a:prstGeom>
          <a:noFill/>
          <a:ln>
            <a:noFill/>
          </a:ln>
        </p:spPr>
      </p:pic>
      <p:pic>
        <p:nvPicPr>
          <p:cNvPr id="1307" name="Google Shape;1307;p67"/>
          <p:cNvPicPr preferRelativeResize="0"/>
          <p:nvPr/>
        </p:nvPicPr>
        <p:blipFill rotWithShape="1">
          <a:blip r:embed="rId6">
            <a:alphaModFix/>
          </a:blip>
          <a:srcRect b="0" l="0" r="0" t="0"/>
          <a:stretch/>
        </p:blipFill>
        <p:spPr>
          <a:xfrm>
            <a:off x="2894248" y="748146"/>
            <a:ext cx="415088" cy="415089"/>
          </a:xfrm>
          <a:prstGeom prst="rect">
            <a:avLst/>
          </a:prstGeom>
          <a:noFill/>
          <a:ln>
            <a:noFill/>
          </a:ln>
        </p:spPr>
      </p:pic>
      <p:pic>
        <p:nvPicPr>
          <p:cNvPr id="1308" name="Google Shape;1308;p67"/>
          <p:cNvPicPr preferRelativeResize="0"/>
          <p:nvPr/>
        </p:nvPicPr>
        <p:blipFill rotWithShape="1">
          <a:blip r:embed="rId7">
            <a:alphaModFix/>
          </a:blip>
          <a:srcRect b="0" l="0" r="0" t="0"/>
          <a:stretch/>
        </p:blipFill>
        <p:spPr>
          <a:xfrm>
            <a:off x="3478184" y="748145"/>
            <a:ext cx="415088" cy="415089"/>
          </a:xfrm>
          <a:prstGeom prst="rect">
            <a:avLst/>
          </a:prstGeom>
          <a:noFill/>
          <a:ln>
            <a:noFill/>
          </a:ln>
        </p:spPr>
      </p:pic>
      <p:pic>
        <p:nvPicPr>
          <p:cNvPr id="1309" name="Google Shape;1309;p67"/>
          <p:cNvPicPr preferRelativeResize="0"/>
          <p:nvPr/>
        </p:nvPicPr>
        <p:blipFill rotWithShape="1">
          <a:blip r:embed="rId8">
            <a:alphaModFix/>
          </a:blip>
          <a:srcRect b="0" l="0" r="0" t="0"/>
          <a:stretch/>
        </p:blipFill>
        <p:spPr>
          <a:xfrm>
            <a:off x="4076192" y="769252"/>
            <a:ext cx="393982" cy="393982"/>
          </a:xfrm>
          <a:prstGeom prst="rect">
            <a:avLst/>
          </a:prstGeom>
          <a:noFill/>
          <a:ln>
            <a:noFill/>
          </a:ln>
        </p:spPr>
      </p:pic>
      <p:pic>
        <p:nvPicPr>
          <p:cNvPr id="1310" name="Google Shape;1310;p67"/>
          <p:cNvPicPr preferRelativeResize="0"/>
          <p:nvPr/>
        </p:nvPicPr>
        <p:blipFill rotWithShape="1">
          <a:blip r:embed="rId9">
            <a:alphaModFix/>
          </a:blip>
          <a:srcRect b="0" l="0" r="0" t="0"/>
          <a:stretch/>
        </p:blipFill>
        <p:spPr>
          <a:xfrm>
            <a:off x="4688271" y="783322"/>
            <a:ext cx="379912" cy="379912"/>
          </a:xfrm>
          <a:prstGeom prst="rect">
            <a:avLst/>
          </a:prstGeom>
          <a:noFill/>
          <a:ln>
            <a:noFill/>
          </a:ln>
        </p:spPr>
      </p:pic>
      <p:pic>
        <p:nvPicPr>
          <p:cNvPr id="1311" name="Google Shape;1311;p67"/>
          <p:cNvPicPr preferRelativeResize="0"/>
          <p:nvPr/>
        </p:nvPicPr>
        <p:blipFill rotWithShape="1">
          <a:blip r:embed="rId10">
            <a:alphaModFix/>
          </a:blip>
          <a:srcRect b="0" l="0" r="0" t="0"/>
          <a:stretch/>
        </p:blipFill>
        <p:spPr>
          <a:xfrm>
            <a:off x="5286279" y="811464"/>
            <a:ext cx="351770" cy="351770"/>
          </a:xfrm>
          <a:prstGeom prst="rect">
            <a:avLst/>
          </a:prstGeom>
          <a:noFill/>
          <a:ln>
            <a:noFill/>
          </a:ln>
        </p:spPr>
      </p:pic>
      <p:pic>
        <p:nvPicPr>
          <p:cNvPr id="1312" name="Google Shape;1312;p67"/>
          <p:cNvPicPr preferRelativeResize="0"/>
          <p:nvPr/>
        </p:nvPicPr>
        <p:blipFill rotWithShape="1">
          <a:blip r:embed="rId11">
            <a:alphaModFix/>
          </a:blip>
          <a:srcRect b="0" l="0" r="0" t="0"/>
          <a:stretch/>
        </p:blipFill>
        <p:spPr>
          <a:xfrm>
            <a:off x="5884291" y="811464"/>
            <a:ext cx="393982" cy="393982"/>
          </a:xfrm>
          <a:prstGeom prst="rect">
            <a:avLst/>
          </a:prstGeom>
          <a:noFill/>
          <a:ln>
            <a:noFill/>
          </a:ln>
        </p:spPr>
      </p:pic>
      <p:pic>
        <p:nvPicPr>
          <p:cNvPr id="1313" name="Google Shape;1313;p67"/>
          <p:cNvPicPr preferRelativeResize="0"/>
          <p:nvPr/>
        </p:nvPicPr>
        <p:blipFill rotWithShape="1">
          <a:blip r:embed="rId12">
            <a:alphaModFix/>
          </a:blip>
          <a:srcRect b="0" l="0" r="0" t="0"/>
          <a:stretch/>
        </p:blipFill>
        <p:spPr>
          <a:xfrm>
            <a:off x="6482303" y="790357"/>
            <a:ext cx="393982" cy="393982"/>
          </a:xfrm>
          <a:prstGeom prst="rect">
            <a:avLst/>
          </a:prstGeom>
          <a:noFill/>
          <a:ln>
            <a:noFill/>
          </a:ln>
        </p:spPr>
      </p:pic>
      <p:pic>
        <p:nvPicPr>
          <p:cNvPr id="1314" name="Google Shape;1314;p67"/>
          <p:cNvPicPr preferRelativeResize="0"/>
          <p:nvPr/>
        </p:nvPicPr>
        <p:blipFill rotWithShape="1">
          <a:blip r:embed="rId13">
            <a:alphaModFix/>
          </a:blip>
          <a:srcRect b="0" l="0" r="0" t="0"/>
          <a:stretch/>
        </p:blipFill>
        <p:spPr>
          <a:xfrm>
            <a:off x="7094385" y="790357"/>
            <a:ext cx="393983" cy="393983"/>
          </a:xfrm>
          <a:prstGeom prst="rect">
            <a:avLst/>
          </a:prstGeom>
          <a:noFill/>
          <a:ln>
            <a:noFill/>
          </a:ln>
        </p:spPr>
      </p:pic>
      <p:pic>
        <p:nvPicPr>
          <p:cNvPr id="1315" name="Google Shape;1315;p67"/>
          <p:cNvPicPr preferRelativeResize="0"/>
          <p:nvPr/>
        </p:nvPicPr>
        <p:blipFill rotWithShape="1">
          <a:blip r:embed="rId14">
            <a:alphaModFix/>
          </a:blip>
          <a:srcRect b="0" l="0" r="0" t="0"/>
          <a:stretch/>
        </p:blipFill>
        <p:spPr>
          <a:xfrm>
            <a:off x="7664252" y="790357"/>
            <a:ext cx="393983" cy="393983"/>
          </a:xfrm>
          <a:prstGeom prst="rect">
            <a:avLst/>
          </a:prstGeom>
          <a:noFill/>
          <a:ln>
            <a:noFill/>
          </a:ln>
        </p:spPr>
      </p:pic>
      <p:pic>
        <p:nvPicPr>
          <p:cNvPr id="1316" name="Google Shape;1316;p67"/>
          <p:cNvPicPr preferRelativeResize="0"/>
          <p:nvPr/>
        </p:nvPicPr>
        <p:blipFill rotWithShape="1">
          <a:blip r:embed="rId15">
            <a:alphaModFix/>
          </a:blip>
          <a:srcRect b="0" l="0" r="0" t="0"/>
          <a:stretch/>
        </p:blipFill>
        <p:spPr>
          <a:xfrm>
            <a:off x="8234122" y="758697"/>
            <a:ext cx="393982" cy="393982"/>
          </a:xfrm>
          <a:prstGeom prst="rect">
            <a:avLst/>
          </a:prstGeom>
          <a:noFill/>
          <a:ln>
            <a:noFill/>
          </a:ln>
        </p:spPr>
      </p:pic>
      <p:pic>
        <p:nvPicPr>
          <p:cNvPr id="1317" name="Google Shape;1317;p67"/>
          <p:cNvPicPr preferRelativeResize="0"/>
          <p:nvPr/>
        </p:nvPicPr>
        <p:blipFill rotWithShape="1">
          <a:blip r:embed="rId16">
            <a:alphaModFix/>
          </a:blip>
          <a:srcRect b="0" l="0" r="0" t="0"/>
          <a:stretch/>
        </p:blipFill>
        <p:spPr>
          <a:xfrm>
            <a:off x="8853228" y="776286"/>
            <a:ext cx="393982" cy="393982"/>
          </a:xfrm>
          <a:prstGeom prst="rect">
            <a:avLst/>
          </a:prstGeom>
          <a:noFill/>
          <a:ln>
            <a:noFill/>
          </a:ln>
        </p:spPr>
      </p:pic>
      <p:pic>
        <p:nvPicPr>
          <p:cNvPr id="1318" name="Google Shape;1318;p67"/>
          <p:cNvPicPr preferRelativeResize="0"/>
          <p:nvPr/>
        </p:nvPicPr>
        <p:blipFill rotWithShape="1">
          <a:blip r:embed="rId17">
            <a:alphaModFix/>
          </a:blip>
          <a:srcRect b="0" l="0" r="0" t="0"/>
          <a:stretch/>
        </p:blipFill>
        <p:spPr>
          <a:xfrm>
            <a:off x="9458288" y="790357"/>
            <a:ext cx="393982" cy="393982"/>
          </a:xfrm>
          <a:prstGeom prst="rect">
            <a:avLst/>
          </a:prstGeom>
          <a:noFill/>
          <a:ln>
            <a:noFill/>
          </a:ln>
        </p:spPr>
      </p:pic>
      <p:pic>
        <p:nvPicPr>
          <p:cNvPr id="1319" name="Google Shape;1319;p67"/>
          <p:cNvPicPr preferRelativeResize="0"/>
          <p:nvPr/>
        </p:nvPicPr>
        <p:blipFill rotWithShape="1">
          <a:blip r:embed="rId18">
            <a:alphaModFix/>
          </a:blip>
          <a:srcRect b="0" l="0" r="0" t="0"/>
          <a:stretch/>
        </p:blipFill>
        <p:spPr>
          <a:xfrm>
            <a:off x="10063348" y="790357"/>
            <a:ext cx="393982" cy="393982"/>
          </a:xfrm>
          <a:prstGeom prst="rect">
            <a:avLst/>
          </a:prstGeom>
          <a:noFill/>
          <a:ln>
            <a:noFill/>
          </a:ln>
        </p:spPr>
      </p:pic>
      <p:pic>
        <p:nvPicPr>
          <p:cNvPr id="1320" name="Google Shape;1320;p67"/>
          <p:cNvPicPr preferRelativeResize="0"/>
          <p:nvPr/>
        </p:nvPicPr>
        <p:blipFill rotWithShape="1">
          <a:blip r:embed="rId19">
            <a:alphaModFix/>
          </a:blip>
          <a:srcRect b="0" l="0" r="0" t="0"/>
          <a:stretch/>
        </p:blipFill>
        <p:spPr>
          <a:xfrm>
            <a:off x="10668408" y="776286"/>
            <a:ext cx="393982" cy="393982"/>
          </a:xfrm>
          <a:prstGeom prst="rect">
            <a:avLst/>
          </a:prstGeom>
          <a:noFill/>
          <a:ln>
            <a:noFill/>
          </a:ln>
        </p:spPr>
      </p:pic>
      <p:pic>
        <p:nvPicPr>
          <p:cNvPr id="1321" name="Google Shape;1321;p67"/>
          <p:cNvPicPr preferRelativeResize="0"/>
          <p:nvPr/>
        </p:nvPicPr>
        <p:blipFill rotWithShape="1">
          <a:blip r:embed="rId20">
            <a:alphaModFix/>
          </a:blip>
          <a:srcRect b="0" l="0" r="0" t="0"/>
          <a:stretch/>
        </p:blipFill>
        <p:spPr>
          <a:xfrm>
            <a:off x="1100225" y="1465756"/>
            <a:ext cx="393982" cy="393982"/>
          </a:xfrm>
          <a:prstGeom prst="rect">
            <a:avLst/>
          </a:prstGeom>
          <a:noFill/>
          <a:ln>
            <a:noFill/>
          </a:ln>
        </p:spPr>
      </p:pic>
      <p:pic>
        <p:nvPicPr>
          <p:cNvPr id="1322" name="Google Shape;1322;p67"/>
          <p:cNvPicPr preferRelativeResize="0"/>
          <p:nvPr/>
        </p:nvPicPr>
        <p:blipFill rotWithShape="1">
          <a:blip r:embed="rId21">
            <a:alphaModFix/>
          </a:blip>
          <a:srcRect b="0" l="0" r="0" t="0"/>
          <a:stretch/>
        </p:blipFill>
        <p:spPr>
          <a:xfrm>
            <a:off x="1719338" y="1465756"/>
            <a:ext cx="393982" cy="393982"/>
          </a:xfrm>
          <a:prstGeom prst="rect">
            <a:avLst/>
          </a:prstGeom>
          <a:noFill/>
          <a:ln>
            <a:noFill/>
          </a:ln>
        </p:spPr>
      </p:pic>
      <p:pic>
        <p:nvPicPr>
          <p:cNvPr id="1323" name="Google Shape;1323;p67"/>
          <p:cNvPicPr preferRelativeResize="0"/>
          <p:nvPr/>
        </p:nvPicPr>
        <p:blipFill rotWithShape="1">
          <a:blip r:embed="rId22">
            <a:alphaModFix/>
          </a:blip>
          <a:srcRect b="0" l="0" r="0" t="0"/>
          <a:stretch/>
        </p:blipFill>
        <p:spPr>
          <a:xfrm>
            <a:off x="2338451" y="1465756"/>
            <a:ext cx="393982" cy="393982"/>
          </a:xfrm>
          <a:prstGeom prst="rect">
            <a:avLst/>
          </a:prstGeom>
          <a:noFill/>
          <a:ln>
            <a:noFill/>
          </a:ln>
        </p:spPr>
      </p:pic>
      <p:pic>
        <p:nvPicPr>
          <p:cNvPr id="1324" name="Google Shape;1324;p67"/>
          <p:cNvPicPr preferRelativeResize="0"/>
          <p:nvPr/>
        </p:nvPicPr>
        <p:blipFill rotWithShape="1">
          <a:blip r:embed="rId23">
            <a:alphaModFix/>
          </a:blip>
          <a:srcRect b="0" l="0" r="0" t="0"/>
          <a:stretch/>
        </p:blipFill>
        <p:spPr>
          <a:xfrm>
            <a:off x="2873146" y="1465756"/>
            <a:ext cx="436190" cy="436190"/>
          </a:xfrm>
          <a:prstGeom prst="rect">
            <a:avLst/>
          </a:prstGeom>
          <a:noFill/>
          <a:ln>
            <a:noFill/>
          </a:ln>
        </p:spPr>
      </p:pic>
      <p:pic>
        <p:nvPicPr>
          <p:cNvPr id="1325" name="Google Shape;1325;p67"/>
          <p:cNvPicPr preferRelativeResize="0"/>
          <p:nvPr/>
        </p:nvPicPr>
        <p:blipFill rotWithShape="1">
          <a:blip r:embed="rId24">
            <a:alphaModFix/>
          </a:blip>
          <a:srcRect b="0" l="0" r="0" t="0"/>
          <a:stretch/>
        </p:blipFill>
        <p:spPr>
          <a:xfrm>
            <a:off x="3492259" y="1465754"/>
            <a:ext cx="393982" cy="393982"/>
          </a:xfrm>
          <a:prstGeom prst="rect">
            <a:avLst/>
          </a:prstGeom>
          <a:noFill/>
          <a:ln>
            <a:noFill/>
          </a:ln>
        </p:spPr>
      </p:pic>
      <p:pic>
        <p:nvPicPr>
          <p:cNvPr id="1326" name="Google Shape;1326;p67"/>
          <p:cNvPicPr preferRelativeResize="0"/>
          <p:nvPr/>
        </p:nvPicPr>
        <p:blipFill rotWithShape="1">
          <a:blip r:embed="rId25">
            <a:alphaModFix/>
          </a:blip>
          <a:srcRect b="0" l="0" r="0" t="0"/>
          <a:stretch/>
        </p:blipFill>
        <p:spPr>
          <a:xfrm>
            <a:off x="4097306" y="1465755"/>
            <a:ext cx="393982" cy="393982"/>
          </a:xfrm>
          <a:prstGeom prst="rect">
            <a:avLst/>
          </a:prstGeom>
          <a:noFill/>
          <a:ln>
            <a:noFill/>
          </a:ln>
        </p:spPr>
      </p:pic>
      <p:pic>
        <p:nvPicPr>
          <p:cNvPr id="1327" name="Google Shape;1327;p67"/>
          <p:cNvPicPr preferRelativeResize="0"/>
          <p:nvPr/>
        </p:nvPicPr>
        <p:blipFill rotWithShape="1">
          <a:blip r:embed="rId26">
            <a:alphaModFix/>
          </a:blip>
          <a:srcRect b="0" l="0" r="0" t="0"/>
          <a:stretch/>
        </p:blipFill>
        <p:spPr>
          <a:xfrm>
            <a:off x="4674212" y="1465754"/>
            <a:ext cx="393982" cy="393982"/>
          </a:xfrm>
          <a:prstGeom prst="rect">
            <a:avLst/>
          </a:prstGeom>
          <a:noFill/>
          <a:ln>
            <a:noFill/>
          </a:ln>
        </p:spPr>
      </p:pic>
      <p:pic>
        <p:nvPicPr>
          <p:cNvPr id="1328" name="Google Shape;1328;p67"/>
          <p:cNvPicPr preferRelativeResize="0"/>
          <p:nvPr/>
        </p:nvPicPr>
        <p:blipFill rotWithShape="1">
          <a:blip r:embed="rId27">
            <a:alphaModFix/>
          </a:blip>
          <a:srcRect b="0" l="0" r="0" t="0"/>
          <a:stretch/>
        </p:blipFill>
        <p:spPr>
          <a:xfrm>
            <a:off x="5293325" y="1465753"/>
            <a:ext cx="393982" cy="393982"/>
          </a:xfrm>
          <a:prstGeom prst="rect">
            <a:avLst/>
          </a:prstGeom>
          <a:noFill/>
          <a:ln>
            <a:noFill/>
          </a:ln>
        </p:spPr>
      </p:pic>
      <p:pic>
        <p:nvPicPr>
          <p:cNvPr id="1329" name="Google Shape;1329;p67"/>
          <p:cNvPicPr preferRelativeResize="0"/>
          <p:nvPr/>
        </p:nvPicPr>
        <p:blipFill rotWithShape="1">
          <a:blip r:embed="rId28">
            <a:alphaModFix/>
          </a:blip>
          <a:srcRect b="0" l="0" r="0" t="0"/>
          <a:stretch/>
        </p:blipFill>
        <p:spPr>
          <a:xfrm>
            <a:off x="5856158" y="1423545"/>
            <a:ext cx="436190" cy="436190"/>
          </a:xfrm>
          <a:prstGeom prst="rect">
            <a:avLst/>
          </a:prstGeom>
          <a:noFill/>
          <a:ln>
            <a:noFill/>
          </a:ln>
        </p:spPr>
      </p:pic>
      <p:pic>
        <p:nvPicPr>
          <p:cNvPr id="1330" name="Google Shape;1330;p67"/>
          <p:cNvPicPr preferRelativeResize="0"/>
          <p:nvPr/>
        </p:nvPicPr>
        <p:blipFill rotWithShape="1">
          <a:blip r:embed="rId29">
            <a:alphaModFix/>
          </a:blip>
          <a:srcRect b="0" l="0" r="0" t="0"/>
          <a:stretch/>
        </p:blipFill>
        <p:spPr>
          <a:xfrm>
            <a:off x="6475271" y="1465752"/>
            <a:ext cx="393982" cy="393982"/>
          </a:xfrm>
          <a:prstGeom prst="rect">
            <a:avLst/>
          </a:prstGeom>
          <a:noFill/>
          <a:ln>
            <a:noFill/>
          </a:ln>
        </p:spPr>
      </p:pic>
      <p:pic>
        <p:nvPicPr>
          <p:cNvPr id="1331" name="Google Shape;1331;p67"/>
          <p:cNvPicPr preferRelativeResize="0"/>
          <p:nvPr/>
        </p:nvPicPr>
        <p:blipFill rotWithShape="1">
          <a:blip r:embed="rId30">
            <a:alphaModFix/>
          </a:blip>
          <a:srcRect b="0" l="0" r="0" t="0"/>
          <a:stretch/>
        </p:blipFill>
        <p:spPr>
          <a:xfrm>
            <a:off x="7122528" y="1465752"/>
            <a:ext cx="365840" cy="365840"/>
          </a:xfrm>
          <a:prstGeom prst="rect">
            <a:avLst/>
          </a:prstGeom>
          <a:noFill/>
          <a:ln>
            <a:noFill/>
          </a:ln>
        </p:spPr>
      </p:pic>
      <p:pic>
        <p:nvPicPr>
          <p:cNvPr id="1332" name="Google Shape;1332;p67"/>
          <p:cNvPicPr preferRelativeResize="0"/>
          <p:nvPr/>
        </p:nvPicPr>
        <p:blipFill rotWithShape="1">
          <a:blip r:embed="rId31">
            <a:alphaModFix/>
          </a:blip>
          <a:srcRect b="0" l="0" r="0" t="0"/>
          <a:stretch/>
        </p:blipFill>
        <p:spPr>
          <a:xfrm>
            <a:off x="7685359" y="1465752"/>
            <a:ext cx="365840" cy="365840"/>
          </a:xfrm>
          <a:prstGeom prst="rect">
            <a:avLst/>
          </a:prstGeom>
          <a:noFill/>
          <a:ln>
            <a:noFill/>
          </a:ln>
        </p:spPr>
      </p:pic>
      <p:pic>
        <p:nvPicPr>
          <p:cNvPr id="1333" name="Google Shape;1333;p67"/>
          <p:cNvPicPr preferRelativeResize="0"/>
          <p:nvPr/>
        </p:nvPicPr>
        <p:blipFill rotWithShape="1">
          <a:blip r:embed="rId32">
            <a:alphaModFix/>
          </a:blip>
          <a:srcRect b="0" l="0" r="0" t="0"/>
          <a:stretch/>
        </p:blipFill>
        <p:spPr>
          <a:xfrm>
            <a:off x="8283367" y="1451688"/>
            <a:ext cx="365840" cy="365840"/>
          </a:xfrm>
          <a:prstGeom prst="rect">
            <a:avLst/>
          </a:prstGeom>
          <a:noFill/>
          <a:ln>
            <a:noFill/>
          </a:ln>
        </p:spPr>
      </p:pic>
      <p:pic>
        <p:nvPicPr>
          <p:cNvPr id="1334" name="Google Shape;1334;p67"/>
          <p:cNvPicPr preferRelativeResize="0"/>
          <p:nvPr/>
        </p:nvPicPr>
        <p:blipFill rotWithShape="1">
          <a:blip r:embed="rId33">
            <a:alphaModFix/>
          </a:blip>
          <a:srcRect b="0" l="0" r="0" t="0"/>
          <a:stretch/>
        </p:blipFill>
        <p:spPr>
          <a:xfrm>
            <a:off x="8839169" y="1430578"/>
            <a:ext cx="436190" cy="436190"/>
          </a:xfrm>
          <a:prstGeom prst="rect">
            <a:avLst/>
          </a:prstGeom>
          <a:noFill/>
          <a:ln>
            <a:noFill/>
          </a:ln>
        </p:spPr>
      </p:pic>
      <p:pic>
        <p:nvPicPr>
          <p:cNvPr id="1335" name="Google Shape;1335;p67"/>
          <p:cNvPicPr preferRelativeResize="0"/>
          <p:nvPr/>
        </p:nvPicPr>
        <p:blipFill rotWithShape="1">
          <a:blip r:embed="rId34">
            <a:alphaModFix/>
          </a:blip>
          <a:srcRect b="0" l="0" r="0" t="0"/>
          <a:stretch/>
        </p:blipFill>
        <p:spPr>
          <a:xfrm>
            <a:off x="9444205" y="1437611"/>
            <a:ext cx="450263" cy="450263"/>
          </a:xfrm>
          <a:prstGeom prst="rect">
            <a:avLst/>
          </a:prstGeom>
          <a:noFill/>
          <a:ln>
            <a:noFill/>
          </a:ln>
        </p:spPr>
      </p:pic>
      <p:pic>
        <p:nvPicPr>
          <p:cNvPr id="1336" name="Google Shape;1336;p67"/>
          <p:cNvPicPr preferRelativeResize="0"/>
          <p:nvPr/>
        </p:nvPicPr>
        <p:blipFill rotWithShape="1">
          <a:blip r:embed="rId35">
            <a:alphaModFix/>
          </a:blip>
          <a:srcRect b="0" l="0" r="0" t="0"/>
          <a:stretch/>
        </p:blipFill>
        <p:spPr>
          <a:xfrm>
            <a:off x="10035185" y="1437611"/>
            <a:ext cx="436190" cy="436190"/>
          </a:xfrm>
          <a:prstGeom prst="rect">
            <a:avLst/>
          </a:prstGeom>
          <a:noFill/>
          <a:ln>
            <a:noFill/>
          </a:ln>
        </p:spPr>
      </p:pic>
      <p:pic>
        <p:nvPicPr>
          <p:cNvPr id="1337" name="Google Shape;1337;p67"/>
          <p:cNvPicPr preferRelativeResize="0"/>
          <p:nvPr/>
        </p:nvPicPr>
        <p:blipFill rotWithShape="1">
          <a:blip r:embed="rId36">
            <a:alphaModFix/>
          </a:blip>
          <a:srcRect b="0" l="0" r="0" t="0"/>
          <a:stretch/>
        </p:blipFill>
        <p:spPr>
          <a:xfrm>
            <a:off x="10675439" y="1451688"/>
            <a:ext cx="386951" cy="386952"/>
          </a:xfrm>
          <a:prstGeom prst="rect">
            <a:avLst/>
          </a:prstGeom>
          <a:noFill/>
          <a:ln>
            <a:noFill/>
          </a:ln>
        </p:spPr>
      </p:pic>
      <p:pic>
        <p:nvPicPr>
          <p:cNvPr id="1338" name="Google Shape;1338;p67"/>
          <p:cNvPicPr preferRelativeResize="0"/>
          <p:nvPr/>
        </p:nvPicPr>
        <p:blipFill rotWithShape="1">
          <a:blip r:embed="rId37">
            <a:alphaModFix/>
          </a:blip>
          <a:srcRect b="0" l="0" r="0" t="0"/>
          <a:stretch/>
        </p:blipFill>
        <p:spPr>
          <a:xfrm>
            <a:off x="1079120" y="2162260"/>
            <a:ext cx="415087" cy="415087"/>
          </a:xfrm>
          <a:prstGeom prst="rect">
            <a:avLst/>
          </a:prstGeom>
          <a:noFill/>
          <a:ln>
            <a:noFill/>
          </a:ln>
        </p:spPr>
      </p:pic>
      <p:pic>
        <p:nvPicPr>
          <p:cNvPr id="1339" name="Google Shape;1339;p67"/>
          <p:cNvPicPr preferRelativeResize="0"/>
          <p:nvPr/>
        </p:nvPicPr>
        <p:blipFill rotWithShape="1">
          <a:blip r:embed="rId38">
            <a:alphaModFix/>
          </a:blip>
          <a:srcRect b="0" l="0" r="0" t="0"/>
          <a:stretch/>
        </p:blipFill>
        <p:spPr>
          <a:xfrm>
            <a:off x="1677131" y="2162260"/>
            <a:ext cx="436189" cy="436189"/>
          </a:xfrm>
          <a:prstGeom prst="rect">
            <a:avLst/>
          </a:prstGeom>
          <a:noFill/>
          <a:ln>
            <a:noFill/>
          </a:ln>
        </p:spPr>
      </p:pic>
      <p:pic>
        <p:nvPicPr>
          <p:cNvPr id="1340" name="Google Shape;1340;p67"/>
          <p:cNvPicPr preferRelativeResize="0"/>
          <p:nvPr/>
        </p:nvPicPr>
        <p:blipFill rotWithShape="1">
          <a:blip r:embed="rId39">
            <a:alphaModFix/>
          </a:blip>
          <a:srcRect b="0" l="0" r="0" t="0"/>
          <a:stretch/>
        </p:blipFill>
        <p:spPr>
          <a:xfrm>
            <a:off x="2296242" y="2162259"/>
            <a:ext cx="436190" cy="436190"/>
          </a:xfrm>
          <a:prstGeom prst="rect">
            <a:avLst/>
          </a:prstGeom>
          <a:noFill/>
          <a:ln>
            <a:noFill/>
          </a:ln>
        </p:spPr>
      </p:pic>
      <p:pic>
        <p:nvPicPr>
          <p:cNvPr id="1341" name="Google Shape;1341;p67"/>
          <p:cNvPicPr preferRelativeResize="0"/>
          <p:nvPr/>
        </p:nvPicPr>
        <p:blipFill rotWithShape="1">
          <a:blip r:embed="rId40">
            <a:alphaModFix/>
          </a:blip>
          <a:srcRect b="0" l="0" r="0" t="0"/>
          <a:stretch/>
        </p:blipFill>
        <p:spPr>
          <a:xfrm>
            <a:off x="2873145" y="2204468"/>
            <a:ext cx="386949" cy="386949"/>
          </a:xfrm>
          <a:prstGeom prst="rect">
            <a:avLst/>
          </a:prstGeom>
          <a:noFill/>
          <a:ln>
            <a:noFill/>
          </a:ln>
        </p:spPr>
      </p:pic>
      <p:pic>
        <p:nvPicPr>
          <p:cNvPr id="1342" name="Google Shape;1342;p67"/>
          <p:cNvPicPr preferRelativeResize="0"/>
          <p:nvPr/>
        </p:nvPicPr>
        <p:blipFill rotWithShape="1">
          <a:blip r:embed="rId41">
            <a:alphaModFix/>
          </a:blip>
          <a:srcRect b="0" l="0" r="0" t="0"/>
          <a:stretch/>
        </p:blipFill>
        <p:spPr>
          <a:xfrm>
            <a:off x="3478183" y="2162258"/>
            <a:ext cx="393981" cy="393981"/>
          </a:xfrm>
          <a:prstGeom prst="rect">
            <a:avLst/>
          </a:prstGeom>
          <a:noFill/>
          <a:ln>
            <a:noFill/>
          </a:ln>
        </p:spPr>
      </p:pic>
      <p:pic>
        <p:nvPicPr>
          <p:cNvPr id="1343" name="Google Shape;1343;p67"/>
          <p:cNvPicPr preferRelativeResize="0"/>
          <p:nvPr/>
        </p:nvPicPr>
        <p:blipFill rotWithShape="1">
          <a:blip r:embed="rId42">
            <a:alphaModFix/>
          </a:blip>
          <a:srcRect b="0" l="0" r="0" t="0"/>
          <a:stretch/>
        </p:blipFill>
        <p:spPr>
          <a:xfrm>
            <a:off x="4167660" y="2271305"/>
            <a:ext cx="253274" cy="253275"/>
          </a:xfrm>
          <a:prstGeom prst="rect">
            <a:avLst/>
          </a:prstGeom>
          <a:noFill/>
          <a:ln>
            <a:noFill/>
          </a:ln>
        </p:spPr>
      </p:pic>
      <p:pic>
        <p:nvPicPr>
          <p:cNvPr id="1344" name="Google Shape;1344;p67"/>
          <p:cNvPicPr preferRelativeResize="0"/>
          <p:nvPr/>
        </p:nvPicPr>
        <p:blipFill rotWithShape="1">
          <a:blip r:embed="rId43">
            <a:alphaModFix/>
          </a:blip>
          <a:srcRect b="0" l="0" r="0" t="0"/>
          <a:stretch/>
        </p:blipFill>
        <p:spPr>
          <a:xfrm>
            <a:off x="4660141" y="2141153"/>
            <a:ext cx="450263" cy="450264"/>
          </a:xfrm>
          <a:prstGeom prst="rect">
            <a:avLst/>
          </a:prstGeom>
          <a:noFill/>
          <a:ln>
            <a:noFill/>
          </a:ln>
        </p:spPr>
      </p:pic>
      <p:pic>
        <p:nvPicPr>
          <p:cNvPr id="1345" name="Google Shape;1345;p67"/>
          <p:cNvPicPr preferRelativeResize="0"/>
          <p:nvPr/>
        </p:nvPicPr>
        <p:blipFill rotWithShape="1">
          <a:blip r:embed="rId44">
            <a:alphaModFix/>
          </a:blip>
          <a:srcRect b="0" l="0" r="0" t="0"/>
          <a:stretch/>
        </p:blipFill>
        <p:spPr>
          <a:xfrm>
            <a:off x="5265179" y="2158747"/>
            <a:ext cx="436189" cy="432670"/>
          </a:xfrm>
          <a:prstGeom prst="rect">
            <a:avLst/>
          </a:prstGeom>
          <a:noFill/>
          <a:ln>
            <a:noFill/>
          </a:ln>
        </p:spPr>
      </p:pic>
      <p:pic>
        <p:nvPicPr>
          <p:cNvPr id="1346" name="Google Shape;1346;p67"/>
          <p:cNvPicPr preferRelativeResize="0"/>
          <p:nvPr/>
        </p:nvPicPr>
        <p:blipFill rotWithShape="1">
          <a:blip r:embed="rId45">
            <a:alphaModFix/>
          </a:blip>
          <a:srcRect b="0" l="0" r="0" t="0"/>
          <a:stretch/>
        </p:blipFill>
        <p:spPr>
          <a:xfrm>
            <a:off x="5884291" y="2179847"/>
            <a:ext cx="436190" cy="436190"/>
          </a:xfrm>
          <a:prstGeom prst="rect">
            <a:avLst/>
          </a:prstGeom>
          <a:noFill/>
          <a:ln>
            <a:noFill/>
          </a:ln>
        </p:spPr>
      </p:pic>
      <p:pic>
        <p:nvPicPr>
          <p:cNvPr id="1347" name="Google Shape;1347;p67"/>
          <p:cNvPicPr preferRelativeResize="0"/>
          <p:nvPr/>
        </p:nvPicPr>
        <p:blipFill rotWithShape="1">
          <a:blip r:embed="rId46">
            <a:alphaModFix/>
          </a:blip>
          <a:srcRect b="0" l="0" r="0" t="0"/>
          <a:stretch/>
        </p:blipFill>
        <p:spPr>
          <a:xfrm>
            <a:off x="6454166" y="2155227"/>
            <a:ext cx="436190" cy="436190"/>
          </a:xfrm>
          <a:prstGeom prst="rect">
            <a:avLst/>
          </a:prstGeom>
          <a:noFill/>
          <a:ln>
            <a:noFill/>
          </a:ln>
        </p:spPr>
      </p:pic>
      <p:pic>
        <p:nvPicPr>
          <p:cNvPr id="1348" name="Google Shape;1348;p67"/>
          <p:cNvPicPr preferRelativeResize="0"/>
          <p:nvPr/>
        </p:nvPicPr>
        <p:blipFill rotWithShape="1">
          <a:blip r:embed="rId47">
            <a:alphaModFix/>
          </a:blip>
          <a:srcRect b="0" l="0" r="0" t="0"/>
          <a:stretch/>
        </p:blipFill>
        <p:spPr>
          <a:xfrm>
            <a:off x="7024024" y="2155227"/>
            <a:ext cx="436190" cy="436190"/>
          </a:xfrm>
          <a:prstGeom prst="rect">
            <a:avLst/>
          </a:prstGeom>
          <a:noFill/>
          <a:ln>
            <a:noFill/>
          </a:ln>
        </p:spPr>
      </p:pic>
      <p:pic>
        <p:nvPicPr>
          <p:cNvPr id="1349" name="Google Shape;1349;p67"/>
          <p:cNvPicPr preferRelativeResize="0"/>
          <p:nvPr/>
        </p:nvPicPr>
        <p:blipFill rotWithShape="1">
          <a:blip r:embed="rId48">
            <a:alphaModFix/>
          </a:blip>
          <a:srcRect b="0" l="0" r="0" t="0"/>
          <a:stretch/>
        </p:blipFill>
        <p:spPr>
          <a:xfrm>
            <a:off x="7643148" y="2169306"/>
            <a:ext cx="436190" cy="436190"/>
          </a:xfrm>
          <a:prstGeom prst="rect">
            <a:avLst/>
          </a:prstGeom>
          <a:noFill/>
          <a:ln>
            <a:noFill/>
          </a:ln>
        </p:spPr>
      </p:pic>
      <p:pic>
        <p:nvPicPr>
          <p:cNvPr id="1350" name="Google Shape;1350;p67"/>
          <p:cNvPicPr preferRelativeResize="0"/>
          <p:nvPr/>
        </p:nvPicPr>
        <p:blipFill rotWithShape="1">
          <a:blip r:embed="rId49">
            <a:alphaModFix/>
          </a:blip>
          <a:srcRect b="0" l="0" r="0" t="0"/>
          <a:stretch/>
        </p:blipFill>
        <p:spPr>
          <a:xfrm>
            <a:off x="8234117" y="2169305"/>
            <a:ext cx="436190" cy="436190"/>
          </a:xfrm>
          <a:prstGeom prst="rect">
            <a:avLst/>
          </a:prstGeom>
          <a:noFill/>
          <a:ln>
            <a:noFill/>
          </a:ln>
        </p:spPr>
      </p:pic>
      <p:pic>
        <p:nvPicPr>
          <p:cNvPr id="1351" name="Google Shape;1351;p67"/>
          <p:cNvPicPr preferRelativeResize="0"/>
          <p:nvPr/>
        </p:nvPicPr>
        <p:blipFill rotWithShape="1">
          <a:blip r:embed="rId50">
            <a:alphaModFix/>
          </a:blip>
          <a:srcRect b="0" l="0" r="0" t="0"/>
          <a:stretch/>
        </p:blipFill>
        <p:spPr>
          <a:xfrm>
            <a:off x="8853234" y="2162258"/>
            <a:ext cx="422124" cy="422124"/>
          </a:xfrm>
          <a:prstGeom prst="rect">
            <a:avLst/>
          </a:prstGeom>
          <a:noFill/>
          <a:ln>
            <a:noFill/>
          </a:ln>
        </p:spPr>
      </p:pic>
      <p:pic>
        <p:nvPicPr>
          <p:cNvPr id="1352" name="Google Shape;1352;p67"/>
          <p:cNvPicPr preferRelativeResize="0"/>
          <p:nvPr/>
        </p:nvPicPr>
        <p:blipFill rotWithShape="1">
          <a:blip r:embed="rId51">
            <a:alphaModFix/>
          </a:blip>
          <a:srcRect b="0" l="0" r="0" t="0"/>
          <a:stretch/>
        </p:blipFill>
        <p:spPr>
          <a:xfrm>
            <a:off x="9437184" y="2155227"/>
            <a:ext cx="436190" cy="436190"/>
          </a:xfrm>
          <a:prstGeom prst="rect">
            <a:avLst/>
          </a:prstGeom>
          <a:noFill/>
          <a:ln>
            <a:noFill/>
          </a:ln>
        </p:spPr>
      </p:pic>
      <p:pic>
        <p:nvPicPr>
          <p:cNvPr id="1353" name="Google Shape;1353;p67"/>
          <p:cNvPicPr preferRelativeResize="0"/>
          <p:nvPr/>
        </p:nvPicPr>
        <p:blipFill rotWithShape="1">
          <a:blip r:embed="rId52">
            <a:alphaModFix/>
          </a:blip>
          <a:srcRect b="0" l="0" r="0" t="0"/>
          <a:stretch/>
        </p:blipFill>
        <p:spPr>
          <a:xfrm>
            <a:off x="10049255" y="2186889"/>
            <a:ext cx="436190" cy="436190"/>
          </a:xfrm>
          <a:prstGeom prst="rect">
            <a:avLst/>
          </a:prstGeom>
          <a:noFill/>
          <a:ln>
            <a:noFill/>
          </a:ln>
        </p:spPr>
      </p:pic>
      <p:pic>
        <p:nvPicPr>
          <p:cNvPr id="1354" name="Google Shape;1354;p67"/>
          <p:cNvPicPr preferRelativeResize="0"/>
          <p:nvPr/>
        </p:nvPicPr>
        <p:blipFill rotWithShape="1">
          <a:blip r:embed="rId53">
            <a:alphaModFix/>
          </a:blip>
          <a:srcRect b="0" l="0" r="0" t="0"/>
          <a:stretch/>
        </p:blipFill>
        <p:spPr>
          <a:xfrm>
            <a:off x="10675439" y="2197434"/>
            <a:ext cx="393982" cy="393982"/>
          </a:xfrm>
          <a:prstGeom prst="rect">
            <a:avLst/>
          </a:prstGeom>
          <a:noFill/>
          <a:ln>
            <a:noFill/>
          </a:ln>
        </p:spPr>
      </p:pic>
      <p:pic>
        <p:nvPicPr>
          <p:cNvPr id="1355" name="Google Shape;1355;p67"/>
          <p:cNvPicPr preferRelativeResize="0"/>
          <p:nvPr/>
        </p:nvPicPr>
        <p:blipFill rotWithShape="1">
          <a:blip r:embed="rId54">
            <a:alphaModFix/>
          </a:blip>
          <a:srcRect b="0" l="0" r="0" t="0"/>
          <a:stretch/>
        </p:blipFill>
        <p:spPr>
          <a:xfrm>
            <a:off x="1100225" y="2900973"/>
            <a:ext cx="393982" cy="393982"/>
          </a:xfrm>
          <a:prstGeom prst="rect">
            <a:avLst/>
          </a:prstGeom>
          <a:noFill/>
          <a:ln>
            <a:noFill/>
          </a:ln>
        </p:spPr>
      </p:pic>
      <p:pic>
        <p:nvPicPr>
          <p:cNvPr id="1356" name="Google Shape;1356;p67"/>
          <p:cNvPicPr preferRelativeResize="0"/>
          <p:nvPr/>
        </p:nvPicPr>
        <p:blipFill rotWithShape="1">
          <a:blip r:embed="rId55">
            <a:alphaModFix/>
          </a:blip>
          <a:srcRect b="0" l="0" r="0" t="0"/>
          <a:stretch/>
        </p:blipFill>
        <p:spPr>
          <a:xfrm>
            <a:off x="1719338" y="2900973"/>
            <a:ext cx="393982" cy="393982"/>
          </a:xfrm>
          <a:prstGeom prst="rect">
            <a:avLst/>
          </a:prstGeom>
          <a:noFill/>
          <a:ln>
            <a:noFill/>
          </a:ln>
        </p:spPr>
      </p:pic>
      <p:pic>
        <p:nvPicPr>
          <p:cNvPr id="1357" name="Google Shape;1357;p67"/>
          <p:cNvPicPr preferRelativeResize="0"/>
          <p:nvPr/>
        </p:nvPicPr>
        <p:blipFill rotWithShape="1">
          <a:blip r:embed="rId56">
            <a:alphaModFix/>
          </a:blip>
          <a:srcRect b="0" l="0" r="0" t="0"/>
          <a:stretch/>
        </p:blipFill>
        <p:spPr>
          <a:xfrm>
            <a:off x="2275139" y="2858765"/>
            <a:ext cx="436190" cy="436190"/>
          </a:xfrm>
          <a:prstGeom prst="rect">
            <a:avLst/>
          </a:prstGeom>
          <a:noFill/>
          <a:ln>
            <a:noFill/>
          </a:ln>
        </p:spPr>
      </p:pic>
      <p:pic>
        <p:nvPicPr>
          <p:cNvPr id="1358" name="Google Shape;1358;p67"/>
          <p:cNvPicPr preferRelativeResize="0"/>
          <p:nvPr/>
        </p:nvPicPr>
        <p:blipFill rotWithShape="1">
          <a:blip r:embed="rId57">
            <a:alphaModFix/>
          </a:blip>
          <a:srcRect b="0" l="0" r="0" t="0"/>
          <a:stretch/>
        </p:blipFill>
        <p:spPr>
          <a:xfrm>
            <a:off x="2883696" y="2858765"/>
            <a:ext cx="436190" cy="436190"/>
          </a:xfrm>
          <a:prstGeom prst="rect">
            <a:avLst/>
          </a:prstGeom>
          <a:noFill/>
          <a:ln>
            <a:noFill/>
          </a:ln>
        </p:spPr>
      </p:pic>
      <p:pic>
        <p:nvPicPr>
          <p:cNvPr id="1359" name="Google Shape;1359;p67"/>
          <p:cNvPicPr preferRelativeResize="0"/>
          <p:nvPr/>
        </p:nvPicPr>
        <p:blipFill rotWithShape="1">
          <a:blip r:embed="rId58">
            <a:alphaModFix/>
          </a:blip>
          <a:srcRect b="0" l="0" r="0" t="0"/>
          <a:stretch/>
        </p:blipFill>
        <p:spPr>
          <a:xfrm>
            <a:off x="3545515" y="2930121"/>
            <a:ext cx="301512" cy="301512"/>
          </a:xfrm>
          <a:prstGeom prst="rect">
            <a:avLst/>
          </a:prstGeom>
          <a:noFill/>
          <a:ln>
            <a:noFill/>
          </a:ln>
        </p:spPr>
      </p:pic>
      <p:pic>
        <p:nvPicPr>
          <p:cNvPr id="1360" name="Google Shape;1360;p67"/>
          <p:cNvPicPr preferRelativeResize="0"/>
          <p:nvPr/>
        </p:nvPicPr>
        <p:blipFill rotWithShape="1">
          <a:blip r:embed="rId59">
            <a:alphaModFix/>
          </a:blip>
          <a:srcRect b="0" l="0" r="0" t="0"/>
          <a:stretch/>
        </p:blipFill>
        <p:spPr>
          <a:xfrm>
            <a:off x="4078223" y="2891432"/>
            <a:ext cx="413065" cy="413065"/>
          </a:xfrm>
          <a:prstGeom prst="rect">
            <a:avLst/>
          </a:prstGeom>
          <a:noFill/>
          <a:ln>
            <a:noFill/>
          </a:ln>
        </p:spPr>
      </p:pic>
      <p:pic>
        <p:nvPicPr>
          <p:cNvPr id="1361" name="Google Shape;1361;p67"/>
          <p:cNvPicPr preferRelativeResize="0"/>
          <p:nvPr/>
        </p:nvPicPr>
        <p:blipFill rotWithShape="1">
          <a:blip r:embed="rId60">
            <a:alphaModFix/>
          </a:blip>
          <a:srcRect b="0" l="0" r="0" t="0"/>
          <a:stretch/>
        </p:blipFill>
        <p:spPr>
          <a:xfrm>
            <a:off x="4686781" y="2881890"/>
            <a:ext cx="413065" cy="413065"/>
          </a:xfrm>
          <a:prstGeom prst="rect">
            <a:avLst/>
          </a:prstGeom>
          <a:noFill/>
          <a:ln>
            <a:noFill/>
          </a:ln>
        </p:spPr>
      </p:pic>
      <p:pic>
        <p:nvPicPr>
          <p:cNvPr id="1362" name="Google Shape;1362;p67"/>
          <p:cNvPicPr preferRelativeResize="0"/>
          <p:nvPr/>
        </p:nvPicPr>
        <p:blipFill rotWithShape="1">
          <a:blip r:embed="rId61">
            <a:alphaModFix/>
          </a:blip>
          <a:srcRect b="0" l="0" r="0" t="0"/>
          <a:stretch/>
        </p:blipFill>
        <p:spPr>
          <a:xfrm>
            <a:off x="5261686" y="2868306"/>
            <a:ext cx="436190" cy="436190"/>
          </a:xfrm>
          <a:prstGeom prst="rect">
            <a:avLst/>
          </a:prstGeom>
          <a:noFill/>
          <a:ln>
            <a:noFill/>
          </a:ln>
        </p:spPr>
      </p:pic>
      <p:pic>
        <p:nvPicPr>
          <p:cNvPr id="1363" name="Google Shape;1363;p67"/>
          <p:cNvPicPr preferRelativeResize="0"/>
          <p:nvPr/>
        </p:nvPicPr>
        <p:blipFill rotWithShape="1">
          <a:blip r:embed="rId62">
            <a:alphaModFix/>
          </a:blip>
          <a:srcRect b="0" l="0" r="0" t="0"/>
          <a:stretch/>
        </p:blipFill>
        <p:spPr>
          <a:xfrm>
            <a:off x="5856158" y="2868306"/>
            <a:ext cx="436190" cy="436190"/>
          </a:xfrm>
          <a:prstGeom prst="rect">
            <a:avLst/>
          </a:prstGeom>
          <a:noFill/>
          <a:ln>
            <a:noFill/>
          </a:ln>
        </p:spPr>
      </p:pic>
      <p:pic>
        <p:nvPicPr>
          <p:cNvPr id="1364" name="Google Shape;1364;p67"/>
          <p:cNvPicPr preferRelativeResize="0"/>
          <p:nvPr/>
        </p:nvPicPr>
        <p:blipFill rotWithShape="1">
          <a:blip r:embed="rId63">
            <a:alphaModFix/>
          </a:blip>
          <a:srcRect b="0" l="0" r="0" t="0"/>
          <a:stretch/>
        </p:blipFill>
        <p:spPr>
          <a:xfrm>
            <a:off x="6466741" y="2868306"/>
            <a:ext cx="436190" cy="436190"/>
          </a:xfrm>
          <a:prstGeom prst="rect">
            <a:avLst/>
          </a:prstGeom>
          <a:noFill/>
          <a:ln>
            <a:noFill/>
          </a:ln>
        </p:spPr>
      </p:pic>
      <p:pic>
        <p:nvPicPr>
          <p:cNvPr id="1365" name="Google Shape;1365;p67"/>
          <p:cNvPicPr preferRelativeResize="0"/>
          <p:nvPr/>
        </p:nvPicPr>
        <p:blipFill rotWithShape="1">
          <a:blip r:embed="rId64">
            <a:alphaModFix/>
          </a:blip>
          <a:srcRect b="0" l="0" r="0" t="0"/>
          <a:stretch/>
        </p:blipFill>
        <p:spPr>
          <a:xfrm>
            <a:off x="7039598" y="2882380"/>
            <a:ext cx="445731" cy="445731"/>
          </a:xfrm>
          <a:prstGeom prst="rect">
            <a:avLst/>
          </a:prstGeom>
          <a:noFill/>
          <a:ln>
            <a:noFill/>
          </a:ln>
        </p:spPr>
      </p:pic>
      <p:pic>
        <p:nvPicPr>
          <p:cNvPr id="1366" name="Google Shape;1366;p67"/>
          <p:cNvPicPr preferRelativeResize="0"/>
          <p:nvPr/>
        </p:nvPicPr>
        <p:blipFill rotWithShape="1">
          <a:blip r:embed="rId65">
            <a:alphaModFix/>
          </a:blip>
          <a:srcRect b="0" l="0" r="0" t="0"/>
          <a:stretch/>
        </p:blipFill>
        <p:spPr>
          <a:xfrm>
            <a:off x="7664252" y="2881890"/>
            <a:ext cx="445730" cy="445730"/>
          </a:xfrm>
          <a:prstGeom prst="rect">
            <a:avLst/>
          </a:prstGeom>
          <a:noFill/>
          <a:ln>
            <a:noFill/>
          </a:ln>
        </p:spPr>
      </p:pic>
      <p:pic>
        <p:nvPicPr>
          <p:cNvPr id="1367" name="Google Shape;1367;p67"/>
          <p:cNvPicPr preferRelativeResize="0"/>
          <p:nvPr/>
        </p:nvPicPr>
        <p:blipFill rotWithShape="1">
          <a:blip r:embed="rId66">
            <a:alphaModFix/>
          </a:blip>
          <a:srcRect b="0" l="0" r="0" t="0"/>
          <a:stretch/>
        </p:blipFill>
        <p:spPr>
          <a:xfrm>
            <a:off x="8244653" y="2857510"/>
            <a:ext cx="462060" cy="462060"/>
          </a:xfrm>
          <a:prstGeom prst="rect">
            <a:avLst/>
          </a:prstGeom>
          <a:noFill/>
          <a:ln>
            <a:noFill/>
          </a:ln>
        </p:spPr>
      </p:pic>
      <p:pic>
        <p:nvPicPr>
          <p:cNvPr id="1368" name="Google Shape;1368;p67"/>
          <p:cNvPicPr preferRelativeResize="0"/>
          <p:nvPr/>
        </p:nvPicPr>
        <p:blipFill rotWithShape="1">
          <a:blip r:embed="rId67">
            <a:alphaModFix/>
          </a:blip>
          <a:srcRect b="0" l="0" r="0" t="0"/>
          <a:stretch/>
        </p:blipFill>
        <p:spPr>
          <a:xfrm>
            <a:off x="8834398" y="2857509"/>
            <a:ext cx="445730" cy="445730"/>
          </a:xfrm>
          <a:prstGeom prst="rect">
            <a:avLst/>
          </a:prstGeom>
          <a:noFill/>
          <a:ln>
            <a:noFill/>
          </a:ln>
        </p:spPr>
      </p:pic>
      <p:pic>
        <p:nvPicPr>
          <p:cNvPr id="1369" name="Google Shape;1369;p67"/>
          <p:cNvPicPr preferRelativeResize="0"/>
          <p:nvPr/>
        </p:nvPicPr>
        <p:blipFill rotWithShape="1">
          <a:blip r:embed="rId68">
            <a:alphaModFix/>
          </a:blip>
          <a:srcRect b="0" l="0" r="0" t="0"/>
          <a:stretch/>
        </p:blipFill>
        <p:spPr>
          <a:xfrm>
            <a:off x="9449707" y="2857510"/>
            <a:ext cx="445730" cy="445730"/>
          </a:xfrm>
          <a:prstGeom prst="rect">
            <a:avLst/>
          </a:prstGeom>
          <a:noFill/>
          <a:ln>
            <a:noFill/>
          </a:ln>
        </p:spPr>
      </p:pic>
      <p:pic>
        <p:nvPicPr>
          <p:cNvPr id="1370" name="Google Shape;1370;p67"/>
          <p:cNvPicPr preferRelativeResize="0"/>
          <p:nvPr/>
        </p:nvPicPr>
        <p:blipFill rotWithShape="1">
          <a:blip r:embed="rId69">
            <a:alphaModFix/>
          </a:blip>
          <a:srcRect b="0" l="0" r="0" t="0"/>
          <a:stretch/>
        </p:blipFill>
        <p:spPr>
          <a:xfrm>
            <a:off x="10063348" y="2857509"/>
            <a:ext cx="436190" cy="436190"/>
          </a:xfrm>
          <a:prstGeom prst="rect">
            <a:avLst/>
          </a:prstGeom>
          <a:noFill/>
          <a:ln>
            <a:noFill/>
          </a:ln>
        </p:spPr>
      </p:pic>
      <p:pic>
        <p:nvPicPr>
          <p:cNvPr id="1371" name="Google Shape;1371;p67"/>
          <p:cNvPicPr preferRelativeResize="0"/>
          <p:nvPr/>
        </p:nvPicPr>
        <p:blipFill rotWithShape="1">
          <a:blip r:embed="rId70">
            <a:alphaModFix/>
          </a:blip>
          <a:srcRect b="0" l="0" r="0" t="0"/>
          <a:stretch/>
        </p:blipFill>
        <p:spPr>
          <a:xfrm>
            <a:off x="10678214" y="2891432"/>
            <a:ext cx="374371" cy="374371"/>
          </a:xfrm>
          <a:prstGeom prst="rect">
            <a:avLst/>
          </a:prstGeom>
          <a:noFill/>
          <a:ln>
            <a:noFill/>
          </a:ln>
        </p:spPr>
      </p:pic>
      <p:pic>
        <p:nvPicPr>
          <p:cNvPr id="1372" name="Google Shape;1372;p67"/>
          <p:cNvPicPr preferRelativeResize="0"/>
          <p:nvPr/>
        </p:nvPicPr>
        <p:blipFill rotWithShape="1">
          <a:blip r:embed="rId71">
            <a:alphaModFix/>
          </a:blip>
          <a:srcRect b="0" l="0" r="0" t="0"/>
          <a:stretch/>
        </p:blipFill>
        <p:spPr>
          <a:xfrm>
            <a:off x="1100225" y="3576373"/>
            <a:ext cx="393982" cy="393982"/>
          </a:xfrm>
          <a:prstGeom prst="rect">
            <a:avLst/>
          </a:prstGeom>
          <a:noFill/>
          <a:ln>
            <a:noFill/>
          </a:ln>
        </p:spPr>
      </p:pic>
      <p:pic>
        <p:nvPicPr>
          <p:cNvPr id="1373" name="Google Shape;1373;p67"/>
          <p:cNvPicPr preferRelativeResize="0"/>
          <p:nvPr/>
        </p:nvPicPr>
        <p:blipFill rotWithShape="1">
          <a:blip r:embed="rId72">
            <a:alphaModFix/>
          </a:blip>
          <a:srcRect b="0" l="0" r="0" t="0"/>
          <a:stretch/>
        </p:blipFill>
        <p:spPr>
          <a:xfrm>
            <a:off x="1685296" y="3542331"/>
            <a:ext cx="462064" cy="462064"/>
          </a:xfrm>
          <a:prstGeom prst="rect">
            <a:avLst/>
          </a:prstGeom>
          <a:noFill/>
          <a:ln>
            <a:noFill/>
          </a:ln>
        </p:spPr>
      </p:pic>
      <p:pic>
        <p:nvPicPr>
          <p:cNvPr id="1374" name="Google Shape;1374;p67"/>
          <p:cNvPicPr preferRelativeResize="0"/>
          <p:nvPr/>
        </p:nvPicPr>
        <p:blipFill rotWithShape="1">
          <a:blip r:embed="rId73">
            <a:alphaModFix/>
          </a:blip>
          <a:srcRect b="0" l="0" r="0" t="0"/>
          <a:stretch/>
        </p:blipFill>
        <p:spPr>
          <a:xfrm>
            <a:off x="2319367" y="3542331"/>
            <a:ext cx="413065" cy="413065"/>
          </a:xfrm>
          <a:prstGeom prst="rect">
            <a:avLst/>
          </a:prstGeom>
          <a:noFill/>
          <a:ln>
            <a:noFill/>
          </a:ln>
        </p:spPr>
      </p:pic>
      <p:pic>
        <p:nvPicPr>
          <p:cNvPr id="1375" name="Google Shape;1375;p67"/>
          <p:cNvPicPr preferRelativeResize="0"/>
          <p:nvPr/>
        </p:nvPicPr>
        <p:blipFill rotWithShape="1">
          <a:blip r:embed="rId74">
            <a:alphaModFix/>
          </a:blip>
          <a:srcRect b="0" l="0" r="0" t="0"/>
          <a:stretch/>
        </p:blipFill>
        <p:spPr>
          <a:xfrm>
            <a:off x="2884708" y="3557290"/>
            <a:ext cx="413065" cy="413065"/>
          </a:xfrm>
          <a:prstGeom prst="rect">
            <a:avLst/>
          </a:prstGeom>
          <a:noFill/>
          <a:ln>
            <a:noFill/>
          </a:ln>
        </p:spPr>
      </p:pic>
      <p:pic>
        <p:nvPicPr>
          <p:cNvPr id="1376" name="Google Shape;1376;p67"/>
          <p:cNvPicPr preferRelativeResize="0"/>
          <p:nvPr/>
        </p:nvPicPr>
        <p:blipFill rotWithShape="1">
          <a:blip r:embed="rId75">
            <a:alphaModFix/>
          </a:blip>
          <a:srcRect b="0" l="0" r="0" t="0"/>
          <a:stretch/>
        </p:blipFill>
        <p:spPr>
          <a:xfrm>
            <a:off x="3499291" y="3595578"/>
            <a:ext cx="393981" cy="393981"/>
          </a:xfrm>
          <a:prstGeom prst="rect">
            <a:avLst/>
          </a:prstGeom>
          <a:noFill/>
          <a:ln>
            <a:noFill/>
          </a:ln>
        </p:spPr>
      </p:pic>
      <p:pic>
        <p:nvPicPr>
          <p:cNvPr id="1377" name="Google Shape;1377;p67"/>
          <p:cNvPicPr preferRelativeResize="0"/>
          <p:nvPr/>
        </p:nvPicPr>
        <p:blipFill rotWithShape="1">
          <a:blip r:embed="rId76">
            <a:alphaModFix/>
          </a:blip>
          <a:srcRect b="0" l="0" r="0" t="0"/>
          <a:stretch/>
        </p:blipFill>
        <p:spPr>
          <a:xfrm>
            <a:off x="4078197" y="3610414"/>
            <a:ext cx="393981" cy="393981"/>
          </a:xfrm>
          <a:prstGeom prst="rect">
            <a:avLst/>
          </a:prstGeom>
          <a:noFill/>
          <a:ln>
            <a:noFill/>
          </a:ln>
        </p:spPr>
      </p:pic>
      <p:pic>
        <p:nvPicPr>
          <p:cNvPr id="1378" name="Google Shape;1378;p67"/>
          <p:cNvPicPr preferRelativeResize="0"/>
          <p:nvPr/>
        </p:nvPicPr>
        <p:blipFill rotWithShape="1">
          <a:blip r:embed="rId77">
            <a:alphaModFix/>
          </a:blip>
          <a:srcRect b="0" l="0" r="0" t="0"/>
          <a:stretch/>
        </p:blipFill>
        <p:spPr>
          <a:xfrm>
            <a:off x="4744678" y="3683154"/>
            <a:ext cx="306406" cy="306406"/>
          </a:xfrm>
          <a:prstGeom prst="rect">
            <a:avLst/>
          </a:prstGeom>
          <a:noFill/>
          <a:ln>
            <a:noFill/>
          </a:ln>
        </p:spPr>
      </p:pic>
      <p:pic>
        <p:nvPicPr>
          <p:cNvPr id="1379" name="Google Shape;1379;p67"/>
          <p:cNvPicPr preferRelativeResize="0"/>
          <p:nvPr/>
        </p:nvPicPr>
        <p:blipFill rotWithShape="1">
          <a:blip r:embed="rId78">
            <a:alphaModFix/>
          </a:blip>
          <a:srcRect b="0" l="0" r="0" t="0"/>
          <a:stretch/>
        </p:blipFill>
        <p:spPr>
          <a:xfrm>
            <a:off x="5245204" y="3610414"/>
            <a:ext cx="393981" cy="393981"/>
          </a:xfrm>
          <a:prstGeom prst="rect">
            <a:avLst/>
          </a:prstGeom>
          <a:noFill/>
          <a:ln>
            <a:noFill/>
          </a:ln>
        </p:spPr>
      </p:pic>
      <p:pic>
        <p:nvPicPr>
          <p:cNvPr id="1380" name="Google Shape;1380;p67"/>
          <p:cNvPicPr preferRelativeResize="0"/>
          <p:nvPr/>
        </p:nvPicPr>
        <p:blipFill rotWithShape="1">
          <a:blip r:embed="rId79">
            <a:alphaModFix/>
          </a:blip>
          <a:srcRect b="0" l="0" r="0" t="0"/>
          <a:stretch/>
        </p:blipFill>
        <p:spPr>
          <a:xfrm>
            <a:off x="5878257" y="3605375"/>
            <a:ext cx="393981" cy="393981"/>
          </a:xfrm>
          <a:prstGeom prst="rect">
            <a:avLst/>
          </a:prstGeom>
          <a:noFill/>
          <a:ln>
            <a:noFill/>
          </a:ln>
        </p:spPr>
      </p:pic>
      <p:pic>
        <p:nvPicPr>
          <p:cNvPr id="1381" name="Google Shape;1381;p67"/>
          <p:cNvPicPr preferRelativeResize="0"/>
          <p:nvPr/>
        </p:nvPicPr>
        <p:blipFill rotWithShape="1">
          <a:blip r:embed="rId80">
            <a:alphaModFix/>
          </a:blip>
          <a:srcRect b="0" l="0" r="0" t="0"/>
          <a:stretch/>
        </p:blipFill>
        <p:spPr>
          <a:xfrm>
            <a:off x="6418498" y="3605375"/>
            <a:ext cx="436190" cy="436190"/>
          </a:xfrm>
          <a:prstGeom prst="rect">
            <a:avLst/>
          </a:prstGeom>
          <a:noFill/>
          <a:ln>
            <a:noFill/>
          </a:ln>
        </p:spPr>
      </p:pic>
      <p:pic>
        <p:nvPicPr>
          <p:cNvPr id="1382" name="Google Shape;1382;p67"/>
          <p:cNvPicPr preferRelativeResize="0"/>
          <p:nvPr/>
        </p:nvPicPr>
        <p:blipFill rotWithShape="1">
          <a:blip r:embed="rId81">
            <a:alphaModFix/>
          </a:blip>
          <a:srcRect b="0" l="0" r="0" t="0"/>
          <a:stretch/>
        </p:blipFill>
        <p:spPr>
          <a:xfrm>
            <a:off x="7111408" y="3593394"/>
            <a:ext cx="359936" cy="359936"/>
          </a:xfrm>
          <a:prstGeom prst="rect">
            <a:avLst/>
          </a:prstGeom>
          <a:noFill/>
          <a:ln>
            <a:noFill/>
          </a:ln>
        </p:spPr>
      </p:pic>
      <p:pic>
        <p:nvPicPr>
          <p:cNvPr id="1383" name="Google Shape;1383;p67"/>
          <p:cNvPicPr preferRelativeResize="0"/>
          <p:nvPr/>
        </p:nvPicPr>
        <p:blipFill rotWithShape="1">
          <a:blip r:embed="rId82">
            <a:alphaModFix/>
          </a:blip>
          <a:srcRect b="0" l="0" r="0" t="0"/>
          <a:stretch/>
        </p:blipFill>
        <p:spPr>
          <a:xfrm>
            <a:off x="7685359" y="3604014"/>
            <a:ext cx="393981" cy="393981"/>
          </a:xfrm>
          <a:prstGeom prst="rect">
            <a:avLst/>
          </a:prstGeom>
          <a:noFill/>
          <a:ln>
            <a:noFill/>
          </a:ln>
        </p:spPr>
      </p:pic>
      <p:pic>
        <p:nvPicPr>
          <p:cNvPr id="1384" name="Google Shape;1384;p67"/>
          <p:cNvPicPr preferRelativeResize="0"/>
          <p:nvPr/>
        </p:nvPicPr>
        <p:blipFill rotWithShape="1">
          <a:blip r:embed="rId83">
            <a:alphaModFix/>
          </a:blip>
          <a:srcRect b="0" l="0" r="0" t="0"/>
          <a:stretch/>
        </p:blipFill>
        <p:spPr>
          <a:xfrm>
            <a:off x="8278415" y="3627439"/>
            <a:ext cx="359936" cy="359936"/>
          </a:xfrm>
          <a:prstGeom prst="rect">
            <a:avLst/>
          </a:prstGeom>
          <a:noFill/>
          <a:ln>
            <a:noFill/>
          </a:ln>
        </p:spPr>
      </p:pic>
      <p:pic>
        <p:nvPicPr>
          <p:cNvPr id="1385" name="Google Shape;1385;p67"/>
          <p:cNvPicPr preferRelativeResize="0"/>
          <p:nvPr/>
        </p:nvPicPr>
        <p:blipFill rotWithShape="1">
          <a:blip r:embed="rId84">
            <a:alphaModFix/>
          </a:blip>
          <a:srcRect b="0" l="0" r="0" t="0"/>
          <a:stretch/>
        </p:blipFill>
        <p:spPr>
          <a:xfrm>
            <a:off x="8853228" y="3542331"/>
            <a:ext cx="451972" cy="451972"/>
          </a:xfrm>
          <a:prstGeom prst="rect">
            <a:avLst/>
          </a:prstGeom>
          <a:noFill/>
          <a:ln>
            <a:noFill/>
          </a:ln>
        </p:spPr>
      </p:pic>
      <p:pic>
        <p:nvPicPr>
          <p:cNvPr id="1386" name="Google Shape;1386;p67"/>
          <p:cNvPicPr preferRelativeResize="0"/>
          <p:nvPr/>
        </p:nvPicPr>
        <p:blipFill rotWithShape="1">
          <a:blip r:embed="rId85">
            <a:alphaModFix/>
          </a:blip>
          <a:srcRect b="0" l="0" r="0" t="0"/>
          <a:stretch/>
        </p:blipFill>
        <p:spPr>
          <a:xfrm>
            <a:off x="9458288" y="3542331"/>
            <a:ext cx="413065" cy="413065"/>
          </a:xfrm>
          <a:prstGeom prst="rect">
            <a:avLst/>
          </a:prstGeom>
          <a:noFill/>
          <a:ln>
            <a:noFill/>
          </a:ln>
        </p:spPr>
      </p:pic>
      <p:pic>
        <p:nvPicPr>
          <p:cNvPr id="1387" name="Google Shape;1387;p67"/>
          <p:cNvPicPr preferRelativeResize="0"/>
          <p:nvPr/>
        </p:nvPicPr>
        <p:blipFill rotWithShape="1">
          <a:blip r:embed="rId86">
            <a:alphaModFix/>
          </a:blip>
          <a:srcRect b="0" l="0" r="0" t="0"/>
          <a:stretch/>
        </p:blipFill>
        <p:spPr>
          <a:xfrm>
            <a:off x="10049255" y="3578559"/>
            <a:ext cx="428019" cy="428019"/>
          </a:xfrm>
          <a:prstGeom prst="rect">
            <a:avLst/>
          </a:prstGeom>
          <a:noFill/>
          <a:ln>
            <a:noFill/>
          </a:ln>
        </p:spPr>
      </p:pic>
      <p:pic>
        <p:nvPicPr>
          <p:cNvPr id="1388" name="Google Shape;1388;p67"/>
          <p:cNvPicPr preferRelativeResize="0"/>
          <p:nvPr/>
        </p:nvPicPr>
        <p:blipFill rotWithShape="1">
          <a:blip r:embed="rId87">
            <a:alphaModFix/>
          </a:blip>
          <a:srcRect b="0" l="0" r="0" t="0"/>
          <a:stretch/>
        </p:blipFill>
        <p:spPr>
          <a:xfrm>
            <a:off x="10655175" y="3593394"/>
            <a:ext cx="393982" cy="393982"/>
          </a:xfrm>
          <a:prstGeom prst="rect">
            <a:avLst/>
          </a:prstGeom>
          <a:noFill/>
          <a:ln>
            <a:noFill/>
          </a:ln>
        </p:spPr>
      </p:pic>
      <p:pic>
        <p:nvPicPr>
          <p:cNvPr id="1389" name="Google Shape;1389;p67"/>
          <p:cNvPicPr preferRelativeResize="0"/>
          <p:nvPr/>
        </p:nvPicPr>
        <p:blipFill rotWithShape="1">
          <a:blip r:embed="rId88">
            <a:alphaModFix/>
          </a:blip>
          <a:srcRect b="0" l="0" r="0" t="0"/>
          <a:stretch/>
        </p:blipFill>
        <p:spPr>
          <a:xfrm>
            <a:off x="1121331" y="4293992"/>
            <a:ext cx="393982" cy="393982"/>
          </a:xfrm>
          <a:prstGeom prst="rect">
            <a:avLst/>
          </a:prstGeom>
          <a:noFill/>
          <a:ln>
            <a:noFill/>
          </a:ln>
        </p:spPr>
      </p:pic>
      <p:pic>
        <p:nvPicPr>
          <p:cNvPr id="1390" name="Google Shape;1390;p67"/>
          <p:cNvPicPr preferRelativeResize="0"/>
          <p:nvPr/>
        </p:nvPicPr>
        <p:blipFill rotWithShape="1">
          <a:blip r:embed="rId89">
            <a:alphaModFix/>
          </a:blip>
          <a:srcRect b="0" l="0" r="0" t="0"/>
          <a:stretch/>
        </p:blipFill>
        <p:spPr>
          <a:xfrm>
            <a:off x="1714172" y="4293992"/>
            <a:ext cx="443237" cy="443237"/>
          </a:xfrm>
          <a:prstGeom prst="rect">
            <a:avLst/>
          </a:prstGeom>
          <a:noFill/>
          <a:ln>
            <a:noFill/>
          </a:ln>
        </p:spPr>
      </p:pic>
      <p:pic>
        <p:nvPicPr>
          <p:cNvPr id="1391" name="Google Shape;1391;p67"/>
          <p:cNvPicPr preferRelativeResize="0"/>
          <p:nvPr/>
        </p:nvPicPr>
        <p:blipFill rotWithShape="1">
          <a:blip r:embed="rId90">
            <a:alphaModFix/>
          </a:blip>
          <a:srcRect b="0" l="0" r="0" t="0"/>
          <a:stretch/>
        </p:blipFill>
        <p:spPr>
          <a:xfrm>
            <a:off x="2308744" y="4328038"/>
            <a:ext cx="413065" cy="413065"/>
          </a:xfrm>
          <a:prstGeom prst="rect">
            <a:avLst/>
          </a:prstGeom>
          <a:noFill/>
          <a:ln>
            <a:noFill/>
          </a:ln>
        </p:spPr>
      </p:pic>
      <p:pic>
        <p:nvPicPr>
          <p:cNvPr id="1392" name="Google Shape;1392;p67"/>
          <p:cNvPicPr preferRelativeResize="0"/>
          <p:nvPr/>
        </p:nvPicPr>
        <p:blipFill rotWithShape="1">
          <a:blip r:embed="rId91">
            <a:alphaModFix/>
          </a:blip>
          <a:srcRect b="0" l="0" r="0" t="0"/>
          <a:stretch/>
        </p:blipFill>
        <p:spPr>
          <a:xfrm>
            <a:off x="2873145" y="4318187"/>
            <a:ext cx="422127" cy="422128"/>
          </a:xfrm>
          <a:prstGeom prst="rect">
            <a:avLst/>
          </a:prstGeom>
          <a:noFill/>
          <a:ln>
            <a:noFill/>
          </a:ln>
        </p:spPr>
      </p:pic>
      <p:pic>
        <p:nvPicPr>
          <p:cNvPr id="1393" name="Google Shape;1393;p67"/>
          <p:cNvPicPr preferRelativeResize="0"/>
          <p:nvPr/>
        </p:nvPicPr>
        <p:blipFill rotWithShape="1">
          <a:blip r:embed="rId92">
            <a:alphaModFix/>
          </a:blip>
          <a:srcRect b="0" l="0" r="0" t="0"/>
          <a:stretch/>
        </p:blipFill>
        <p:spPr>
          <a:xfrm>
            <a:off x="3526305" y="4328038"/>
            <a:ext cx="359936" cy="359936"/>
          </a:xfrm>
          <a:prstGeom prst="rect">
            <a:avLst/>
          </a:prstGeom>
          <a:noFill/>
          <a:ln>
            <a:noFill/>
          </a:ln>
        </p:spPr>
      </p:pic>
      <p:pic>
        <p:nvPicPr>
          <p:cNvPr id="1394" name="Google Shape;1394;p67"/>
          <p:cNvPicPr preferRelativeResize="0"/>
          <p:nvPr/>
        </p:nvPicPr>
        <p:blipFill rotWithShape="1">
          <a:blip r:embed="rId93">
            <a:alphaModFix/>
          </a:blip>
          <a:srcRect b="0" l="0" r="0" t="0"/>
          <a:stretch/>
        </p:blipFill>
        <p:spPr>
          <a:xfrm>
            <a:off x="4048051" y="4274910"/>
            <a:ext cx="443238" cy="443238"/>
          </a:xfrm>
          <a:prstGeom prst="rect">
            <a:avLst/>
          </a:prstGeom>
          <a:noFill/>
          <a:ln>
            <a:noFill/>
          </a:ln>
        </p:spPr>
      </p:pic>
      <p:pic>
        <p:nvPicPr>
          <p:cNvPr id="1395" name="Google Shape;1395;p67"/>
          <p:cNvPicPr preferRelativeResize="0"/>
          <p:nvPr/>
        </p:nvPicPr>
        <p:blipFill rotWithShape="1">
          <a:blip r:embed="rId94">
            <a:alphaModFix/>
          </a:blip>
          <a:srcRect b="0" l="0" r="0" t="0"/>
          <a:stretch/>
        </p:blipFill>
        <p:spPr>
          <a:xfrm>
            <a:off x="4660141" y="4313113"/>
            <a:ext cx="443238" cy="443238"/>
          </a:xfrm>
          <a:prstGeom prst="rect">
            <a:avLst/>
          </a:prstGeom>
          <a:noFill/>
          <a:ln>
            <a:noFill/>
          </a:ln>
        </p:spPr>
      </p:pic>
      <p:pic>
        <p:nvPicPr>
          <p:cNvPr id="1396" name="Google Shape;1396;p67"/>
          <p:cNvPicPr preferRelativeResize="0"/>
          <p:nvPr/>
        </p:nvPicPr>
        <p:blipFill rotWithShape="1">
          <a:blip r:embed="rId95">
            <a:alphaModFix/>
          </a:blip>
          <a:srcRect b="0" l="0" r="0" t="0"/>
          <a:stretch/>
        </p:blipFill>
        <p:spPr>
          <a:xfrm>
            <a:off x="5272232" y="4318187"/>
            <a:ext cx="393981" cy="393981"/>
          </a:xfrm>
          <a:prstGeom prst="rect">
            <a:avLst/>
          </a:prstGeom>
          <a:noFill/>
          <a:ln>
            <a:noFill/>
          </a:ln>
        </p:spPr>
      </p:pic>
      <p:pic>
        <p:nvPicPr>
          <p:cNvPr id="1397" name="Google Shape;1397;p67"/>
          <p:cNvPicPr preferRelativeResize="0"/>
          <p:nvPr/>
        </p:nvPicPr>
        <p:blipFill rotWithShape="1">
          <a:blip r:embed="rId96">
            <a:alphaModFix/>
          </a:blip>
          <a:srcRect b="0" l="0" r="0" t="0"/>
          <a:stretch/>
        </p:blipFill>
        <p:spPr>
          <a:xfrm>
            <a:off x="5878257" y="4328038"/>
            <a:ext cx="393981" cy="393981"/>
          </a:xfrm>
          <a:prstGeom prst="rect">
            <a:avLst/>
          </a:prstGeom>
          <a:noFill/>
          <a:ln>
            <a:noFill/>
          </a:ln>
        </p:spPr>
      </p:pic>
      <p:pic>
        <p:nvPicPr>
          <p:cNvPr id="1398" name="Google Shape;1398;p67"/>
          <p:cNvPicPr preferRelativeResize="0"/>
          <p:nvPr/>
        </p:nvPicPr>
        <p:blipFill rotWithShape="1">
          <a:blip r:embed="rId97">
            <a:alphaModFix/>
          </a:blip>
          <a:srcRect b="0" l="0" r="0" t="0"/>
          <a:stretch/>
        </p:blipFill>
        <p:spPr>
          <a:xfrm>
            <a:off x="6496824" y="4318454"/>
            <a:ext cx="406107" cy="406107"/>
          </a:xfrm>
          <a:prstGeom prst="rect">
            <a:avLst/>
          </a:prstGeom>
          <a:noFill/>
          <a:ln>
            <a:noFill/>
          </a:ln>
        </p:spPr>
      </p:pic>
      <p:pic>
        <p:nvPicPr>
          <p:cNvPr id="1399" name="Google Shape;1399;p67"/>
          <p:cNvPicPr preferRelativeResize="0"/>
          <p:nvPr/>
        </p:nvPicPr>
        <p:blipFill rotWithShape="1">
          <a:blip r:embed="rId98">
            <a:alphaModFix/>
          </a:blip>
          <a:srcRect b="0" l="0" r="0" t="0"/>
          <a:stretch/>
        </p:blipFill>
        <p:spPr>
          <a:xfrm>
            <a:off x="7039598" y="4364623"/>
            <a:ext cx="472417" cy="359937"/>
          </a:xfrm>
          <a:prstGeom prst="rect">
            <a:avLst/>
          </a:prstGeom>
          <a:noFill/>
          <a:ln>
            <a:noFill/>
          </a:ln>
        </p:spPr>
      </p:pic>
      <p:pic>
        <p:nvPicPr>
          <p:cNvPr id="1400" name="Google Shape;1400;p67"/>
          <p:cNvPicPr preferRelativeResize="0"/>
          <p:nvPr/>
        </p:nvPicPr>
        <p:blipFill rotWithShape="1">
          <a:blip r:embed="rId99">
            <a:alphaModFix/>
          </a:blip>
          <a:srcRect b="0" l="0" r="0" t="0"/>
          <a:stretch/>
        </p:blipFill>
        <p:spPr>
          <a:xfrm>
            <a:off x="7664252" y="4364623"/>
            <a:ext cx="422112" cy="422112"/>
          </a:xfrm>
          <a:prstGeom prst="rect">
            <a:avLst/>
          </a:prstGeom>
          <a:noFill/>
          <a:ln>
            <a:noFill/>
          </a:ln>
        </p:spPr>
      </p:pic>
      <p:pic>
        <p:nvPicPr>
          <p:cNvPr id="1401" name="Google Shape;1401;p67"/>
          <p:cNvPicPr preferRelativeResize="0"/>
          <p:nvPr/>
        </p:nvPicPr>
        <p:blipFill rotWithShape="1">
          <a:blip r:embed="rId100">
            <a:alphaModFix/>
          </a:blip>
          <a:srcRect b="0" l="0" r="0" t="0"/>
          <a:stretch/>
        </p:blipFill>
        <p:spPr>
          <a:xfrm>
            <a:off x="8231067" y="4288501"/>
            <a:ext cx="448729" cy="448729"/>
          </a:xfrm>
          <a:prstGeom prst="rect">
            <a:avLst/>
          </a:prstGeom>
          <a:noFill/>
          <a:ln>
            <a:noFill/>
          </a:ln>
        </p:spPr>
      </p:pic>
      <p:pic>
        <p:nvPicPr>
          <p:cNvPr id="1402" name="Google Shape;1402;p67"/>
          <p:cNvPicPr preferRelativeResize="0"/>
          <p:nvPr/>
        </p:nvPicPr>
        <p:blipFill rotWithShape="1">
          <a:blip r:embed="rId101">
            <a:alphaModFix/>
          </a:blip>
          <a:srcRect b="0" l="0" r="0" t="0"/>
          <a:stretch/>
        </p:blipFill>
        <p:spPr>
          <a:xfrm>
            <a:off x="8853228" y="4301473"/>
            <a:ext cx="413066" cy="413066"/>
          </a:xfrm>
          <a:prstGeom prst="rect">
            <a:avLst/>
          </a:prstGeom>
          <a:noFill/>
          <a:ln>
            <a:noFill/>
          </a:ln>
        </p:spPr>
      </p:pic>
      <p:pic>
        <p:nvPicPr>
          <p:cNvPr id="1403" name="Google Shape;1403;p67"/>
          <p:cNvPicPr preferRelativeResize="0"/>
          <p:nvPr/>
        </p:nvPicPr>
        <p:blipFill rotWithShape="1">
          <a:blip r:embed="rId102">
            <a:alphaModFix/>
          </a:blip>
          <a:srcRect b="0" l="0" r="0" t="0"/>
          <a:stretch/>
        </p:blipFill>
        <p:spPr>
          <a:xfrm>
            <a:off x="9449707" y="4332260"/>
            <a:ext cx="393981" cy="393981"/>
          </a:xfrm>
          <a:prstGeom prst="rect">
            <a:avLst/>
          </a:prstGeom>
          <a:noFill/>
          <a:ln>
            <a:noFill/>
          </a:ln>
        </p:spPr>
      </p:pic>
      <p:pic>
        <p:nvPicPr>
          <p:cNvPr id="1404" name="Google Shape;1404;p67"/>
          <p:cNvPicPr preferRelativeResize="0"/>
          <p:nvPr/>
        </p:nvPicPr>
        <p:blipFill rotWithShape="1">
          <a:blip r:embed="rId103">
            <a:alphaModFix/>
          </a:blip>
          <a:srcRect b="0" l="0" r="0" t="0"/>
          <a:stretch/>
        </p:blipFill>
        <p:spPr>
          <a:xfrm>
            <a:off x="10039714" y="4274910"/>
            <a:ext cx="436190" cy="436190"/>
          </a:xfrm>
          <a:prstGeom prst="rect">
            <a:avLst/>
          </a:prstGeom>
          <a:noFill/>
          <a:ln>
            <a:noFill/>
          </a:ln>
        </p:spPr>
      </p:pic>
      <p:pic>
        <p:nvPicPr>
          <p:cNvPr id="1405" name="Google Shape;1405;p67"/>
          <p:cNvPicPr preferRelativeResize="0"/>
          <p:nvPr/>
        </p:nvPicPr>
        <p:blipFill rotWithShape="1">
          <a:blip r:embed="rId104">
            <a:alphaModFix/>
          </a:blip>
          <a:srcRect b="0" l="0" r="0" t="0"/>
          <a:stretch/>
        </p:blipFill>
        <p:spPr>
          <a:xfrm>
            <a:off x="10647237" y="4292483"/>
            <a:ext cx="458049" cy="458050"/>
          </a:xfrm>
          <a:prstGeom prst="rect">
            <a:avLst/>
          </a:prstGeom>
          <a:noFill/>
          <a:ln>
            <a:noFill/>
          </a:ln>
        </p:spPr>
      </p:pic>
      <p:pic>
        <p:nvPicPr>
          <p:cNvPr id="1406" name="Google Shape;1406;p67"/>
          <p:cNvPicPr preferRelativeResize="0"/>
          <p:nvPr/>
        </p:nvPicPr>
        <p:blipFill rotWithShape="1">
          <a:blip r:embed="rId105">
            <a:alphaModFix/>
          </a:blip>
          <a:srcRect b="0" l="0" r="0" t="0"/>
          <a:stretch/>
        </p:blipFill>
        <p:spPr>
          <a:xfrm>
            <a:off x="1079120" y="5029198"/>
            <a:ext cx="397491" cy="397491"/>
          </a:xfrm>
          <a:prstGeom prst="rect">
            <a:avLst/>
          </a:prstGeom>
          <a:noFill/>
          <a:ln>
            <a:noFill/>
          </a:ln>
        </p:spPr>
      </p:pic>
      <p:pic>
        <p:nvPicPr>
          <p:cNvPr id="1407" name="Google Shape;1407;p67"/>
          <p:cNvPicPr preferRelativeResize="0"/>
          <p:nvPr/>
        </p:nvPicPr>
        <p:blipFill rotWithShape="1">
          <a:blip r:embed="rId106">
            <a:alphaModFix/>
          </a:blip>
          <a:srcRect b="0" l="0" r="0" t="0"/>
          <a:stretch/>
        </p:blipFill>
        <p:spPr>
          <a:xfrm>
            <a:off x="1714172" y="5030710"/>
            <a:ext cx="413065" cy="413065"/>
          </a:xfrm>
          <a:prstGeom prst="rect">
            <a:avLst/>
          </a:prstGeom>
          <a:noFill/>
          <a:ln>
            <a:noFill/>
          </a:ln>
        </p:spPr>
      </p:pic>
      <p:pic>
        <p:nvPicPr>
          <p:cNvPr id="1408" name="Google Shape;1408;p67"/>
          <p:cNvPicPr preferRelativeResize="0"/>
          <p:nvPr/>
        </p:nvPicPr>
        <p:blipFill rotWithShape="1">
          <a:blip r:embed="rId107">
            <a:alphaModFix/>
          </a:blip>
          <a:srcRect b="0" l="0" r="0" t="0"/>
          <a:stretch/>
        </p:blipFill>
        <p:spPr>
          <a:xfrm>
            <a:off x="2286401" y="5029198"/>
            <a:ext cx="423688" cy="423688"/>
          </a:xfrm>
          <a:prstGeom prst="rect">
            <a:avLst/>
          </a:prstGeom>
          <a:noFill/>
          <a:ln>
            <a:noFill/>
          </a:ln>
        </p:spPr>
      </p:pic>
      <p:pic>
        <p:nvPicPr>
          <p:cNvPr id="1409" name="Google Shape;1409;p67"/>
          <p:cNvPicPr preferRelativeResize="0"/>
          <p:nvPr/>
        </p:nvPicPr>
        <p:blipFill rotWithShape="1">
          <a:blip r:embed="rId108">
            <a:alphaModFix/>
          </a:blip>
          <a:srcRect b="0" l="0" r="0" t="0"/>
          <a:stretch/>
        </p:blipFill>
        <p:spPr>
          <a:xfrm>
            <a:off x="2887218" y="5040251"/>
            <a:ext cx="393981" cy="393981"/>
          </a:xfrm>
          <a:prstGeom prst="rect">
            <a:avLst/>
          </a:prstGeom>
          <a:noFill/>
          <a:ln>
            <a:noFill/>
          </a:ln>
        </p:spPr>
      </p:pic>
      <p:pic>
        <p:nvPicPr>
          <p:cNvPr id="1410" name="Google Shape;1410;p67"/>
          <p:cNvPicPr preferRelativeResize="0"/>
          <p:nvPr/>
        </p:nvPicPr>
        <p:blipFill rotWithShape="1">
          <a:blip r:embed="rId109">
            <a:alphaModFix/>
          </a:blip>
          <a:srcRect b="0" l="0" r="0" t="0"/>
          <a:stretch/>
        </p:blipFill>
        <p:spPr>
          <a:xfrm>
            <a:off x="3488737" y="5049793"/>
            <a:ext cx="393981" cy="393981"/>
          </a:xfrm>
          <a:prstGeom prst="rect">
            <a:avLst/>
          </a:prstGeom>
          <a:noFill/>
          <a:ln>
            <a:noFill/>
          </a:ln>
        </p:spPr>
      </p:pic>
      <p:pic>
        <p:nvPicPr>
          <p:cNvPr id="1411" name="Google Shape;1411;p67"/>
          <p:cNvPicPr preferRelativeResize="0"/>
          <p:nvPr/>
        </p:nvPicPr>
        <p:blipFill rotWithShape="1">
          <a:blip r:embed="rId110">
            <a:alphaModFix/>
          </a:blip>
          <a:srcRect b="0" l="0" r="0" t="0"/>
          <a:stretch/>
        </p:blipFill>
        <p:spPr>
          <a:xfrm>
            <a:off x="4104787" y="5057274"/>
            <a:ext cx="359936" cy="359936"/>
          </a:xfrm>
          <a:prstGeom prst="rect">
            <a:avLst/>
          </a:prstGeom>
          <a:noFill/>
          <a:ln>
            <a:noFill/>
          </a:ln>
        </p:spPr>
      </p:pic>
      <p:pic>
        <p:nvPicPr>
          <p:cNvPr id="1412" name="Google Shape;1412;p67"/>
          <p:cNvPicPr preferRelativeResize="0"/>
          <p:nvPr/>
        </p:nvPicPr>
        <p:blipFill rotWithShape="1">
          <a:blip r:embed="rId111">
            <a:alphaModFix/>
          </a:blip>
          <a:srcRect b="0" l="0" r="0" t="0"/>
          <a:stretch/>
        </p:blipFill>
        <p:spPr>
          <a:xfrm>
            <a:off x="4673610" y="5057274"/>
            <a:ext cx="393982" cy="393982"/>
          </a:xfrm>
          <a:prstGeom prst="rect">
            <a:avLst/>
          </a:prstGeom>
          <a:noFill/>
          <a:ln>
            <a:noFill/>
          </a:ln>
        </p:spPr>
      </p:pic>
      <p:pic>
        <p:nvPicPr>
          <p:cNvPr id="1413" name="Google Shape;1413;p67"/>
          <p:cNvPicPr preferRelativeResize="0"/>
          <p:nvPr/>
        </p:nvPicPr>
        <p:blipFill rotWithShape="1">
          <a:blip r:embed="rId112">
            <a:alphaModFix/>
          </a:blip>
          <a:srcRect b="0" l="0" r="0" t="0"/>
          <a:stretch/>
        </p:blipFill>
        <p:spPr>
          <a:xfrm>
            <a:off x="5291694" y="5011669"/>
            <a:ext cx="413065" cy="413065"/>
          </a:xfrm>
          <a:prstGeom prst="rect">
            <a:avLst/>
          </a:prstGeom>
          <a:noFill/>
          <a:ln>
            <a:noFill/>
          </a:ln>
        </p:spPr>
      </p:pic>
      <p:pic>
        <p:nvPicPr>
          <p:cNvPr id="1414" name="Google Shape;1414;p67"/>
          <p:cNvPicPr preferRelativeResize="0"/>
          <p:nvPr/>
        </p:nvPicPr>
        <p:blipFill rotWithShape="1">
          <a:blip r:embed="rId113">
            <a:alphaModFix/>
          </a:blip>
          <a:srcRect b="0" l="0" r="0" t="0"/>
          <a:stretch/>
        </p:blipFill>
        <p:spPr>
          <a:xfrm>
            <a:off x="5843220" y="4987169"/>
            <a:ext cx="462064" cy="462064"/>
          </a:xfrm>
          <a:prstGeom prst="rect">
            <a:avLst/>
          </a:prstGeom>
          <a:noFill/>
          <a:ln>
            <a:noFill/>
          </a:ln>
        </p:spPr>
      </p:pic>
      <p:pic>
        <p:nvPicPr>
          <p:cNvPr id="1415" name="Google Shape;1415;p67"/>
          <p:cNvPicPr preferRelativeResize="0"/>
          <p:nvPr/>
        </p:nvPicPr>
        <p:blipFill rotWithShape="1">
          <a:blip r:embed="rId114">
            <a:alphaModFix/>
          </a:blip>
          <a:srcRect b="0" l="0" r="0" t="0"/>
          <a:stretch/>
        </p:blipFill>
        <p:spPr>
          <a:xfrm>
            <a:off x="6445926" y="5025907"/>
            <a:ext cx="423326" cy="423327"/>
          </a:xfrm>
          <a:prstGeom prst="rect">
            <a:avLst/>
          </a:prstGeom>
          <a:noFill/>
          <a:ln>
            <a:noFill/>
          </a:ln>
        </p:spPr>
      </p:pic>
      <p:pic>
        <p:nvPicPr>
          <p:cNvPr id="1416" name="Google Shape;1416;p67"/>
          <p:cNvPicPr preferRelativeResize="0"/>
          <p:nvPr/>
        </p:nvPicPr>
        <p:blipFill rotWithShape="1">
          <a:blip r:embed="rId115">
            <a:alphaModFix/>
          </a:blip>
          <a:srcRect b="0" l="0" r="0" t="0"/>
          <a:stretch/>
        </p:blipFill>
        <p:spPr>
          <a:xfrm>
            <a:off x="7039598" y="5001817"/>
            <a:ext cx="471569" cy="471569"/>
          </a:xfrm>
          <a:prstGeom prst="rect">
            <a:avLst/>
          </a:prstGeom>
          <a:noFill/>
          <a:ln>
            <a:noFill/>
          </a:ln>
        </p:spPr>
      </p:pic>
      <p:pic>
        <p:nvPicPr>
          <p:cNvPr id="1417" name="Google Shape;1417;p67"/>
          <p:cNvPicPr preferRelativeResize="0"/>
          <p:nvPr/>
        </p:nvPicPr>
        <p:blipFill rotWithShape="1">
          <a:blip r:embed="rId116">
            <a:alphaModFix/>
          </a:blip>
          <a:srcRect b="0" l="0" r="0" t="0"/>
          <a:stretch/>
        </p:blipFill>
        <p:spPr>
          <a:xfrm>
            <a:off x="7709501" y="5094417"/>
            <a:ext cx="319694" cy="319694"/>
          </a:xfrm>
          <a:prstGeom prst="rect">
            <a:avLst/>
          </a:prstGeom>
          <a:noFill/>
          <a:ln>
            <a:noFill/>
          </a:ln>
        </p:spPr>
      </p:pic>
      <p:pic>
        <p:nvPicPr>
          <p:cNvPr id="1418" name="Google Shape;1418;p67"/>
          <p:cNvPicPr preferRelativeResize="0"/>
          <p:nvPr/>
        </p:nvPicPr>
        <p:blipFill rotWithShape="1">
          <a:blip r:embed="rId117">
            <a:alphaModFix/>
          </a:blip>
          <a:srcRect b="0" l="0" r="0" t="0"/>
          <a:stretch/>
        </p:blipFill>
        <p:spPr>
          <a:xfrm>
            <a:off x="8244369" y="5024657"/>
            <a:ext cx="448729" cy="448729"/>
          </a:xfrm>
          <a:prstGeom prst="rect">
            <a:avLst/>
          </a:prstGeom>
          <a:noFill/>
          <a:ln>
            <a:noFill/>
          </a:ln>
        </p:spPr>
      </p:pic>
      <p:pic>
        <p:nvPicPr>
          <p:cNvPr id="1419" name="Google Shape;1419;p67"/>
          <p:cNvPicPr preferRelativeResize="0"/>
          <p:nvPr/>
        </p:nvPicPr>
        <p:blipFill rotWithShape="1">
          <a:blip r:embed="rId118">
            <a:alphaModFix/>
          </a:blip>
          <a:srcRect b="0" l="0" r="0" t="0"/>
          <a:stretch/>
        </p:blipFill>
        <p:spPr>
          <a:xfrm>
            <a:off x="8853228" y="5042246"/>
            <a:ext cx="391987" cy="391987"/>
          </a:xfrm>
          <a:prstGeom prst="rect">
            <a:avLst/>
          </a:prstGeom>
          <a:noFill/>
          <a:ln>
            <a:noFill/>
          </a:ln>
        </p:spPr>
      </p:pic>
      <p:pic>
        <p:nvPicPr>
          <p:cNvPr id="1420" name="Google Shape;1420;p67"/>
          <p:cNvPicPr preferRelativeResize="0"/>
          <p:nvPr/>
        </p:nvPicPr>
        <p:blipFill rotWithShape="1">
          <a:blip r:embed="rId119">
            <a:alphaModFix/>
          </a:blip>
          <a:srcRect b="0" l="0" r="0" t="0"/>
          <a:stretch/>
        </p:blipFill>
        <p:spPr>
          <a:xfrm>
            <a:off x="9461768" y="5024657"/>
            <a:ext cx="413066" cy="413066"/>
          </a:xfrm>
          <a:prstGeom prst="rect">
            <a:avLst/>
          </a:prstGeom>
          <a:noFill/>
          <a:ln>
            <a:noFill/>
          </a:ln>
        </p:spPr>
      </p:pic>
      <p:pic>
        <p:nvPicPr>
          <p:cNvPr id="1421" name="Google Shape;1421;p67"/>
          <p:cNvPicPr preferRelativeResize="0"/>
          <p:nvPr/>
        </p:nvPicPr>
        <p:blipFill rotWithShape="1">
          <a:blip r:embed="rId120">
            <a:alphaModFix/>
          </a:blip>
          <a:srcRect b="0" l="0" r="0" t="0"/>
          <a:stretch/>
        </p:blipFill>
        <p:spPr>
          <a:xfrm>
            <a:off x="10049255" y="5036168"/>
            <a:ext cx="413065" cy="413065"/>
          </a:xfrm>
          <a:prstGeom prst="rect">
            <a:avLst/>
          </a:prstGeom>
          <a:noFill/>
          <a:ln>
            <a:noFill/>
          </a:ln>
        </p:spPr>
      </p:pic>
      <p:pic>
        <p:nvPicPr>
          <p:cNvPr id="1422" name="Google Shape;1422;p67"/>
          <p:cNvPicPr preferRelativeResize="0"/>
          <p:nvPr/>
        </p:nvPicPr>
        <p:blipFill rotWithShape="1">
          <a:blip r:embed="rId121">
            <a:alphaModFix/>
          </a:blip>
          <a:srcRect b="0" l="0" r="0" t="0"/>
          <a:stretch/>
        </p:blipFill>
        <p:spPr>
          <a:xfrm>
            <a:off x="10665798" y="5011669"/>
            <a:ext cx="393981" cy="393981"/>
          </a:xfrm>
          <a:prstGeom prst="rect">
            <a:avLst/>
          </a:prstGeom>
          <a:noFill/>
          <a:ln>
            <a:noFill/>
          </a:ln>
        </p:spPr>
      </p:pic>
      <p:pic>
        <p:nvPicPr>
          <p:cNvPr id="1423" name="Google Shape;1423;p67"/>
          <p:cNvPicPr preferRelativeResize="0"/>
          <p:nvPr/>
        </p:nvPicPr>
        <p:blipFill rotWithShape="1">
          <a:blip r:embed="rId122">
            <a:alphaModFix/>
          </a:blip>
          <a:srcRect b="0" l="0" r="0" t="0"/>
          <a:stretch/>
        </p:blipFill>
        <p:spPr>
          <a:xfrm>
            <a:off x="1121330" y="5781741"/>
            <a:ext cx="359936" cy="359936"/>
          </a:xfrm>
          <a:prstGeom prst="rect">
            <a:avLst/>
          </a:prstGeom>
          <a:noFill/>
          <a:ln>
            <a:noFill/>
          </a:ln>
        </p:spPr>
      </p:pic>
      <p:pic>
        <p:nvPicPr>
          <p:cNvPr id="1424" name="Google Shape;1424;p67"/>
          <p:cNvPicPr preferRelativeResize="0"/>
          <p:nvPr/>
        </p:nvPicPr>
        <p:blipFill rotWithShape="1">
          <a:blip r:embed="rId123">
            <a:alphaModFix/>
          </a:blip>
          <a:srcRect b="0" l="0" r="0" t="0"/>
          <a:stretch/>
        </p:blipFill>
        <p:spPr>
          <a:xfrm>
            <a:off x="1736359" y="5765584"/>
            <a:ext cx="359936" cy="359936"/>
          </a:xfrm>
          <a:prstGeom prst="rect">
            <a:avLst/>
          </a:prstGeom>
          <a:noFill/>
          <a:ln>
            <a:noFill/>
          </a:ln>
        </p:spPr>
      </p:pic>
      <p:pic>
        <p:nvPicPr>
          <p:cNvPr id="1425" name="Google Shape;1425;p67"/>
          <p:cNvPicPr preferRelativeResize="0"/>
          <p:nvPr/>
        </p:nvPicPr>
        <p:blipFill rotWithShape="1">
          <a:blip r:embed="rId124">
            <a:alphaModFix/>
          </a:blip>
          <a:srcRect b="0" l="0" r="0" t="0"/>
          <a:stretch/>
        </p:blipFill>
        <p:spPr>
          <a:xfrm>
            <a:off x="2334368" y="5765583"/>
            <a:ext cx="359936" cy="359936"/>
          </a:xfrm>
          <a:prstGeom prst="rect">
            <a:avLst/>
          </a:prstGeom>
          <a:noFill/>
          <a:ln>
            <a:noFill/>
          </a:ln>
        </p:spPr>
      </p:pic>
      <p:pic>
        <p:nvPicPr>
          <p:cNvPr id="1426" name="Google Shape;1426;p67"/>
          <p:cNvPicPr preferRelativeResize="0"/>
          <p:nvPr/>
        </p:nvPicPr>
        <p:blipFill rotWithShape="1">
          <a:blip r:embed="rId125">
            <a:alphaModFix/>
          </a:blip>
          <a:srcRect b="0" l="0" r="0" t="0"/>
          <a:stretch/>
        </p:blipFill>
        <p:spPr>
          <a:xfrm>
            <a:off x="2897266" y="5745853"/>
            <a:ext cx="377340" cy="377340"/>
          </a:xfrm>
          <a:prstGeom prst="rect">
            <a:avLst/>
          </a:prstGeom>
          <a:noFill/>
          <a:ln>
            <a:noFill/>
          </a:ln>
        </p:spPr>
      </p:pic>
      <p:pic>
        <p:nvPicPr>
          <p:cNvPr id="1427" name="Google Shape;1427;p67"/>
          <p:cNvPicPr preferRelativeResize="0"/>
          <p:nvPr/>
        </p:nvPicPr>
        <p:blipFill rotWithShape="1">
          <a:blip r:embed="rId126">
            <a:alphaModFix/>
          </a:blip>
          <a:srcRect b="0" l="0" r="0" t="0"/>
          <a:stretch/>
        </p:blipFill>
        <p:spPr>
          <a:xfrm>
            <a:off x="4075578" y="5751676"/>
            <a:ext cx="359936" cy="359936"/>
          </a:xfrm>
          <a:prstGeom prst="rect">
            <a:avLst/>
          </a:prstGeom>
          <a:noFill/>
          <a:ln>
            <a:noFill/>
          </a:ln>
        </p:spPr>
      </p:pic>
      <p:pic>
        <p:nvPicPr>
          <p:cNvPr id="1428" name="Google Shape;1428;p67"/>
          <p:cNvPicPr preferRelativeResize="0"/>
          <p:nvPr/>
        </p:nvPicPr>
        <p:blipFill rotWithShape="1">
          <a:blip r:embed="rId125">
            <a:alphaModFix/>
          </a:blip>
          <a:srcRect b="0" l="0" r="0" t="0"/>
          <a:stretch/>
        </p:blipFill>
        <p:spPr>
          <a:xfrm>
            <a:off x="3505759" y="5763256"/>
            <a:ext cx="359936" cy="359936"/>
          </a:xfrm>
          <a:prstGeom prst="rect">
            <a:avLst/>
          </a:prstGeom>
          <a:noFill/>
          <a:ln>
            <a:noFill/>
          </a:ln>
        </p:spPr>
      </p:pic>
      <p:pic>
        <p:nvPicPr>
          <p:cNvPr id="1429" name="Google Shape;1429;p67"/>
          <p:cNvPicPr preferRelativeResize="0"/>
          <p:nvPr/>
        </p:nvPicPr>
        <p:blipFill rotWithShape="1">
          <a:blip r:embed="rId126">
            <a:alphaModFix/>
          </a:blip>
          <a:srcRect b="0" l="0" r="0" t="0"/>
          <a:stretch/>
        </p:blipFill>
        <p:spPr>
          <a:xfrm>
            <a:off x="4707655" y="5750045"/>
            <a:ext cx="359937" cy="359937"/>
          </a:xfrm>
          <a:prstGeom prst="rect">
            <a:avLst/>
          </a:prstGeom>
          <a:noFill/>
          <a:ln>
            <a:noFill/>
          </a:ln>
        </p:spPr>
      </p:pic>
      <p:pic>
        <p:nvPicPr>
          <p:cNvPr id="1430" name="Google Shape;1430;p67"/>
          <p:cNvPicPr preferRelativeResize="0"/>
          <p:nvPr/>
        </p:nvPicPr>
        <p:blipFill rotWithShape="1">
          <a:blip r:embed="rId127">
            <a:alphaModFix/>
          </a:blip>
          <a:srcRect b="0" l="0" r="0" t="0"/>
          <a:stretch/>
        </p:blipFill>
        <p:spPr>
          <a:xfrm>
            <a:off x="5289552" y="5745853"/>
            <a:ext cx="393981" cy="393981"/>
          </a:xfrm>
          <a:prstGeom prst="rect">
            <a:avLst/>
          </a:prstGeom>
          <a:noFill/>
          <a:ln>
            <a:noFill/>
          </a:ln>
        </p:spPr>
      </p:pic>
      <p:pic>
        <p:nvPicPr>
          <p:cNvPr id="1431" name="Google Shape;1431;p67"/>
          <p:cNvPicPr preferRelativeResize="0"/>
          <p:nvPr/>
        </p:nvPicPr>
        <p:blipFill rotWithShape="1">
          <a:blip r:embed="rId128">
            <a:alphaModFix/>
          </a:blip>
          <a:srcRect b="0" l="0" r="0" t="0"/>
          <a:stretch/>
        </p:blipFill>
        <p:spPr>
          <a:xfrm>
            <a:off x="5878257" y="5743470"/>
            <a:ext cx="393981" cy="393981"/>
          </a:xfrm>
          <a:prstGeom prst="rect">
            <a:avLst/>
          </a:prstGeom>
          <a:noFill/>
          <a:ln>
            <a:noFill/>
          </a:ln>
        </p:spPr>
      </p:pic>
      <p:pic>
        <p:nvPicPr>
          <p:cNvPr id="1432" name="Google Shape;1432;p67"/>
          <p:cNvPicPr preferRelativeResize="0"/>
          <p:nvPr/>
        </p:nvPicPr>
        <p:blipFill rotWithShape="1">
          <a:blip r:embed="rId129">
            <a:alphaModFix/>
          </a:blip>
          <a:srcRect b="0" l="0" r="0" t="0"/>
          <a:stretch/>
        </p:blipFill>
        <p:spPr>
          <a:xfrm>
            <a:off x="6482303" y="5751676"/>
            <a:ext cx="361324" cy="361324"/>
          </a:xfrm>
          <a:prstGeom prst="rect">
            <a:avLst/>
          </a:prstGeom>
          <a:noFill/>
          <a:ln>
            <a:noFill/>
          </a:ln>
        </p:spPr>
      </p:pic>
      <p:pic>
        <p:nvPicPr>
          <p:cNvPr id="1433" name="Google Shape;1433;p67"/>
          <p:cNvPicPr preferRelativeResize="0"/>
          <p:nvPr/>
        </p:nvPicPr>
        <p:blipFill rotWithShape="1">
          <a:blip r:embed="rId130">
            <a:alphaModFix/>
          </a:blip>
          <a:srcRect b="0" l="0" r="0" t="0"/>
          <a:stretch/>
        </p:blipFill>
        <p:spPr>
          <a:xfrm>
            <a:off x="7035585" y="5750045"/>
            <a:ext cx="413066" cy="413066"/>
          </a:xfrm>
          <a:prstGeom prst="rect">
            <a:avLst/>
          </a:prstGeom>
          <a:noFill/>
          <a:ln>
            <a:noFill/>
          </a:ln>
        </p:spPr>
      </p:pic>
      <p:pic>
        <p:nvPicPr>
          <p:cNvPr id="1434" name="Google Shape;1434;p67"/>
          <p:cNvPicPr preferRelativeResize="0"/>
          <p:nvPr/>
        </p:nvPicPr>
        <p:blipFill rotWithShape="1">
          <a:blip r:embed="rId131">
            <a:alphaModFix/>
          </a:blip>
          <a:srcRect b="0" l="0" r="0" t="0"/>
          <a:stretch/>
        </p:blipFill>
        <p:spPr>
          <a:xfrm>
            <a:off x="7663037" y="5739784"/>
            <a:ext cx="423326" cy="423327"/>
          </a:xfrm>
          <a:prstGeom prst="rect">
            <a:avLst/>
          </a:prstGeom>
          <a:noFill/>
          <a:ln>
            <a:noFill/>
          </a:ln>
        </p:spPr>
      </p:pic>
      <p:pic>
        <p:nvPicPr>
          <p:cNvPr id="1435" name="Google Shape;1435;p67"/>
          <p:cNvPicPr preferRelativeResize="0"/>
          <p:nvPr/>
        </p:nvPicPr>
        <p:blipFill rotWithShape="1">
          <a:blip r:embed="rId132">
            <a:alphaModFix/>
          </a:blip>
          <a:srcRect b="0" l="0" r="0" t="0"/>
          <a:stretch/>
        </p:blipFill>
        <p:spPr>
          <a:xfrm>
            <a:off x="8278415" y="5739784"/>
            <a:ext cx="413066" cy="413066"/>
          </a:xfrm>
          <a:prstGeom prst="rect">
            <a:avLst/>
          </a:prstGeom>
          <a:noFill/>
          <a:ln>
            <a:noFill/>
          </a:ln>
        </p:spPr>
      </p:pic>
      <p:pic>
        <p:nvPicPr>
          <p:cNvPr id="1436" name="Google Shape;1436;p67"/>
          <p:cNvPicPr preferRelativeResize="0"/>
          <p:nvPr/>
        </p:nvPicPr>
        <p:blipFill rotWithShape="1">
          <a:blip r:embed="rId133">
            <a:alphaModFix/>
          </a:blip>
          <a:srcRect b="0" l="0" r="0" t="0"/>
          <a:stretch/>
        </p:blipFill>
        <p:spPr>
          <a:xfrm>
            <a:off x="8895593" y="5777515"/>
            <a:ext cx="359936" cy="359936"/>
          </a:xfrm>
          <a:prstGeom prst="rect">
            <a:avLst/>
          </a:prstGeom>
          <a:noFill/>
          <a:ln>
            <a:noFill/>
          </a:ln>
        </p:spPr>
      </p:pic>
      <p:pic>
        <p:nvPicPr>
          <p:cNvPr id="1437" name="Google Shape;1437;p67"/>
          <p:cNvPicPr preferRelativeResize="0"/>
          <p:nvPr/>
        </p:nvPicPr>
        <p:blipFill rotWithShape="1">
          <a:blip r:embed="rId134">
            <a:alphaModFix/>
          </a:blip>
          <a:srcRect b="0" l="0" r="0" t="0"/>
          <a:stretch/>
        </p:blipFill>
        <p:spPr>
          <a:xfrm>
            <a:off x="9495431" y="5793510"/>
            <a:ext cx="319694" cy="319694"/>
          </a:xfrm>
          <a:prstGeom prst="rect">
            <a:avLst/>
          </a:prstGeom>
          <a:noFill/>
          <a:ln>
            <a:noFill/>
          </a:ln>
        </p:spPr>
      </p:pic>
      <p:pic>
        <p:nvPicPr>
          <p:cNvPr id="1438" name="Google Shape;1438;p67"/>
          <p:cNvPicPr preferRelativeResize="0"/>
          <p:nvPr/>
        </p:nvPicPr>
        <p:blipFill rotWithShape="1">
          <a:blip r:embed="rId135">
            <a:alphaModFix/>
          </a:blip>
          <a:srcRect b="0" l="0" r="0" t="0"/>
          <a:stretch/>
        </p:blipFill>
        <p:spPr>
          <a:xfrm>
            <a:off x="10044095" y="5781741"/>
            <a:ext cx="393981" cy="393981"/>
          </a:xfrm>
          <a:prstGeom prst="rect">
            <a:avLst/>
          </a:prstGeom>
          <a:noFill/>
          <a:ln>
            <a:noFill/>
          </a:ln>
        </p:spPr>
      </p:pic>
      <p:pic>
        <p:nvPicPr>
          <p:cNvPr id="1439" name="Google Shape;1439;p67"/>
          <p:cNvPicPr preferRelativeResize="0"/>
          <p:nvPr/>
        </p:nvPicPr>
        <p:blipFill rotWithShape="1">
          <a:blip r:embed="rId136">
            <a:alphaModFix/>
          </a:blip>
          <a:srcRect b="0" l="0" r="0" t="0"/>
          <a:stretch/>
        </p:blipFill>
        <p:spPr>
          <a:xfrm>
            <a:off x="10666669" y="5793510"/>
            <a:ext cx="395245" cy="3952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grpSp>
        <p:nvGrpSpPr>
          <p:cNvPr id="1444" name="Google Shape;1444;p68"/>
          <p:cNvGrpSpPr/>
          <p:nvPr/>
        </p:nvGrpSpPr>
        <p:grpSpPr>
          <a:xfrm>
            <a:off x="1184817" y="823806"/>
            <a:ext cx="344846" cy="307176"/>
            <a:chOff x="1184817" y="823806"/>
            <a:chExt cx="344846" cy="307176"/>
          </a:xfrm>
        </p:grpSpPr>
        <p:sp>
          <p:nvSpPr>
            <p:cNvPr id="1445" name="Google Shape;1445;p68"/>
            <p:cNvSpPr/>
            <p:nvPr/>
          </p:nvSpPr>
          <p:spPr>
            <a:xfrm>
              <a:off x="1292581" y="877736"/>
              <a:ext cx="129317" cy="129317"/>
            </a:xfrm>
            <a:custGeom>
              <a:rect b="b" l="l" r="r" t="t"/>
              <a:pathLst>
                <a:path extrusionOk="0" h="129317" w="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6" name="Google Shape;1446;p68"/>
            <p:cNvSpPr/>
            <p:nvPr/>
          </p:nvSpPr>
          <p:spPr>
            <a:xfrm>
              <a:off x="1254864" y="1023218"/>
              <a:ext cx="204752" cy="107764"/>
            </a:xfrm>
            <a:custGeom>
              <a:rect b="b" l="l" r="r" t="t"/>
              <a:pathLst>
                <a:path extrusionOk="0" h="107764" w="204752">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7" name="Google Shape;1447;p68"/>
            <p:cNvSpPr/>
            <p:nvPr/>
          </p:nvSpPr>
          <p:spPr>
            <a:xfrm>
              <a:off x="1217110" y="823806"/>
              <a:ext cx="105645" cy="107821"/>
            </a:xfrm>
            <a:custGeom>
              <a:rect b="b" l="l" r="r" t="t"/>
              <a:pathLst>
                <a:path extrusionOk="0" h="107821" w="105645">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68"/>
            <p:cNvSpPr/>
            <p:nvPr/>
          </p:nvSpPr>
          <p:spPr>
            <a:xfrm>
              <a:off x="1184817" y="947783"/>
              <a:ext cx="114230" cy="118541"/>
            </a:xfrm>
            <a:custGeom>
              <a:rect b="b" l="l" r="r" t="t"/>
              <a:pathLst>
                <a:path extrusionOk="0" h="118541" w="114230">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68"/>
            <p:cNvSpPr/>
            <p:nvPr/>
          </p:nvSpPr>
          <p:spPr>
            <a:xfrm>
              <a:off x="1391186" y="823806"/>
              <a:ext cx="106184" cy="107821"/>
            </a:xfrm>
            <a:custGeom>
              <a:rect b="b" l="l" r="r" t="t"/>
              <a:pathLst>
                <a:path extrusionOk="0" h="107821" w="106184">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68"/>
            <p:cNvSpPr/>
            <p:nvPr/>
          </p:nvSpPr>
          <p:spPr>
            <a:xfrm>
              <a:off x="1415433" y="947783"/>
              <a:ext cx="114230" cy="118541"/>
            </a:xfrm>
            <a:custGeom>
              <a:rect b="b" l="l" r="r" t="t"/>
              <a:pathLst>
                <a:path extrusionOk="0" h="118541" w="114230">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1" name="Google Shape;1451;p68"/>
          <p:cNvGrpSpPr/>
          <p:nvPr/>
        </p:nvGrpSpPr>
        <p:grpSpPr>
          <a:xfrm>
            <a:off x="1764860" y="801688"/>
            <a:ext cx="391838" cy="392864"/>
            <a:chOff x="1764860" y="801688"/>
            <a:chExt cx="391838" cy="392864"/>
          </a:xfrm>
        </p:grpSpPr>
        <p:sp>
          <p:nvSpPr>
            <p:cNvPr id="1452" name="Google Shape;1452;p68"/>
            <p:cNvSpPr/>
            <p:nvPr/>
          </p:nvSpPr>
          <p:spPr>
            <a:xfrm>
              <a:off x="1764860" y="801688"/>
              <a:ext cx="391838" cy="392864"/>
            </a:xfrm>
            <a:custGeom>
              <a:rect b="b" l="l" r="r" t="t"/>
              <a:pathLst>
                <a:path extrusionOk="0" h="392864" w="391838">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3" name="Google Shape;1453;p68"/>
            <p:cNvSpPr/>
            <p:nvPr/>
          </p:nvSpPr>
          <p:spPr>
            <a:xfrm>
              <a:off x="2001202" y="898522"/>
              <a:ext cx="61093" cy="62141"/>
            </a:xfrm>
            <a:custGeom>
              <a:rect b="b" l="l" r="r" t="t"/>
              <a:pathLst>
                <a:path extrusionOk="0" h="62141" w="61093">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4" name="Google Shape;1454;p68"/>
          <p:cNvGrpSpPr/>
          <p:nvPr/>
        </p:nvGrpSpPr>
        <p:grpSpPr>
          <a:xfrm>
            <a:off x="2380026" y="817976"/>
            <a:ext cx="305660" cy="407546"/>
            <a:chOff x="2380026" y="817976"/>
            <a:chExt cx="305660" cy="407546"/>
          </a:xfrm>
        </p:grpSpPr>
        <p:grpSp>
          <p:nvGrpSpPr>
            <p:cNvPr id="1455" name="Google Shape;1455;p68"/>
            <p:cNvGrpSpPr/>
            <p:nvPr/>
          </p:nvGrpSpPr>
          <p:grpSpPr>
            <a:xfrm>
              <a:off x="2380026" y="817976"/>
              <a:ext cx="305660" cy="407546"/>
              <a:chOff x="2380026" y="817976"/>
              <a:chExt cx="305660" cy="407546"/>
            </a:xfrm>
          </p:grpSpPr>
          <p:sp>
            <p:nvSpPr>
              <p:cNvPr id="1456" name="Google Shape;1456;p68"/>
              <p:cNvSpPr/>
              <p:nvPr/>
            </p:nvSpPr>
            <p:spPr>
              <a:xfrm>
                <a:off x="2437337" y="1034485"/>
                <a:ext cx="191037" cy="191037"/>
              </a:xfrm>
              <a:custGeom>
                <a:rect b="b" l="l" r="r" t="t"/>
                <a:pathLst>
                  <a:path extrusionOk="0" h="191037" w="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7" name="Google Shape;1457;p68"/>
              <p:cNvSpPr/>
              <p:nvPr/>
            </p:nvSpPr>
            <p:spPr>
              <a:xfrm>
                <a:off x="2380026" y="817976"/>
                <a:ext cx="305660" cy="50943"/>
              </a:xfrm>
              <a:custGeom>
                <a:rect b="b" l="l" r="r" t="t"/>
                <a:pathLst>
                  <a:path extrusionOk="0" h="50943" w="305660">
                    <a:moveTo>
                      <a:pt x="286557" y="50943"/>
                    </a:moveTo>
                    <a:lnTo>
                      <a:pt x="305660" y="50943"/>
                    </a:lnTo>
                    <a:lnTo>
                      <a:pt x="305660" y="0"/>
                    </a:lnTo>
                    <a:lnTo>
                      <a:pt x="0" y="0"/>
                    </a:lnTo>
                    <a:lnTo>
                      <a:pt x="0" y="50943"/>
                    </a:lnTo>
                    <a:lnTo>
                      <a:pt x="19104" y="509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8" name="Google Shape;1458;p68"/>
            <p:cNvGrpSpPr/>
            <p:nvPr/>
          </p:nvGrpSpPr>
          <p:grpSpPr>
            <a:xfrm>
              <a:off x="2399130" y="894391"/>
              <a:ext cx="267452" cy="157287"/>
              <a:chOff x="2399130" y="894391"/>
              <a:chExt cx="267452" cy="157287"/>
            </a:xfrm>
          </p:grpSpPr>
          <p:sp>
            <p:nvSpPr>
              <p:cNvPr id="1459" name="Google Shape;1459;p68"/>
              <p:cNvSpPr/>
              <p:nvPr/>
            </p:nvSpPr>
            <p:spPr>
              <a:xfrm>
                <a:off x="2481913" y="894391"/>
                <a:ext cx="101886" cy="126084"/>
              </a:xfrm>
              <a:custGeom>
                <a:rect b="b" l="l" r="r" t="t"/>
                <a:pathLst>
                  <a:path extrusionOk="0" h="126084" w="101886">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0" name="Google Shape;1460;p68"/>
              <p:cNvSpPr/>
              <p:nvPr/>
            </p:nvSpPr>
            <p:spPr>
              <a:xfrm>
                <a:off x="2399130" y="894391"/>
                <a:ext cx="57311" cy="157287"/>
              </a:xfrm>
              <a:custGeom>
                <a:rect b="b" l="l" r="r" t="t"/>
                <a:pathLst>
                  <a:path extrusionOk="0" h="157287" w="57311">
                    <a:moveTo>
                      <a:pt x="57311" y="0"/>
                    </a:moveTo>
                    <a:lnTo>
                      <a:pt x="0" y="0"/>
                    </a:lnTo>
                    <a:lnTo>
                      <a:pt x="0" y="127358"/>
                    </a:lnTo>
                    <a:lnTo>
                      <a:pt x="41391" y="157288"/>
                    </a:lnTo>
                    <a:cubicBezTo>
                      <a:pt x="45849" y="151557"/>
                      <a:pt x="51580" y="146462"/>
                      <a:pt x="57311" y="142005"/>
                    </a:cubicBezTo>
                    <a:lnTo>
                      <a:pt x="5731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1" name="Google Shape;1461;p68"/>
              <p:cNvSpPr/>
              <p:nvPr/>
            </p:nvSpPr>
            <p:spPr>
              <a:xfrm>
                <a:off x="2609271" y="894391"/>
                <a:ext cx="57311" cy="157287"/>
              </a:xfrm>
              <a:custGeom>
                <a:rect b="b" l="l" r="r" t="t"/>
                <a:pathLst>
                  <a:path extrusionOk="0" h="157287" w="57311">
                    <a:moveTo>
                      <a:pt x="0" y="0"/>
                    </a:moveTo>
                    <a:lnTo>
                      <a:pt x="0" y="142005"/>
                    </a:lnTo>
                    <a:cubicBezTo>
                      <a:pt x="5731" y="146462"/>
                      <a:pt x="10825" y="151557"/>
                      <a:pt x="15920" y="157288"/>
                    </a:cubicBezTo>
                    <a:lnTo>
                      <a:pt x="57311" y="127358"/>
                    </a:lnTo>
                    <a:lnTo>
                      <a:pt x="57311"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62" name="Google Shape;1462;p68"/>
          <p:cNvGrpSpPr/>
          <p:nvPr/>
        </p:nvGrpSpPr>
        <p:grpSpPr>
          <a:xfrm>
            <a:off x="2921788" y="817976"/>
            <a:ext cx="382075" cy="407546"/>
            <a:chOff x="2921788" y="817976"/>
            <a:chExt cx="382075" cy="407546"/>
          </a:xfrm>
        </p:grpSpPr>
        <p:sp>
          <p:nvSpPr>
            <p:cNvPr id="1463" name="Google Shape;1463;p68"/>
            <p:cNvSpPr/>
            <p:nvPr/>
          </p:nvSpPr>
          <p:spPr>
            <a:xfrm>
              <a:off x="2998203" y="996277"/>
              <a:ext cx="229245" cy="229245"/>
            </a:xfrm>
            <a:custGeom>
              <a:rect b="b" l="l" r="r" t="t"/>
              <a:pathLst>
                <a:path extrusionOk="0" h="229245" w="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4" name="Google Shape;1464;p68"/>
            <p:cNvSpPr/>
            <p:nvPr/>
          </p:nvSpPr>
          <p:spPr>
            <a:xfrm>
              <a:off x="2921788" y="817976"/>
              <a:ext cx="140094" cy="216509"/>
            </a:xfrm>
            <a:custGeom>
              <a:rect b="b" l="l" r="r" t="t"/>
              <a:pathLst>
                <a:path extrusionOk="0" h="216509" w="140094">
                  <a:moveTo>
                    <a:pt x="140094" y="166840"/>
                  </a:moveTo>
                  <a:lnTo>
                    <a:pt x="70047" y="0"/>
                  </a:lnTo>
                  <a:lnTo>
                    <a:pt x="0" y="38208"/>
                  </a:lnTo>
                  <a:lnTo>
                    <a:pt x="76415" y="216509"/>
                  </a:lnTo>
                  <a:cubicBezTo>
                    <a:pt x="92335" y="192948"/>
                    <a:pt x="113349" y="177028"/>
                    <a:pt x="140094" y="1668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5" name="Google Shape;1465;p68"/>
            <p:cNvSpPr/>
            <p:nvPr/>
          </p:nvSpPr>
          <p:spPr>
            <a:xfrm>
              <a:off x="3163769" y="817976"/>
              <a:ext cx="140094" cy="216509"/>
            </a:xfrm>
            <a:custGeom>
              <a:rect b="b" l="l" r="r" t="t"/>
              <a:pathLst>
                <a:path extrusionOk="0" h="216509" w="140094">
                  <a:moveTo>
                    <a:pt x="70047" y="0"/>
                  </a:moveTo>
                  <a:lnTo>
                    <a:pt x="0" y="166840"/>
                  </a:lnTo>
                  <a:cubicBezTo>
                    <a:pt x="26745" y="177028"/>
                    <a:pt x="47759" y="192948"/>
                    <a:pt x="63679" y="216509"/>
                  </a:cubicBezTo>
                  <a:lnTo>
                    <a:pt x="140094" y="44575"/>
                  </a:lnTo>
                  <a:lnTo>
                    <a:pt x="70047"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68"/>
            <p:cNvSpPr/>
            <p:nvPr/>
          </p:nvSpPr>
          <p:spPr>
            <a:xfrm>
              <a:off x="3017307" y="817976"/>
              <a:ext cx="191037" cy="76415"/>
            </a:xfrm>
            <a:custGeom>
              <a:rect b="b" l="l" r="r" t="t"/>
              <a:pathLst>
                <a:path extrusionOk="0" h="76415" w="191037">
                  <a:moveTo>
                    <a:pt x="159198" y="76415"/>
                  </a:moveTo>
                  <a:lnTo>
                    <a:pt x="191038" y="0"/>
                  </a:lnTo>
                  <a:lnTo>
                    <a:pt x="0" y="0"/>
                  </a:lnTo>
                  <a:lnTo>
                    <a:pt x="31840" y="7641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67" name="Google Shape;1467;p68"/>
          <p:cNvGrpSpPr/>
          <p:nvPr/>
        </p:nvGrpSpPr>
        <p:grpSpPr>
          <a:xfrm>
            <a:off x="3520373" y="863041"/>
            <a:ext cx="360522" cy="270391"/>
            <a:chOff x="3520373" y="863041"/>
            <a:chExt cx="360522" cy="270391"/>
          </a:xfrm>
        </p:grpSpPr>
        <p:sp>
          <p:nvSpPr>
            <p:cNvPr id="1468" name="Google Shape;1468;p68"/>
            <p:cNvSpPr/>
            <p:nvPr/>
          </p:nvSpPr>
          <p:spPr>
            <a:xfrm>
              <a:off x="3520373" y="863041"/>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68"/>
            <p:cNvSpPr/>
            <p:nvPr/>
          </p:nvSpPr>
          <p:spPr>
            <a:xfrm>
              <a:off x="3520373" y="1088367"/>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0" name="Google Shape;1470;p68"/>
            <p:cNvSpPr/>
            <p:nvPr/>
          </p:nvSpPr>
          <p:spPr>
            <a:xfrm>
              <a:off x="3520373" y="975704"/>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1" name="Google Shape;1471;p68"/>
          <p:cNvGrpSpPr/>
          <p:nvPr/>
        </p:nvGrpSpPr>
        <p:grpSpPr>
          <a:xfrm>
            <a:off x="4116019" y="863041"/>
            <a:ext cx="360522" cy="270391"/>
            <a:chOff x="4116019" y="863041"/>
            <a:chExt cx="360522" cy="270391"/>
          </a:xfrm>
        </p:grpSpPr>
        <p:sp>
          <p:nvSpPr>
            <p:cNvPr id="1472" name="Google Shape;1472;p68"/>
            <p:cNvSpPr/>
            <p:nvPr/>
          </p:nvSpPr>
          <p:spPr>
            <a:xfrm>
              <a:off x="4116019" y="863041"/>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68"/>
            <p:cNvSpPr/>
            <p:nvPr/>
          </p:nvSpPr>
          <p:spPr>
            <a:xfrm>
              <a:off x="4116019" y="1088367"/>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68"/>
            <p:cNvSpPr/>
            <p:nvPr/>
          </p:nvSpPr>
          <p:spPr>
            <a:xfrm>
              <a:off x="4116019" y="975704"/>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5" name="Google Shape;1475;p68"/>
          <p:cNvGrpSpPr/>
          <p:nvPr/>
        </p:nvGrpSpPr>
        <p:grpSpPr>
          <a:xfrm>
            <a:off x="4711664" y="882634"/>
            <a:ext cx="376197" cy="246879"/>
            <a:chOff x="4711664" y="882634"/>
            <a:chExt cx="376197" cy="246879"/>
          </a:xfrm>
        </p:grpSpPr>
        <p:sp>
          <p:nvSpPr>
            <p:cNvPr id="1476" name="Google Shape;1476;p68"/>
            <p:cNvSpPr/>
            <p:nvPr/>
          </p:nvSpPr>
          <p:spPr>
            <a:xfrm>
              <a:off x="4711664" y="882634"/>
              <a:ext cx="376197" cy="246879"/>
            </a:xfrm>
            <a:custGeom>
              <a:rect b="b" l="l" r="r" t="t"/>
              <a:pathLst>
                <a:path extrusionOk="0" h="246879" w="376197">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7" name="Google Shape;1477;p68"/>
            <p:cNvSpPr/>
            <p:nvPr/>
          </p:nvSpPr>
          <p:spPr>
            <a:xfrm>
              <a:off x="4911518" y="941415"/>
              <a:ext cx="23512" cy="129317"/>
            </a:xfrm>
            <a:custGeom>
              <a:rect b="b" l="l" r="r" t="t"/>
              <a:pathLst>
                <a:path extrusionOk="0" h="129317" w="23512">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8" name="Google Shape;1478;p68"/>
          <p:cNvGrpSpPr/>
          <p:nvPr/>
        </p:nvGrpSpPr>
        <p:grpSpPr>
          <a:xfrm>
            <a:off x="5275959" y="869654"/>
            <a:ext cx="391872" cy="257166"/>
            <a:chOff x="5275959" y="869654"/>
            <a:chExt cx="391872" cy="257166"/>
          </a:xfrm>
        </p:grpSpPr>
        <p:sp>
          <p:nvSpPr>
            <p:cNvPr id="1479" name="Google Shape;1479;p68"/>
            <p:cNvSpPr/>
            <p:nvPr/>
          </p:nvSpPr>
          <p:spPr>
            <a:xfrm>
              <a:off x="5275959" y="869654"/>
              <a:ext cx="61230" cy="61230"/>
            </a:xfrm>
            <a:custGeom>
              <a:rect b="b" l="l" r="r" t="t"/>
              <a:pathLst>
                <a:path extrusionOk="0" h="61230" w="61230">
                  <a:moveTo>
                    <a:pt x="61230" y="0"/>
                  </a:moveTo>
                  <a:lnTo>
                    <a:pt x="0" y="0"/>
                  </a:lnTo>
                  <a:lnTo>
                    <a:pt x="0" y="61230"/>
                  </a:lnTo>
                  <a:cubicBezTo>
                    <a:pt x="33677" y="61230"/>
                    <a:pt x="61230" y="33677"/>
                    <a:pt x="6123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68"/>
            <p:cNvSpPr/>
            <p:nvPr/>
          </p:nvSpPr>
          <p:spPr>
            <a:xfrm>
              <a:off x="5606601" y="869654"/>
              <a:ext cx="61230" cy="61230"/>
            </a:xfrm>
            <a:custGeom>
              <a:rect b="b" l="l" r="r" t="t"/>
              <a:pathLst>
                <a:path extrusionOk="0" h="61230" w="61230">
                  <a:moveTo>
                    <a:pt x="0" y="0"/>
                  </a:moveTo>
                  <a:cubicBezTo>
                    <a:pt x="0" y="33677"/>
                    <a:pt x="27554" y="61230"/>
                    <a:pt x="61230" y="61230"/>
                  </a:cubicBezTo>
                  <a:lnTo>
                    <a:pt x="6123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68"/>
            <p:cNvSpPr/>
            <p:nvPr/>
          </p:nvSpPr>
          <p:spPr>
            <a:xfrm>
              <a:off x="5275959" y="1065590"/>
              <a:ext cx="61230" cy="61230"/>
            </a:xfrm>
            <a:custGeom>
              <a:rect b="b" l="l" r="r" t="t"/>
              <a:pathLst>
                <a:path extrusionOk="0" h="61230" w="61230">
                  <a:moveTo>
                    <a:pt x="0" y="0"/>
                  </a:moveTo>
                  <a:lnTo>
                    <a:pt x="0" y="61230"/>
                  </a:lnTo>
                  <a:lnTo>
                    <a:pt x="61230" y="61230"/>
                  </a:lnTo>
                  <a:cubicBezTo>
                    <a:pt x="61230" y="27554"/>
                    <a:pt x="33677"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68"/>
            <p:cNvSpPr/>
            <p:nvPr/>
          </p:nvSpPr>
          <p:spPr>
            <a:xfrm>
              <a:off x="5606601" y="1065590"/>
              <a:ext cx="61230" cy="61230"/>
            </a:xfrm>
            <a:custGeom>
              <a:rect b="b" l="l" r="r" t="t"/>
              <a:pathLst>
                <a:path extrusionOk="0" h="61230" w="61230">
                  <a:moveTo>
                    <a:pt x="0" y="61230"/>
                  </a:moveTo>
                  <a:lnTo>
                    <a:pt x="61230" y="61230"/>
                  </a:lnTo>
                  <a:lnTo>
                    <a:pt x="61230" y="0"/>
                  </a:lnTo>
                  <a:cubicBezTo>
                    <a:pt x="27554" y="0"/>
                    <a:pt x="0" y="27554"/>
                    <a:pt x="0" y="612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68"/>
            <p:cNvSpPr/>
            <p:nvPr/>
          </p:nvSpPr>
          <p:spPr>
            <a:xfrm>
              <a:off x="5437606" y="930884"/>
              <a:ext cx="67965" cy="134706"/>
            </a:xfrm>
            <a:custGeom>
              <a:rect b="b" l="l" r="r" t="t"/>
              <a:pathLst>
                <a:path extrusionOk="0" h="134706" w="67965">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68"/>
            <p:cNvSpPr/>
            <p:nvPr/>
          </p:nvSpPr>
          <p:spPr>
            <a:xfrm>
              <a:off x="5275959" y="869654"/>
              <a:ext cx="391872" cy="257166"/>
            </a:xfrm>
            <a:custGeom>
              <a:rect b="b" l="l" r="r" t="t"/>
              <a:pathLst>
                <a:path extrusionOk="0" h="257166" w="391872">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85" name="Google Shape;1485;p68"/>
          <p:cNvSpPr/>
          <p:nvPr/>
        </p:nvSpPr>
        <p:spPr>
          <a:xfrm>
            <a:off x="5929161" y="786626"/>
            <a:ext cx="261084" cy="407547"/>
          </a:xfrm>
          <a:custGeom>
            <a:rect b="b" l="l" r="r" t="t"/>
            <a:pathLst>
              <a:path extrusionOk="0" h="407547" w="261084">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86" name="Google Shape;1486;p68"/>
          <p:cNvGrpSpPr/>
          <p:nvPr/>
        </p:nvGrpSpPr>
        <p:grpSpPr>
          <a:xfrm>
            <a:off x="6488802" y="786626"/>
            <a:ext cx="317416" cy="423883"/>
            <a:chOff x="6488802" y="786626"/>
            <a:chExt cx="317416" cy="423883"/>
          </a:xfrm>
        </p:grpSpPr>
        <p:sp>
          <p:nvSpPr>
            <p:cNvPr id="1487" name="Google Shape;1487;p68"/>
            <p:cNvSpPr/>
            <p:nvPr/>
          </p:nvSpPr>
          <p:spPr>
            <a:xfrm>
              <a:off x="6746703" y="786626"/>
              <a:ext cx="59515" cy="66128"/>
            </a:xfrm>
            <a:custGeom>
              <a:rect b="b" l="l" r="r" t="t"/>
              <a:pathLst>
                <a:path extrusionOk="0" h="66128" w="59515">
                  <a:moveTo>
                    <a:pt x="0" y="0"/>
                  </a:moveTo>
                  <a:lnTo>
                    <a:pt x="0" y="66128"/>
                  </a:lnTo>
                  <a:lnTo>
                    <a:pt x="59516" y="6612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88" name="Google Shape;1488;p68"/>
            <p:cNvGrpSpPr/>
            <p:nvPr/>
          </p:nvGrpSpPr>
          <p:grpSpPr>
            <a:xfrm>
              <a:off x="6488802" y="786626"/>
              <a:ext cx="317416" cy="423883"/>
              <a:chOff x="6488802" y="786626"/>
              <a:chExt cx="317416" cy="423883"/>
            </a:xfrm>
          </p:grpSpPr>
          <p:sp>
            <p:nvSpPr>
              <p:cNvPr id="1489" name="Google Shape;1489;p68"/>
              <p:cNvSpPr/>
              <p:nvPr/>
            </p:nvSpPr>
            <p:spPr>
              <a:xfrm>
                <a:off x="6648833" y="1086187"/>
                <a:ext cx="23144" cy="18515"/>
              </a:xfrm>
              <a:custGeom>
                <a:rect b="b" l="l" r="r" t="t"/>
                <a:pathLst>
                  <a:path extrusionOk="0" h="18515" w="23144">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68"/>
              <p:cNvSpPr/>
              <p:nvPr/>
            </p:nvSpPr>
            <p:spPr>
              <a:xfrm>
                <a:off x="6488802" y="786626"/>
                <a:ext cx="317416" cy="423883"/>
              </a:xfrm>
              <a:custGeom>
                <a:rect b="b" l="l" r="r" t="t"/>
                <a:pathLst>
                  <a:path extrusionOk="0" h="423883" w="317416">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91" name="Google Shape;1491;p68"/>
          <p:cNvGrpSpPr/>
          <p:nvPr/>
        </p:nvGrpSpPr>
        <p:grpSpPr>
          <a:xfrm>
            <a:off x="7113838" y="802301"/>
            <a:ext cx="305660" cy="408183"/>
            <a:chOff x="7113838" y="802301"/>
            <a:chExt cx="305660" cy="408183"/>
          </a:xfrm>
        </p:grpSpPr>
        <p:sp>
          <p:nvSpPr>
            <p:cNvPr id="1492" name="Google Shape;1492;p68"/>
            <p:cNvSpPr/>
            <p:nvPr/>
          </p:nvSpPr>
          <p:spPr>
            <a:xfrm>
              <a:off x="7362187" y="802301"/>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93" name="Google Shape;1493;p68"/>
            <p:cNvGrpSpPr/>
            <p:nvPr/>
          </p:nvGrpSpPr>
          <p:grpSpPr>
            <a:xfrm>
              <a:off x="7113838" y="802301"/>
              <a:ext cx="305660" cy="408183"/>
              <a:chOff x="7113838" y="802301"/>
              <a:chExt cx="305660" cy="408183"/>
            </a:xfrm>
          </p:grpSpPr>
          <p:sp>
            <p:nvSpPr>
              <p:cNvPr id="1494" name="Google Shape;1494;p68"/>
              <p:cNvSpPr/>
              <p:nvPr/>
            </p:nvSpPr>
            <p:spPr>
              <a:xfrm>
                <a:off x="7318885" y="1094588"/>
                <a:ext cx="19103" cy="28018"/>
              </a:xfrm>
              <a:custGeom>
                <a:rect b="b" l="l" r="r" t="t"/>
                <a:pathLst>
                  <a:path extrusionOk="0" h="28018" w="19103">
                    <a:moveTo>
                      <a:pt x="19104" y="28019"/>
                    </a:moveTo>
                    <a:lnTo>
                      <a:pt x="19104" y="0"/>
                    </a:lnTo>
                    <a:lnTo>
                      <a:pt x="0" y="280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68"/>
              <p:cNvSpPr/>
              <p:nvPr/>
            </p:nvSpPr>
            <p:spPr>
              <a:xfrm>
                <a:off x="7113838" y="802301"/>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68"/>
              <p:cNvSpPr/>
              <p:nvPr/>
            </p:nvSpPr>
            <p:spPr>
              <a:xfrm>
                <a:off x="7266668" y="1090767"/>
                <a:ext cx="22287" cy="18466"/>
              </a:xfrm>
              <a:custGeom>
                <a:rect b="b" l="l" r="r" t="t"/>
                <a:pathLst>
                  <a:path extrusionOk="0" h="18466" w="22287">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97" name="Google Shape;1497;p68"/>
          <p:cNvGrpSpPr/>
          <p:nvPr/>
        </p:nvGrpSpPr>
        <p:grpSpPr>
          <a:xfrm>
            <a:off x="7709483" y="802301"/>
            <a:ext cx="305660" cy="408183"/>
            <a:chOff x="7709483" y="802301"/>
            <a:chExt cx="305660" cy="408183"/>
          </a:xfrm>
        </p:grpSpPr>
        <p:sp>
          <p:nvSpPr>
            <p:cNvPr id="1498" name="Google Shape;1498;p68"/>
            <p:cNvSpPr/>
            <p:nvPr/>
          </p:nvSpPr>
          <p:spPr>
            <a:xfrm>
              <a:off x="7957832" y="802301"/>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99" name="Google Shape;1499;p68"/>
            <p:cNvGrpSpPr/>
            <p:nvPr/>
          </p:nvGrpSpPr>
          <p:grpSpPr>
            <a:xfrm>
              <a:off x="7709483" y="802301"/>
              <a:ext cx="305660" cy="408183"/>
              <a:chOff x="7709483" y="802301"/>
              <a:chExt cx="305660" cy="408183"/>
            </a:xfrm>
          </p:grpSpPr>
          <p:sp>
            <p:nvSpPr>
              <p:cNvPr id="1500" name="Google Shape;1500;p68"/>
              <p:cNvSpPr/>
              <p:nvPr/>
            </p:nvSpPr>
            <p:spPr>
              <a:xfrm>
                <a:off x="7709483" y="802301"/>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1" name="Google Shape;1501;p68"/>
              <p:cNvSpPr/>
              <p:nvPr/>
            </p:nvSpPr>
            <p:spPr>
              <a:xfrm>
                <a:off x="7860403" y="1084399"/>
                <a:ext cx="21650" cy="17193"/>
              </a:xfrm>
              <a:custGeom>
                <a:rect b="b" l="l" r="r" t="t"/>
                <a:pathLst>
                  <a:path extrusionOk="0" h="17193" w="21650">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02" name="Google Shape;1502;p68"/>
          <p:cNvSpPr/>
          <p:nvPr/>
        </p:nvSpPr>
        <p:spPr>
          <a:xfrm>
            <a:off x="8308558" y="770951"/>
            <a:ext cx="267506" cy="407547"/>
          </a:xfrm>
          <a:custGeom>
            <a:rect b="b" l="l" r="r" t="t"/>
            <a:pathLst>
              <a:path extrusionOk="0" h="407547" w="267506">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3" name="Google Shape;1503;p68"/>
          <p:cNvSpPr/>
          <p:nvPr/>
        </p:nvSpPr>
        <p:spPr>
          <a:xfrm>
            <a:off x="8818970" y="770951"/>
            <a:ext cx="343867" cy="407547"/>
          </a:xfrm>
          <a:custGeom>
            <a:rect b="b" l="l" r="r" t="t"/>
            <a:pathLst>
              <a:path extrusionOk="0" h="407547" w="34386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04" name="Google Shape;1504;p68"/>
          <p:cNvGrpSpPr/>
          <p:nvPr/>
        </p:nvGrpSpPr>
        <p:grpSpPr>
          <a:xfrm>
            <a:off x="9483683" y="817976"/>
            <a:ext cx="331132" cy="407547"/>
            <a:chOff x="9483683" y="817976"/>
            <a:chExt cx="331132" cy="407547"/>
          </a:xfrm>
        </p:grpSpPr>
        <p:sp>
          <p:nvSpPr>
            <p:cNvPr id="1505" name="Google Shape;1505;p68"/>
            <p:cNvSpPr/>
            <p:nvPr/>
          </p:nvSpPr>
          <p:spPr>
            <a:xfrm>
              <a:off x="9483683" y="817976"/>
              <a:ext cx="267452" cy="407547"/>
            </a:xfrm>
            <a:custGeom>
              <a:rect b="b" l="l" r="r" t="t"/>
              <a:pathLst>
                <a:path extrusionOk="0" h="407547" w="267452">
                  <a:moveTo>
                    <a:pt x="0" y="0"/>
                  </a:moveTo>
                  <a:lnTo>
                    <a:pt x="267453" y="203774"/>
                  </a:lnTo>
                  <a:lnTo>
                    <a:pt x="0" y="407547"/>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6" name="Google Shape;1506;p68"/>
            <p:cNvSpPr/>
            <p:nvPr/>
          </p:nvSpPr>
          <p:spPr>
            <a:xfrm>
              <a:off x="9763872" y="817976"/>
              <a:ext cx="50943" cy="407547"/>
            </a:xfrm>
            <a:custGeom>
              <a:rect b="b" l="l" r="r" t="t"/>
              <a:pathLst>
                <a:path extrusionOk="0" h="407547" w="50943">
                  <a:moveTo>
                    <a:pt x="0" y="0"/>
                  </a:moveTo>
                  <a:lnTo>
                    <a:pt x="50943" y="0"/>
                  </a:lnTo>
                  <a:lnTo>
                    <a:pt x="50943" y="407547"/>
                  </a:lnTo>
                  <a:lnTo>
                    <a:pt x="0" y="40754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07" name="Google Shape;1507;p68"/>
          <p:cNvGrpSpPr/>
          <p:nvPr/>
        </p:nvGrpSpPr>
        <p:grpSpPr>
          <a:xfrm>
            <a:off x="10079818" y="802301"/>
            <a:ext cx="267452" cy="407546"/>
            <a:chOff x="10079818" y="802301"/>
            <a:chExt cx="267452" cy="407546"/>
          </a:xfrm>
        </p:grpSpPr>
        <p:sp>
          <p:nvSpPr>
            <p:cNvPr id="1508" name="Google Shape;1508;p68"/>
            <p:cNvSpPr/>
            <p:nvPr/>
          </p:nvSpPr>
          <p:spPr>
            <a:xfrm>
              <a:off x="10079818" y="802301"/>
              <a:ext cx="267452" cy="324764"/>
            </a:xfrm>
            <a:custGeom>
              <a:rect b="b" l="l" r="r" t="t"/>
              <a:pathLst>
                <a:path extrusionOk="0" h="324764" w="267452">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9" name="Google Shape;1509;p68"/>
            <p:cNvSpPr/>
            <p:nvPr/>
          </p:nvSpPr>
          <p:spPr>
            <a:xfrm>
              <a:off x="10098921" y="1152536"/>
              <a:ext cx="235613" cy="57311"/>
            </a:xfrm>
            <a:custGeom>
              <a:rect b="b" l="l" r="r" t="t"/>
              <a:pathLst>
                <a:path extrusionOk="0" h="57311" w="235613">
                  <a:moveTo>
                    <a:pt x="0" y="57311"/>
                  </a:moveTo>
                  <a:lnTo>
                    <a:pt x="0" y="0"/>
                  </a:lnTo>
                  <a:lnTo>
                    <a:pt x="235613" y="0"/>
                  </a:lnTo>
                  <a:lnTo>
                    <a:pt x="235613" y="57311"/>
                  </a:lnTo>
                  <a:cubicBezTo>
                    <a:pt x="235613" y="57311"/>
                    <a:pt x="26108" y="57311"/>
                    <a:pt x="0" y="573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0" name="Google Shape;1510;p68"/>
          <p:cNvGrpSpPr/>
          <p:nvPr/>
        </p:nvGrpSpPr>
        <p:grpSpPr>
          <a:xfrm>
            <a:off x="10617663" y="817742"/>
            <a:ext cx="367380" cy="392106"/>
            <a:chOff x="10617663" y="817742"/>
            <a:chExt cx="367380" cy="392106"/>
          </a:xfrm>
        </p:grpSpPr>
        <p:sp>
          <p:nvSpPr>
            <p:cNvPr id="1511" name="Google Shape;1511;p68"/>
            <p:cNvSpPr/>
            <p:nvPr/>
          </p:nvSpPr>
          <p:spPr>
            <a:xfrm>
              <a:off x="10617663" y="817742"/>
              <a:ext cx="367380" cy="324752"/>
            </a:xfrm>
            <a:custGeom>
              <a:rect b="b" l="l" r="r" t="t"/>
              <a:pathLst>
                <a:path extrusionOk="0" h="324752" w="367380">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2" name="Google Shape;1512;p68"/>
            <p:cNvSpPr/>
            <p:nvPr/>
          </p:nvSpPr>
          <p:spPr>
            <a:xfrm>
              <a:off x="10758492" y="1166987"/>
              <a:ext cx="85722" cy="42861"/>
            </a:xfrm>
            <a:custGeom>
              <a:rect b="b" l="l" r="r" t="t"/>
              <a:pathLst>
                <a:path extrusionOk="0" h="42861" w="85722">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3" name="Google Shape;1513;p68"/>
          <p:cNvGrpSpPr/>
          <p:nvPr/>
        </p:nvGrpSpPr>
        <p:grpSpPr>
          <a:xfrm>
            <a:off x="1184817" y="1491995"/>
            <a:ext cx="344847" cy="344846"/>
            <a:chOff x="1184817" y="1491995"/>
            <a:chExt cx="344847" cy="344846"/>
          </a:xfrm>
        </p:grpSpPr>
        <p:sp>
          <p:nvSpPr>
            <p:cNvPr id="1514" name="Google Shape;1514;p68"/>
            <p:cNvSpPr/>
            <p:nvPr/>
          </p:nvSpPr>
          <p:spPr>
            <a:xfrm>
              <a:off x="1184817" y="1599759"/>
              <a:ext cx="344847" cy="129317"/>
            </a:xfrm>
            <a:custGeom>
              <a:rect b="b" l="l" r="r" t="t"/>
              <a:pathLst>
                <a:path extrusionOk="0" h="129317" w="34484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5" name="Google Shape;1515;p68"/>
            <p:cNvSpPr/>
            <p:nvPr/>
          </p:nvSpPr>
          <p:spPr>
            <a:xfrm>
              <a:off x="1184817" y="1707524"/>
              <a:ext cx="344847" cy="129317"/>
            </a:xfrm>
            <a:custGeom>
              <a:rect b="b" l="l" r="r" t="t"/>
              <a:pathLst>
                <a:path extrusionOk="0" h="129317" w="34484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68"/>
            <p:cNvSpPr/>
            <p:nvPr/>
          </p:nvSpPr>
          <p:spPr>
            <a:xfrm>
              <a:off x="1184817" y="1491995"/>
              <a:ext cx="344847" cy="129317"/>
            </a:xfrm>
            <a:custGeom>
              <a:rect b="b" l="l" r="r" t="t"/>
              <a:pathLst>
                <a:path extrusionOk="0" h="129317" w="34484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17" name="Google Shape;1517;p68"/>
          <p:cNvSpPr/>
          <p:nvPr/>
        </p:nvSpPr>
        <p:spPr>
          <a:xfrm>
            <a:off x="1793688" y="1491444"/>
            <a:ext cx="318396" cy="408097"/>
          </a:xfrm>
          <a:custGeom>
            <a:rect b="b" l="l" r="r" t="t"/>
            <a:pathLst>
              <a:path extrusionOk="0" h="408097" w="318396">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68"/>
          <p:cNvSpPr/>
          <p:nvPr/>
        </p:nvSpPr>
        <p:spPr>
          <a:xfrm>
            <a:off x="2371850" y="1539724"/>
            <a:ext cx="321867" cy="311914"/>
          </a:xfrm>
          <a:custGeom>
            <a:rect b="b" l="l" r="r" t="t"/>
            <a:pathLst>
              <a:path extrusionOk="0" h="311914" w="321867">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9" name="Google Shape;1519;p68"/>
          <p:cNvGrpSpPr/>
          <p:nvPr/>
        </p:nvGrpSpPr>
        <p:grpSpPr>
          <a:xfrm>
            <a:off x="2959996" y="1491995"/>
            <a:ext cx="305660" cy="408183"/>
            <a:chOff x="2959996" y="1491995"/>
            <a:chExt cx="305660" cy="408183"/>
          </a:xfrm>
        </p:grpSpPr>
        <p:sp>
          <p:nvSpPr>
            <p:cNvPr id="1520" name="Google Shape;1520;p68"/>
            <p:cNvSpPr/>
            <p:nvPr/>
          </p:nvSpPr>
          <p:spPr>
            <a:xfrm>
              <a:off x="3208345" y="1491995"/>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21" name="Google Shape;1521;p68"/>
            <p:cNvGrpSpPr/>
            <p:nvPr/>
          </p:nvGrpSpPr>
          <p:grpSpPr>
            <a:xfrm>
              <a:off x="2959996" y="1491995"/>
              <a:ext cx="305660" cy="408183"/>
              <a:chOff x="2959996" y="1491995"/>
              <a:chExt cx="305660" cy="408183"/>
            </a:xfrm>
          </p:grpSpPr>
          <p:sp>
            <p:nvSpPr>
              <p:cNvPr id="1522" name="Google Shape;1522;p68"/>
              <p:cNvSpPr/>
              <p:nvPr/>
            </p:nvSpPr>
            <p:spPr>
              <a:xfrm>
                <a:off x="3045963" y="1682395"/>
                <a:ext cx="14646" cy="16556"/>
              </a:xfrm>
              <a:custGeom>
                <a:rect b="b" l="l" r="r" t="t"/>
                <a:pathLst>
                  <a:path extrusionOk="0" h="16556" w="1464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68"/>
              <p:cNvSpPr/>
              <p:nvPr/>
            </p:nvSpPr>
            <p:spPr>
              <a:xfrm>
                <a:off x="3037048" y="1781098"/>
                <a:ext cx="22924" cy="18466"/>
              </a:xfrm>
              <a:custGeom>
                <a:rect b="b" l="l" r="r" t="t"/>
                <a:pathLst>
                  <a:path extrusionOk="0" h="18466" w="22924">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68"/>
              <p:cNvSpPr/>
              <p:nvPr/>
            </p:nvSpPr>
            <p:spPr>
              <a:xfrm>
                <a:off x="3163133" y="1661381"/>
                <a:ext cx="16556" cy="6845"/>
              </a:xfrm>
              <a:custGeom>
                <a:rect b="b" l="l" r="r" t="t"/>
                <a:pathLst>
                  <a:path extrusionOk="0" h="6845" w="16556">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68"/>
              <p:cNvSpPr/>
              <p:nvPr/>
            </p:nvSpPr>
            <p:spPr>
              <a:xfrm>
                <a:off x="3102637" y="1566499"/>
                <a:ext cx="2547" cy="18466"/>
              </a:xfrm>
              <a:custGeom>
                <a:rect b="b" l="l" r="r" t="t"/>
                <a:pathLst>
                  <a:path extrusionOk="0" h="18466" w="2547">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6" name="Google Shape;1526;p68"/>
              <p:cNvSpPr/>
              <p:nvPr/>
            </p:nvSpPr>
            <p:spPr>
              <a:xfrm>
                <a:off x="3101364" y="1630815"/>
                <a:ext cx="17830" cy="15919"/>
              </a:xfrm>
              <a:custGeom>
                <a:rect b="b" l="l" r="r" t="t"/>
                <a:pathLst>
                  <a:path extrusionOk="0" h="15919" w="17830">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7" name="Google Shape;1527;p68"/>
              <p:cNvSpPr/>
              <p:nvPr/>
            </p:nvSpPr>
            <p:spPr>
              <a:xfrm>
                <a:off x="2959996" y="1491995"/>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68"/>
              <p:cNvSpPr/>
              <p:nvPr/>
            </p:nvSpPr>
            <p:spPr>
              <a:xfrm>
                <a:off x="3102001" y="1780461"/>
                <a:ext cx="27382" cy="49033"/>
              </a:xfrm>
              <a:custGeom>
                <a:rect b="b" l="l" r="r" t="t"/>
                <a:pathLst>
                  <a:path extrusionOk="0" h="49033" w="27382">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29" name="Google Shape;1529;p68"/>
          <p:cNvSpPr/>
          <p:nvPr/>
        </p:nvSpPr>
        <p:spPr>
          <a:xfrm>
            <a:off x="3556656" y="1492081"/>
            <a:ext cx="260560" cy="405465"/>
          </a:xfrm>
          <a:custGeom>
            <a:rect b="b" l="l" r="r" t="t"/>
            <a:pathLst>
              <a:path extrusionOk="0" h="405465" w="260560">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30" name="Google Shape;1530;p68"/>
          <p:cNvGrpSpPr/>
          <p:nvPr/>
        </p:nvGrpSpPr>
        <p:grpSpPr>
          <a:xfrm>
            <a:off x="4142054" y="1554669"/>
            <a:ext cx="301971" cy="301996"/>
            <a:chOff x="4142054" y="1554669"/>
            <a:chExt cx="301971" cy="301996"/>
          </a:xfrm>
        </p:grpSpPr>
        <p:sp>
          <p:nvSpPr>
            <p:cNvPr id="1531" name="Google Shape;1531;p68"/>
            <p:cNvSpPr/>
            <p:nvPr/>
          </p:nvSpPr>
          <p:spPr>
            <a:xfrm>
              <a:off x="4179800" y="1592440"/>
              <a:ext cx="141549" cy="141549"/>
            </a:xfrm>
            <a:custGeom>
              <a:rect b="b" l="l" r="r" t="t"/>
              <a:pathLst>
                <a:path extrusionOk="0" h="141549" w="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2" name="Google Shape;1532;p68"/>
            <p:cNvSpPr/>
            <p:nvPr/>
          </p:nvSpPr>
          <p:spPr>
            <a:xfrm>
              <a:off x="4142054" y="1752863"/>
              <a:ext cx="217042" cy="103802"/>
            </a:xfrm>
            <a:custGeom>
              <a:rect b="b" l="l" r="r" t="t"/>
              <a:pathLst>
                <a:path extrusionOk="0" h="103802" w="21704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3" name="Google Shape;1533;p68"/>
            <p:cNvSpPr/>
            <p:nvPr/>
          </p:nvSpPr>
          <p:spPr>
            <a:xfrm>
              <a:off x="4300117" y="1554669"/>
              <a:ext cx="115623" cy="122700"/>
            </a:xfrm>
            <a:custGeom>
              <a:rect b="b" l="l" r="r" t="t"/>
              <a:pathLst>
                <a:path extrusionOk="0" h="122700" w="115623">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4" name="Google Shape;1534;p68"/>
            <p:cNvSpPr/>
            <p:nvPr/>
          </p:nvSpPr>
          <p:spPr>
            <a:xfrm>
              <a:off x="4302476" y="1694827"/>
              <a:ext cx="141549" cy="105218"/>
            </a:xfrm>
            <a:custGeom>
              <a:rect b="b" l="l" r="r" t="t"/>
              <a:pathLst>
                <a:path extrusionOk="0" h="105218" w="141549">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5" name="Google Shape;1535;p68"/>
          <p:cNvGrpSpPr/>
          <p:nvPr/>
        </p:nvGrpSpPr>
        <p:grpSpPr>
          <a:xfrm>
            <a:off x="4735578" y="1544782"/>
            <a:ext cx="319406" cy="354760"/>
            <a:chOff x="4735578" y="1544782"/>
            <a:chExt cx="319406" cy="354760"/>
          </a:xfrm>
        </p:grpSpPr>
        <p:sp>
          <p:nvSpPr>
            <p:cNvPr id="1536" name="Google Shape;1536;p68"/>
            <p:cNvSpPr/>
            <p:nvPr/>
          </p:nvSpPr>
          <p:spPr>
            <a:xfrm>
              <a:off x="4761898" y="1544782"/>
              <a:ext cx="133312" cy="133035"/>
            </a:xfrm>
            <a:custGeom>
              <a:rect b="b" l="l" r="r" t="t"/>
              <a:pathLst>
                <a:path extrusionOk="0" h="133035" w="133312">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68"/>
            <p:cNvSpPr/>
            <p:nvPr/>
          </p:nvSpPr>
          <p:spPr>
            <a:xfrm rot="2699514">
              <a:off x="4873109" y="1518255"/>
              <a:ext cx="44344" cy="407415"/>
            </a:xfrm>
            <a:custGeom>
              <a:rect b="b" l="l" r="r" t="t"/>
              <a:pathLst>
                <a:path extrusionOk="0" h="407415" w="44344">
                  <a:moveTo>
                    <a:pt x="0" y="0"/>
                  </a:moveTo>
                  <a:lnTo>
                    <a:pt x="44345" y="0"/>
                  </a:lnTo>
                  <a:lnTo>
                    <a:pt x="44345" y="407416"/>
                  </a:lnTo>
                  <a:lnTo>
                    <a:pt x="0" y="4074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68"/>
            <p:cNvSpPr/>
            <p:nvPr/>
          </p:nvSpPr>
          <p:spPr>
            <a:xfrm>
              <a:off x="4894933" y="1766507"/>
              <a:ext cx="133312" cy="133035"/>
            </a:xfrm>
            <a:custGeom>
              <a:rect b="b" l="l" r="r" t="t"/>
              <a:pathLst>
                <a:path extrusionOk="0" h="133035" w="133312">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9" name="Google Shape;1539;p68"/>
          <p:cNvGrpSpPr/>
          <p:nvPr/>
        </p:nvGrpSpPr>
        <p:grpSpPr>
          <a:xfrm>
            <a:off x="5317595" y="1460646"/>
            <a:ext cx="292924" cy="407546"/>
            <a:chOff x="5317595" y="1460646"/>
            <a:chExt cx="292924" cy="407546"/>
          </a:xfrm>
        </p:grpSpPr>
        <p:sp>
          <p:nvSpPr>
            <p:cNvPr id="1540" name="Google Shape;1540;p68"/>
            <p:cNvSpPr/>
            <p:nvPr/>
          </p:nvSpPr>
          <p:spPr>
            <a:xfrm>
              <a:off x="5368538" y="1460646"/>
              <a:ext cx="191037" cy="191037"/>
            </a:xfrm>
            <a:custGeom>
              <a:rect b="b" l="l" r="r" t="t"/>
              <a:pathLst>
                <a:path extrusionOk="0" h="191037" w="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68"/>
            <p:cNvSpPr/>
            <p:nvPr/>
          </p:nvSpPr>
          <p:spPr>
            <a:xfrm>
              <a:off x="5317595" y="1677155"/>
              <a:ext cx="292924" cy="191037"/>
            </a:xfrm>
            <a:custGeom>
              <a:rect b="b" l="l" r="r" t="t"/>
              <a:pathLst>
                <a:path extrusionOk="0" h="191037" w="292924">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2" name="Google Shape;1542;p68"/>
          <p:cNvGrpSpPr/>
          <p:nvPr/>
        </p:nvGrpSpPr>
        <p:grpSpPr>
          <a:xfrm>
            <a:off x="5878729" y="1513433"/>
            <a:ext cx="354980" cy="354775"/>
            <a:chOff x="5878729" y="1513433"/>
            <a:chExt cx="354980" cy="354775"/>
          </a:xfrm>
        </p:grpSpPr>
        <p:sp>
          <p:nvSpPr>
            <p:cNvPr id="1543" name="Google Shape;1543;p68"/>
            <p:cNvSpPr/>
            <p:nvPr/>
          </p:nvSpPr>
          <p:spPr>
            <a:xfrm>
              <a:off x="6056054" y="1585493"/>
              <a:ext cx="105319" cy="105319"/>
            </a:xfrm>
            <a:custGeom>
              <a:rect b="b" l="l" r="r" t="t"/>
              <a:pathLst>
                <a:path extrusionOk="0" h="105319" w="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68"/>
            <p:cNvSpPr/>
            <p:nvPr/>
          </p:nvSpPr>
          <p:spPr>
            <a:xfrm>
              <a:off x="6050511" y="1513433"/>
              <a:ext cx="182922" cy="182922"/>
            </a:xfrm>
            <a:custGeom>
              <a:rect b="b" l="l" r="r" t="t"/>
              <a:pathLst>
                <a:path extrusionOk="0" h="182922" w="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68"/>
            <p:cNvSpPr/>
            <p:nvPr/>
          </p:nvSpPr>
          <p:spPr>
            <a:xfrm>
              <a:off x="5878729" y="1513568"/>
              <a:ext cx="354980" cy="354640"/>
            </a:xfrm>
            <a:custGeom>
              <a:rect b="b" l="l" r="r" t="t"/>
              <a:pathLst>
                <a:path extrusionOk="0" h="354640" w="35498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46" name="Google Shape;1546;p68"/>
          <p:cNvSpPr/>
          <p:nvPr/>
        </p:nvSpPr>
        <p:spPr>
          <a:xfrm>
            <a:off x="6478462" y="1513568"/>
            <a:ext cx="354980" cy="354640"/>
          </a:xfrm>
          <a:custGeom>
            <a:rect b="b" l="l" r="r" t="t"/>
            <a:pathLst>
              <a:path extrusionOk="0" h="354640" w="35498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47" name="Google Shape;1547;p68"/>
          <p:cNvGrpSpPr/>
          <p:nvPr/>
        </p:nvGrpSpPr>
        <p:grpSpPr>
          <a:xfrm>
            <a:off x="7129084" y="1478713"/>
            <a:ext cx="305659" cy="408182"/>
            <a:chOff x="7129084" y="1478713"/>
            <a:chExt cx="305659" cy="408182"/>
          </a:xfrm>
        </p:grpSpPr>
        <p:sp>
          <p:nvSpPr>
            <p:cNvPr id="1548" name="Google Shape;1548;p68"/>
            <p:cNvSpPr/>
            <p:nvPr/>
          </p:nvSpPr>
          <p:spPr>
            <a:xfrm>
              <a:off x="7377432" y="1478713"/>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49" name="Google Shape;1549;p68"/>
            <p:cNvGrpSpPr/>
            <p:nvPr/>
          </p:nvGrpSpPr>
          <p:grpSpPr>
            <a:xfrm>
              <a:off x="7129084" y="1478713"/>
              <a:ext cx="305659" cy="408182"/>
              <a:chOff x="7129084" y="1478713"/>
              <a:chExt cx="305659" cy="408182"/>
            </a:xfrm>
          </p:grpSpPr>
          <p:sp>
            <p:nvSpPr>
              <p:cNvPr id="1550" name="Google Shape;1550;p68"/>
              <p:cNvSpPr/>
              <p:nvPr/>
            </p:nvSpPr>
            <p:spPr>
              <a:xfrm>
                <a:off x="7202951" y="1766542"/>
                <a:ext cx="22287" cy="18466"/>
              </a:xfrm>
              <a:custGeom>
                <a:rect b="b" l="l" r="r" t="t"/>
                <a:pathLst>
                  <a:path extrusionOk="0" h="18466" w="22287">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68"/>
              <p:cNvSpPr/>
              <p:nvPr/>
            </p:nvSpPr>
            <p:spPr>
              <a:xfrm>
                <a:off x="7338588" y="1766542"/>
                <a:ext cx="22287" cy="18466"/>
              </a:xfrm>
              <a:custGeom>
                <a:rect b="b" l="l" r="r" t="t"/>
                <a:pathLst>
                  <a:path extrusionOk="0" h="18466" w="22287">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68"/>
              <p:cNvSpPr/>
              <p:nvPr/>
            </p:nvSpPr>
            <p:spPr>
              <a:xfrm>
                <a:off x="7129084" y="1478713"/>
                <a:ext cx="305659" cy="408182"/>
              </a:xfrm>
              <a:custGeom>
                <a:rect b="b" l="l" r="r" t="t"/>
                <a:pathLst>
                  <a:path extrusionOk="0" h="408182" w="305659">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53" name="Google Shape;1553;p68"/>
          <p:cNvSpPr/>
          <p:nvPr/>
        </p:nvSpPr>
        <p:spPr>
          <a:xfrm>
            <a:off x="7699186" y="1475013"/>
            <a:ext cx="294884" cy="394407"/>
          </a:xfrm>
          <a:custGeom>
            <a:rect b="b" l="l" r="r" t="t"/>
            <a:pathLst>
              <a:path extrusionOk="0" h="394407" w="294884">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68"/>
          <p:cNvSpPr/>
          <p:nvPr/>
        </p:nvSpPr>
        <p:spPr>
          <a:xfrm>
            <a:off x="8306088" y="1475013"/>
            <a:ext cx="258023" cy="393179"/>
          </a:xfrm>
          <a:custGeom>
            <a:rect b="b" l="l" r="r" t="t"/>
            <a:pathLst>
              <a:path extrusionOk="0" h="393179" w="258023">
                <a:moveTo>
                  <a:pt x="0" y="0"/>
                </a:moveTo>
                <a:lnTo>
                  <a:pt x="258024" y="196590"/>
                </a:lnTo>
                <a:lnTo>
                  <a:pt x="0" y="393179"/>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68"/>
          <p:cNvSpPr/>
          <p:nvPr/>
        </p:nvSpPr>
        <p:spPr>
          <a:xfrm>
            <a:off x="8787131" y="1487040"/>
            <a:ext cx="407547" cy="407547"/>
          </a:xfrm>
          <a:custGeom>
            <a:rect b="b" l="l" r="r" t="t"/>
            <a:pathLst>
              <a:path extrusionOk="0" h="407547" w="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56" name="Google Shape;1556;p68"/>
          <p:cNvGrpSpPr/>
          <p:nvPr/>
        </p:nvGrpSpPr>
        <p:grpSpPr>
          <a:xfrm>
            <a:off x="9485097" y="1501906"/>
            <a:ext cx="305660" cy="408183"/>
            <a:chOff x="9485097" y="1501906"/>
            <a:chExt cx="305660" cy="408183"/>
          </a:xfrm>
        </p:grpSpPr>
        <p:sp>
          <p:nvSpPr>
            <p:cNvPr id="1557" name="Google Shape;1557;p68"/>
            <p:cNvSpPr/>
            <p:nvPr/>
          </p:nvSpPr>
          <p:spPr>
            <a:xfrm>
              <a:off x="9733446" y="1501906"/>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58" name="Google Shape;1558;p68"/>
            <p:cNvGrpSpPr/>
            <p:nvPr/>
          </p:nvGrpSpPr>
          <p:grpSpPr>
            <a:xfrm>
              <a:off x="9485097" y="1501906"/>
              <a:ext cx="305660" cy="408183"/>
              <a:chOff x="9485097" y="1501906"/>
              <a:chExt cx="305660" cy="408183"/>
            </a:xfrm>
          </p:grpSpPr>
          <p:sp>
            <p:nvSpPr>
              <p:cNvPr id="1559" name="Google Shape;1559;p68"/>
              <p:cNvSpPr/>
              <p:nvPr/>
            </p:nvSpPr>
            <p:spPr>
              <a:xfrm>
                <a:off x="9558328" y="1789736"/>
                <a:ext cx="22287" cy="17830"/>
              </a:xfrm>
              <a:custGeom>
                <a:rect b="b" l="l" r="r" t="t"/>
                <a:pathLst>
                  <a:path extrusionOk="0" h="17830" w="22287">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68"/>
              <p:cNvSpPr/>
              <p:nvPr/>
            </p:nvSpPr>
            <p:spPr>
              <a:xfrm>
                <a:off x="9485097" y="1501906"/>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61" name="Google Shape;1561;p68"/>
          <p:cNvGrpSpPr/>
          <p:nvPr/>
        </p:nvGrpSpPr>
        <p:grpSpPr>
          <a:xfrm>
            <a:off x="10081177" y="1586045"/>
            <a:ext cx="250796" cy="250797"/>
            <a:chOff x="10081177" y="1586045"/>
            <a:chExt cx="250796" cy="250797"/>
          </a:xfrm>
        </p:grpSpPr>
        <p:sp>
          <p:nvSpPr>
            <p:cNvPr id="1562" name="Google Shape;1562;p68"/>
            <p:cNvSpPr/>
            <p:nvPr/>
          </p:nvSpPr>
          <p:spPr>
            <a:xfrm>
              <a:off x="10081177" y="1597801"/>
              <a:ext cx="239041" cy="239041"/>
            </a:xfrm>
            <a:custGeom>
              <a:rect b="b" l="l" r="r" t="t"/>
              <a:pathLst>
                <a:path extrusionOk="0" h="239041" w="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68"/>
            <p:cNvSpPr/>
            <p:nvPr/>
          </p:nvSpPr>
          <p:spPr>
            <a:xfrm>
              <a:off x="10210494" y="1586045"/>
              <a:ext cx="121480" cy="121480"/>
            </a:xfrm>
            <a:custGeom>
              <a:rect b="b" l="l" r="r" t="t"/>
              <a:pathLst>
                <a:path extrusionOk="0" h="121480" w="121480">
                  <a:moveTo>
                    <a:pt x="35268" y="0"/>
                  </a:moveTo>
                  <a:lnTo>
                    <a:pt x="66618" y="31350"/>
                  </a:lnTo>
                  <a:lnTo>
                    <a:pt x="0" y="97968"/>
                  </a:lnTo>
                  <a:lnTo>
                    <a:pt x="23512" y="121480"/>
                  </a:lnTo>
                  <a:lnTo>
                    <a:pt x="90131" y="54862"/>
                  </a:lnTo>
                  <a:lnTo>
                    <a:pt x="121480" y="90131"/>
                  </a:lnTo>
                  <a:lnTo>
                    <a:pt x="12148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4" name="Google Shape;1564;p68"/>
          <p:cNvGrpSpPr/>
          <p:nvPr/>
        </p:nvGrpSpPr>
        <p:grpSpPr>
          <a:xfrm>
            <a:off x="10635059" y="1528300"/>
            <a:ext cx="332586" cy="354759"/>
            <a:chOff x="10635059" y="1528300"/>
            <a:chExt cx="332586" cy="354759"/>
          </a:xfrm>
        </p:grpSpPr>
        <p:sp>
          <p:nvSpPr>
            <p:cNvPr id="1565" name="Google Shape;1565;p68"/>
            <p:cNvSpPr/>
            <p:nvPr/>
          </p:nvSpPr>
          <p:spPr>
            <a:xfrm>
              <a:off x="10635059" y="1528300"/>
              <a:ext cx="332586" cy="354759"/>
            </a:xfrm>
            <a:custGeom>
              <a:rect b="b" l="l" r="r" t="t"/>
              <a:pathLst>
                <a:path extrusionOk="0" h="354759" w="332586">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68"/>
            <p:cNvSpPr/>
            <p:nvPr/>
          </p:nvSpPr>
          <p:spPr>
            <a:xfrm>
              <a:off x="10723748" y="1766653"/>
              <a:ext cx="155207" cy="22172"/>
            </a:xfrm>
            <a:custGeom>
              <a:rect b="b" l="l" r="r" t="t"/>
              <a:pathLst>
                <a:path extrusionOk="0" h="22172" w="155207">
                  <a:moveTo>
                    <a:pt x="0" y="0"/>
                  </a:moveTo>
                  <a:lnTo>
                    <a:pt x="155207" y="0"/>
                  </a:lnTo>
                  <a:lnTo>
                    <a:pt x="155207" y="22172"/>
                  </a:lnTo>
                  <a:lnTo>
                    <a:pt x="0" y="221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68"/>
            <p:cNvSpPr/>
            <p:nvPr/>
          </p:nvSpPr>
          <p:spPr>
            <a:xfrm>
              <a:off x="10723748" y="1810998"/>
              <a:ext cx="155207" cy="22172"/>
            </a:xfrm>
            <a:custGeom>
              <a:rect b="b" l="l" r="r" t="t"/>
              <a:pathLst>
                <a:path extrusionOk="0" h="22172" w="155207">
                  <a:moveTo>
                    <a:pt x="0" y="0"/>
                  </a:moveTo>
                  <a:lnTo>
                    <a:pt x="155207" y="0"/>
                  </a:lnTo>
                  <a:lnTo>
                    <a:pt x="155207" y="22172"/>
                  </a:lnTo>
                  <a:lnTo>
                    <a:pt x="0" y="221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8" name="Google Shape;1568;p68"/>
          <p:cNvGrpSpPr/>
          <p:nvPr/>
        </p:nvGrpSpPr>
        <p:grpSpPr>
          <a:xfrm>
            <a:off x="1223351" y="2181690"/>
            <a:ext cx="294364" cy="393099"/>
            <a:chOff x="1223351" y="2181690"/>
            <a:chExt cx="294364" cy="393099"/>
          </a:xfrm>
        </p:grpSpPr>
        <p:sp>
          <p:nvSpPr>
            <p:cNvPr id="1569" name="Google Shape;1569;p68"/>
            <p:cNvSpPr/>
            <p:nvPr/>
          </p:nvSpPr>
          <p:spPr>
            <a:xfrm>
              <a:off x="1462522" y="2181690"/>
              <a:ext cx="55193" cy="61325"/>
            </a:xfrm>
            <a:custGeom>
              <a:rect b="b" l="l" r="r" t="t"/>
              <a:pathLst>
                <a:path extrusionOk="0" h="61325" w="55193">
                  <a:moveTo>
                    <a:pt x="0" y="0"/>
                  </a:moveTo>
                  <a:lnTo>
                    <a:pt x="0" y="61326"/>
                  </a:lnTo>
                  <a:lnTo>
                    <a:pt x="55193" y="613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70" name="Google Shape;1570;p68"/>
            <p:cNvGrpSpPr/>
            <p:nvPr/>
          </p:nvGrpSpPr>
          <p:grpSpPr>
            <a:xfrm>
              <a:off x="1223351" y="2181690"/>
              <a:ext cx="294364" cy="393099"/>
              <a:chOff x="1223351" y="2181690"/>
              <a:chExt cx="294364" cy="393099"/>
            </a:xfrm>
          </p:grpSpPr>
          <p:sp>
            <p:nvSpPr>
              <p:cNvPr id="1571" name="Google Shape;1571;p68"/>
              <p:cNvSpPr/>
              <p:nvPr/>
            </p:nvSpPr>
            <p:spPr>
              <a:xfrm>
                <a:off x="1307368" y="2458883"/>
                <a:ext cx="24530" cy="17171"/>
              </a:xfrm>
              <a:custGeom>
                <a:rect b="b" l="l" r="r" t="t"/>
                <a:pathLst>
                  <a:path extrusionOk="0" h="17171" w="24530">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68"/>
              <p:cNvSpPr/>
              <p:nvPr/>
            </p:nvSpPr>
            <p:spPr>
              <a:xfrm>
                <a:off x="1223351" y="2181690"/>
                <a:ext cx="294364" cy="393099"/>
              </a:xfrm>
              <a:custGeom>
                <a:rect b="b" l="l" r="r" t="t"/>
                <a:pathLst>
                  <a:path extrusionOk="0" h="393099" w="294364">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68"/>
              <p:cNvSpPr/>
              <p:nvPr/>
            </p:nvSpPr>
            <p:spPr>
              <a:xfrm>
                <a:off x="1414075" y="2476054"/>
                <a:ext cx="20850" cy="30049"/>
              </a:xfrm>
              <a:custGeom>
                <a:rect b="b" l="l" r="r" t="t"/>
                <a:pathLst>
                  <a:path extrusionOk="0" h="30049" w="20850">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74" name="Google Shape;1574;p68"/>
          <p:cNvGrpSpPr/>
          <p:nvPr/>
        </p:nvGrpSpPr>
        <p:grpSpPr>
          <a:xfrm>
            <a:off x="1813847" y="2181690"/>
            <a:ext cx="294364" cy="393099"/>
            <a:chOff x="1813847" y="2181690"/>
            <a:chExt cx="294364" cy="393099"/>
          </a:xfrm>
        </p:grpSpPr>
        <p:sp>
          <p:nvSpPr>
            <p:cNvPr id="1575" name="Google Shape;1575;p68"/>
            <p:cNvSpPr/>
            <p:nvPr/>
          </p:nvSpPr>
          <p:spPr>
            <a:xfrm>
              <a:off x="2053018" y="2181690"/>
              <a:ext cx="55193" cy="61325"/>
            </a:xfrm>
            <a:custGeom>
              <a:rect b="b" l="l" r="r" t="t"/>
              <a:pathLst>
                <a:path extrusionOk="0" h="61325" w="55193">
                  <a:moveTo>
                    <a:pt x="0" y="0"/>
                  </a:moveTo>
                  <a:lnTo>
                    <a:pt x="0" y="61326"/>
                  </a:lnTo>
                  <a:lnTo>
                    <a:pt x="55193" y="613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76" name="Google Shape;1576;p68"/>
            <p:cNvGrpSpPr/>
            <p:nvPr/>
          </p:nvGrpSpPr>
          <p:grpSpPr>
            <a:xfrm>
              <a:off x="1813847" y="2181690"/>
              <a:ext cx="294364" cy="393099"/>
              <a:chOff x="1813847" y="2181690"/>
              <a:chExt cx="294364" cy="393099"/>
            </a:xfrm>
          </p:grpSpPr>
          <p:sp>
            <p:nvSpPr>
              <p:cNvPr id="1577" name="Google Shape;1577;p68"/>
              <p:cNvSpPr/>
              <p:nvPr/>
            </p:nvSpPr>
            <p:spPr>
              <a:xfrm>
                <a:off x="1942632" y="2353402"/>
                <a:ext cx="24530" cy="18397"/>
              </a:xfrm>
              <a:custGeom>
                <a:rect b="b" l="l" r="r" t="t"/>
                <a:pathLst>
                  <a:path extrusionOk="0" h="18397" w="24530">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68"/>
              <p:cNvSpPr/>
              <p:nvPr/>
            </p:nvSpPr>
            <p:spPr>
              <a:xfrm>
                <a:off x="1813847" y="2181690"/>
                <a:ext cx="294364" cy="393099"/>
              </a:xfrm>
              <a:custGeom>
                <a:rect b="b" l="l" r="r" t="t"/>
                <a:pathLst>
                  <a:path extrusionOk="0" h="393099" w="294364">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79" name="Google Shape;1579;p68"/>
          <p:cNvSpPr/>
          <p:nvPr/>
        </p:nvSpPr>
        <p:spPr>
          <a:xfrm>
            <a:off x="2350366" y="2181690"/>
            <a:ext cx="282597" cy="393793"/>
          </a:xfrm>
          <a:custGeom>
            <a:rect b="b" l="l" r="r" t="t"/>
            <a:pathLst>
              <a:path extrusionOk="0" h="393793" w="282597">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80" name="Google Shape;1580;p68"/>
          <p:cNvGrpSpPr/>
          <p:nvPr/>
        </p:nvGrpSpPr>
        <p:grpSpPr>
          <a:xfrm>
            <a:off x="2909053" y="2236046"/>
            <a:ext cx="354759" cy="321500"/>
            <a:chOff x="2909053" y="2236046"/>
            <a:chExt cx="354759" cy="321500"/>
          </a:xfrm>
        </p:grpSpPr>
        <p:sp>
          <p:nvSpPr>
            <p:cNvPr id="1581" name="Google Shape;1581;p68"/>
            <p:cNvSpPr/>
            <p:nvPr/>
          </p:nvSpPr>
          <p:spPr>
            <a:xfrm>
              <a:off x="2909053" y="2236046"/>
              <a:ext cx="354759" cy="171836"/>
            </a:xfrm>
            <a:custGeom>
              <a:rect b="b" l="l" r="r" t="t"/>
              <a:pathLst>
                <a:path extrusionOk="0" h="171836" w="354759">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68"/>
            <p:cNvSpPr/>
            <p:nvPr/>
          </p:nvSpPr>
          <p:spPr>
            <a:xfrm>
              <a:off x="2909053" y="2385710"/>
              <a:ext cx="354759" cy="171836"/>
            </a:xfrm>
            <a:custGeom>
              <a:rect b="b" l="l" r="r" t="t"/>
              <a:pathLst>
                <a:path extrusionOk="0" h="171836" w="354759">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3" name="Google Shape;1583;p68"/>
          <p:cNvGrpSpPr/>
          <p:nvPr/>
        </p:nvGrpSpPr>
        <p:grpSpPr>
          <a:xfrm>
            <a:off x="3520373" y="2236046"/>
            <a:ext cx="354759" cy="321500"/>
            <a:chOff x="3520373" y="2236046"/>
            <a:chExt cx="354759" cy="321500"/>
          </a:xfrm>
        </p:grpSpPr>
        <p:sp>
          <p:nvSpPr>
            <p:cNvPr id="1584" name="Google Shape;1584;p68"/>
            <p:cNvSpPr/>
            <p:nvPr/>
          </p:nvSpPr>
          <p:spPr>
            <a:xfrm>
              <a:off x="3520373" y="2236046"/>
              <a:ext cx="354759" cy="171836"/>
            </a:xfrm>
            <a:custGeom>
              <a:rect b="b" l="l" r="r" t="t"/>
              <a:pathLst>
                <a:path extrusionOk="0" h="171836" w="354759">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68"/>
            <p:cNvSpPr/>
            <p:nvPr/>
          </p:nvSpPr>
          <p:spPr>
            <a:xfrm>
              <a:off x="3520373" y="2385710"/>
              <a:ext cx="354759" cy="171836"/>
            </a:xfrm>
            <a:custGeom>
              <a:rect b="b" l="l" r="r" t="t"/>
              <a:pathLst>
                <a:path extrusionOk="0" h="171836" w="354759">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86" name="Google Shape;1586;p68"/>
          <p:cNvSpPr/>
          <p:nvPr/>
        </p:nvSpPr>
        <p:spPr>
          <a:xfrm>
            <a:off x="4160926" y="2219417"/>
            <a:ext cx="264225" cy="301972"/>
          </a:xfrm>
          <a:custGeom>
            <a:rect b="b" l="l" r="r" t="t"/>
            <a:pathLst>
              <a:path extrusionOk="0" h="301972" w="264225">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87" name="Google Shape;1587;p68"/>
          <p:cNvGrpSpPr/>
          <p:nvPr/>
        </p:nvGrpSpPr>
        <p:grpSpPr>
          <a:xfrm>
            <a:off x="4780299" y="2271397"/>
            <a:ext cx="250798" cy="250798"/>
            <a:chOff x="4780299" y="2271397"/>
            <a:chExt cx="250798" cy="250798"/>
          </a:xfrm>
        </p:grpSpPr>
        <p:sp>
          <p:nvSpPr>
            <p:cNvPr id="1588" name="Google Shape;1588;p68"/>
            <p:cNvSpPr/>
            <p:nvPr/>
          </p:nvSpPr>
          <p:spPr>
            <a:xfrm>
              <a:off x="4780299" y="2459495"/>
              <a:ext cx="62699" cy="62699"/>
            </a:xfrm>
            <a:custGeom>
              <a:rect b="b" l="l" r="r" t="t"/>
              <a:pathLst>
                <a:path extrusionOk="0" h="62699" w="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68"/>
            <p:cNvSpPr/>
            <p:nvPr/>
          </p:nvSpPr>
          <p:spPr>
            <a:xfrm>
              <a:off x="4780299" y="2365446"/>
              <a:ext cx="156748" cy="156748"/>
            </a:xfrm>
            <a:custGeom>
              <a:rect b="b" l="l" r="r" t="t"/>
              <a:pathLst>
                <a:path extrusionOk="0" h="156748" w="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68"/>
            <p:cNvSpPr/>
            <p:nvPr/>
          </p:nvSpPr>
          <p:spPr>
            <a:xfrm>
              <a:off x="4780299" y="2271397"/>
              <a:ext cx="250798" cy="250798"/>
            </a:xfrm>
            <a:custGeom>
              <a:rect b="b" l="l" r="r" t="t"/>
              <a:pathLst>
                <a:path extrusionOk="0" h="250798" w="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91" name="Google Shape;1591;p68"/>
          <p:cNvSpPr/>
          <p:nvPr/>
        </p:nvSpPr>
        <p:spPr>
          <a:xfrm>
            <a:off x="5327133" y="2270591"/>
            <a:ext cx="301972" cy="301972"/>
          </a:xfrm>
          <a:custGeom>
            <a:rect b="b" l="l" r="r" t="t"/>
            <a:pathLst>
              <a:path extrusionOk="0" h="301972" w="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68"/>
          <p:cNvSpPr/>
          <p:nvPr/>
        </p:nvSpPr>
        <p:spPr>
          <a:xfrm>
            <a:off x="5895887" y="2244058"/>
            <a:ext cx="355115" cy="354897"/>
          </a:xfrm>
          <a:custGeom>
            <a:rect b="b" l="l" r="r" t="t"/>
            <a:pathLst>
              <a:path extrusionOk="0" h="354897" w="355115">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3" name="Google Shape;1593;p68"/>
          <p:cNvSpPr/>
          <p:nvPr/>
        </p:nvSpPr>
        <p:spPr>
          <a:xfrm>
            <a:off x="6465268" y="2244197"/>
            <a:ext cx="354759" cy="354759"/>
          </a:xfrm>
          <a:custGeom>
            <a:rect b="b" l="l" r="r" t="t"/>
            <a:pathLst>
              <a:path extrusionOk="0" h="354759" w="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68"/>
          <p:cNvSpPr/>
          <p:nvPr/>
        </p:nvSpPr>
        <p:spPr>
          <a:xfrm>
            <a:off x="7082708" y="2230504"/>
            <a:ext cx="331744" cy="392564"/>
          </a:xfrm>
          <a:custGeom>
            <a:rect b="b" l="l" r="r" t="t"/>
            <a:pathLst>
              <a:path extrusionOk="0" h="392564" w="33174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68"/>
          <p:cNvSpPr/>
          <p:nvPr/>
        </p:nvSpPr>
        <p:spPr>
          <a:xfrm>
            <a:off x="7697559" y="2192045"/>
            <a:ext cx="306592" cy="406910"/>
          </a:xfrm>
          <a:custGeom>
            <a:rect b="b" l="l" r="r" t="t"/>
            <a:pathLst>
              <a:path extrusionOk="0" h="406910" w="306592">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68"/>
          <p:cNvSpPr/>
          <p:nvPr/>
        </p:nvSpPr>
        <p:spPr>
          <a:xfrm>
            <a:off x="8271678" y="2229427"/>
            <a:ext cx="360011" cy="320634"/>
          </a:xfrm>
          <a:custGeom>
            <a:rect b="b" l="l" r="r" t="t"/>
            <a:pathLst>
              <a:path extrusionOk="0" h="320634" w="360011">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68"/>
          <p:cNvSpPr/>
          <p:nvPr/>
        </p:nvSpPr>
        <p:spPr>
          <a:xfrm>
            <a:off x="8851811" y="2229890"/>
            <a:ext cx="354251" cy="354759"/>
          </a:xfrm>
          <a:custGeom>
            <a:rect b="b" l="l" r="r" t="t"/>
            <a:pathLst>
              <a:path extrusionOk="0" h="354759" w="354251">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98" name="Google Shape;1598;p68"/>
          <p:cNvGrpSpPr/>
          <p:nvPr/>
        </p:nvGrpSpPr>
        <p:grpSpPr>
          <a:xfrm>
            <a:off x="9434154" y="2214143"/>
            <a:ext cx="331138" cy="333208"/>
            <a:chOff x="9434154" y="2214143"/>
            <a:chExt cx="331138" cy="333208"/>
          </a:xfrm>
        </p:grpSpPr>
        <p:sp>
          <p:nvSpPr>
            <p:cNvPr id="1599" name="Google Shape;1599;p68"/>
            <p:cNvSpPr/>
            <p:nvPr/>
          </p:nvSpPr>
          <p:spPr>
            <a:xfrm>
              <a:off x="9434154" y="2214143"/>
              <a:ext cx="181091" cy="333208"/>
            </a:xfrm>
            <a:custGeom>
              <a:rect b="b" l="l" r="r" t="t"/>
              <a:pathLst>
                <a:path extrusionOk="0" h="333208" w="181091">
                  <a:moveTo>
                    <a:pt x="0" y="99342"/>
                  </a:moveTo>
                  <a:lnTo>
                    <a:pt x="0" y="233867"/>
                  </a:lnTo>
                  <a:lnTo>
                    <a:pt x="60019" y="233867"/>
                  </a:lnTo>
                  <a:lnTo>
                    <a:pt x="181092" y="333209"/>
                  </a:lnTo>
                  <a:lnTo>
                    <a:pt x="181092" y="0"/>
                  </a:lnTo>
                  <a:lnTo>
                    <a:pt x="60019" y="993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68"/>
            <p:cNvSpPr/>
            <p:nvPr/>
          </p:nvSpPr>
          <p:spPr>
            <a:xfrm>
              <a:off x="9641115" y="2318658"/>
              <a:ext cx="124177" cy="124177"/>
            </a:xfrm>
            <a:custGeom>
              <a:rect b="b" l="l" r="r" t="t"/>
              <a:pathLst>
                <a:path extrusionOk="0" h="124177" w="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1" name="Google Shape;1601;p68"/>
          <p:cNvGrpSpPr/>
          <p:nvPr/>
        </p:nvGrpSpPr>
        <p:grpSpPr>
          <a:xfrm>
            <a:off x="10065094" y="2228855"/>
            <a:ext cx="331139" cy="333208"/>
            <a:chOff x="10065094" y="2228855"/>
            <a:chExt cx="331139" cy="333208"/>
          </a:xfrm>
        </p:grpSpPr>
        <p:sp>
          <p:nvSpPr>
            <p:cNvPr id="1602" name="Google Shape;1602;p68"/>
            <p:cNvSpPr/>
            <p:nvPr/>
          </p:nvSpPr>
          <p:spPr>
            <a:xfrm>
              <a:off x="10065094" y="2228855"/>
              <a:ext cx="181091" cy="333208"/>
            </a:xfrm>
            <a:custGeom>
              <a:rect b="b" l="l" r="r" t="t"/>
              <a:pathLst>
                <a:path extrusionOk="0" h="333208" w="181091">
                  <a:moveTo>
                    <a:pt x="60019" y="99342"/>
                  </a:moveTo>
                  <a:lnTo>
                    <a:pt x="0" y="99342"/>
                  </a:lnTo>
                  <a:lnTo>
                    <a:pt x="0" y="233867"/>
                  </a:lnTo>
                  <a:lnTo>
                    <a:pt x="60019" y="233867"/>
                  </a:lnTo>
                  <a:lnTo>
                    <a:pt x="181092" y="333209"/>
                  </a:lnTo>
                  <a:lnTo>
                    <a:pt x="1810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03" name="Google Shape;1603;p68"/>
            <p:cNvGrpSpPr/>
            <p:nvPr/>
          </p:nvGrpSpPr>
          <p:grpSpPr>
            <a:xfrm>
              <a:off x="10264294" y="2248516"/>
              <a:ext cx="131939" cy="294403"/>
              <a:chOff x="10264294" y="2248516"/>
              <a:chExt cx="131939" cy="294403"/>
            </a:xfrm>
          </p:grpSpPr>
          <p:sp>
            <p:nvSpPr>
              <p:cNvPr id="1604" name="Google Shape;1604;p68"/>
              <p:cNvSpPr/>
              <p:nvPr/>
            </p:nvSpPr>
            <p:spPr>
              <a:xfrm>
                <a:off x="10316552" y="2248516"/>
                <a:ext cx="79680" cy="294403"/>
              </a:xfrm>
              <a:custGeom>
                <a:rect b="b" l="l" r="r" t="t"/>
                <a:pathLst>
                  <a:path extrusionOk="0" h="294403" w="79680">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68"/>
              <p:cNvSpPr/>
              <p:nvPr/>
            </p:nvSpPr>
            <p:spPr>
              <a:xfrm>
                <a:off x="10290682" y="2295082"/>
                <a:ext cx="58984" cy="201270"/>
              </a:xfrm>
              <a:custGeom>
                <a:rect b="b" l="l" r="r" t="t"/>
                <a:pathLst>
                  <a:path extrusionOk="0" h="201270" w="58984">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68"/>
              <p:cNvSpPr/>
              <p:nvPr/>
            </p:nvSpPr>
            <p:spPr>
              <a:xfrm>
                <a:off x="10264294" y="2341649"/>
                <a:ext cx="36347" cy="107620"/>
              </a:xfrm>
              <a:custGeom>
                <a:rect b="b" l="l" r="r" t="t"/>
                <a:pathLst>
                  <a:path extrusionOk="0" h="107620" w="36347">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607" name="Google Shape;1607;p68"/>
          <p:cNvSpPr/>
          <p:nvPr/>
        </p:nvSpPr>
        <p:spPr>
          <a:xfrm>
            <a:off x="10591360" y="2181997"/>
            <a:ext cx="391872" cy="391872"/>
          </a:xfrm>
          <a:custGeom>
            <a:rect b="b" l="l" r="r" t="t"/>
            <a:pathLst>
              <a:path extrusionOk="0" h="391872" w="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08" name="Google Shape;1608;p68"/>
          <p:cNvGrpSpPr/>
          <p:nvPr/>
        </p:nvGrpSpPr>
        <p:grpSpPr>
          <a:xfrm>
            <a:off x="1222744" y="2871385"/>
            <a:ext cx="294884" cy="393793"/>
            <a:chOff x="1222744" y="2871385"/>
            <a:chExt cx="294884" cy="393793"/>
          </a:xfrm>
        </p:grpSpPr>
        <p:sp>
          <p:nvSpPr>
            <p:cNvPr id="1609" name="Google Shape;1609;p68"/>
            <p:cNvSpPr/>
            <p:nvPr/>
          </p:nvSpPr>
          <p:spPr>
            <a:xfrm>
              <a:off x="1462337" y="2871385"/>
              <a:ext cx="55290" cy="61434"/>
            </a:xfrm>
            <a:custGeom>
              <a:rect b="b" l="l" r="r" t="t"/>
              <a:pathLst>
                <a:path extrusionOk="0" h="61434" w="55290">
                  <a:moveTo>
                    <a:pt x="0" y="0"/>
                  </a:moveTo>
                  <a:lnTo>
                    <a:pt x="0" y="61434"/>
                  </a:lnTo>
                  <a:lnTo>
                    <a:pt x="55291" y="61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68"/>
            <p:cNvSpPr/>
            <p:nvPr/>
          </p:nvSpPr>
          <p:spPr>
            <a:xfrm>
              <a:off x="1222744" y="2871385"/>
              <a:ext cx="294884" cy="393793"/>
            </a:xfrm>
            <a:custGeom>
              <a:rect b="b" l="l" r="r" t="t"/>
              <a:pathLst>
                <a:path extrusionOk="0" h="393793" w="294884">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1" name="Google Shape;1611;p68"/>
          <p:cNvGrpSpPr/>
          <p:nvPr/>
        </p:nvGrpSpPr>
        <p:grpSpPr>
          <a:xfrm>
            <a:off x="1764787" y="2948606"/>
            <a:ext cx="354758" cy="277155"/>
            <a:chOff x="1764787" y="2948606"/>
            <a:chExt cx="354758" cy="277155"/>
          </a:xfrm>
        </p:grpSpPr>
        <p:sp>
          <p:nvSpPr>
            <p:cNvPr id="1612" name="Google Shape;1612;p68"/>
            <p:cNvSpPr/>
            <p:nvPr/>
          </p:nvSpPr>
          <p:spPr>
            <a:xfrm>
              <a:off x="1824652" y="2948606"/>
              <a:ext cx="294893" cy="188465"/>
            </a:xfrm>
            <a:custGeom>
              <a:rect b="b" l="l" r="r" t="t"/>
              <a:pathLst>
                <a:path extrusionOk="0" h="188465" w="294893">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68"/>
            <p:cNvSpPr/>
            <p:nvPr/>
          </p:nvSpPr>
          <p:spPr>
            <a:xfrm>
              <a:off x="1764787" y="3037296"/>
              <a:ext cx="294893" cy="188465"/>
            </a:xfrm>
            <a:custGeom>
              <a:rect b="b" l="l" r="r" t="t"/>
              <a:pathLst>
                <a:path extrusionOk="0" h="188465" w="294893">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4" name="Google Shape;1614;p68"/>
          <p:cNvGrpSpPr/>
          <p:nvPr/>
        </p:nvGrpSpPr>
        <p:grpSpPr>
          <a:xfrm>
            <a:off x="2377841" y="2909805"/>
            <a:ext cx="266070" cy="354759"/>
            <a:chOff x="2377841" y="2909805"/>
            <a:chExt cx="266070" cy="354759"/>
          </a:xfrm>
        </p:grpSpPr>
        <p:sp>
          <p:nvSpPr>
            <p:cNvPr id="1615" name="Google Shape;1615;p68"/>
            <p:cNvSpPr/>
            <p:nvPr/>
          </p:nvSpPr>
          <p:spPr>
            <a:xfrm>
              <a:off x="2438815" y="2909805"/>
              <a:ext cx="144121" cy="94233"/>
            </a:xfrm>
            <a:custGeom>
              <a:rect b="b" l="l" r="r" t="t"/>
              <a:pathLst>
                <a:path extrusionOk="0" h="94233" w="144121">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68"/>
            <p:cNvSpPr/>
            <p:nvPr/>
          </p:nvSpPr>
          <p:spPr>
            <a:xfrm>
              <a:off x="2377841" y="2970779"/>
              <a:ext cx="266070" cy="293785"/>
            </a:xfrm>
            <a:custGeom>
              <a:rect b="b" l="l" r="r" t="t"/>
              <a:pathLst>
                <a:path extrusionOk="0" h="293785" w="266070">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7" name="Google Shape;1617;p68"/>
          <p:cNvGrpSpPr/>
          <p:nvPr/>
        </p:nvGrpSpPr>
        <p:grpSpPr>
          <a:xfrm>
            <a:off x="2951352" y="2871385"/>
            <a:ext cx="294884" cy="393793"/>
            <a:chOff x="2951352" y="2871385"/>
            <a:chExt cx="294884" cy="393793"/>
          </a:xfrm>
        </p:grpSpPr>
        <p:sp>
          <p:nvSpPr>
            <p:cNvPr id="1618" name="Google Shape;1618;p68"/>
            <p:cNvSpPr/>
            <p:nvPr/>
          </p:nvSpPr>
          <p:spPr>
            <a:xfrm>
              <a:off x="3190945" y="2871385"/>
              <a:ext cx="55290" cy="61434"/>
            </a:xfrm>
            <a:custGeom>
              <a:rect b="b" l="l" r="r" t="t"/>
              <a:pathLst>
                <a:path extrusionOk="0" h="61434" w="55290">
                  <a:moveTo>
                    <a:pt x="0" y="0"/>
                  </a:moveTo>
                  <a:lnTo>
                    <a:pt x="0" y="61434"/>
                  </a:lnTo>
                  <a:lnTo>
                    <a:pt x="55291" y="61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68"/>
            <p:cNvSpPr/>
            <p:nvPr/>
          </p:nvSpPr>
          <p:spPr>
            <a:xfrm>
              <a:off x="2951352" y="2871385"/>
              <a:ext cx="294884" cy="393793"/>
            </a:xfrm>
            <a:custGeom>
              <a:rect b="b" l="l" r="r" t="t"/>
              <a:pathLst>
                <a:path extrusionOk="0" h="393793" w="294884">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20" name="Google Shape;1620;p68"/>
          <p:cNvSpPr/>
          <p:nvPr/>
        </p:nvSpPr>
        <p:spPr>
          <a:xfrm>
            <a:off x="3524576" y="2871384"/>
            <a:ext cx="319457" cy="393179"/>
          </a:xfrm>
          <a:custGeom>
            <a:rect b="b" l="l" r="r" t="t"/>
            <a:pathLst>
              <a:path extrusionOk="0" h="393179" w="319457">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68"/>
          <p:cNvSpPr/>
          <p:nvPr/>
        </p:nvSpPr>
        <p:spPr>
          <a:xfrm>
            <a:off x="4133308" y="2884139"/>
            <a:ext cx="319457" cy="393179"/>
          </a:xfrm>
          <a:custGeom>
            <a:rect b="b" l="l" r="r" t="t"/>
            <a:pathLst>
              <a:path extrusionOk="0" h="393179" w="319457">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68"/>
          <p:cNvSpPr/>
          <p:nvPr/>
        </p:nvSpPr>
        <p:spPr>
          <a:xfrm>
            <a:off x="4751165" y="2920648"/>
            <a:ext cx="220548" cy="393196"/>
          </a:xfrm>
          <a:custGeom>
            <a:rect b="b" l="l" r="r" t="t"/>
            <a:pathLst>
              <a:path extrusionOk="0" h="393196" w="220548">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68"/>
          <p:cNvSpPr/>
          <p:nvPr/>
        </p:nvSpPr>
        <p:spPr>
          <a:xfrm>
            <a:off x="5300740" y="2978659"/>
            <a:ext cx="354759" cy="277155"/>
          </a:xfrm>
          <a:custGeom>
            <a:rect b="b" l="l" r="r" t="t"/>
            <a:pathLst>
              <a:path extrusionOk="0" h="277155" w="354759">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24" name="Google Shape;1624;p68"/>
          <p:cNvGrpSpPr/>
          <p:nvPr/>
        </p:nvGrpSpPr>
        <p:grpSpPr>
          <a:xfrm>
            <a:off x="5926775" y="2891779"/>
            <a:ext cx="288600" cy="385402"/>
            <a:chOff x="5926775" y="2891779"/>
            <a:chExt cx="288600" cy="385402"/>
          </a:xfrm>
        </p:grpSpPr>
        <p:sp>
          <p:nvSpPr>
            <p:cNvPr id="1625" name="Google Shape;1625;p68"/>
            <p:cNvSpPr/>
            <p:nvPr/>
          </p:nvSpPr>
          <p:spPr>
            <a:xfrm>
              <a:off x="6161263" y="2891779"/>
              <a:ext cx="54112" cy="60125"/>
            </a:xfrm>
            <a:custGeom>
              <a:rect b="b" l="l" r="r" t="t"/>
              <a:pathLst>
                <a:path extrusionOk="0" h="60125" w="54112">
                  <a:moveTo>
                    <a:pt x="0" y="0"/>
                  </a:moveTo>
                  <a:lnTo>
                    <a:pt x="0" y="60125"/>
                  </a:lnTo>
                  <a:lnTo>
                    <a:pt x="54113" y="601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6" name="Google Shape;1626;p68"/>
            <p:cNvSpPr/>
            <p:nvPr/>
          </p:nvSpPr>
          <p:spPr>
            <a:xfrm>
              <a:off x="5926775" y="2891779"/>
              <a:ext cx="288600" cy="385402"/>
            </a:xfrm>
            <a:custGeom>
              <a:rect b="b" l="l" r="r" t="t"/>
              <a:pathLst>
                <a:path extrusionOk="0" h="385402" w="28860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7" name="Google Shape;1627;p68"/>
          <p:cNvGrpSpPr/>
          <p:nvPr/>
        </p:nvGrpSpPr>
        <p:grpSpPr>
          <a:xfrm>
            <a:off x="6478408" y="2921822"/>
            <a:ext cx="354759" cy="354758"/>
            <a:chOff x="6478408" y="2921822"/>
            <a:chExt cx="354759" cy="354758"/>
          </a:xfrm>
        </p:grpSpPr>
        <p:sp>
          <p:nvSpPr>
            <p:cNvPr id="1628" name="Google Shape;1628;p68"/>
            <p:cNvSpPr/>
            <p:nvPr/>
          </p:nvSpPr>
          <p:spPr>
            <a:xfrm>
              <a:off x="6478408" y="3016054"/>
              <a:ext cx="354759" cy="260526"/>
            </a:xfrm>
            <a:custGeom>
              <a:rect b="b" l="l" r="r" t="t"/>
              <a:pathLst>
                <a:path extrusionOk="0" h="260526" w="354759">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68"/>
            <p:cNvSpPr/>
            <p:nvPr/>
          </p:nvSpPr>
          <p:spPr>
            <a:xfrm>
              <a:off x="6594813" y="2921822"/>
              <a:ext cx="121948" cy="155207"/>
            </a:xfrm>
            <a:custGeom>
              <a:rect b="b" l="l" r="r" t="t"/>
              <a:pathLst>
                <a:path extrusionOk="0" h="155207" w="121948">
                  <a:moveTo>
                    <a:pt x="60974" y="0"/>
                  </a:moveTo>
                  <a:lnTo>
                    <a:pt x="121948" y="72060"/>
                  </a:lnTo>
                  <a:lnTo>
                    <a:pt x="94233" y="72060"/>
                  </a:lnTo>
                  <a:lnTo>
                    <a:pt x="94233" y="155207"/>
                  </a:lnTo>
                  <a:lnTo>
                    <a:pt x="27716" y="155207"/>
                  </a:lnTo>
                  <a:lnTo>
                    <a:pt x="27716" y="72060"/>
                  </a:lnTo>
                  <a:lnTo>
                    <a:pt x="0" y="720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30" name="Google Shape;1630;p68"/>
          <p:cNvSpPr/>
          <p:nvPr/>
        </p:nvSpPr>
        <p:spPr>
          <a:xfrm>
            <a:off x="7078141" y="3016587"/>
            <a:ext cx="354759" cy="238353"/>
          </a:xfrm>
          <a:custGeom>
            <a:rect b="b" l="l" r="r" t="t"/>
            <a:pathLst>
              <a:path extrusionOk="0" h="238353" w="354759">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31" name="Google Shape;1631;p68"/>
          <p:cNvGrpSpPr/>
          <p:nvPr/>
        </p:nvGrpSpPr>
        <p:grpSpPr>
          <a:xfrm>
            <a:off x="7677218" y="2879762"/>
            <a:ext cx="304233" cy="384800"/>
            <a:chOff x="7677218" y="2879762"/>
            <a:chExt cx="304233" cy="384800"/>
          </a:xfrm>
        </p:grpSpPr>
        <p:sp>
          <p:nvSpPr>
            <p:cNvPr id="1632" name="Google Shape;1632;p68"/>
            <p:cNvSpPr/>
            <p:nvPr/>
          </p:nvSpPr>
          <p:spPr>
            <a:xfrm>
              <a:off x="7680825" y="3156337"/>
              <a:ext cx="84175" cy="108225"/>
            </a:xfrm>
            <a:custGeom>
              <a:rect b="b" l="l" r="r" t="t"/>
              <a:pathLst>
                <a:path extrusionOk="0" h="108225" w="84175">
                  <a:moveTo>
                    <a:pt x="0" y="0"/>
                  </a:moveTo>
                  <a:lnTo>
                    <a:pt x="84175" y="0"/>
                  </a:lnTo>
                  <a:lnTo>
                    <a:pt x="84175" y="108225"/>
                  </a:lnTo>
                  <a:lnTo>
                    <a:pt x="0" y="1082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68"/>
            <p:cNvSpPr/>
            <p:nvPr/>
          </p:nvSpPr>
          <p:spPr>
            <a:xfrm>
              <a:off x="7789050" y="3108237"/>
              <a:ext cx="84175" cy="156325"/>
            </a:xfrm>
            <a:custGeom>
              <a:rect b="b" l="l" r="r" t="t"/>
              <a:pathLst>
                <a:path extrusionOk="0" h="156325" w="84175">
                  <a:moveTo>
                    <a:pt x="0" y="0"/>
                  </a:moveTo>
                  <a:lnTo>
                    <a:pt x="84175" y="0"/>
                  </a:lnTo>
                  <a:lnTo>
                    <a:pt x="84175" y="156325"/>
                  </a:lnTo>
                  <a:lnTo>
                    <a:pt x="0" y="1563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68"/>
            <p:cNvSpPr/>
            <p:nvPr/>
          </p:nvSpPr>
          <p:spPr>
            <a:xfrm>
              <a:off x="7897276" y="3036087"/>
              <a:ext cx="84175" cy="228475"/>
            </a:xfrm>
            <a:custGeom>
              <a:rect b="b" l="l" r="r" t="t"/>
              <a:pathLst>
                <a:path extrusionOk="0" h="228475" w="84175">
                  <a:moveTo>
                    <a:pt x="0" y="0"/>
                  </a:moveTo>
                  <a:lnTo>
                    <a:pt x="84175" y="0"/>
                  </a:lnTo>
                  <a:lnTo>
                    <a:pt x="84175" y="228476"/>
                  </a:lnTo>
                  <a:lnTo>
                    <a:pt x="0" y="2284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68"/>
            <p:cNvSpPr/>
            <p:nvPr/>
          </p:nvSpPr>
          <p:spPr>
            <a:xfrm>
              <a:off x="7677218" y="2879762"/>
              <a:ext cx="298220" cy="217051"/>
            </a:xfrm>
            <a:custGeom>
              <a:rect b="b" l="l" r="r" t="t"/>
              <a:pathLst>
                <a:path extrusionOk="0" h="217051" w="298220">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36" name="Google Shape;1636;p68"/>
          <p:cNvSpPr/>
          <p:nvPr/>
        </p:nvSpPr>
        <p:spPr>
          <a:xfrm>
            <a:off x="8220274" y="2921766"/>
            <a:ext cx="385521" cy="336776"/>
          </a:xfrm>
          <a:custGeom>
            <a:rect b="b" l="l" r="r" t="t"/>
            <a:pathLst>
              <a:path extrusionOk="0" h="336776" w="385521">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68"/>
          <p:cNvSpPr/>
          <p:nvPr/>
        </p:nvSpPr>
        <p:spPr>
          <a:xfrm>
            <a:off x="8860840" y="2891779"/>
            <a:ext cx="336700" cy="384728"/>
          </a:xfrm>
          <a:custGeom>
            <a:rect b="b" l="l" r="r" t="t"/>
            <a:pathLst>
              <a:path extrusionOk="0" h="384728" w="336700">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38" name="Google Shape;1638;p68"/>
          <p:cNvGrpSpPr/>
          <p:nvPr/>
        </p:nvGrpSpPr>
        <p:grpSpPr>
          <a:xfrm>
            <a:off x="9449727" y="2938451"/>
            <a:ext cx="354759" cy="321500"/>
            <a:chOff x="9449727" y="2938451"/>
            <a:chExt cx="354759" cy="321500"/>
          </a:xfrm>
        </p:grpSpPr>
        <p:sp>
          <p:nvSpPr>
            <p:cNvPr id="1639" name="Google Shape;1639;p68"/>
            <p:cNvSpPr/>
            <p:nvPr/>
          </p:nvSpPr>
          <p:spPr>
            <a:xfrm>
              <a:off x="9449727" y="2938451"/>
              <a:ext cx="354759" cy="321500"/>
            </a:xfrm>
            <a:custGeom>
              <a:rect b="b" l="l" r="r" t="t"/>
              <a:pathLst>
                <a:path extrusionOk="0" h="321500" w="354759">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68"/>
            <p:cNvSpPr/>
            <p:nvPr/>
          </p:nvSpPr>
          <p:spPr>
            <a:xfrm>
              <a:off x="9715796" y="3121373"/>
              <a:ext cx="88689" cy="44344"/>
            </a:xfrm>
            <a:custGeom>
              <a:rect b="b" l="l" r="r" t="t"/>
              <a:pathLst>
                <a:path extrusionOk="0" h="44344" w="88689">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68"/>
            <p:cNvSpPr/>
            <p:nvPr/>
          </p:nvSpPr>
          <p:spPr>
            <a:xfrm>
              <a:off x="9494071" y="2977253"/>
              <a:ext cx="232810" cy="22172"/>
            </a:xfrm>
            <a:custGeom>
              <a:rect b="b" l="l" r="r" t="t"/>
              <a:pathLst>
                <a:path extrusionOk="0" h="22172" w="232810">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2" name="Google Shape;1642;p68"/>
          <p:cNvGrpSpPr/>
          <p:nvPr/>
        </p:nvGrpSpPr>
        <p:grpSpPr>
          <a:xfrm>
            <a:off x="10147451" y="2939858"/>
            <a:ext cx="129584" cy="360581"/>
            <a:chOff x="10147451" y="2939858"/>
            <a:chExt cx="129584" cy="360581"/>
          </a:xfrm>
        </p:grpSpPr>
        <p:sp>
          <p:nvSpPr>
            <p:cNvPr id="1643" name="Google Shape;1643;p68"/>
            <p:cNvSpPr/>
            <p:nvPr/>
          </p:nvSpPr>
          <p:spPr>
            <a:xfrm>
              <a:off x="10147451" y="3210294"/>
              <a:ext cx="129584" cy="90145"/>
            </a:xfrm>
            <a:custGeom>
              <a:rect b="b" l="l" r="r" t="t"/>
              <a:pathLst>
                <a:path extrusionOk="0" h="90145" w="129584">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68"/>
            <p:cNvSpPr/>
            <p:nvPr/>
          </p:nvSpPr>
          <p:spPr>
            <a:xfrm>
              <a:off x="10156466" y="3097049"/>
              <a:ext cx="113245" cy="96343"/>
            </a:xfrm>
            <a:custGeom>
              <a:rect b="b" l="l" r="r" t="t"/>
              <a:pathLst>
                <a:path extrusionOk="0" h="96343" w="113245">
                  <a:moveTo>
                    <a:pt x="0" y="0"/>
                  </a:moveTo>
                  <a:lnTo>
                    <a:pt x="113245" y="0"/>
                  </a:lnTo>
                  <a:lnTo>
                    <a:pt x="113245" y="96343"/>
                  </a:lnTo>
                  <a:lnTo>
                    <a:pt x="0" y="963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68"/>
            <p:cNvSpPr/>
            <p:nvPr/>
          </p:nvSpPr>
          <p:spPr>
            <a:xfrm>
              <a:off x="10151395" y="2979296"/>
              <a:ext cx="123386" cy="101413"/>
            </a:xfrm>
            <a:custGeom>
              <a:rect b="b" l="l" r="r" t="t"/>
              <a:pathLst>
                <a:path extrusionOk="0" h="101413" w="123386">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68"/>
            <p:cNvSpPr/>
            <p:nvPr/>
          </p:nvSpPr>
          <p:spPr>
            <a:xfrm>
              <a:off x="10186890" y="2939858"/>
              <a:ext cx="52960" cy="28170"/>
            </a:xfrm>
            <a:custGeom>
              <a:rect b="b" l="l" r="r" t="t"/>
              <a:pathLst>
                <a:path extrusionOk="0" h="28170" w="52960">
                  <a:moveTo>
                    <a:pt x="0" y="0"/>
                  </a:moveTo>
                  <a:lnTo>
                    <a:pt x="52960" y="0"/>
                  </a:lnTo>
                  <a:lnTo>
                    <a:pt x="52960" y="28170"/>
                  </a:lnTo>
                  <a:lnTo>
                    <a:pt x="0" y="2817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7" name="Google Shape;1647;p68"/>
          <p:cNvGrpSpPr/>
          <p:nvPr/>
        </p:nvGrpSpPr>
        <p:grpSpPr>
          <a:xfrm>
            <a:off x="10653517" y="2905685"/>
            <a:ext cx="288600" cy="385402"/>
            <a:chOff x="10653517" y="2905685"/>
            <a:chExt cx="288600" cy="385402"/>
          </a:xfrm>
        </p:grpSpPr>
        <p:sp>
          <p:nvSpPr>
            <p:cNvPr id="1648" name="Google Shape;1648;p68"/>
            <p:cNvSpPr/>
            <p:nvPr/>
          </p:nvSpPr>
          <p:spPr>
            <a:xfrm>
              <a:off x="10888005" y="2905685"/>
              <a:ext cx="54112" cy="60125"/>
            </a:xfrm>
            <a:custGeom>
              <a:rect b="b" l="l" r="r" t="t"/>
              <a:pathLst>
                <a:path extrusionOk="0" h="60125" w="54112">
                  <a:moveTo>
                    <a:pt x="0" y="0"/>
                  </a:moveTo>
                  <a:lnTo>
                    <a:pt x="0" y="60125"/>
                  </a:lnTo>
                  <a:lnTo>
                    <a:pt x="54113" y="601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49" name="Google Shape;1649;p68"/>
            <p:cNvGrpSpPr/>
            <p:nvPr/>
          </p:nvGrpSpPr>
          <p:grpSpPr>
            <a:xfrm>
              <a:off x="10653517" y="2905685"/>
              <a:ext cx="288600" cy="385402"/>
              <a:chOff x="10653517" y="2905685"/>
              <a:chExt cx="288600" cy="385402"/>
            </a:xfrm>
          </p:grpSpPr>
          <p:sp>
            <p:nvSpPr>
              <p:cNvPr id="1650" name="Google Shape;1650;p68"/>
              <p:cNvSpPr/>
              <p:nvPr/>
            </p:nvSpPr>
            <p:spPr>
              <a:xfrm>
                <a:off x="10653517" y="2905685"/>
                <a:ext cx="288600" cy="385402"/>
              </a:xfrm>
              <a:custGeom>
                <a:rect b="b" l="l" r="r" t="t"/>
                <a:pathLst>
                  <a:path extrusionOk="0" h="385402" w="28860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68"/>
              <p:cNvSpPr/>
              <p:nvPr/>
            </p:nvSpPr>
            <p:spPr>
              <a:xfrm>
                <a:off x="10805633" y="3182260"/>
                <a:ext cx="13227" cy="25853"/>
              </a:xfrm>
              <a:custGeom>
                <a:rect b="b" l="l" r="r" t="t"/>
                <a:pathLst>
                  <a:path extrusionOk="0" h="25853" w="13227">
                    <a:moveTo>
                      <a:pt x="0" y="25854"/>
                    </a:moveTo>
                    <a:lnTo>
                      <a:pt x="13228" y="25854"/>
                    </a:lnTo>
                    <a:lnTo>
                      <a:pt x="6614"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652" name="Google Shape;1652;p68"/>
          <p:cNvGrpSpPr/>
          <p:nvPr/>
        </p:nvGrpSpPr>
        <p:grpSpPr>
          <a:xfrm>
            <a:off x="1255991" y="3546223"/>
            <a:ext cx="154656" cy="449910"/>
            <a:chOff x="1255991" y="3546223"/>
            <a:chExt cx="154656" cy="449910"/>
          </a:xfrm>
        </p:grpSpPr>
        <p:sp>
          <p:nvSpPr>
            <p:cNvPr id="1653" name="Google Shape;1653;p68"/>
            <p:cNvSpPr/>
            <p:nvPr/>
          </p:nvSpPr>
          <p:spPr>
            <a:xfrm>
              <a:off x="1255991" y="3792268"/>
              <a:ext cx="42179" cy="119507"/>
            </a:xfrm>
            <a:custGeom>
              <a:rect b="b" l="l" r="r" t="t"/>
              <a:pathLst>
                <a:path extrusionOk="0" h="119507" w="42179">
                  <a:moveTo>
                    <a:pt x="0" y="0"/>
                  </a:moveTo>
                  <a:lnTo>
                    <a:pt x="42179" y="0"/>
                  </a:lnTo>
                  <a:lnTo>
                    <a:pt x="42179" y="119508"/>
                  </a:lnTo>
                  <a:lnTo>
                    <a:pt x="0" y="119508"/>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68"/>
            <p:cNvSpPr/>
            <p:nvPr/>
          </p:nvSpPr>
          <p:spPr>
            <a:xfrm>
              <a:off x="1298170" y="3546223"/>
              <a:ext cx="70298" cy="98418"/>
            </a:xfrm>
            <a:custGeom>
              <a:rect b="b" l="l" r="r" t="t"/>
              <a:pathLst>
                <a:path extrusionOk="0" h="98418" w="70298">
                  <a:moveTo>
                    <a:pt x="70299" y="98418"/>
                  </a:moveTo>
                  <a:lnTo>
                    <a:pt x="70299" y="0"/>
                  </a:lnTo>
                  <a:lnTo>
                    <a:pt x="0" y="0"/>
                  </a:lnTo>
                  <a:lnTo>
                    <a:pt x="0" y="98418"/>
                  </a:lnTo>
                  <a:lnTo>
                    <a:pt x="70299" y="98418"/>
                  </a:lnTo>
                  <a:cubicBezTo>
                    <a:pt x="70299" y="98418"/>
                    <a:pt x="70299" y="98418"/>
                    <a:pt x="70299" y="9841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68"/>
            <p:cNvSpPr/>
            <p:nvPr/>
          </p:nvSpPr>
          <p:spPr>
            <a:xfrm>
              <a:off x="1255991" y="3672760"/>
              <a:ext cx="154656" cy="323373"/>
            </a:xfrm>
            <a:custGeom>
              <a:rect b="b" l="l" r="r" t="t"/>
              <a:pathLst>
                <a:path extrusionOk="0" h="323373" w="154656">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56" name="Google Shape;1656;p68"/>
          <p:cNvSpPr/>
          <p:nvPr/>
        </p:nvSpPr>
        <p:spPr>
          <a:xfrm>
            <a:off x="1788415" y="3546223"/>
            <a:ext cx="254716" cy="410730"/>
          </a:xfrm>
          <a:custGeom>
            <a:rect b="b" l="l" r="r" t="t"/>
            <a:pathLst>
              <a:path extrusionOk="0" h="410730" w="254716">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57" name="Google Shape;1657;p68"/>
          <p:cNvGrpSpPr/>
          <p:nvPr/>
        </p:nvGrpSpPr>
        <p:grpSpPr>
          <a:xfrm>
            <a:off x="2380027" y="3554010"/>
            <a:ext cx="305660" cy="408183"/>
            <a:chOff x="2380027" y="3554010"/>
            <a:chExt cx="305660" cy="408183"/>
          </a:xfrm>
        </p:grpSpPr>
        <p:sp>
          <p:nvSpPr>
            <p:cNvPr id="1658" name="Google Shape;1658;p68"/>
            <p:cNvSpPr/>
            <p:nvPr/>
          </p:nvSpPr>
          <p:spPr>
            <a:xfrm>
              <a:off x="2628376" y="3554010"/>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68"/>
            <p:cNvSpPr/>
            <p:nvPr/>
          </p:nvSpPr>
          <p:spPr>
            <a:xfrm>
              <a:off x="2380027" y="3554010"/>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60" name="Google Shape;1660;p68"/>
          <p:cNvSpPr/>
          <p:nvPr/>
        </p:nvSpPr>
        <p:spPr>
          <a:xfrm>
            <a:off x="2921663" y="3606798"/>
            <a:ext cx="354617" cy="355313"/>
          </a:xfrm>
          <a:custGeom>
            <a:rect b="b" l="l" r="r" t="t"/>
            <a:pathLst>
              <a:path extrusionOk="0" h="355313" w="354617">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61" name="Google Shape;1661;p68"/>
          <p:cNvGrpSpPr/>
          <p:nvPr/>
        </p:nvGrpSpPr>
        <p:grpSpPr>
          <a:xfrm>
            <a:off x="3557767" y="3584053"/>
            <a:ext cx="305660" cy="408183"/>
            <a:chOff x="3557767" y="3584053"/>
            <a:chExt cx="305660" cy="408183"/>
          </a:xfrm>
        </p:grpSpPr>
        <p:sp>
          <p:nvSpPr>
            <p:cNvPr id="1662" name="Google Shape;1662;p68"/>
            <p:cNvSpPr/>
            <p:nvPr/>
          </p:nvSpPr>
          <p:spPr>
            <a:xfrm>
              <a:off x="3806116" y="3584053"/>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3" name="Google Shape;1663;p68"/>
            <p:cNvSpPr/>
            <p:nvPr/>
          </p:nvSpPr>
          <p:spPr>
            <a:xfrm>
              <a:off x="3557767" y="3584053"/>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64" name="Google Shape;1664;p68"/>
          <p:cNvSpPr/>
          <p:nvPr/>
        </p:nvSpPr>
        <p:spPr>
          <a:xfrm>
            <a:off x="4082080" y="3674440"/>
            <a:ext cx="421915" cy="290066"/>
          </a:xfrm>
          <a:custGeom>
            <a:rect b="b" l="l" r="r" t="t"/>
            <a:pathLst>
              <a:path extrusionOk="0" h="290066" w="421915">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65" name="Google Shape;1665;p68"/>
          <p:cNvGrpSpPr/>
          <p:nvPr/>
        </p:nvGrpSpPr>
        <p:grpSpPr>
          <a:xfrm>
            <a:off x="4735651" y="3567932"/>
            <a:ext cx="306524" cy="409337"/>
            <a:chOff x="4735651" y="3567932"/>
            <a:chExt cx="306524" cy="409337"/>
          </a:xfrm>
        </p:grpSpPr>
        <p:sp>
          <p:nvSpPr>
            <p:cNvPr id="1666" name="Google Shape;1666;p68"/>
            <p:cNvSpPr/>
            <p:nvPr/>
          </p:nvSpPr>
          <p:spPr>
            <a:xfrm>
              <a:off x="4984702" y="3567932"/>
              <a:ext cx="57473" cy="63859"/>
            </a:xfrm>
            <a:custGeom>
              <a:rect b="b" l="l" r="r" t="t"/>
              <a:pathLst>
                <a:path extrusionOk="0" h="63859" w="57473">
                  <a:moveTo>
                    <a:pt x="0" y="0"/>
                  </a:moveTo>
                  <a:lnTo>
                    <a:pt x="0" y="63859"/>
                  </a:lnTo>
                  <a:lnTo>
                    <a:pt x="57473" y="638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67" name="Google Shape;1667;p68"/>
            <p:cNvGrpSpPr/>
            <p:nvPr/>
          </p:nvGrpSpPr>
          <p:grpSpPr>
            <a:xfrm>
              <a:off x="4735651" y="3567932"/>
              <a:ext cx="306524" cy="409337"/>
              <a:chOff x="4735651" y="3567932"/>
              <a:chExt cx="306524" cy="409337"/>
            </a:xfrm>
          </p:grpSpPr>
          <p:sp>
            <p:nvSpPr>
              <p:cNvPr id="1668" name="Google Shape;1668;p68"/>
              <p:cNvSpPr/>
              <p:nvPr/>
            </p:nvSpPr>
            <p:spPr>
              <a:xfrm>
                <a:off x="4869755" y="3746737"/>
                <a:ext cx="25543" cy="19157"/>
              </a:xfrm>
              <a:custGeom>
                <a:rect b="b" l="l" r="r" t="t"/>
                <a:pathLst>
                  <a:path extrusionOk="0" h="19157" w="25543">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9" name="Google Shape;1669;p68"/>
              <p:cNvSpPr/>
              <p:nvPr/>
            </p:nvSpPr>
            <p:spPr>
              <a:xfrm>
                <a:off x="4735651" y="3567932"/>
                <a:ext cx="306524" cy="409337"/>
              </a:xfrm>
              <a:custGeom>
                <a:rect b="b" l="l" r="r" t="t"/>
                <a:pathLst>
                  <a:path extrusionOk="0" h="409337" w="306524">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670" name="Google Shape;1670;p68"/>
          <p:cNvGrpSpPr/>
          <p:nvPr/>
        </p:nvGrpSpPr>
        <p:grpSpPr>
          <a:xfrm>
            <a:off x="5286678" y="3599010"/>
            <a:ext cx="354760" cy="354760"/>
            <a:chOff x="5286678" y="3599010"/>
            <a:chExt cx="354760" cy="354760"/>
          </a:xfrm>
        </p:grpSpPr>
        <p:sp>
          <p:nvSpPr>
            <p:cNvPr id="1671" name="Google Shape;1671;p68"/>
            <p:cNvSpPr/>
            <p:nvPr/>
          </p:nvSpPr>
          <p:spPr>
            <a:xfrm>
              <a:off x="5286678" y="3599010"/>
              <a:ext cx="354760" cy="354760"/>
            </a:xfrm>
            <a:custGeom>
              <a:rect b="b" l="l" r="r" t="t"/>
              <a:pathLst>
                <a:path extrusionOk="0" h="354760" w="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68"/>
            <p:cNvSpPr/>
            <p:nvPr/>
          </p:nvSpPr>
          <p:spPr>
            <a:xfrm>
              <a:off x="5375368" y="3687700"/>
              <a:ext cx="121948" cy="121948"/>
            </a:xfrm>
            <a:custGeom>
              <a:rect b="b" l="l" r="r" t="t"/>
              <a:pathLst>
                <a:path extrusionOk="0" h="121948" w="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73" name="Google Shape;1673;p68"/>
          <p:cNvGrpSpPr/>
          <p:nvPr/>
        </p:nvGrpSpPr>
        <p:grpSpPr>
          <a:xfrm>
            <a:off x="5908717" y="3587637"/>
            <a:ext cx="354760" cy="354760"/>
            <a:chOff x="5908717" y="3587637"/>
            <a:chExt cx="354760" cy="354760"/>
          </a:xfrm>
        </p:grpSpPr>
        <p:sp>
          <p:nvSpPr>
            <p:cNvPr id="1674" name="Google Shape;1674;p68"/>
            <p:cNvSpPr/>
            <p:nvPr/>
          </p:nvSpPr>
          <p:spPr>
            <a:xfrm>
              <a:off x="5908717" y="3587637"/>
              <a:ext cx="354760" cy="354760"/>
            </a:xfrm>
            <a:custGeom>
              <a:rect b="b" l="l" r="r" t="t"/>
              <a:pathLst>
                <a:path extrusionOk="0" h="354760" w="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5" name="Google Shape;1675;p68"/>
            <p:cNvSpPr/>
            <p:nvPr/>
          </p:nvSpPr>
          <p:spPr>
            <a:xfrm>
              <a:off x="5997407" y="3715128"/>
              <a:ext cx="121948" cy="44345"/>
            </a:xfrm>
            <a:custGeom>
              <a:rect b="b" l="l" r="r" t="t"/>
              <a:pathLst>
                <a:path extrusionOk="0" h="44345" w="121948">
                  <a:moveTo>
                    <a:pt x="0" y="0"/>
                  </a:moveTo>
                  <a:lnTo>
                    <a:pt x="121949" y="0"/>
                  </a:lnTo>
                  <a:lnTo>
                    <a:pt x="121949" y="44345"/>
                  </a:lnTo>
                  <a:lnTo>
                    <a:pt x="0" y="443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76" name="Google Shape;1676;p68"/>
          <p:cNvSpPr/>
          <p:nvPr/>
        </p:nvSpPr>
        <p:spPr>
          <a:xfrm>
            <a:off x="6508661" y="3601281"/>
            <a:ext cx="293370" cy="327470"/>
          </a:xfrm>
          <a:custGeom>
            <a:rect b="b" l="l" r="r" t="t"/>
            <a:pathLst>
              <a:path extrusionOk="0" h="327470" w="2933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77" name="Google Shape;1677;p68"/>
          <p:cNvGrpSpPr/>
          <p:nvPr/>
        </p:nvGrpSpPr>
        <p:grpSpPr>
          <a:xfrm>
            <a:off x="7041028" y="3584916"/>
            <a:ext cx="376196" cy="376039"/>
            <a:chOff x="7041028" y="3584916"/>
            <a:chExt cx="376196" cy="376039"/>
          </a:xfrm>
        </p:grpSpPr>
        <p:sp>
          <p:nvSpPr>
            <p:cNvPr id="1678" name="Google Shape;1678;p68"/>
            <p:cNvSpPr/>
            <p:nvPr/>
          </p:nvSpPr>
          <p:spPr>
            <a:xfrm>
              <a:off x="7041028" y="3584916"/>
              <a:ext cx="376196" cy="116700"/>
            </a:xfrm>
            <a:custGeom>
              <a:rect b="b" l="l" r="r" t="t"/>
              <a:pathLst>
                <a:path extrusionOk="0" h="116700" w="376196">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9" name="Google Shape;1679;p68"/>
            <p:cNvSpPr/>
            <p:nvPr/>
          </p:nvSpPr>
          <p:spPr>
            <a:xfrm>
              <a:off x="7186878" y="3714123"/>
              <a:ext cx="84496" cy="171750"/>
            </a:xfrm>
            <a:custGeom>
              <a:rect b="b" l="l" r="r" t="t"/>
              <a:pathLst>
                <a:path extrusionOk="0" h="171750" w="84496">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0" name="Google Shape;1680;p68"/>
            <p:cNvSpPr/>
            <p:nvPr/>
          </p:nvSpPr>
          <p:spPr>
            <a:xfrm>
              <a:off x="7085236" y="3714123"/>
              <a:ext cx="84497" cy="171750"/>
            </a:xfrm>
            <a:custGeom>
              <a:rect b="b" l="l" r="r" t="t"/>
              <a:pathLst>
                <a:path extrusionOk="0" h="171750" w="84497">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1" name="Google Shape;1681;p68"/>
            <p:cNvSpPr/>
            <p:nvPr/>
          </p:nvSpPr>
          <p:spPr>
            <a:xfrm>
              <a:off x="7288520" y="3714123"/>
              <a:ext cx="84496" cy="171750"/>
            </a:xfrm>
            <a:custGeom>
              <a:rect b="b" l="l" r="r" t="t"/>
              <a:pathLst>
                <a:path extrusionOk="0" h="171750" w="84496">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2" name="Google Shape;1682;p68"/>
            <p:cNvSpPr/>
            <p:nvPr/>
          </p:nvSpPr>
          <p:spPr>
            <a:xfrm>
              <a:off x="7056443" y="3899772"/>
              <a:ext cx="345367" cy="23512"/>
            </a:xfrm>
            <a:custGeom>
              <a:rect b="b" l="l" r="r" t="t"/>
              <a:pathLst>
                <a:path extrusionOk="0" h="23512" w="345367">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3" name="Google Shape;1683;p68"/>
            <p:cNvSpPr/>
            <p:nvPr/>
          </p:nvSpPr>
          <p:spPr>
            <a:xfrm>
              <a:off x="7043738" y="3937443"/>
              <a:ext cx="370776" cy="23512"/>
            </a:xfrm>
            <a:custGeom>
              <a:rect b="b" l="l" r="r" t="t"/>
              <a:pathLst>
                <a:path extrusionOk="0" h="23512" w="370776">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84" name="Google Shape;1684;p68"/>
          <p:cNvSpPr/>
          <p:nvPr/>
        </p:nvSpPr>
        <p:spPr>
          <a:xfrm>
            <a:off x="7643432" y="3659309"/>
            <a:ext cx="429716" cy="284169"/>
          </a:xfrm>
          <a:custGeom>
            <a:rect b="b" l="l" r="r" t="t"/>
            <a:pathLst>
              <a:path extrusionOk="0" h="284169" w="429716">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68"/>
          <p:cNvSpPr/>
          <p:nvPr/>
        </p:nvSpPr>
        <p:spPr>
          <a:xfrm>
            <a:off x="8220282" y="3638946"/>
            <a:ext cx="429639" cy="324902"/>
          </a:xfrm>
          <a:custGeom>
            <a:rect b="b" l="l" r="r" t="t"/>
            <a:pathLst>
              <a:path extrusionOk="0" h="324902" w="429639">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86" name="Google Shape;1686;p68"/>
          <p:cNvGrpSpPr/>
          <p:nvPr/>
        </p:nvGrpSpPr>
        <p:grpSpPr>
          <a:xfrm>
            <a:off x="8830823" y="3621767"/>
            <a:ext cx="414009" cy="313081"/>
            <a:chOff x="8830823" y="3621767"/>
            <a:chExt cx="414009" cy="313081"/>
          </a:xfrm>
        </p:grpSpPr>
        <p:sp>
          <p:nvSpPr>
            <p:cNvPr id="1687" name="Google Shape;1687;p68"/>
            <p:cNvSpPr/>
            <p:nvPr/>
          </p:nvSpPr>
          <p:spPr>
            <a:xfrm>
              <a:off x="8830823" y="3621767"/>
              <a:ext cx="414009" cy="313081"/>
            </a:xfrm>
            <a:custGeom>
              <a:rect b="b" l="l" r="r" t="t"/>
              <a:pathLst>
                <a:path extrusionOk="0" h="313081" w="414009">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8" name="Google Shape;1688;p68"/>
            <p:cNvSpPr/>
            <p:nvPr/>
          </p:nvSpPr>
          <p:spPr>
            <a:xfrm>
              <a:off x="8946150" y="3777478"/>
              <a:ext cx="67800" cy="67800"/>
            </a:xfrm>
            <a:custGeom>
              <a:rect b="b" l="l" r="r" t="t"/>
              <a:pathLst>
                <a:path extrusionOk="0" h="67800" w="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9" name="Google Shape;1689;p68"/>
            <p:cNvSpPr/>
            <p:nvPr/>
          </p:nvSpPr>
          <p:spPr>
            <a:xfrm>
              <a:off x="9135146" y="3771397"/>
              <a:ext cx="34211" cy="99257"/>
            </a:xfrm>
            <a:custGeom>
              <a:rect b="b" l="l" r="r" t="t"/>
              <a:pathLst>
                <a:path extrusionOk="0" h="99257" w="34211">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0" name="Google Shape;1690;p68"/>
            <p:cNvSpPr/>
            <p:nvPr/>
          </p:nvSpPr>
          <p:spPr>
            <a:xfrm>
              <a:off x="9114640" y="3781640"/>
              <a:ext cx="29966" cy="78770"/>
            </a:xfrm>
            <a:custGeom>
              <a:rect b="b" l="l" r="r" t="t"/>
              <a:pathLst>
                <a:path extrusionOk="0" h="78770" w="29966">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1" name="Google Shape;1691;p68"/>
            <p:cNvSpPr/>
            <p:nvPr/>
          </p:nvSpPr>
          <p:spPr>
            <a:xfrm>
              <a:off x="9094135" y="3791902"/>
              <a:ext cx="25720" cy="58262"/>
            </a:xfrm>
            <a:custGeom>
              <a:rect b="b" l="l" r="r" t="t"/>
              <a:pathLst>
                <a:path extrusionOk="0" h="58262" w="25720">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2" name="Google Shape;1692;p68"/>
            <p:cNvSpPr/>
            <p:nvPr/>
          </p:nvSpPr>
          <p:spPr>
            <a:xfrm>
              <a:off x="9155634" y="3761152"/>
              <a:ext cx="38500" cy="119764"/>
            </a:xfrm>
            <a:custGeom>
              <a:rect b="b" l="l" r="r" t="t"/>
              <a:pathLst>
                <a:path extrusionOk="0" h="119764" w="38500">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3" name="Google Shape;1693;p68"/>
            <p:cNvSpPr/>
            <p:nvPr/>
          </p:nvSpPr>
          <p:spPr>
            <a:xfrm>
              <a:off x="8946150" y="3875574"/>
              <a:ext cx="55383" cy="17253"/>
            </a:xfrm>
            <a:custGeom>
              <a:rect b="b" l="l" r="r" t="t"/>
              <a:pathLst>
                <a:path extrusionOk="0" h="17253" w="5538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4" name="Google Shape;1694;p68"/>
            <p:cNvSpPr/>
            <p:nvPr/>
          </p:nvSpPr>
          <p:spPr>
            <a:xfrm>
              <a:off x="9011693" y="3875574"/>
              <a:ext cx="68321" cy="17253"/>
            </a:xfrm>
            <a:custGeom>
              <a:rect b="b" l="l" r="r" t="t"/>
              <a:pathLst>
                <a:path extrusionOk="0" h="17253" w="68321">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95" name="Google Shape;1695;p68"/>
          <p:cNvSpPr/>
          <p:nvPr/>
        </p:nvSpPr>
        <p:spPr>
          <a:xfrm>
            <a:off x="9443816" y="3622397"/>
            <a:ext cx="311814" cy="311814"/>
          </a:xfrm>
          <a:custGeom>
            <a:rect b="b" l="l" r="r" t="t"/>
            <a:pathLst>
              <a:path extrusionOk="0" h="311814" w="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6" name="Google Shape;1696;p68"/>
          <p:cNvSpPr/>
          <p:nvPr/>
        </p:nvSpPr>
        <p:spPr>
          <a:xfrm>
            <a:off x="10032331" y="3669221"/>
            <a:ext cx="370917" cy="287636"/>
          </a:xfrm>
          <a:custGeom>
            <a:rect b="b" l="l" r="r" t="t"/>
            <a:pathLst>
              <a:path extrusionOk="0" h="287636" w="370917">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97" name="Google Shape;1697;p68"/>
          <p:cNvGrpSpPr/>
          <p:nvPr/>
        </p:nvGrpSpPr>
        <p:grpSpPr>
          <a:xfrm>
            <a:off x="10604755" y="3699342"/>
            <a:ext cx="365081" cy="241426"/>
            <a:chOff x="10604755" y="3699342"/>
            <a:chExt cx="365081" cy="241426"/>
          </a:xfrm>
        </p:grpSpPr>
        <p:sp>
          <p:nvSpPr>
            <p:cNvPr id="1698" name="Google Shape;1698;p68"/>
            <p:cNvSpPr/>
            <p:nvPr/>
          </p:nvSpPr>
          <p:spPr>
            <a:xfrm>
              <a:off x="10604755" y="3699342"/>
              <a:ext cx="365081" cy="241426"/>
            </a:xfrm>
            <a:custGeom>
              <a:rect b="b" l="l" r="r" t="t"/>
              <a:pathLst>
                <a:path extrusionOk="0" h="241426" w="365081">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9" name="Google Shape;1699;p68"/>
            <p:cNvSpPr/>
            <p:nvPr/>
          </p:nvSpPr>
          <p:spPr>
            <a:xfrm>
              <a:off x="10650584" y="3774613"/>
              <a:ext cx="69967" cy="69968"/>
            </a:xfrm>
            <a:custGeom>
              <a:rect b="b" l="l" r="r" t="t"/>
              <a:pathLst>
                <a:path extrusionOk="0" h="69968" w="69967">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0" name="Google Shape;1700;p68"/>
            <p:cNvSpPr/>
            <p:nvPr/>
          </p:nvSpPr>
          <p:spPr>
            <a:xfrm>
              <a:off x="10855348" y="3768018"/>
              <a:ext cx="33572" cy="104075"/>
            </a:xfrm>
            <a:custGeom>
              <a:rect b="b" l="l" r="r" t="t"/>
              <a:pathLst>
                <a:path extrusionOk="0" h="104075" w="33572">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1" name="Google Shape;1701;p68"/>
            <p:cNvSpPr/>
            <p:nvPr/>
          </p:nvSpPr>
          <p:spPr>
            <a:xfrm>
              <a:off x="10833125" y="3779129"/>
              <a:ext cx="29026" cy="81852"/>
            </a:xfrm>
            <a:custGeom>
              <a:rect b="b" l="l" r="r" t="t"/>
              <a:pathLst>
                <a:path extrusionOk="0" h="81852" w="29026">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2" name="Google Shape;1702;p68"/>
            <p:cNvSpPr/>
            <p:nvPr/>
          </p:nvSpPr>
          <p:spPr>
            <a:xfrm>
              <a:off x="10810916" y="3790233"/>
              <a:ext cx="24422" cy="59643"/>
            </a:xfrm>
            <a:custGeom>
              <a:rect b="b" l="l" r="r" t="t"/>
              <a:pathLst>
                <a:path extrusionOk="0" h="59643" w="24422">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3" name="Google Shape;1703;p68"/>
            <p:cNvSpPr/>
            <p:nvPr/>
          </p:nvSpPr>
          <p:spPr>
            <a:xfrm>
              <a:off x="10877557" y="3756913"/>
              <a:ext cx="38237" cy="126284"/>
            </a:xfrm>
            <a:custGeom>
              <a:rect b="b" l="l" r="r" t="t"/>
              <a:pathLst>
                <a:path extrusionOk="0" h="126284" w="38237">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4" name="Google Shape;1704;p68"/>
            <p:cNvSpPr/>
            <p:nvPr/>
          </p:nvSpPr>
          <p:spPr>
            <a:xfrm>
              <a:off x="10650584" y="3880903"/>
              <a:ext cx="56524" cy="15211"/>
            </a:xfrm>
            <a:custGeom>
              <a:rect b="b" l="l" r="r" t="t"/>
              <a:pathLst>
                <a:path extrusionOk="0" h="15211" w="56524">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5" name="Google Shape;1705;p68"/>
            <p:cNvSpPr/>
            <p:nvPr/>
          </p:nvSpPr>
          <p:spPr>
            <a:xfrm>
              <a:off x="10721606" y="3880903"/>
              <a:ext cx="70533" cy="15211"/>
            </a:xfrm>
            <a:custGeom>
              <a:rect b="b" l="l" r="r" t="t"/>
              <a:pathLst>
                <a:path extrusionOk="0" h="15211" w="70533">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06" name="Google Shape;1706;p68"/>
          <p:cNvSpPr/>
          <p:nvPr/>
        </p:nvSpPr>
        <p:spPr>
          <a:xfrm>
            <a:off x="1152118" y="4347717"/>
            <a:ext cx="376226" cy="267696"/>
          </a:xfrm>
          <a:custGeom>
            <a:rect b="b" l="l" r="r" t="t"/>
            <a:pathLst>
              <a:path extrusionOk="0" h="267696" w="37622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07" name="Google Shape;1707;p68"/>
          <p:cNvGrpSpPr/>
          <p:nvPr/>
        </p:nvGrpSpPr>
        <p:grpSpPr>
          <a:xfrm>
            <a:off x="1727833" y="4386197"/>
            <a:ext cx="375880" cy="211610"/>
            <a:chOff x="1727833" y="4386197"/>
            <a:chExt cx="375880" cy="211610"/>
          </a:xfrm>
        </p:grpSpPr>
        <p:sp>
          <p:nvSpPr>
            <p:cNvPr id="1708" name="Google Shape;1708;p68"/>
            <p:cNvSpPr/>
            <p:nvPr/>
          </p:nvSpPr>
          <p:spPr>
            <a:xfrm>
              <a:off x="1727833" y="4386197"/>
              <a:ext cx="375880" cy="211610"/>
            </a:xfrm>
            <a:custGeom>
              <a:rect b="b" l="l" r="r" t="t"/>
              <a:pathLst>
                <a:path extrusionOk="0" h="211610" w="37588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68"/>
            <p:cNvSpPr/>
            <p:nvPr/>
          </p:nvSpPr>
          <p:spPr>
            <a:xfrm>
              <a:off x="1870049" y="4446563"/>
              <a:ext cx="91447" cy="91162"/>
            </a:xfrm>
            <a:custGeom>
              <a:rect b="b" l="l" r="r" t="t"/>
              <a:pathLst>
                <a:path extrusionOk="0" h="91162" w="91447">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0" name="Google Shape;1710;p68"/>
          <p:cNvGrpSpPr/>
          <p:nvPr/>
        </p:nvGrpSpPr>
        <p:grpSpPr>
          <a:xfrm>
            <a:off x="2371486" y="4364584"/>
            <a:ext cx="266070" cy="327470"/>
            <a:chOff x="2371486" y="4364584"/>
            <a:chExt cx="266070" cy="327470"/>
          </a:xfrm>
        </p:grpSpPr>
        <p:sp>
          <p:nvSpPr>
            <p:cNvPr id="1711" name="Google Shape;1711;p68"/>
            <p:cNvSpPr/>
            <p:nvPr/>
          </p:nvSpPr>
          <p:spPr>
            <a:xfrm>
              <a:off x="2371486" y="4364584"/>
              <a:ext cx="266070" cy="327470"/>
            </a:xfrm>
            <a:custGeom>
              <a:rect b="b" l="l" r="r" t="t"/>
              <a:pathLst>
                <a:path extrusionOk="0" h="327470" w="2660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2" name="Google Shape;1712;p68"/>
            <p:cNvSpPr/>
            <p:nvPr/>
          </p:nvSpPr>
          <p:spPr>
            <a:xfrm>
              <a:off x="2416503" y="4412340"/>
              <a:ext cx="87164" cy="13644"/>
            </a:xfrm>
            <a:custGeom>
              <a:rect b="b" l="l" r="r" t="t"/>
              <a:pathLst>
                <a:path extrusionOk="0" h="13644" w="8716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68"/>
            <p:cNvSpPr/>
            <p:nvPr/>
          </p:nvSpPr>
          <p:spPr>
            <a:xfrm>
              <a:off x="2416503" y="4439630"/>
              <a:ext cx="50401" cy="13644"/>
            </a:xfrm>
            <a:custGeom>
              <a:rect b="b" l="l" r="r" t="t"/>
              <a:pathLst>
                <a:path extrusionOk="0" h="13644" w="50401">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68"/>
            <p:cNvSpPr/>
            <p:nvPr/>
          </p:nvSpPr>
          <p:spPr>
            <a:xfrm>
              <a:off x="2475526" y="4439630"/>
              <a:ext cx="57989" cy="13644"/>
            </a:xfrm>
            <a:custGeom>
              <a:rect b="b" l="l" r="r" t="t"/>
              <a:pathLst>
                <a:path extrusionOk="0" h="13644" w="57989">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68"/>
            <p:cNvSpPr/>
            <p:nvPr/>
          </p:nvSpPr>
          <p:spPr>
            <a:xfrm>
              <a:off x="2415831" y="4470330"/>
              <a:ext cx="177380" cy="95512"/>
            </a:xfrm>
            <a:custGeom>
              <a:rect b="b" l="l" r="r" t="t"/>
              <a:pathLst>
                <a:path extrusionOk="0" h="95512" w="177380">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68"/>
            <p:cNvSpPr/>
            <p:nvPr/>
          </p:nvSpPr>
          <p:spPr>
            <a:xfrm>
              <a:off x="2512015" y="4574024"/>
              <a:ext cx="77910" cy="66651"/>
            </a:xfrm>
            <a:custGeom>
              <a:rect b="b" l="l" r="r" t="t"/>
              <a:pathLst>
                <a:path extrusionOk="0" h="66651" w="77910">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7" name="Google Shape;1717;p68"/>
            <p:cNvSpPr/>
            <p:nvPr/>
          </p:nvSpPr>
          <p:spPr>
            <a:xfrm>
              <a:off x="2416503" y="4589720"/>
              <a:ext cx="87164" cy="13644"/>
            </a:xfrm>
            <a:custGeom>
              <a:rect b="b" l="l" r="r" t="t"/>
              <a:pathLst>
                <a:path extrusionOk="0" h="13644" w="8716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8" name="Google Shape;1718;p68"/>
          <p:cNvSpPr/>
          <p:nvPr/>
        </p:nvSpPr>
        <p:spPr>
          <a:xfrm>
            <a:off x="2938543" y="4373009"/>
            <a:ext cx="362934" cy="272200"/>
          </a:xfrm>
          <a:custGeom>
            <a:rect b="b" l="l" r="r" t="t"/>
            <a:pathLst>
              <a:path extrusionOk="0" h="272200" w="362934">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19" name="Google Shape;1719;p68"/>
          <p:cNvGrpSpPr/>
          <p:nvPr/>
        </p:nvGrpSpPr>
        <p:grpSpPr>
          <a:xfrm>
            <a:off x="3573331" y="4307388"/>
            <a:ext cx="365081" cy="348355"/>
            <a:chOff x="3573331" y="4307388"/>
            <a:chExt cx="365081" cy="348355"/>
          </a:xfrm>
        </p:grpSpPr>
        <p:sp>
          <p:nvSpPr>
            <p:cNvPr id="1720" name="Google Shape;1720;p68"/>
            <p:cNvSpPr/>
            <p:nvPr/>
          </p:nvSpPr>
          <p:spPr>
            <a:xfrm>
              <a:off x="3573331" y="4307388"/>
              <a:ext cx="365081" cy="348355"/>
            </a:xfrm>
            <a:custGeom>
              <a:rect b="b" l="l" r="r" t="t"/>
              <a:pathLst>
                <a:path extrusionOk="0" h="348355" w="365081">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68"/>
            <p:cNvSpPr/>
            <p:nvPr/>
          </p:nvSpPr>
          <p:spPr>
            <a:xfrm>
              <a:off x="3708276" y="4367797"/>
              <a:ext cx="96098" cy="96232"/>
            </a:xfrm>
            <a:custGeom>
              <a:rect b="b" l="l" r="r" t="t"/>
              <a:pathLst>
                <a:path extrusionOk="0" h="96232" w="96098">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2" name="Google Shape;1722;p68"/>
          <p:cNvGrpSpPr/>
          <p:nvPr/>
        </p:nvGrpSpPr>
        <p:grpSpPr>
          <a:xfrm>
            <a:off x="4106013" y="4308962"/>
            <a:ext cx="389105" cy="371616"/>
            <a:chOff x="4106013" y="4308962"/>
            <a:chExt cx="389105" cy="371616"/>
          </a:xfrm>
        </p:grpSpPr>
        <p:sp>
          <p:nvSpPr>
            <p:cNvPr id="1723" name="Google Shape;1723;p68"/>
            <p:cNvSpPr/>
            <p:nvPr/>
          </p:nvSpPr>
          <p:spPr>
            <a:xfrm>
              <a:off x="4106013" y="4308962"/>
              <a:ext cx="389105" cy="371616"/>
            </a:xfrm>
            <a:custGeom>
              <a:rect b="b" l="l" r="r" t="t"/>
              <a:pathLst>
                <a:path extrusionOk="0" h="371616" w="389105">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68"/>
            <p:cNvSpPr/>
            <p:nvPr/>
          </p:nvSpPr>
          <p:spPr>
            <a:xfrm>
              <a:off x="4249792" y="4373405"/>
              <a:ext cx="102515" cy="102658"/>
            </a:xfrm>
            <a:custGeom>
              <a:rect b="b" l="l" r="r" t="t"/>
              <a:pathLst>
                <a:path extrusionOk="0" h="102658" w="102515">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25" name="Google Shape;1725;p68"/>
          <p:cNvSpPr/>
          <p:nvPr/>
        </p:nvSpPr>
        <p:spPr>
          <a:xfrm>
            <a:off x="4699815" y="4305044"/>
            <a:ext cx="365055" cy="365082"/>
          </a:xfrm>
          <a:custGeom>
            <a:rect b="b" l="l" r="r" t="t"/>
            <a:pathLst>
              <a:path extrusionOk="0" h="365082" w="365055">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26" name="Google Shape;1726;p68"/>
          <p:cNvGrpSpPr/>
          <p:nvPr/>
        </p:nvGrpSpPr>
        <p:grpSpPr>
          <a:xfrm>
            <a:off x="5264615" y="4302232"/>
            <a:ext cx="389406" cy="389460"/>
            <a:chOff x="5264615" y="4302232"/>
            <a:chExt cx="389406" cy="389460"/>
          </a:xfrm>
        </p:grpSpPr>
        <p:sp>
          <p:nvSpPr>
            <p:cNvPr id="1727" name="Google Shape;1727;p68"/>
            <p:cNvSpPr/>
            <p:nvPr/>
          </p:nvSpPr>
          <p:spPr>
            <a:xfrm>
              <a:off x="5264615" y="4320821"/>
              <a:ext cx="370781" cy="370871"/>
            </a:xfrm>
            <a:custGeom>
              <a:rect b="b" l="l" r="r" t="t"/>
              <a:pathLst>
                <a:path extrusionOk="0" h="370871" w="37078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68"/>
            <p:cNvSpPr/>
            <p:nvPr/>
          </p:nvSpPr>
          <p:spPr>
            <a:xfrm>
              <a:off x="5501397" y="4302232"/>
              <a:ext cx="152624" cy="152624"/>
            </a:xfrm>
            <a:custGeom>
              <a:rect b="b" l="l" r="r" t="t"/>
              <a:pathLst>
                <a:path extrusionOk="0" h="152624" w="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9" name="Google Shape;1729;p68"/>
            <p:cNvSpPr/>
            <p:nvPr/>
          </p:nvSpPr>
          <p:spPr>
            <a:xfrm>
              <a:off x="5485345" y="4350360"/>
              <a:ext cx="120549" cy="120548"/>
            </a:xfrm>
            <a:custGeom>
              <a:rect b="b" l="l" r="r" t="t"/>
              <a:pathLst>
                <a:path extrusionOk="0" h="120548" w="120549">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68"/>
            <p:cNvSpPr/>
            <p:nvPr/>
          </p:nvSpPr>
          <p:spPr>
            <a:xfrm>
              <a:off x="5469291" y="4398488"/>
              <a:ext cx="88475" cy="88474"/>
            </a:xfrm>
            <a:custGeom>
              <a:rect b="b" l="l" r="r" t="t"/>
              <a:pathLst>
                <a:path extrusionOk="0" h="88474" w="88475">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1" name="Google Shape;1731;p68"/>
          <p:cNvGrpSpPr/>
          <p:nvPr/>
        </p:nvGrpSpPr>
        <p:grpSpPr>
          <a:xfrm>
            <a:off x="5923936" y="4325218"/>
            <a:ext cx="365261" cy="365262"/>
            <a:chOff x="5923936" y="4325218"/>
            <a:chExt cx="365261" cy="365262"/>
          </a:xfrm>
        </p:grpSpPr>
        <p:sp>
          <p:nvSpPr>
            <p:cNvPr id="1732" name="Google Shape;1732;p68"/>
            <p:cNvSpPr/>
            <p:nvPr/>
          </p:nvSpPr>
          <p:spPr>
            <a:xfrm>
              <a:off x="5923936" y="4325218"/>
              <a:ext cx="365261" cy="365262"/>
            </a:xfrm>
            <a:custGeom>
              <a:rect b="b" l="l" r="r" t="t"/>
              <a:pathLst>
                <a:path extrusionOk="0" h="365262" w="365261">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3" name="Google Shape;1733;p68"/>
            <p:cNvSpPr/>
            <p:nvPr/>
          </p:nvSpPr>
          <p:spPr>
            <a:xfrm>
              <a:off x="6027602" y="4399412"/>
              <a:ext cx="157929" cy="216874"/>
            </a:xfrm>
            <a:custGeom>
              <a:rect b="b" l="l" r="r" t="t"/>
              <a:pathLst>
                <a:path extrusionOk="0" h="216874" w="157929">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34" name="Google Shape;1734;p68"/>
          <p:cNvSpPr/>
          <p:nvPr/>
        </p:nvSpPr>
        <p:spPr>
          <a:xfrm>
            <a:off x="6487422" y="4325004"/>
            <a:ext cx="330184" cy="345921"/>
          </a:xfrm>
          <a:custGeom>
            <a:rect b="b" l="l" r="r" t="t"/>
            <a:pathLst>
              <a:path extrusionOk="0" h="345921" w="330184">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68"/>
          <p:cNvSpPr/>
          <p:nvPr/>
        </p:nvSpPr>
        <p:spPr>
          <a:xfrm>
            <a:off x="7086265" y="4364942"/>
            <a:ext cx="345921" cy="345921"/>
          </a:xfrm>
          <a:custGeom>
            <a:rect b="b" l="l" r="r" t="t"/>
            <a:pathLst>
              <a:path extrusionOk="0" h="345921" w="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36" name="Google Shape;1736;p68"/>
          <p:cNvGrpSpPr/>
          <p:nvPr/>
        </p:nvGrpSpPr>
        <p:grpSpPr>
          <a:xfrm>
            <a:off x="7640739" y="4320507"/>
            <a:ext cx="365081" cy="325951"/>
            <a:chOff x="7640739" y="4320507"/>
            <a:chExt cx="365081" cy="325951"/>
          </a:xfrm>
        </p:grpSpPr>
        <p:sp>
          <p:nvSpPr>
            <p:cNvPr id="1737" name="Google Shape;1737;p68"/>
            <p:cNvSpPr/>
            <p:nvPr/>
          </p:nvSpPr>
          <p:spPr>
            <a:xfrm>
              <a:off x="7640739" y="4320507"/>
              <a:ext cx="365081" cy="325951"/>
            </a:xfrm>
            <a:custGeom>
              <a:rect b="b" l="l" r="r" t="t"/>
              <a:pathLst>
                <a:path extrusionOk="0" h="325951" w="36508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8" name="Google Shape;1738;p68"/>
            <p:cNvSpPr/>
            <p:nvPr/>
          </p:nvSpPr>
          <p:spPr>
            <a:xfrm>
              <a:off x="7912991" y="4495039"/>
              <a:ext cx="30423" cy="30987"/>
            </a:xfrm>
            <a:custGeom>
              <a:rect b="b" l="l" r="r" t="t"/>
              <a:pathLst>
                <a:path extrusionOk="0" h="30987" w="30423">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9" name="Google Shape;1739;p68"/>
          <p:cNvGrpSpPr/>
          <p:nvPr/>
        </p:nvGrpSpPr>
        <p:grpSpPr>
          <a:xfrm>
            <a:off x="8277172" y="4352829"/>
            <a:ext cx="342263" cy="342264"/>
            <a:chOff x="8277172" y="4352829"/>
            <a:chExt cx="342263" cy="342264"/>
          </a:xfrm>
        </p:grpSpPr>
        <p:sp>
          <p:nvSpPr>
            <p:cNvPr id="1740" name="Google Shape;1740;p68"/>
            <p:cNvSpPr/>
            <p:nvPr/>
          </p:nvSpPr>
          <p:spPr>
            <a:xfrm>
              <a:off x="8406046" y="4426986"/>
              <a:ext cx="15211" cy="193950"/>
            </a:xfrm>
            <a:custGeom>
              <a:rect b="b" l="l" r="r" t="t"/>
              <a:pathLst>
                <a:path extrusionOk="0" h="193950" w="15211">
                  <a:moveTo>
                    <a:pt x="0" y="0"/>
                  </a:moveTo>
                  <a:lnTo>
                    <a:pt x="0" y="19395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1" name="Google Shape;1741;p68"/>
            <p:cNvSpPr/>
            <p:nvPr/>
          </p:nvSpPr>
          <p:spPr>
            <a:xfrm>
              <a:off x="8406046" y="4563829"/>
              <a:ext cx="109770" cy="57108"/>
            </a:xfrm>
            <a:custGeom>
              <a:rect b="b" l="l" r="r" t="t"/>
              <a:pathLst>
                <a:path extrusionOk="0" h="57108" w="109770">
                  <a:moveTo>
                    <a:pt x="109771" y="0"/>
                  </a:moveTo>
                  <a:cubicBezTo>
                    <a:pt x="109771" y="31566"/>
                    <a:pt x="81419" y="57108"/>
                    <a:pt x="46382" y="57108"/>
                  </a:cubicBezTo>
                  <a:lnTo>
                    <a:pt x="0" y="57108"/>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68"/>
            <p:cNvSpPr/>
            <p:nvPr/>
          </p:nvSpPr>
          <p:spPr>
            <a:xfrm>
              <a:off x="8406046" y="4506722"/>
              <a:ext cx="109770" cy="57106"/>
            </a:xfrm>
            <a:custGeom>
              <a:rect b="b" l="l" r="r" t="t"/>
              <a:pathLst>
                <a:path extrusionOk="0" h="57106" w="109770">
                  <a:moveTo>
                    <a:pt x="0" y="0"/>
                  </a:moveTo>
                  <a:lnTo>
                    <a:pt x="46382" y="0"/>
                  </a:lnTo>
                  <a:cubicBezTo>
                    <a:pt x="81419" y="0"/>
                    <a:pt x="109771" y="25542"/>
                    <a:pt x="109771" y="57107"/>
                  </a:cubicBez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3" name="Google Shape;1743;p68"/>
            <p:cNvSpPr/>
            <p:nvPr/>
          </p:nvSpPr>
          <p:spPr>
            <a:xfrm>
              <a:off x="8380792" y="4468692"/>
              <a:ext cx="80139" cy="15211"/>
            </a:xfrm>
            <a:custGeom>
              <a:rect b="b" l="l" r="r" t="t"/>
              <a:pathLst>
                <a:path extrusionOk="0" h="15211" w="80139">
                  <a:moveTo>
                    <a:pt x="0" y="0"/>
                  </a:moveTo>
                  <a:lnTo>
                    <a:pt x="26959" y="0"/>
                  </a:lnTo>
                  <a:lnTo>
                    <a:pt x="27698" y="0"/>
                  </a:lnTo>
                  <a:lnTo>
                    <a:pt x="80139"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4" name="Google Shape;1744;p68"/>
            <p:cNvSpPr/>
            <p:nvPr/>
          </p:nvSpPr>
          <p:spPr>
            <a:xfrm>
              <a:off x="8380792" y="4506722"/>
              <a:ext cx="24579" cy="15211"/>
            </a:xfrm>
            <a:custGeom>
              <a:rect b="b" l="l" r="r" t="t"/>
              <a:pathLst>
                <a:path extrusionOk="0" h="15211" w="24579">
                  <a:moveTo>
                    <a:pt x="0" y="0"/>
                  </a:moveTo>
                  <a:lnTo>
                    <a:pt x="24580"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68"/>
            <p:cNvSpPr/>
            <p:nvPr/>
          </p:nvSpPr>
          <p:spPr>
            <a:xfrm>
              <a:off x="8406046" y="4426986"/>
              <a:ext cx="96048" cy="15211"/>
            </a:xfrm>
            <a:custGeom>
              <a:rect b="b" l="l" r="r" t="t"/>
              <a:pathLst>
                <a:path extrusionOk="0" h="15211" w="96048">
                  <a:moveTo>
                    <a:pt x="0" y="0"/>
                  </a:moveTo>
                  <a:lnTo>
                    <a:pt x="96048"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68"/>
            <p:cNvSpPr/>
            <p:nvPr/>
          </p:nvSpPr>
          <p:spPr>
            <a:xfrm>
              <a:off x="8277172" y="4352829"/>
              <a:ext cx="342263" cy="342264"/>
            </a:xfrm>
            <a:custGeom>
              <a:rect b="b" l="l" r="r" t="t"/>
              <a:pathLst>
                <a:path extrusionOk="0" h="342264" w="342263">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47" name="Google Shape;1747;p68"/>
          <p:cNvSpPr/>
          <p:nvPr/>
        </p:nvSpPr>
        <p:spPr>
          <a:xfrm>
            <a:off x="8880475" y="4364173"/>
            <a:ext cx="327470" cy="327470"/>
          </a:xfrm>
          <a:custGeom>
            <a:rect b="b" l="l" r="r" t="t"/>
            <a:pathLst>
              <a:path extrusionOk="0" h="327470" w="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48" name="Google Shape;1748;p68"/>
          <p:cNvGrpSpPr/>
          <p:nvPr/>
        </p:nvGrpSpPr>
        <p:grpSpPr>
          <a:xfrm>
            <a:off x="9376308" y="4397745"/>
            <a:ext cx="501596" cy="260986"/>
            <a:chOff x="9376308" y="4397745"/>
            <a:chExt cx="501596" cy="260986"/>
          </a:xfrm>
        </p:grpSpPr>
        <p:sp>
          <p:nvSpPr>
            <p:cNvPr id="1749" name="Google Shape;1749;p68"/>
            <p:cNvSpPr/>
            <p:nvPr/>
          </p:nvSpPr>
          <p:spPr>
            <a:xfrm>
              <a:off x="9442926" y="4577223"/>
              <a:ext cx="50159" cy="50159"/>
            </a:xfrm>
            <a:custGeom>
              <a:rect b="b" l="l" r="r" t="t"/>
              <a:pathLst>
                <a:path extrusionOk="0" h="50159" w="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68"/>
            <p:cNvSpPr/>
            <p:nvPr/>
          </p:nvSpPr>
          <p:spPr>
            <a:xfrm>
              <a:off x="9729776" y="4577223"/>
              <a:ext cx="50159" cy="50159"/>
            </a:xfrm>
            <a:custGeom>
              <a:rect b="b" l="l" r="r" t="t"/>
              <a:pathLst>
                <a:path extrusionOk="0" h="50159" w="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1" name="Google Shape;1751;p68"/>
            <p:cNvSpPr/>
            <p:nvPr/>
          </p:nvSpPr>
          <p:spPr>
            <a:xfrm>
              <a:off x="9376308" y="4397745"/>
              <a:ext cx="501596" cy="260986"/>
            </a:xfrm>
            <a:custGeom>
              <a:rect b="b" l="l" r="r" t="t"/>
              <a:pathLst>
                <a:path extrusionOk="0" h="260986" w="50159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2" name="Google Shape;1752;p68"/>
            <p:cNvSpPr/>
            <p:nvPr/>
          </p:nvSpPr>
          <p:spPr>
            <a:xfrm>
              <a:off x="9522476" y="4433798"/>
              <a:ext cx="143816" cy="72888"/>
            </a:xfrm>
            <a:custGeom>
              <a:rect b="b" l="l" r="r" t="t"/>
              <a:pathLst>
                <a:path extrusionOk="0" h="72888" w="143816">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3" name="Google Shape;1753;p68"/>
            <p:cNvSpPr/>
            <p:nvPr/>
          </p:nvSpPr>
          <p:spPr>
            <a:xfrm>
              <a:off x="9685103" y="4433798"/>
              <a:ext cx="126197" cy="72888"/>
            </a:xfrm>
            <a:custGeom>
              <a:rect b="b" l="l" r="r" t="t"/>
              <a:pathLst>
                <a:path extrusionOk="0" h="72888" w="126197">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54" name="Google Shape;1754;p68"/>
          <p:cNvGrpSpPr/>
          <p:nvPr/>
        </p:nvGrpSpPr>
        <p:grpSpPr>
          <a:xfrm>
            <a:off x="10037981" y="4390813"/>
            <a:ext cx="355840" cy="253354"/>
            <a:chOff x="10037981" y="4390813"/>
            <a:chExt cx="355840" cy="253354"/>
          </a:xfrm>
        </p:grpSpPr>
        <p:sp>
          <p:nvSpPr>
            <p:cNvPr id="1755" name="Google Shape;1755;p68"/>
            <p:cNvSpPr/>
            <p:nvPr/>
          </p:nvSpPr>
          <p:spPr>
            <a:xfrm>
              <a:off x="10064821" y="4520279"/>
              <a:ext cx="302136" cy="107522"/>
            </a:xfrm>
            <a:custGeom>
              <a:rect b="b" l="l" r="r" t="t"/>
              <a:pathLst>
                <a:path extrusionOk="0" h="107522" w="302136">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6" name="Google Shape;1756;p68"/>
            <p:cNvSpPr/>
            <p:nvPr/>
          </p:nvSpPr>
          <p:spPr>
            <a:xfrm>
              <a:off x="10067365" y="4416341"/>
              <a:ext cx="61511" cy="16051"/>
            </a:xfrm>
            <a:custGeom>
              <a:rect b="b" l="l" r="r" t="t"/>
              <a:pathLst>
                <a:path extrusionOk="0" h="16051" w="6151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7" name="Google Shape;1757;p68"/>
            <p:cNvSpPr/>
            <p:nvPr/>
          </p:nvSpPr>
          <p:spPr>
            <a:xfrm>
              <a:off x="10037981" y="4390813"/>
              <a:ext cx="355840" cy="253354"/>
            </a:xfrm>
            <a:custGeom>
              <a:rect b="b" l="l" r="r" t="t"/>
              <a:pathLst>
                <a:path extrusionOk="0" h="253354" w="355840">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68"/>
            <p:cNvSpPr/>
            <p:nvPr/>
          </p:nvSpPr>
          <p:spPr>
            <a:xfrm>
              <a:off x="10078677" y="4470919"/>
              <a:ext cx="278497" cy="9301"/>
            </a:xfrm>
            <a:custGeom>
              <a:rect b="b" l="l" r="r" t="t"/>
              <a:pathLst>
                <a:path extrusionOk="0" h="9301" w="278497">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9" name="Google Shape;1759;p68"/>
            <p:cNvSpPr/>
            <p:nvPr/>
          </p:nvSpPr>
          <p:spPr>
            <a:xfrm>
              <a:off x="10150653" y="4455620"/>
              <a:ext cx="37644" cy="37644"/>
            </a:xfrm>
            <a:custGeom>
              <a:rect b="b" l="l" r="r" t="t"/>
              <a:pathLst>
                <a:path extrusionOk="0" h="37644" w="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0" name="Google Shape;1760;p68"/>
          <p:cNvGrpSpPr/>
          <p:nvPr/>
        </p:nvGrpSpPr>
        <p:grpSpPr>
          <a:xfrm>
            <a:off x="10677750" y="4321121"/>
            <a:ext cx="280444" cy="392771"/>
            <a:chOff x="10677750" y="4321121"/>
            <a:chExt cx="280444" cy="392771"/>
          </a:xfrm>
        </p:grpSpPr>
        <p:sp>
          <p:nvSpPr>
            <p:cNvPr id="1761" name="Google Shape;1761;p68"/>
            <p:cNvSpPr/>
            <p:nvPr/>
          </p:nvSpPr>
          <p:spPr>
            <a:xfrm>
              <a:off x="10741544" y="4585560"/>
              <a:ext cx="152853" cy="128332"/>
            </a:xfrm>
            <a:custGeom>
              <a:rect b="b" l="l" r="r" t="t"/>
              <a:pathLst>
                <a:path extrusionOk="0" h="128332" w="152853">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2" name="Google Shape;1762;p68"/>
            <p:cNvSpPr/>
            <p:nvPr/>
          </p:nvSpPr>
          <p:spPr>
            <a:xfrm>
              <a:off x="10677750" y="4321121"/>
              <a:ext cx="280444" cy="264440"/>
            </a:xfrm>
            <a:custGeom>
              <a:rect b="b" l="l" r="r" t="t"/>
              <a:pathLst>
                <a:path extrusionOk="0" h="264440" w="280444">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68"/>
            <p:cNvSpPr/>
            <p:nvPr/>
          </p:nvSpPr>
          <p:spPr>
            <a:xfrm>
              <a:off x="10740930" y="4615859"/>
              <a:ext cx="157363" cy="1639"/>
            </a:xfrm>
            <a:custGeom>
              <a:rect b="b" l="l" r="r" t="t"/>
              <a:pathLst>
                <a:path extrusionOk="0" h="1639" w="157363">
                  <a:moveTo>
                    <a:pt x="0" y="0"/>
                  </a:moveTo>
                  <a:lnTo>
                    <a:pt x="157363"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4" name="Google Shape;1764;p68"/>
            <p:cNvSpPr/>
            <p:nvPr/>
          </p:nvSpPr>
          <p:spPr>
            <a:xfrm>
              <a:off x="10772119" y="4357824"/>
              <a:ext cx="21576" cy="228055"/>
            </a:xfrm>
            <a:custGeom>
              <a:rect b="b" l="l" r="r" t="t"/>
              <a:pathLst>
                <a:path extrusionOk="0" h="228055" w="21576">
                  <a:moveTo>
                    <a:pt x="0" y="0"/>
                  </a:moveTo>
                  <a:lnTo>
                    <a:pt x="21577" y="228055"/>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5" name="Google Shape;1765;p68"/>
            <p:cNvSpPr/>
            <p:nvPr/>
          </p:nvSpPr>
          <p:spPr>
            <a:xfrm>
              <a:off x="10842249" y="4357824"/>
              <a:ext cx="21576" cy="228055"/>
            </a:xfrm>
            <a:custGeom>
              <a:rect b="b" l="l" r="r" t="t"/>
              <a:pathLst>
                <a:path extrusionOk="0" h="228055" w="21576">
                  <a:moveTo>
                    <a:pt x="0" y="228055"/>
                  </a:moveTo>
                  <a:lnTo>
                    <a:pt x="21577"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6" name="Google Shape;1766;p68"/>
            <p:cNvSpPr/>
            <p:nvPr/>
          </p:nvSpPr>
          <p:spPr>
            <a:xfrm>
              <a:off x="10700266" y="4433024"/>
              <a:ext cx="235411" cy="13079"/>
            </a:xfrm>
            <a:custGeom>
              <a:rect b="b" l="l" r="r" t="t"/>
              <a:pathLst>
                <a:path extrusionOk="0" h="13079" w="235411">
                  <a:moveTo>
                    <a:pt x="0" y="0"/>
                  </a:moveTo>
                  <a:lnTo>
                    <a:pt x="41283" y="13079"/>
                  </a:lnTo>
                  <a:lnTo>
                    <a:pt x="78967" y="0"/>
                  </a:lnTo>
                  <a:lnTo>
                    <a:pt x="117706" y="13079"/>
                  </a:lnTo>
                  <a:lnTo>
                    <a:pt x="156445" y="0"/>
                  </a:lnTo>
                  <a:lnTo>
                    <a:pt x="194135" y="13079"/>
                  </a:lnTo>
                  <a:lnTo>
                    <a:pt x="235412"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7" name="Google Shape;1767;p68"/>
            <p:cNvSpPr/>
            <p:nvPr/>
          </p:nvSpPr>
          <p:spPr>
            <a:xfrm>
              <a:off x="10842249" y="4357824"/>
              <a:ext cx="21576" cy="228055"/>
            </a:xfrm>
            <a:custGeom>
              <a:rect b="b" l="l" r="r" t="t"/>
              <a:pathLst>
                <a:path extrusionOk="0" h="228055" w="21576">
                  <a:moveTo>
                    <a:pt x="21577" y="0"/>
                  </a:moveTo>
                  <a:lnTo>
                    <a:pt x="0" y="228055"/>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8" name="Google Shape;1768;p68"/>
          <p:cNvGrpSpPr/>
          <p:nvPr/>
        </p:nvGrpSpPr>
        <p:grpSpPr>
          <a:xfrm>
            <a:off x="1186025" y="5069170"/>
            <a:ext cx="372863" cy="296744"/>
            <a:chOff x="1186025" y="5069170"/>
            <a:chExt cx="372863" cy="296744"/>
          </a:xfrm>
        </p:grpSpPr>
        <p:sp>
          <p:nvSpPr>
            <p:cNvPr id="1769" name="Google Shape;1769;p68"/>
            <p:cNvSpPr/>
            <p:nvPr/>
          </p:nvSpPr>
          <p:spPr>
            <a:xfrm>
              <a:off x="1186025" y="5069170"/>
              <a:ext cx="372863" cy="296744"/>
            </a:xfrm>
            <a:custGeom>
              <a:rect b="b" l="l" r="r" t="t"/>
              <a:pathLst>
                <a:path extrusionOk="0" h="296744" w="372863">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0" name="Google Shape;1770;p68"/>
            <p:cNvSpPr/>
            <p:nvPr/>
          </p:nvSpPr>
          <p:spPr>
            <a:xfrm>
              <a:off x="1205538" y="5124809"/>
              <a:ext cx="39796" cy="40183"/>
            </a:xfrm>
            <a:custGeom>
              <a:rect b="b" l="l" r="r" t="t"/>
              <a:pathLst>
                <a:path extrusionOk="0" h="40183" w="39796">
                  <a:moveTo>
                    <a:pt x="0" y="0"/>
                  </a:moveTo>
                  <a:lnTo>
                    <a:pt x="39797" y="4018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1" name="Google Shape;1771;p68"/>
            <p:cNvSpPr/>
            <p:nvPr/>
          </p:nvSpPr>
          <p:spPr>
            <a:xfrm>
              <a:off x="1502283" y="5124809"/>
              <a:ext cx="39796" cy="40183"/>
            </a:xfrm>
            <a:custGeom>
              <a:rect b="b" l="l" r="r" t="t"/>
              <a:pathLst>
                <a:path extrusionOk="0" h="40183" w="39796">
                  <a:moveTo>
                    <a:pt x="39797" y="0"/>
                  </a:moveTo>
                  <a:lnTo>
                    <a:pt x="0" y="4018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2" name="Google Shape;1772;p68"/>
            <p:cNvSpPr/>
            <p:nvPr/>
          </p:nvSpPr>
          <p:spPr>
            <a:xfrm>
              <a:off x="1268366" y="5348044"/>
              <a:ext cx="208182" cy="1553"/>
            </a:xfrm>
            <a:custGeom>
              <a:rect b="b" l="l" r="r" t="t"/>
              <a:pathLst>
                <a:path extrusionOk="0" h="1553" w="208182">
                  <a:moveTo>
                    <a:pt x="0" y="0"/>
                  </a:moveTo>
                  <a:lnTo>
                    <a:pt x="208182" y="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3" name="Google Shape;1773;p68"/>
            <p:cNvSpPr/>
            <p:nvPr/>
          </p:nvSpPr>
          <p:spPr>
            <a:xfrm>
              <a:off x="1263211" y="5152185"/>
              <a:ext cx="214343" cy="102450"/>
            </a:xfrm>
            <a:custGeom>
              <a:rect b="b" l="l" r="r" t="t"/>
              <a:pathLst>
                <a:path extrusionOk="0" h="102450" w="214343">
                  <a:moveTo>
                    <a:pt x="0" y="0"/>
                  </a:moveTo>
                  <a:lnTo>
                    <a:pt x="214344" y="10245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4" name="Google Shape;1774;p68"/>
            <p:cNvSpPr/>
            <p:nvPr/>
          </p:nvSpPr>
          <p:spPr>
            <a:xfrm>
              <a:off x="1266968" y="5184892"/>
              <a:ext cx="210587" cy="100654"/>
            </a:xfrm>
            <a:custGeom>
              <a:rect b="b" l="l" r="r" t="t"/>
              <a:pathLst>
                <a:path extrusionOk="0" h="100654" w="210587">
                  <a:moveTo>
                    <a:pt x="0" y="0"/>
                  </a:moveTo>
                  <a:lnTo>
                    <a:pt x="210587" y="10065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5" name="Google Shape;1775;p68"/>
            <p:cNvSpPr/>
            <p:nvPr/>
          </p:nvSpPr>
          <p:spPr>
            <a:xfrm>
              <a:off x="1267372" y="5215996"/>
              <a:ext cx="210183" cy="100460"/>
            </a:xfrm>
            <a:custGeom>
              <a:rect b="b" l="l" r="r" t="t"/>
              <a:pathLst>
                <a:path extrusionOk="0" h="100460" w="210183">
                  <a:moveTo>
                    <a:pt x="0" y="0"/>
                  </a:moveTo>
                  <a:lnTo>
                    <a:pt x="210183" y="10046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76" name="Google Shape;1776;p68"/>
          <p:cNvGrpSpPr/>
          <p:nvPr/>
        </p:nvGrpSpPr>
        <p:grpSpPr>
          <a:xfrm>
            <a:off x="1725599" y="5058344"/>
            <a:ext cx="470246" cy="318395"/>
            <a:chOff x="1725599" y="5058344"/>
            <a:chExt cx="470246" cy="318395"/>
          </a:xfrm>
        </p:grpSpPr>
        <p:grpSp>
          <p:nvGrpSpPr>
            <p:cNvPr id="1777" name="Google Shape;1777;p68"/>
            <p:cNvGrpSpPr/>
            <p:nvPr/>
          </p:nvGrpSpPr>
          <p:grpSpPr>
            <a:xfrm>
              <a:off x="1788789" y="5058344"/>
              <a:ext cx="343867" cy="287046"/>
              <a:chOff x="1788789" y="5058344"/>
              <a:chExt cx="343867" cy="287046"/>
            </a:xfrm>
          </p:grpSpPr>
          <p:sp>
            <p:nvSpPr>
              <p:cNvPr id="1778" name="Google Shape;1778;p68"/>
              <p:cNvSpPr/>
              <p:nvPr/>
            </p:nvSpPr>
            <p:spPr>
              <a:xfrm>
                <a:off x="1788789" y="5182757"/>
                <a:ext cx="114622" cy="162632"/>
              </a:xfrm>
              <a:custGeom>
                <a:rect b="b" l="l" r="r" t="t"/>
                <a:pathLst>
                  <a:path extrusionOk="0" h="162632" w="114622">
                    <a:moveTo>
                      <a:pt x="0" y="0"/>
                    </a:moveTo>
                    <a:lnTo>
                      <a:pt x="114623" y="0"/>
                    </a:lnTo>
                    <a:lnTo>
                      <a:pt x="114623" y="162633"/>
                    </a:lnTo>
                    <a:lnTo>
                      <a:pt x="0" y="162633"/>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9" name="Google Shape;1779;p68"/>
              <p:cNvSpPr/>
              <p:nvPr/>
            </p:nvSpPr>
            <p:spPr>
              <a:xfrm>
                <a:off x="1903411" y="5058344"/>
                <a:ext cx="114622" cy="287046"/>
              </a:xfrm>
              <a:custGeom>
                <a:rect b="b" l="l" r="r" t="t"/>
                <a:pathLst>
                  <a:path extrusionOk="0" h="287046" w="114622">
                    <a:moveTo>
                      <a:pt x="0" y="0"/>
                    </a:moveTo>
                    <a:lnTo>
                      <a:pt x="114623" y="0"/>
                    </a:lnTo>
                    <a:lnTo>
                      <a:pt x="114623" y="287046"/>
                    </a:lnTo>
                    <a:lnTo>
                      <a:pt x="0" y="287046"/>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0" name="Google Shape;1780;p68"/>
              <p:cNvSpPr/>
              <p:nvPr/>
            </p:nvSpPr>
            <p:spPr>
              <a:xfrm>
                <a:off x="2018034" y="5132341"/>
                <a:ext cx="114622" cy="213048"/>
              </a:xfrm>
              <a:custGeom>
                <a:rect b="b" l="l" r="r" t="t"/>
                <a:pathLst>
                  <a:path extrusionOk="0" h="213048" w="114622">
                    <a:moveTo>
                      <a:pt x="0" y="0"/>
                    </a:moveTo>
                    <a:lnTo>
                      <a:pt x="114623" y="0"/>
                    </a:lnTo>
                    <a:lnTo>
                      <a:pt x="114623" y="213049"/>
                    </a:lnTo>
                    <a:lnTo>
                      <a:pt x="0" y="213049"/>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81" name="Google Shape;1781;p68"/>
              <p:cNvGrpSpPr/>
              <p:nvPr/>
            </p:nvGrpSpPr>
            <p:grpSpPr>
              <a:xfrm>
                <a:off x="1941129" y="5141126"/>
                <a:ext cx="39187" cy="56822"/>
                <a:chOff x="1941129" y="5141126"/>
                <a:chExt cx="39187" cy="56822"/>
              </a:xfrm>
            </p:grpSpPr>
            <p:sp>
              <p:nvSpPr>
                <p:cNvPr id="1782" name="Google Shape;1782;p68"/>
                <p:cNvSpPr/>
                <p:nvPr/>
              </p:nvSpPr>
              <p:spPr>
                <a:xfrm>
                  <a:off x="1947007" y="5141126"/>
                  <a:ext cx="13715" cy="54862"/>
                </a:xfrm>
                <a:custGeom>
                  <a:rect b="b" l="l" r="r" t="t"/>
                  <a:pathLst>
                    <a:path extrusionOk="0" h="54862" w="13715">
                      <a:moveTo>
                        <a:pt x="0" y="0"/>
                      </a:moveTo>
                      <a:lnTo>
                        <a:pt x="13716" y="0"/>
                      </a:lnTo>
                      <a:lnTo>
                        <a:pt x="13716" y="54862"/>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3" name="Google Shape;1783;p68"/>
                <p:cNvSpPr/>
                <p:nvPr/>
              </p:nvSpPr>
              <p:spPr>
                <a:xfrm>
                  <a:off x="1941129" y="5195989"/>
                  <a:ext cx="39187" cy="1959"/>
                </a:xfrm>
                <a:custGeom>
                  <a:rect b="b" l="l" r="r" t="t"/>
                  <a:pathLst>
                    <a:path extrusionOk="0" h="1959" w="39187">
                      <a:moveTo>
                        <a:pt x="0" y="0"/>
                      </a:moveTo>
                      <a:lnTo>
                        <a:pt x="39187" y="0"/>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84" name="Google Shape;1784;p68"/>
              <p:cNvSpPr/>
              <p:nvPr/>
            </p:nvSpPr>
            <p:spPr>
              <a:xfrm>
                <a:off x="2050853" y="5203826"/>
                <a:ext cx="41146" cy="47024"/>
              </a:xfrm>
              <a:custGeom>
                <a:rect b="b" l="l" r="r" t="t"/>
                <a:pathLst>
                  <a:path extrusionOk="0" h="47024" w="41146">
                    <a:moveTo>
                      <a:pt x="0" y="0"/>
                    </a:moveTo>
                    <a:lnTo>
                      <a:pt x="33309" y="0"/>
                    </a:lnTo>
                    <a:lnTo>
                      <a:pt x="33309" y="23512"/>
                    </a:lnTo>
                    <a:lnTo>
                      <a:pt x="7837" y="23512"/>
                    </a:lnTo>
                    <a:lnTo>
                      <a:pt x="7837" y="47025"/>
                    </a:lnTo>
                    <a:lnTo>
                      <a:pt x="41147" y="47025"/>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85" name="Google Shape;1785;p68"/>
              <p:cNvGrpSpPr/>
              <p:nvPr/>
            </p:nvGrpSpPr>
            <p:grpSpPr>
              <a:xfrm>
                <a:off x="1831405" y="5235176"/>
                <a:ext cx="27431" cy="50943"/>
                <a:chOff x="1831405" y="5235176"/>
                <a:chExt cx="27431" cy="50943"/>
              </a:xfrm>
            </p:grpSpPr>
            <p:sp>
              <p:nvSpPr>
                <p:cNvPr id="1786" name="Google Shape;1786;p68"/>
                <p:cNvSpPr/>
                <p:nvPr/>
              </p:nvSpPr>
              <p:spPr>
                <a:xfrm>
                  <a:off x="1831405" y="5235176"/>
                  <a:ext cx="27431" cy="50943"/>
                </a:xfrm>
                <a:custGeom>
                  <a:rect b="b" l="l" r="r" t="t"/>
                  <a:pathLst>
                    <a:path extrusionOk="0" h="50943" w="27431">
                      <a:moveTo>
                        <a:pt x="0" y="0"/>
                      </a:moveTo>
                      <a:lnTo>
                        <a:pt x="27431" y="0"/>
                      </a:lnTo>
                      <a:lnTo>
                        <a:pt x="27431" y="50943"/>
                      </a:lnTo>
                      <a:lnTo>
                        <a:pt x="0" y="50943"/>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7" name="Google Shape;1787;p68"/>
                <p:cNvSpPr/>
                <p:nvPr/>
              </p:nvSpPr>
              <p:spPr>
                <a:xfrm>
                  <a:off x="1831405" y="5260647"/>
                  <a:ext cx="27431" cy="1959"/>
                </a:xfrm>
                <a:custGeom>
                  <a:rect b="b" l="l" r="r" t="t"/>
                  <a:pathLst>
                    <a:path extrusionOk="0" h="1959" w="27431">
                      <a:moveTo>
                        <a:pt x="0" y="0"/>
                      </a:moveTo>
                      <a:lnTo>
                        <a:pt x="27431" y="0"/>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788" name="Google Shape;1788;p68"/>
            <p:cNvSpPr/>
            <p:nvPr/>
          </p:nvSpPr>
          <p:spPr>
            <a:xfrm>
              <a:off x="1725599" y="5345390"/>
              <a:ext cx="470246" cy="31349"/>
            </a:xfrm>
            <a:custGeom>
              <a:rect b="b" l="l" r="r" t="t"/>
              <a:pathLst>
                <a:path extrusionOk="0" h="31349" w="470246">
                  <a:moveTo>
                    <a:pt x="0" y="0"/>
                  </a:moveTo>
                  <a:lnTo>
                    <a:pt x="470246" y="0"/>
                  </a:lnTo>
                  <a:lnTo>
                    <a:pt x="470246" y="31350"/>
                  </a:lnTo>
                  <a:lnTo>
                    <a:pt x="0" y="31350"/>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9" name="Google Shape;1789;p68"/>
          <p:cNvGrpSpPr/>
          <p:nvPr/>
        </p:nvGrpSpPr>
        <p:grpSpPr>
          <a:xfrm>
            <a:off x="2362835" y="5119709"/>
            <a:ext cx="381216" cy="204578"/>
            <a:chOff x="2362835" y="5119709"/>
            <a:chExt cx="381216" cy="204578"/>
          </a:xfrm>
        </p:grpSpPr>
        <p:sp>
          <p:nvSpPr>
            <p:cNvPr id="1790" name="Google Shape;1790;p68"/>
            <p:cNvSpPr/>
            <p:nvPr/>
          </p:nvSpPr>
          <p:spPr>
            <a:xfrm>
              <a:off x="2362835" y="5119709"/>
              <a:ext cx="381216" cy="204578"/>
            </a:xfrm>
            <a:custGeom>
              <a:rect b="b" l="l" r="r" t="t"/>
              <a:pathLst>
                <a:path extrusionOk="0" h="204578" w="381216">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1" name="Google Shape;1791;p68"/>
            <p:cNvSpPr/>
            <p:nvPr/>
          </p:nvSpPr>
          <p:spPr>
            <a:xfrm>
              <a:off x="2482713" y="5159868"/>
              <a:ext cx="40459" cy="40458"/>
            </a:xfrm>
            <a:custGeom>
              <a:rect b="b" l="l" r="r" t="t"/>
              <a:pathLst>
                <a:path extrusionOk="0" h="40458" w="40459">
                  <a:moveTo>
                    <a:pt x="40460" y="0"/>
                  </a:moveTo>
                  <a:lnTo>
                    <a:pt x="0" y="40458"/>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2" name="Google Shape;1792;p68"/>
            <p:cNvSpPr/>
            <p:nvPr/>
          </p:nvSpPr>
          <p:spPr>
            <a:xfrm>
              <a:off x="2512189" y="5175752"/>
              <a:ext cx="34809" cy="34809"/>
            </a:xfrm>
            <a:custGeom>
              <a:rect b="b" l="l" r="r" t="t"/>
              <a:pathLst>
                <a:path extrusionOk="0" h="34809" w="34809">
                  <a:moveTo>
                    <a:pt x="34810" y="0"/>
                  </a:moveTo>
                  <a:lnTo>
                    <a:pt x="0" y="34810"/>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68"/>
            <p:cNvSpPr/>
            <p:nvPr/>
          </p:nvSpPr>
          <p:spPr>
            <a:xfrm>
              <a:off x="2540463" y="5191636"/>
              <a:ext cx="30362" cy="30360"/>
            </a:xfrm>
            <a:custGeom>
              <a:rect b="b" l="l" r="r" t="t"/>
              <a:pathLst>
                <a:path extrusionOk="0" h="30360" w="30362">
                  <a:moveTo>
                    <a:pt x="30362" y="0"/>
                  </a:moveTo>
                  <a:lnTo>
                    <a:pt x="0" y="30361"/>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68"/>
            <p:cNvSpPr/>
            <p:nvPr/>
          </p:nvSpPr>
          <p:spPr>
            <a:xfrm>
              <a:off x="2369068" y="5159868"/>
              <a:ext cx="109720" cy="147586"/>
            </a:xfrm>
            <a:custGeom>
              <a:rect b="b" l="l" r="r" t="t"/>
              <a:pathLst>
                <a:path extrusionOk="0" h="147586" w="109720">
                  <a:moveTo>
                    <a:pt x="0" y="0"/>
                  </a:moveTo>
                  <a:cubicBezTo>
                    <a:pt x="9753" y="75730"/>
                    <a:pt x="41534" y="129668"/>
                    <a:pt x="109720" y="147586"/>
                  </a:cubicBez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68"/>
            <p:cNvSpPr/>
            <p:nvPr/>
          </p:nvSpPr>
          <p:spPr>
            <a:xfrm>
              <a:off x="2375348" y="5230284"/>
              <a:ext cx="53405" cy="80628"/>
            </a:xfrm>
            <a:custGeom>
              <a:rect b="b" l="l" r="r" t="t"/>
              <a:pathLst>
                <a:path extrusionOk="0" h="80628" w="53405">
                  <a:moveTo>
                    <a:pt x="0" y="80629"/>
                  </a:moveTo>
                  <a:lnTo>
                    <a:pt x="53405" y="0"/>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96" name="Google Shape;1796;p68"/>
          <p:cNvGrpSpPr/>
          <p:nvPr/>
        </p:nvGrpSpPr>
        <p:grpSpPr>
          <a:xfrm>
            <a:off x="2987226" y="5053837"/>
            <a:ext cx="273918" cy="342398"/>
            <a:chOff x="2987226" y="5053837"/>
            <a:chExt cx="273918" cy="342398"/>
          </a:xfrm>
        </p:grpSpPr>
        <p:sp>
          <p:nvSpPr>
            <p:cNvPr id="1797" name="Google Shape;1797;p68"/>
            <p:cNvSpPr/>
            <p:nvPr/>
          </p:nvSpPr>
          <p:spPr>
            <a:xfrm>
              <a:off x="3055706" y="5156556"/>
              <a:ext cx="45653" cy="28533"/>
            </a:xfrm>
            <a:custGeom>
              <a:rect b="b" l="l" r="r" t="t"/>
              <a:pathLst>
                <a:path extrusionOk="0" h="28533" w="4565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68"/>
            <p:cNvSpPr/>
            <p:nvPr/>
          </p:nvSpPr>
          <p:spPr>
            <a:xfrm>
              <a:off x="3147012" y="5156556"/>
              <a:ext cx="45653" cy="28533"/>
            </a:xfrm>
            <a:custGeom>
              <a:rect b="b" l="l" r="r" t="t"/>
              <a:pathLst>
                <a:path extrusionOk="0" h="28533" w="4565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68"/>
            <p:cNvSpPr/>
            <p:nvPr/>
          </p:nvSpPr>
          <p:spPr>
            <a:xfrm>
              <a:off x="2987226" y="5053837"/>
              <a:ext cx="273918" cy="342398"/>
            </a:xfrm>
            <a:custGeom>
              <a:rect b="b" l="l" r="r" t="t"/>
              <a:pathLst>
                <a:path extrusionOk="0" h="342398" w="27391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68"/>
            <p:cNvSpPr/>
            <p:nvPr/>
          </p:nvSpPr>
          <p:spPr>
            <a:xfrm>
              <a:off x="3072826" y="5173676"/>
              <a:ext cx="102719" cy="91306"/>
            </a:xfrm>
            <a:custGeom>
              <a:rect b="b" l="l" r="r" t="t"/>
              <a:pathLst>
                <a:path extrusionOk="0" h="91306" w="102719">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1" name="Google Shape;1801;p68"/>
          <p:cNvSpPr/>
          <p:nvPr/>
        </p:nvSpPr>
        <p:spPr>
          <a:xfrm>
            <a:off x="3526554" y="5027241"/>
            <a:ext cx="342397" cy="325277"/>
          </a:xfrm>
          <a:custGeom>
            <a:rect b="b" l="l" r="r" t="t"/>
            <a:pathLst>
              <a:path extrusionOk="0" h="325277" w="34239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68"/>
          <p:cNvSpPr/>
          <p:nvPr/>
        </p:nvSpPr>
        <p:spPr>
          <a:xfrm>
            <a:off x="4128880" y="5107336"/>
            <a:ext cx="299598" cy="235398"/>
          </a:xfrm>
          <a:custGeom>
            <a:rect b="b" l="l" r="r" t="t"/>
            <a:pathLst>
              <a:path extrusionOk="0" h="235398" w="2995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68"/>
          <p:cNvSpPr/>
          <p:nvPr/>
        </p:nvSpPr>
        <p:spPr>
          <a:xfrm>
            <a:off x="4660325" y="5020491"/>
            <a:ext cx="357610" cy="315464"/>
          </a:xfrm>
          <a:custGeom>
            <a:rect b="b" l="l" r="r" t="t"/>
            <a:pathLst>
              <a:path extrusionOk="0" h="315464" w="357610">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68"/>
          <p:cNvSpPr/>
          <p:nvPr/>
        </p:nvSpPr>
        <p:spPr>
          <a:xfrm>
            <a:off x="5276000" y="5143239"/>
            <a:ext cx="357610" cy="229892"/>
          </a:xfrm>
          <a:custGeom>
            <a:rect b="b" l="l" r="r" t="t"/>
            <a:pathLst>
              <a:path extrusionOk="0" h="229892" w="357610">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68"/>
          <p:cNvSpPr/>
          <p:nvPr/>
        </p:nvSpPr>
        <p:spPr>
          <a:xfrm>
            <a:off x="5877588" y="5040743"/>
            <a:ext cx="313344" cy="393672"/>
          </a:xfrm>
          <a:custGeom>
            <a:rect b="b" l="l" r="r" t="t"/>
            <a:pathLst>
              <a:path extrusionOk="0" h="393672" w="313344">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68"/>
          <p:cNvSpPr/>
          <p:nvPr/>
        </p:nvSpPr>
        <p:spPr>
          <a:xfrm>
            <a:off x="6500720" y="5069708"/>
            <a:ext cx="292771" cy="339900"/>
          </a:xfrm>
          <a:custGeom>
            <a:rect b="b" l="l" r="r" t="t"/>
            <a:pathLst>
              <a:path extrusionOk="0" h="339900" w="292771">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68"/>
          <p:cNvSpPr/>
          <p:nvPr/>
        </p:nvSpPr>
        <p:spPr>
          <a:xfrm>
            <a:off x="7070215" y="5093222"/>
            <a:ext cx="305277" cy="317018"/>
          </a:xfrm>
          <a:custGeom>
            <a:rect b="b" l="l" r="r" t="t"/>
            <a:pathLst>
              <a:path extrusionOk="0" h="317018" w="305277">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68"/>
          <p:cNvSpPr/>
          <p:nvPr/>
        </p:nvSpPr>
        <p:spPr>
          <a:xfrm>
            <a:off x="7685876" y="5081935"/>
            <a:ext cx="269033" cy="360577"/>
          </a:xfrm>
          <a:custGeom>
            <a:rect b="b" l="l" r="r" t="t"/>
            <a:pathLst>
              <a:path extrusionOk="0" h="360577" w="269033">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09" name="Google Shape;1809;p68"/>
          <p:cNvGrpSpPr/>
          <p:nvPr/>
        </p:nvGrpSpPr>
        <p:grpSpPr>
          <a:xfrm>
            <a:off x="8254185" y="5078661"/>
            <a:ext cx="376197" cy="376197"/>
            <a:chOff x="8254185" y="5078661"/>
            <a:chExt cx="376197" cy="376197"/>
          </a:xfrm>
        </p:grpSpPr>
        <p:sp>
          <p:nvSpPr>
            <p:cNvPr id="1810" name="Google Shape;1810;p68"/>
            <p:cNvSpPr/>
            <p:nvPr/>
          </p:nvSpPr>
          <p:spPr>
            <a:xfrm>
              <a:off x="8254185" y="5078661"/>
              <a:ext cx="376197" cy="376197"/>
            </a:xfrm>
            <a:custGeom>
              <a:rect b="b" l="l" r="r" t="t"/>
              <a:pathLst>
                <a:path extrusionOk="0" h="376197" w="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68"/>
            <p:cNvSpPr/>
            <p:nvPr/>
          </p:nvSpPr>
          <p:spPr>
            <a:xfrm>
              <a:off x="8311343" y="5135819"/>
              <a:ext cx="238367" cy="128643"/>
            </a:xfrm>
            <a:custGeom>
              <a:rect b="b" l="l" r="r" t="t"/>
              <a:pathLst>
                <a:path extrusionOk="0" h="128643" w="238367">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2" name="Google Shape;1812;p68"/>
            <p:cNvSpPr/>
            <p:nvPr/>
          </p:nvSpPr>
          <p:spPr>
            <a:xfrm>
              <a:off x="8489308" y="5251085"/>
              <a:ext cx="15674" cy="47024"/>
            </a:xfrm>
            <a:custGeom>
              <a:rect b="b" l="l" r="r" t="t"/>
              <a:pathLst>
                <a:path extrusionOk="0" h="47024" w="15674">
                  <a:moveTo>
                    <a:pt x="0" y="0"/>
                  </a:moveTo>
                  <a:lnTo>
                    <a:pt x="15675" y="0"/>
                  </a:lnTo>
                  <a:lnTo>
                    <a:pt x="15675" y="47025"/>
                  </a:lnTo>
                  <a:lnTo>
                    <a:pt x="0" y="470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3" name="Google Shape;1813;p68"/>
            <p:cNvSpPr/>
            <p:nvPr/>
          </p:nvSpPr>
          <p:spPr>
            <a:xfrm>
              <a:off x="8528495" y="5211897"/>
              <a:ext cx="15674" cy="86211"/>
            </a:xfrm>
            <a:custGeom>
              <a:rect b="b" l="l" r="r" t="t"/>
              <a:pathLst>
                <a:path extrusionOk="0" h="86211" w="15674">
                  <a:moveTo>
                    <a:pt x="0" y="0"/>
                  </a:moveTo>
                  <a:lnTo>
                    <a:pt x="15675" y="0"/>
                  </a:lnTo>
                  <a:lnTo>
                    <a:pt x="15675" y="86212"/>
                  </a:lnTo>
                  <a:lnTo>
                    <a:pt x="0" y="8621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68"/>
            <p:cNvSpPr/>
            <p:nvPr/>
          </p:nvSpPr>
          <p:spPr>
            <a:xfrm>
              <a:off x="8567683" y="5172710"/>
              <a:ext cx="15674" cy="125399"/>
            </a:xfrm>
            <a:custGeom>
              <a:rect b="b" l="l" r="r" t="t"/>
              <a:pathLst>
                <a:path extrusionOk="0" h="125399" w="15674">
                  <a:moveTo>
                    <a:pt x="0" y="0"/>
                  </a:moveTo>
                  <a:lnTo>
                    <a:pt x="15675" y="0"/>
                  </a:lnTo>
                  <a:lnTo>
                    <a:pt x="15675" y="125399"/>
                  </a:lnTo>
                  <a:lnTo>
                    <a:pt x="0" y="1253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5" name="Google Shape;1815;p68"/>
          <p:cNvGrpSpPr/>
          <p:nvPr/>
        </p:nvGrpSpPr>
        <p:grpSpPr>
          <a:xfrm>
            <a:off x="8866831" y="5070824"/>
            <a:ext cx="354760" cy="354760"/>
            <a:chOff x="8866831" y="5070824"/>
            <a:chExt cx="354760" cy="354760"/>
          </a:xfrm>
        </p:grpSpPr>
        <p:sp>
          <p:nvSpPr>
            <p:cNvPr id="1816" name="Google Shape;1816;p68"/>
            <p:cNvSpPr/>
            <p:nvPr/>
          </p:nvSpPr>
          <p:spPr>
            <a:xfrm>
              <a:off x="8866831" y="5070824"/>
              <a:ext cx="354760" cy="354760"/>
            </a:xfrm>
            <a:custGeom>
              <a:rect b="b" l="l" r="r" t="t"/>
              <a:pathLst>
                <a:path extrusionOk="0" h="354760" w="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7" name="Google Shape;1817;p68"/>
            <p:cNvSpPr/>
            <p:nvPr/>
          </p:nvSpPr>
          <p:spPr>
            <a:xfrm>
              <a:off x="9115163" y="5360544"/>
              <a:ext cx="70952" cy="35476"/>
            </a:xfrm>
            <a:custGeom>
              <a:rect b="b" l="l" r="r" t="t"/>
              <a:pathLst>
                <a:path extrusionOk="0" h="35476" w="70952">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8" name="Google Shape;1818;p68"/>
            <p:cNvSpPr/>
            <p:nvPr/>
          </p:nvSpPr>
          <p:spPr>
            <a:xfrm>
              <a:off x="9026473" y="5236378"/>
              <a:ext cx="35476" cy="47301"/>
            </a:xfrm>
            <a:custGeom>
              <a:rect b="b" l="l" r="r" t="t"/>
              <a:pathLst>
                <a:path extrusionOk="0" h="47301" w="35476">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9" name="Google Shape;1819;p68"/>
          <p:cNvGrpSpPr/>
          <p:nvPr/>
        </p:nvGrpSpPr>
        <p:grpSpPr>
          <a:xfrm>
            <a:off x="9442407" y="5065234"/>
            <a:ext cx="322557" cy="389616"/>
            <a:chOff x="9442407" y="5065234"/>
            <a:chExt cx="322557" cy="389616"/>
          </a:xfrm>
        </p:grpSpPr>
        <p:sp>
          <p:nvSpPr>
            <p:cNvPr id="1820" name="Google Shape;1820;p68"/>
            <p:cNvSpPr/>
            <p:nvPr/>
          </p:nvSpPr>
          <p:spPr>
            <a:xfrm>
              <a:off x="9504102" y="5139000"/>
              <a:ext cx="198496" cy="274945"/>
            </a:xfrm>
            <a:custGeom>
              <a:rect b="b" l="l" r="r" t="t"/>
              <a:pathLst>
                <a:path extrusionOk="0" h="274945" w="198496">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noFill/>
            <a:ln cap="flat" cmpd="sng" w="136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68"/>
            <p:cNvSpPr/>
            <p:nvPr/>
          </p:nvSpPr>
          <p:spPr>
            <a:xfrm>
              <a:off x="9537632" y="5098764"/>
              <a:ext cx="130095" cy="65047"/>
            </a:xfrm>
            <a:custGeom>
              <a:rect b="b" l="l" r="r" t="t"/>
              <a:pathLst>
                <a:path extrusionOk="0" h="65047" w="130095">
                  <a:moveTo>
                    <a:pt x="-2890" y="57563"/>
                  </a:moveTo>
                  <a:cubicBezTo>
                    <a:pt x="-2890" y="22022"/>
                    <a:pt x="25945" y="-7485"/>
                    <a:pt x="62158" y="-7485"/>
                  </a:cubicBezTo>
                  <a:cubicBezTo>
                    <a:pt x="97699" y="-7485"/>
                    <a:pt x="127206" y="21351"/>
                    <a:pt x="127206" y="57563"/>
                  </a:cubicBezTo>
                </a:path>
              </a:pathLst>
            </a:custGeom>
            <a:noFill/>
            <a:ln cap="flat" cmpd="sng" w="136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68"/>
            <p:cNvSpPr/>
            <p:nvPr/>
          </p:nvSpPr>
          <p:spPr>
            <a:xfrm>
              <a:off x="9602680" y="5414615"/>
              <a:ext cx="6985" cy="40235"/>
            </a:xfrm>
            <a:custGeom>
              <a:rect b="b" l="l" r="r" t="t"/>
              <a:pathLst>
                <a:path extrusionOk="0" h="40235" w="6985">
                  <a:moveTo>
                    <a:pt x="-2890" y="-7894"/>
                  </a:moveTo>
                  <a:lnTo>
                    <a:pt x="-2890" y="32342"/>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68"/>
            <p:cNvSpPr/>
            <p:nvPr/>
          </p:nvSpPr>
          <p:spPr>
            <a:xfrm>
              <a:off x="9573174" y="5147718"/>
              <a:ext cx="59012" cy="179049"/>
            </a:xfrm>
            <a:custGeom>
              <a:rect b="b" l="l" r="r" t="t"/>
              <a:pathLst>
                <a:path extrusionOk="0" h="179049" w="59012">
                  <a:moveTo>
                    <a:pt x="-2890" y="-6286"/>
                  </a:moveTo>
                  <a:lnTo>
                    <a:pt x="26616" y="171422"/>
                  </a:lnTo>
                  <a:lnTo>
                    <a:pt x="56122" y="-7628"/>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4" name="Google Shape;1824;p68"/>
            <p:cNvSpPr/>
            <p:nvPr/>
          </p:nvSpPr>
          <p:spPr>
            <a:xfrm>
              <a:off x="9626151" y="5065234"/>
              <a:ext cx="21459" cy="38224"/>
            </a:xfrm>
            <a:custGeom>
              <a:rect b="b" l="l" r="r" t="t"/>
              <a:pathLst>
                <a:path extrusionOk="0" h="38224" w="21459">
                  <a:moveTo>
                    <a:pt x="-2936" y="30803"/>
                  </a:moveTo>
                  <a:lnTo>
                    <a:pt x="18523" y="-7421"/>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5" name="Google Shape;1825;p68"/>
            <p:cNvSpPr/>
            <p:nvPr/>
          </p:nvSpPr>
          <p:spPr>
            <a:xfrm>
              <a:off x="9559091" y="5065905"/>
              <a:ext cx="20788" cy="36212"/>
            </a:xfrm>
            <a:custGeom>
              <a:rect b="b" l="l" r="r" t="t"/>
              <a:pathLst>
                <a:path extrusionOk="0" h="36212" w="20788">
                  <a:moveTo>
                    <a:pt x="17943" y="28791"/>
                  </a:moveTo>
                  <a:lnTo>
                    <a:pt x="-2846" y="-7421"/>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68"/>
            <p:cNvSpPr/>
            <p:nvPr/>
          </p:nvSpPr>
          <p:spPr>
            <a:xfrm>
              <a:off x="9442407" y="5257696"/>
              <a:ext cx="322557" cy="6985"/>
            </a:xfrm>
            <a:custGeom>
              <a:rect b="b" l="l" r="r" t="t"/>
              <a:pathLst>
                <a:path extrusionOk="0" h="6985" w="322557">
                  <a:moveTo>
                    <a:pt x="-2892" y="-7655"/>
                  </a:moveTo>
                  <a:lnTo>
                    <a:pt x="57462" y="-7655"/>
                  </a:lnTo>
                  <a:moveTo>
                    <a:pt x="259983" y="-7655"/>
                  </a:moveTo>
                  <a:lnTo>
                    <a:pt x="319666" y="-7655"/>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68"/>
            <p:cNvSpPr/>
            <p:nvPr/>
          </p:nvSpPr>
          <p:spPr>
            <a:xfrm>
              <a:off x="9453807" y="5130953"/>
              <a:ext cx="299757" cy="52977"/>
            </a:xfrm>
            <a:custGeom>
              <a:rect b="b" l="l" r="r" t="t"/>
              <a:pathLst>
                <a:path extrusionOk="0" h="52977" w="299757">
                  <a:moveTo>
                    <a:pt x="296865" y="-7520"/>
                  </a:moveTo>
                  <a:lnTo>
                    <a:pt x="296865" y="45457"/>
                  </a:lnTo>
                  <a:lnTo>
                    <a:pt x="229806" y="45457"/>
                  </a:lnTo>
                  <a:moveTo>
                    <a:pt x="63497" y="45457"/>
                  </a:moveTo>
                  <a:lnTo>
                    <a:pt x="-2892" y="45457"/>
                  </a:lnTo>
                  <a:lnTo>
                    <a:pt x="-2892" y="-7520"/>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68"/>
            <p:cNvSpPr/>
            <p:nvPr/>
          </p:nvSpPr>
          <p:spPr>
            <a:xfrm>
              <a:off x="9453137" y="5326767"/>
              <a:ext cx="299086" cy="52977"/>
            </a:xfrm>
            <a:custGeom>
              <a:rect b="b" l="l" r="r" t="t"/>
              <a:pathLst>
                <a:path extrusionOk="0" h="52977" w="299086">
                  <a:moveTo>
                    <a:pt x="296196" y="45193"/>
                  </a:moveTo>
                  <a:lnTo>
                    <a:pt x="296196" y="-7784"/>
                  </a:lnTo>
                  <a:lnTo>
                    <a:pt x="247243" y="-7784"/>
                  </a:lnTo>
                  <a:moveTo>
                    <a:pt x="48746" y="-7784"/>
                  </a:moveTo>
                  <a:lnTo>
                    <a:pt x="-2890" y="-7784"/>
                  </a:lnTo>
                  <a:lnTo>
                    <a:pt x="-2890" y="45193"/>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9" name="Google Shape;1829;p68"/>
          <p:cNvGrpSpPr/>
          <p:nvPr/>
        </p:nvGrpSpPr>
        <p:grpSpPr>
          <a:xfrm>
            <a:off x="10034535" y="5077282"/>
            <a:ext cx="340928" cy="293904"/>
            <a:chOff x="10034535" y="5077282"/>
            <a:chExt cx="340928" cy="293904"/>
          </a:xfrm>
        </p:grpSpPr>
        <p:sp>
          <p:nvSpPr>
            <p:cNvPr id="1830" name="Google Shape;1830;p68"/>
            <p:cNvSpPr/>
            <p:nvPr/>
          </p:nvSpPr>
          <p:spPr>
            <a:xfrm>
              <a:off x="10034535" y="5124307"/>
              <a:ext cx="340928" cy="246879"/>
            </a:xfrm>
            <a:custGeom>
              <a:rect b="b" l="l" r="r" t="t"/>
              <a:pathLst>
                <a:path extrusionOk="0" h="246879" w="340928">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68"/>
            <p:cNvSpPr/>
            <p:nvPr/>
          </p:nvSpPr>
          <p:spPr>
            <a:xfrm>
              <a:off x="10140340" y="5077282"/>
              <a:ext cx="129317" cy="58780"/>
            </a:xfrm>
            <a:custGeom>
              <a:rect b="b" l="l" r="r" t="t"/>
              <a:pathLst>
                <a:path extrusionOk="0" h="58780" w="129317">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2" name="Google Shape;1832;p68"/>
            <p:cNvSpPr/>
            <p:nvPr/>
          </p:nvSpPr>
          <p:spPr>
            <a:xfrm>
              <a:off x="10140340" y="5194844"/>
              <a:ext cx="129317" cy="129317"/>
            </a:xfrm>
            <a:custGeom>
              <a:rect b="b" l="l" r="r" t="t"/>
              <a:pathLst>
                <a:path extrusionOk="0" h="129317" w="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3" name="Google Shape;1833;p68"/>
            <p:cNvSpPr/>
            <p:nvPr/>
          </p:nvSpPr>
          <p:spPr>
            <a:xfrm>
              <a:off x="10116828" y="5171332"/>
              <a:ext cx="176342" cy="176342"/>
            </a:xfrm>
            <a:custGeom>
              <a:rect b="b" l="l" r="r" t="t"/>
              <a:pathLst>
                <a:path extrusionOk="0" h="176342" w="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68"/>
            <p:cNvSpPr/>
            <p:nvPr/>
          </p:nvSpPr>
          <p:spPr>
            <a:xfrm>
              <a:off x="10058047" y="5153697"/>
              <a:ext cx="58780" cy="58780"/>
            </a:xfrm>
            <a:custGeom>
              <a:rect b="b" l="l" r="r" t="t"/>
              <a:pathLst>
                <a:path extrusionOk="0" h="58780" w="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68"/>
            <p:cNvSpPr/>
            <p:nvPr/>
          </p:nvSpPr>
          <p:spPr>
            <a:xfrm>
              <a:off x="10293170" y="5147819"/>
              <a:ext cx="58780" cy="35268"/>
            </a:xfrm>
            <a:custGeom>
              <a:rect b="b" l="l" r="r" t="t"/>
              <a:pathLst>
                <a:path extrusionOk="0" h="35268" w="58780">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6" name="Google Shape;1836;p68"/>
            <p:cNvSpPr/>
            <p:nvPr/>
          </p:nvSpPr>
          <p:spPr>
            <a:xfrm>
              <a:off x="10163852" y="5100795"/>
              <a:ext cx="82293" cy="35268"/>
            </a:xfrm>
            <a:custGeom>
              <a:rect b="b" l="l" r="r" t="t"/>
              <a:pathLst>
                <a:path extrusionOk="0" h="35268" w="82293">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37" name="Google Shape;1837;p68"/>
          <p:cNvGrpSpPr/>
          <p:nvPr/>
        </p:nvGrpSpPr>
        <p:grpSpPr>
          <a:xfrm>
            <a:off x="10607208" y="5130971"/>
            <a:ext cx="344918" cy="245580"/>
            <a:chOff x="10607208" y="5130971"/>
            <a:chExt cx="344918" cy="245580"/>
          </a:xfrm>
        </p:grpSpPr>
        <p:grpSp>
          <p:nvGrpSpPr>
            <p:cNvPr id="1838" name="Google Shape;1838;p68"/>
            <p:cNvGrpSpPr/>
            <p:nvPr/>
          </p:nvGrpSpPr>
          <p:grpSpPr>
            <a:xfrm>
              <a:off x="10607208" y="5130971"/>
              <a:ext cx="344918" cy="245580"/>
              <a:chOff x="10607208" y="5130971"/>
              <a:chExt cx="344918" cy="245580"/>
            </a:xfrm>
          </p:grpSpPr>
          <p:sp>
            <p:nvSpPr>
              <p:cNvPr id="1839" name="Google Shape;1839;p68"/>
              <p:cNvSpPr/>
              <p:nvPr/>
            </p:nvSpPr>
            <p:spPr>
              <a:xfrm>
                <a:off x="10607208" y="5130971"/>
                <a:ext cx="344918" cy="245580"/>
              </a:xfrm>
              <a:custGeom>
                <a:rect b="b" l="l" r="r" t="t"/>
                <a:pathLst>
                  <a:path extrusionOk="0" h="245580" w="344918">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68"/>
              <p:cNvSpPr/>
              <p:nvPr/>
            </p:nvSpPr>
            <p:spPr>
              <a:xfrm>
                <a:off x="10635697" y="5155706"/>
                <a:ext cx="59613" cy="15566"/>
              </a:xfrm>
              <a:custGeom>
                <a:rect b="b" l="l" r="r" t="t"/>
                <a:pathLst>
                  <a:path extrusionOk="0" h="15566" w="59613">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1" name="Google Shape;1841;p68"/>
            <p:cNvSpPr/>
            <p:nvPr/>
          </p:nvSpPr>
          <p:spPr>
            <a:xfrm>
              <a:off x="10643908" y="5305558"/>
              <a:ext cx="48572" cy="25345"/>
            </a:xfrm>
            <a:custGeom>
              <a:rect b="b" l="l" r="r" t="t"/>
              <a:pathLst>
                <a:path extrusionOk="0" h="25345" w="48572">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68"/>
            <p:cNvSpPr/>
            <p:nvPr/>
          </p:nvSpPr>
          <p:spPr>
            <a:xfrm>
              <a:off x="10713376" y="5206312"/>
              <a:ext cx="66756" cy="124252"/>
            </a:xfrm>
            <a:custGeom>
              <a:rect b="b" l="l" r="r" t="t"/>
              <a:pathLst>
                <a:path extrusionOk="0" h="124252" w="66756">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68"/>
            <p:cNvSpPr/>
            <p:nvPr/>
          </p:nvSpPr>
          <p:spPr>
            <a:xfrm>
              <a:off x="10643908" y="5257596"/>
              <a:ext cx="48572" cy="25345"/>
            </a:xfrm>
            <a:custGeom>
              <a:rect b="b" l="l" r="r" t="t"/>
              <a:pathLst>
                <a:path extrusionOk="0" h="25345" w="48572">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4" name="Google Shape;1844;p68"/>
            <p:cNvSpPr/>
            <p:nvPr/>
          </p:nvSpPr>
          <p:spPr>
            <a:xfrm>
              <a:off x="10643925" y="5206812"/>
              <a:ext cx="48572" cy="25353"/>
            </a:xfrm>
            <a:custGeom>
              <a:rect b="b" l="l" r="r" t="t"/>
              <a:pathLst>
                <a:path extrusionOk="0" h="25353" w="48572">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45" name="Google Shape;1845;p68"/>
          <p:cNvGrpSpPr/>
          <p:nvPr/>
        </p:nvGrpSpPr>
        <p:grpSpPr>
          <a:xfrm>
            <a:off x="1172455" y="5761019"/>
            <a:ext cx="361371" cy="334098"/>
            <a:chOff x="1172455" y="5761019"/>
            <a:chExt cx="361371" cy="334098"/>
          </a:xfrm>
        </p:grpSpPr>
        <p:sp>
          <p:nvSpPr>
            <p:cNvPr id="1846" name="Google Shape;1846;p68"/>
            <p:cNvSpPr/>
            <p:nvPr/>
          </p:nvSpPr>
          <p:spPr>
            <a:xfrm>
              <a:off x="1172455" y="5761019"/>
              <a:ext cx="361371" cy="261142"/>
            </a:xfrm>
            <a:custGeom>
              <a:rect b="b" l="l" r="r" t="t"/>
              <a:pathLst>
                <a:path extrusionOk="0" h="261142" w="361371">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68"/>
            <p:cNvSpPr/>
            <p:nvPr/>
          </p:nvSpPr>
          <p:spPr>
            <a:xfrm>
              <a:off x="1239958" y="6022162"/>
              <a:ext cx="246141" cy="34773"/>
            </a:xfrm>
            <a:custGeom>
              <a:rect b="b" l="l" r="r" t="t"/>
              <a:pathLst>
                <a:path extrusionOk="0" h="34773" w="246141">
                  <a:moveTo>
                    <a:pt x="-4884" y="24997"/>
                  </a:moveTo>
                  <a:lnTo>
                    <a:pt x="63982" y="-9777"/>
                  </a:lnTo>
                  <a:lnTo>
                    <a:pt x="133529" y="-9777"/>
                  </a:lnTo>
                  <a:lnTo>
                    <a:pt x="241258" y="24315"/>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68"/>
            <p:cNvSpPr/>
            <p:nvPr/>
          </p:nvSpPr>
          <p:spPr>
            <a:xfrm>
              <a:off x="1222229" y="6056935"/>
              <a:ext cx="38182" cy="38182"/>
            </a:xfrm>
            <a:custGeom>
              <a:rect b="b" l="l" r="r" t="t"/>
              <a:pathLst>
                <a:path extrusionOk="0" h="38182" w="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cap="flat" cmpd="sng" w="139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9" name="Google Shape;1849;p68"/>
            <p:cNvSpPr/>
            <p:nvPr/>
          </p:nvSpPr>
          <p:spPr>
            <a:xfrm>
              <a:off x="1469052" y="6056935"/>
              <a:ext cx="38182" cy="38182"/>
            </a:xfrm>
            <a:custGeom>
              <a:rect b="b" l="l" r="r" t="t"/>
              <a:pathLst>
                <a:path extrusionOk="0" h="38182" w="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cap="flat" cmpd="sng" w="139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0" name="Google Shape;1850;p68"/>
            <p:cNvSpPr/>
            <p:nvPr/>
          </p:nvSpPr>
          <p:spPr>
            <a:xfrm>
              <a:off x="1265866" y="5880341"/>
              <a:ext cx="7102" cy="110456"/>
            </a:xfrm>
            <a:custGeom>
              <a:rect b="b" l="l" r="r" t="t"/>
              <a:pathLst>
                <a:path extrusionOk="0" h="110456" w="7102">
                  <a:moveTo>
                    <a:pt x="26" y="-44"/>
                  </a:moveTo>
                  <a:lnTo>
                    <a:pt x="26" y="110413"/>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68"/>
            <p:cNvSpPr/>
            <p:nvPr/>
          </p:nvSpPr>
          <p:spPr>
            <a:xfrm>
              <a:off x="1313594" y="5885113"/>
              <a:ext cx="7102" cy="105683"/>
            </a:xfrm>
            <a:custGeom>
              <a:rect b="b" l="l" r="r" t="t"/>
              <a:pathLst>
                <a:path extrusionOk="0" h="105683" w="7102">
                  <a:moveTo>
                    <a:pt x="26" y="-44"/>
                  </a:moveTo>
                  <a:lnTo>
                    <a:pt x="26" y="105640"/>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2" name="Google Shape;1852;p68"/>
            <p:cNvSpPr/>
            <p:nvPr/>
          </p:nvSpPr>
          <p:spPr>
            <a:xfrm>
              <a:off x="1361323" y="5891931"/>
              <a:ext cx="7102" cy="98865"/>
            </a:xfrm>
            <a:custGeom>
              <a:rect b="b" l="l" r="r" t="t"/>
              <a:pathLst>
                <a:path extrusionOk="0" h="98865" w="7102">
                  <a:moveTo>
                    <a:pt x="26" y="-44"/>
                  </a:moveTo>
                  <a:lnTo>
                    <a:pt x="26" y="98822"/>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3" name="Google Shape;1853;p68"/>
            <p:cNvSpPr/>
            <p:nvPr/>
          </p:nvSpPr>
          <p:spPr>
            <a:xfrm>
              <a:off x="1409051" y="5898068"/>
              <a:ext cx="7102" cy="92728"/>
            </a:xfrm>
            <a:custGeom>
              <a:rect b="b" l="l" r="r" t="t"/>
              <a:pathLst>
                <a:path extrusionOk="0" h="92728" w="7102">
                  <a:moveTo>
                    <a:pt x="26" y="-44"/>
                  </a:moveTo>
                  <a:lnTo>
                    <a:pt x="26" y="92685"/>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68"/>
            <p:cNvSpPr/>
            <p:nvPr/>
          </p:nvSpPr>
          <p:spPr>
            <a:xfrm>
              <a:off x="1456779" y="5903523"/>
              <a:ext cx="7102" cy="87274"/>
            </a:xfrm>
            <a:custGeom>
              <a:rect b="b" l="l" r="r" t="t"/>
              <a:pathLst>
                <a:path extrusionOk="0" h="87274" w="7102">
                  <a:moveTo>
                    <a:pt x="26" y="-44"/>
                  </a:moveTo>
                  <a:lnTo>
                    <a:pt x="26" y="87230"/>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55" name="Google Shape;1855;p68"/>
          <p:cNvSpPr/>
          <p:nvPr/>
        </p:nvSpPr>
        <p:spPr>
          <a:xfrm>
            <a:off x="1738741" y="5768108"/>
            <a:ext cx="393258" cy="334203"/>
          </a:xfrm>
          <a:custGeom>
            <a:rect b="b" l="l" r="r" t="t"/>
            <a:pathLst>
              <a:path extrusionOk="0" h="334203" w="393258">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56" name="Google Shape;1856;p68"/>
          <p:cNvGrpSpPr/>
          <p:nvPr/>
        </p:nvGrpSpPr>
        <p:grpSpPr>
          <a:xfrm>
            <a:off x="2327141" y="5757021"/>
            <a:ext cx="406631" cy="379062"/>
            <a:chOff x="2327141" y="5757021"/>
            <a:chExt cx="406631" cy="379062"/>
          </a:xfrm>
        </p:grpSpPr>
        <p:sp>
          <p:nvSpPr>
            <p:cNvPr id="1857" name="Google Shape;1857;p68"/>
            <p:cNvSpPr/>
            <p:nvPr/>
          </p:nvSpPr>
          <p:spPr>
            <a:xfrm>
              <a:off x="2327141" y="5763913"/>
              <a:ext cx="406631" cy="372170"/>
            </a:xfrm>
            <a:custGeom>
              <a:rect b="b" l="l" r="r" t="t"/>
              <a:pathLst>
                <a:path extrusionOk="0" h="372170" w="406631">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8" name="Google Shape;1858;p68"/>
            <p:cNvSpPr/>
            <p:nvPr/>
          </p:nvSpPr>
          <p:spPr>
            <a:xfrm>
              <a:off x="2464982" y="5757021"/>
              <a:ext cx="192977" cy="192977"/>
            </a:xfrm>
            <a:custGeom>
              <a:rect b="b" l="l" r="r" t="t"/>
              <a:pathLst>
                <a:path extrusionOk="0" h="192977" w="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68"/>
            <p:cNvSpPr/>
            <p:nvPr/>
          </p:nvSpPr>
          <p:spPr>
            <a:xfrm>
              <a:off x="2506332" y="5791489"/>
              <a:ext cx="110276" cy="124048"/>
            </a:xfrm>
            <a:custGeom>
              <a:rect b="b" l="l" r="r" t="t"/>
              <a:pathLst>
                <a:path extrusionOk="0" h="124048" w="110276">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60" name="Google Shape;1860;p68"/>
          <p:cNvGrpSpPr/>
          <p:nvPr/>
        </p:nvGrpSpPr>
        <p:grpSpPr>
          <a:xfrm>
            <a:off x="2936829" y="5715723"/>
            <a:ext cx="376197" cy="376197"/>
            <a:chOff x="2936829" y="5715723"/>
            <a:chExt cx="376197" cy="376197"/>
          </a:xfrm>
        </p:grpSpPr>
        <p:sp>
          <p:nvSpPr>
            <p:cNvPr id="1861" name="Google Shape;1861;p68"/>
            <p:cNvSpPr/>
            <p:nvPr/>
          </p:nvSpPr>
          <p:spPr>
            <a:xfrm>
              <a:off x="3093578"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68"/>
            <p:cNvSpPr/>
            <p:nvPr/>
          </p:nvSpPr>
          <p:spPr>
            <a:xfrm>
              <a:off x="3124928"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68"/>
            <p:cNvSpPr/>
            <p:nvPr/>
          </p:nvSpPr>
          <p:spPr>
            <a:xfrm>
              <a:off x="3156277"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68"/>
            <p:cNvSpPr/>
            <p:nvPr/>
          </p:nvSpPr>
          <p:spPr>
            <a:xfrm>
              <a:off x="3187627"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68"/>
            <p:cNvSpPr/>
            <p:nvPr/>
          </p:nvSpPr>
          <p:spPr>
            <a:xfrm>
              <a:off x="3093578"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68"/>
            <p:cNvSpPr/>
            <p:nvPr/>
          </p:nvSpPr>
          <p:spPr>
            <a:xfrm>
              <a:off x="3124928"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68"/>
            <p:cNvSpPr/>
            <p:nvPr/>
          </p:nvSpPr>
          <p:spPr>
            <a:xfrm>
              <a:off x="3156277"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68"/>
            <p:cNvSpPr/>
            <p:nvPr/>
          </p:nvSpPr>
          <p:spPr>
            <a:xfrm>
              <a:off x="3187627"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68"/>
            <p:cNvSpPr/>
            <p:nvPr/>
          </p:nvSpPr>
          <p:spPr>
            <a:xfrm>
              <a:off x="3093578"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68"/>
            <p:cNvSpPr/>
            <p:nvPr/>
          </p:nvSpPr>
          <p:spPr>
            <a:xfrm>
              <a:off x="3124928"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1" name="Google Shape;1871;p68"/>
            <p:cNvSpPr/>
            <p:nvPr/>
          </p:nvSpPr>
          <p:spPr>
            <a:xfrm>
              <a:off x="3156277"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2" name="Google Shape;1872;p68"/>
            <p:cNvSpPr/>
            <p:nvPr/>
          </p:nvSpPr>
          <p:spPr>
            <a:xfrm>
              <a:off x="3187627"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3" name="Google Shape;1873;p68"/>
            <p:cNvSpPr/>
            <p:nvPr/>
          </p:nvSpPr>
          <p:spPr>
            <a:xfrm>
              <a:off x="3093578"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68"/>
            <p:cNvSpPr/>
            <p:nvPr/>
          </p:nvSpPr>
          <p:spPr>
            <a:xfrm>
              <a:off x="3124928"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68"/>
            <p:cNvSpPr/>
            <p:nvPr/>
          </p:nvSpPr>
          <p:spPr>
            <a:xfrm>
              <a:off x="3156277"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6" name="Google Shape;1876;p68"/>
            <p:cNvSpPr/>
            <p:nvPr/>
          </p:nvSpPr>
          <p:spPr>
            <a:xfrm>
              <a:off x="3187627"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7" name="Google Shape;1877;p68"/>
            <p:cNvSpPr/>
            <p:nvPr/>
          </p:nvSpPr>
          <p:spPr>
            <a:xfrm>
              <a:off x="2968179"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8" name="Google Shape;1878;p68"/>
            <p:cNvSpPr/>
            <p:nvPr/>
          </p:nvSpPr>
          <p:spPr>
            <a:xfrm>
              <a:off x="2999528"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9" name="Google Shape;1879;p68"/>
            <p:cNvSpPr/>
            <p:nvPr/>
          </p:nvSpPr>
          <p:spPr>
            <a:xfrm>
              <a:off x="3030878"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0" name="Google Shape;1880;p68"/>
            <p:cNvSpPr/>
            <p:nvPr/>
          </p:nvSpPr>
          <p:spPr>
            <a:xfrm>
              <a:off x="2968179"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68"/>
            <p:cNvSpPr/>
            <p:nvPr/>
          </p:nvSpPr>
          <p:spPr>
            <a:xfrm>
              <a:off x="2999528"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68"/>
            <p:cNvSpPr/>
            <p:nvPr/>
          </p:nvSpPr>
          <p:spPr>
            <a:xfrm>
              <a:off x="3030878"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68"/>
            <p:cNvSpPr/>
            <p:nvPr/>
          </p:nvSpPr>
          <p:spPr>
            <a:xfrm>
              <a:off x="2968179"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4" name="Google Shape;1884;p68"/>
            <p:cNvSpPr/>
            <p:nvPr/>
          </p:nvSpPr>
          <p:spPr>
            <a:xfrm>
              <a:off x="2999528"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5" name="Google Shape;1885;p68"/>
            <p:cNvSpPr/>
            <p:nvPr/>
          </p:nvSpPr>
          <p:spPr>
            <a:xfrm>
              <a:off x="3030878"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6" name="Google Shape;1886;p68"/>
            <p:cNvSpPr/>
            <p:nvPr/>
          </p:nvSpPr>
          <p:spPr>
            <a:xfrm>
              <a:off x="2968179"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68"/>
            <p:cNvSpPr/>
            <p:nvPr/>
          </p:nvSpPr>
          <p:spPr>
            <a:xfrm>
              <a:off x="2999528"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68"/>
            <p:cNvSpPr/>
            <p:nvPr/>
          </p:nvSpPr>
          <p:spPr>
            <a:xfrm>
              <a:off x="3030878"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68"/>
            <p:cNvSpPr/>
            <p:nvPr/>
          </p:nvSpPr>
          <p:spPr>
            <a:xfrm>
              <a:off x="3250327" y="588030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68"/>
            <p:cNvSpPr/>
            <p:nvPr/>
          </p:nvSpPr>
          <p:spPr>
            <a:xfrm>
              <a:off x="3250327" y="584895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1" name="Google Shape;1891;p68"/>
            <p:cNvSpPr/>
            <p:nvPr/>
          </p:nvSpPr>
          <p:spPr>
            <a:xfrm>
              <a:off x="3250327" y="591165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2" name="Google Shape;1892;p68"/>
            <p:cNvSpPr/>
            <p:nvPr/>
          </p:nvSpPr>
          <p:spPr>
            <a:xfrm>
              <a:off x="3250327" y="594300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3" name="Google Shape;1893;p68"/>
            <p:cNvSpPr/>
            <p:nvPr/>
          </p:nvSpPr>
          <p:spPr>
            <a:xfrm>
              <a:off x="3250327" y="597435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4" name="Google Shape;1894;p68"/>
            <p:cNvSpPr/>
            <p:nvPr/>
          </p:nvSpPr>
          <p:spPr>
            <a:xfrm>
              <a:off x="3250327" y="600570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5" name="Google Shape;1895;p68"/>
            <p:cNvSpPr/>
            <p:nvPr/>
          </p:nvSpPr>
          <p:spPr>
            <a:xfrm>
              <a:off x="3250327" y="603705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6" name="Google Shape;1896;p68"/>
            <p:cNvSpPr/>
            <p:nvPr/>
          </p:nvSpPr>
          <p:spPr>
            <a:xfrm>
              <a:off x="2936829" y="5715723"/>
              <a:ext cx="376197" cy="376197"/>
            </a:xfrm>
            <a:custGeom>
              <a:rect b="b" l="l" r="r" t="t"/>
              <a:pathLst>
                <a:path extrusionOk="0" h="376197" w="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97" name="Google Shape;1897;p68"/>
          <p:cNvSpPr/>
          <p:nvPr/>
        </p:nvSpPr>
        <p:spPr>
          <a:xfrm>
            <a:off x="3533217" y="5786910"/>
            <a:ext cx="354760" cy="319284"/>
          </a:xfrm>
          <a:custGeom>
            <a:rect b="b" l="l" r="r" t="t"/>
            <a:pathLst>
              <a:path extrusionOk="0" h="319284" w="354760">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98" name="Google Shape;1898;p68"/>
          <p:cNvGrpSpPr/>
          <p:nvPr/>
        </p:nvGrpSpPr>
        <p:grpSpPr>
          <a:xfrm>
            <a:off x="4148691" y="5798668"/>
            <a:ext cx="318625" cy="318625"/>
            <a:chOff x="4148691" y="5798668"/>
            <a:chExt cx="318625" cy="318625"/>
          </a:xfrm>
        </p:grpSpPr>
        <p:sp>
          <p:nvSpPr>
            <p:cNvPr id="1899" name="Google Shape;1899;p68"/>
            <p:cNvSpPr/>
            <p:nvPr/>
          </p:nvSpPr>
          <p:spPr>
            <a:xfrm>
              <a:off x="4148691" y="5798668"/>
              <a:ext cx="318625" cy="318625"/>
            </a:xfrm>
            <a:custGeom>
              <a:rect b="b" l="l" r="r" t="t"/>
              <a:pathLst>
                <a:path extrusionOk="0" h="318625" w="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0" name="Google Shape;1900;p68"/>
            <p:cNvSpPr/>
            <p:nvPr/>
          </p:nvSpPr>
          <p:spPr>
            <a:xfrm>
              <a:off x="4208433" y="588496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1" name="Google Shape;1901;p68"/>
            <p:cNvSpPr/>
            <p:nvPr/>
          </p:nvSpPr>
          <p:spPr>
            <a:xfrm>
              <a:off x="4208433" y="591815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2" name="Google Shape;1902;p68"/>
            <p:cNvSpPr/>
            <p:nvPr/>
          </p:nvSpPr>
          <p:spPr>
            <a:xfrm>
              <a:off x="4208433" y="595134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3" name="Google Shape;1903;p68"/>
            <p:cNvSpPr/>
            <p:nvPr/>
          </p:nvSpPr>
          <p:spPr>
            <a:xfrm>
              <a:off x="4208433" y="5984533"/>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04" name="Google Shape;1904;p68"/>
          <p:cNvGrpSpPr/>
          <p:nvPr/>
        </p:nvGrpSpPr>
        <p:grpSpPr>
          <a:xfrm>
            <a:off x="4717066" y="5747468"/>
            <a:ext cx="254693" cy="384114"/>
            <a:chOff x="4717066" y="5747468"/>
            <a:chExt cx="254693" cy="384114"/>
          </a:xfrm>
        </p:grpSpPr>
        <p:sp>
          <p:nvSpPr>
            <p:cNvPr id="1905" name="Google Shape;1905;p68"/>
            <p:cNvSpPr/>
            <p:nvPr/>
          </p:nvSpPr>
          <p:spPr>
            <a:xfrm>
              <a:off x="4717066" y="5857192"/>
              <a:ext cx="250798" cy="172423"/>
            </a:xfrm>
            <a:custGeom>
              <a:rect b="b" l="l" r="r" t="t"/>
              <a:pathLst>
                <a:path extrusionOk="0" h="172423" w="250798">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6" name="Google Shape;1906;p68"/>
            <p:cNvSpPr/>
            <p:nvPr/>
          </p:nvSpPr>
          <p:spPr>
            <a:xfrm>
              <a:off x="4827762" y="6013724"/>
              <a:ext cx="143997" cy="117858"/>
            </a:xfrm>
            <a:custGeom>
              <a:rect b="b" l="l" r="r" t="t"/>
              <a:pathLst>
                <a:path extrusionOk="0" h="117858" w="143997">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7" name="Google Shape;1907;p68"/>
            <p:cNvSpPr/>
            <p:nvPr/>
          </p:nvSpPr>
          <p:spPr>
            <a:xfrm>
              <a:off x="4748415"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8" name="Google Shape;1908;p68"/>
            <p:cNvSpPr/>
            <p:nvPr/>
          </p:nvSpPr>
          <p:spPr>
            <a:xfrm>
              <a:off x="4771928"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9" name="Google Shape;1909;p68"/>
            <p:cNvSpPr/>
            <p:nvPr/>
          </p:nvSpPr>
          <p:spPr>
            <a:xfrm>
              <a:off x="4920839"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0" name="Google Shape;1910;p68"/>
            <p:cNvSpPr/>
            <p:nvPr/>
          </p:nvSpPr>
          <p:spPr>
            <a:xfrm>
              <a:off x="4897327"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1" name="Google Shape;1911;p68"/>
            <p:cNvSpPr/>
            <p:nvPr/>
          </p:nvSpPr>
          <p:spPr>
            <a:xfrm>
              <a:off x="4740578" y="5880704"/>
              <a:ext cx="203773" cy="15674"/>
            </a:xfrm>
            <a:custGeom>
              <a:rect b="b" l="l" r="r" t="t"/>
              <a:pathLst>
                <a:path extrusionOk="0" h="15674" w="203773">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2" name="Google Shape;1912;p68"/>
            <p:cNvSpPr/>
            <p:nvPr/>
          </p:nvSpPr>
          <p:spPr>
            <a:xfrm>
              <a:off x="4795440" y="5990428"/>
              <a:ext cx="101886" cy="15674"/>
            </a:xfrm>
            <a:custGeom>
              <a:rect b="b" l="l" r="r" t="t"/>
              <a:pathLst>
                <a:path extrusionOk="0" h="15674" w="101886">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3" name="Google Shape;1913;p68"/>
          <p:cNvGrpSpPr/>
          <p:nvPr/>
        </p:nvGrpSpPr>
        <p:grpSpPr>
          <a:xfrm>
            <a:off x="5280122" y="5743398"/>
            <a:ext cx="383544" cy="383545"/>
            <a:chOff x="5280122" y="5743398"/>
            <a:chExt cx="383544" cy="383545"/>
          </a:xfrm>
        </p:grpSpPr>
        <p:sp>
          <p:nvSpPr>
            <p:cNvPr id="1914" name="Google Shape;1914;p68"/>
            <p:cNvSpPr/>
            <p:nvPr/>
          </p:nvSpPr>
          <p:spPr>
            <a:xfrm>
              <a:off x="5280122" y="5743398"/>
              <a:ext cx="383544" cy="277739"/>
            </a:xfrm>
            <a:custGeom>
              <a:rect b="b" l="l" r="r" t="t"/>
              <a:pathLst>
                <a:path extrusionOk="0" h="277739" w="383544">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5" name="Google Shape;1915;p68"/>
            <p:cNvSpPr/>
            <p:nvPr/>
          </p:nvSpPr>
          <p:spPr>
            <a:xfrm>
              <a:off x="5316823" y="5770180"/>
              <a:ext cx="309811" cy="224506"/>
            </a:xfrm>
            <a:custGeom>
              <a:rect b="b" l="l" r="r" t="t"/>
              <a:pathLst>
                <a:path extrusionOk="0" h="224506" w="309811">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68"/>
            <p:cNvSpPr/>
            <p:nvPr/>
          </p:nvSpPr>
          <p:spPr>
            <a:xfrm>
              <a:off x="5333025" y="6113717"/>
              <a:ext cx="277739" cy="13225"/>
            </a:xfrm>
            <a:custGeom>
              <a:rect b="b" l="l" r="r" t="t"/>
              <a:pathLst>
                <a:path extrusionOk="0" h="13225" w="277739">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7" name="Google Shape;1917;p68"/>
            <p:cNvSpPr/>
            <p:nvPr/>
          </p:nvSpPr>
          <p:spPr>
            <a:xfrm>
              <a:off x="5333059" y="6060348"/>
              <a:ext cx="51351" cy="66595"/>
            </a:xfrm>
            <a:custGeom>
              <a:rect b="b" l="l" r="r" t="t"/>
              <a:pathLst>
                <a:path extrusionOk="0" h="66595" w="51351">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8" name="Google Shape;1918;p68"/>
            <p:cNvSpPr/>
            <p:nvPr/>
          </p:nvSpPr>
          <p:spPr>
            <a:xfrm>
              <a:off x="5560112" y="6061280"/>
              <a:ext cx="50618" cy="65662"/>
            </a:xfrm>
            <a:custGeom>
              <a:rect b="b" l="l" r="r" t="t"/>
              <a:pathLst>
                <a:path extrusionOk="0" h="65662" w="50618">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9" name="Google Shape;1919;p68"/>
            <p:cNvSpPr/>
            <p:nvPr/>
          </p:nvSpPr>
          <p:spPr>
            <a:xfrm>
              <a:off x="5438830" y="5981460"/>
              <a:ext cx="66128" cy="13225"/>
            </a:xfrm>
            <a:custGeom>
              <a:rect b="b" l="l" r="r" t="t"/>
              <a:pathLst>
                <a:path extrusionOk="0" h="13225" w="66128">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0" name="Google Shape;1920;p68"/>
            <p:cNvSpPr/>
            <p:nvPr/>
          </p:nvSpPr>
          <p:spPr>
            <a:xfrm>
              <a:off x="5412442" y="6007912"/>
              <a:ext cx="118904" cy="92579"/>
            </a:xfrm>
            <a:custGeom>
              <a:rect b="b" l="l" r="r" t="t"/>
              <a:pathLst>
                <a:path extrusionOk="0" h="92579" w="118904">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68"/>
            <p:cNvSpPr/>
            <p:nvPr/>
          </p:nvSpPr>
          <p:spPr>
            <a:xfrm>
              <a:off x="5500264" y="6060815"/>
              <a:ext cx="72741" cy="13225"/>
            </a:xfrm>
            <a:custGeom>
              <a:rect b="b" l="l" r="r" t="t"/>
              <a:pathLst>
                <a:path extrusionOk="0" h="13225" w="72741">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68"/>
            <p:cNvSpPr/>
            <p:nvPr/>
          </p:nvSpPr>
          <p:spPr>
            <a:xfrm>
              <a:off x="5370520" y="6060815"/>
              <a:ext cx="72741" cy="13225"/>
            </a:xfrm>
            <a:custGeom>
              <a:rect b="b" l="l" r="r" t="t"/>
              <a:pathLst>
                <a:path extrusionOk="0" h="13225" w="72741">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23" name="Google Shape;1923;p68"/>
          <p:cNvGrpSpPr/>
          <p:nvPr/>
        </p:nvGrpSpPr>
        <p:grpSpPr>
          <a:xfrm>
            <a:off x="5896026" y="5815079"/>
            <a:ext cx="322250" cy="322250"/>
            <a:chOff x="5896026" y="5815079"/>
            <a:chExt cx="322250" cy="322250"/>
          </a:xfrm>
        </p:grpSpPr>
        <p:sp>
          <p:nvSpPr>
            <p:cNvPr id="1924" name="Google Shape;1924;p68"/>
            <p:cNvSpPr/>
            <p:nvPr/>
          </p:nvSpPr>
          <p:spPr>
            <a:xfrm>
              <a:off x="5896026" y="5815079"/>
              <a:ext cx="322250" cy="322250"/>
            </a:xfrm>
            <a:custGeom>
              <a:rect b="b" l="l" r="r" t="t"/>
              <a:pathLst>
                <a:path extrusionOk="0" h="322250" w="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5" name="Google Shape;1925;p68"/>
            <p:cNvSpPr/>
            <p:nvPr/>
          </p:nvSpPr>
          <p:spPr>
            <a:xfrm>
              <a:off x="6186051" y="58311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6" name="Google Shape;1926;p68"/>
            <p:cNvSpPr/>
            <p:nvPr/>
          </p:nvSpPr>
          <p:spPr>
            <a:xfrm>
              <a:off x="6164567" y="58311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7" name="Google Shape;1927;p68"/>
            <p:cNvSpPr/>
            <p:nvPr/>
          </p:nvSpPr>
          <p:spPr>
            <a:xfrm>
              <a:off x="6186051" y="58526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8" name="Google Shape;1928;p68"/>
            <p:cNvSpPr/>
            <p:nvPr/>
          </p:nvSpPr>
          <p:spPr>
            <a:xfrm>
              <a:off x="6164567" y="58526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9" name="Google Shape;1929;p68"/>
            <p:cNvSpPr/>
            <p:nvPr/>
          </p:nvSpPr>
          <p:spPr>
            <a:xfrm>
              <a:off x="6191421" y="610510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0" name="Google Shape;1930;p68"/>
            <p:cNvSpPr/>
            <p:nvPr/>
          </p:nvSpPr>
          <p:spPr>
            <a:xfrm>
              <a:off x="6191421" y="6083620"/>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1" name="Google Shape;1931;p68"/>
            <p:cNvSpPr/>
            <p:nvPr/>
          </p:nvSpPr>
          <p:spPr>
            <a:xfrm>
              <a:off x="6169938" y="610510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2" name="Google Shape;1932;p68"/>
            <p:cNvSpPr/>
            <p:nvPr/>
          </p:nvSpPr>
          <p:spPr>
            <a:xfrm>
              <a:off x="6169938" y="6083620"/>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3" name="Google Shape;1933;p68"/>
            <p:cNvSpPr/>
            <p:nvPr/>
          </p:nvSpPr>
          <p:spPr>
            <a:xfrm>
              <a:off x="5917509" y="61104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4" name="Google Shape;1934;p68"/>
            <p:cNvSpPr/>
            <p:nvPr/>
          </p:nvSpPr>
          <p:spPr>
            <a:xfrm>
              <a:off x="5938992" y="61104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5" name="Google Shape;1935;p68"/>
            <p:cNvSpPr/>
            <p:nvPr/>
          </p:nvSpPr>
          <p:spPr>
            <a:xfrm>
              <a:off x="5917509" y="60889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68"/>
            <p:cNvSpPr/>
            <p:nvPr/>
          </p:nvSpPr>
          <p:spPr>
            <a:xfrm>
              <a:off x="5938992" y="60889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7" name="Google Shape;1937;p68"/>
            <p:cNvSpPr/>
            <p:nvPr/>
          </p:nvSpPr>
          <p:spPr>
            <a:xfrm>
              <a:off x="5912138" y="5836562"/>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8" name="Google Shape;1938;p68"/>
            <p:cNvSpPr/>
            <p:nvPr/>
          </p:nvSpPr>
          <p:spPr>
            <a:xfrm>
              <a:off x="5912138" y="5858045"/>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9" name="Google Shape;1939;p68"/>
            <p:cNvSpPr/>
            <p:nvPr/>
          </p:nvSpPr>
          <p:spPr>
            <a:xfrm>
              <a:off x="5933621" y="5836562"/>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0" name="Google Shape;1940;p68"/>
            <p:cNvSpPr/>
            <p:nvPr/>
          </p:nvSpPr>
          <p:spPr>
            <a:xfrm>
              <a:off x="5933621" y="5858045"/>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41" name="Google Shape;1941;p68"/>
          <p:cNvGrpSpPr/>
          <p:nvPr/>
        </p:nvGrpSpPr>
        <p:grpSpPr>
          <a:xfrm>
            <a:off x="6486226" y="5848034"/>
            <a:ext cx="333802" cy="244788"/>
            <a:chOff x="6486226" y="5848034"/>
            <a:chExt cx="333802" cy="244788"/>
          </a:xfrm>
        </p:grpSpPr>
        <p:sp>
          <p:nvSpPr>
            <p:cNvPr id="1942" name="Google Shape;1942;p68"/>
            <p:cNvSpPr/>
            <p:nvPr/>
          </p:nvSpPr>
          <p:spPr>
            <a:xfrm>
              <a:off x="6486226" y="5848034"/>
              <a:ext cx="333802" cy="244788"/>
            </a:xfrm>
            <a:custGeom>
              <a:rect b="b" l="l" r="r" t="t"/>
              <a:pathLst>
                <a:path extrusionOk="0" h="244788" w="333802">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3" name="Google Shape;1943;p68"/>
            <p:cNvSpPr/>
            <p:nvPr/>
          </p:nvSpPr>
          <p:spPr>
            <a:xfrm>
              <a:off x="6514042" y="5892541"/>
              <a:ext cx="61197" cy="11126"/>
            </a:xfrm>
            <a:custGeom>
              <a:rect b="b" l="l" r="r" t="t"/>
              <a:pathLst>
                <a:path extrusionOk="0" h="11126" w="61197">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4" name="Google Shape;1944;p68"/>
            <p:cNvSpPr/>
            <p:nvPr/>
          </p:nvSpPr>
          <p:spPr>
            <a:xfrm>
              <a:off x="6586366" y="5892541"/>
              <a:ext cx="61197" cy="11126"/>
            </a:xfrm>
            <a:custGeom>
              <a:rect b="b" l="l" r="r" t="t"/>
              <a:pathLst>
                <a:path extrusionOk="0" h="11126" w="61197">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5" name="Google Shape;1945;p68"/>
            <p:cNvSpPr/>
            <p:nvPr/>
          </p:nvSpPr>
          <p:spPr>
            <a:xfrm>
              <a:off x="6514042" y="5920358"/>
              <a:ext cx="16690" cy="11126"/>
            </a:xfrm>
            <a:custGeom>
              <a:rect b="b" l="l" r="r" t="t"/>
              <a:pathLst>
                <a:path extrusionOk="0" h="11126" w="16690">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6" name="Google Shape;1946;p68"/>
            <p:cNvSpPr/>
            <p:nvPr/>
          </p:nvSpPr>
          <p:spPr>
            <a:xfrm>
              <a:off x="6541859" y="5920358"/>
              <a:ext cx="22253" cy="11126"/>
            </a:xfrm>
            <a:custGeom>
              <a:rect b="b" l="l" r="r" t="t"/>
              <a:pathLst>
                <a:path extrusionOk="0" h="11126" w="22253">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7" name="Google Shape;1947;p68"/>
            <p:cNvSpPr/>
            <p:nvPr/>
          </p:nvSpPr>
          <p:spPr>
            <a:xfrm>
              <a:off x="6575239" y="5920358"/>
              <a:ext cx="16690" cy="11126"/>
            </a:xfrm>
            <a:custGeom>
              <a:rect b="b" l="l" r="r" t="t"/>
              <a:pathLst>
                <a:path extrusionOk="0" h="11126" w="16690">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8" name="Google Shape;1948;p68"/>
            <p:cNvSpPr/>
            <p:nvPr/>
          </p:nvSpPr>
          <p:spPr>
            <a:xfrm>
              <a:off x="6603056" y="5920358"/>
              <a:ext cx="22253" cy="11126"/>
            </a:xfrm>
            <a:custGeom>
              <a:rect b="b" l="l" r="r" t="t"/>
              <a:pathLst>
                <a:path extrusionOk="0" h="11126" w="22253">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9" name="Google Shape;1949;p68"/>
            <p:cNvSpPr/>
            <p:nvPr/>
          </p:nvSpPr>
          <p:spPr>
            <a:xfrm>
              <a:off x="6636436" y="5920428"/>
              <a:ext cx="11126" cy="11057"/>
            </a:xfrm>
            <a:custGeom>
              <a:rect b="b" l="l" r="r" t="t"/>
              <a:pathLst>
                <a:path extrusionOk="0" h="11057" w="11126">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0" name="Google Shape;1950;p68"/>
            <p:cNvSpPr/>
            <p:nvPr/>
          </p:nvSpPr>
          <p:spPr>
            <a:xfrm>
              <a:off x="6692070" y="5886978"/>
              <a:ext cx="100140" cy="66760"/>
            </a:xfrm>
            <a:custGeom>
              <a:rect b="b" l="l" r="r" t="t"/>
              <a:pathLst>
                <a:path extrusionOk="0" h="66760" w="10014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1" name="Google Shape;1951;p68"/>
            <p:cNvSpPr/>
            <p:nvPr/>
          </p:nvSpPr>
          <p:spPr>
            <a:xfrm>
              <a:off x="6514042"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2" name="Google Shape;1952;p68"/>
            <p:cNvSpPr/>
            <p:nvPr/>
          </p:nvSpPr>
          <p:spPr>
            <a:xfrm>
              <a:off x="6586366"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3" name="Google Shape;1953;p68"/>
            <p:cNvSpPr/>
            <p:nvPr/>
          </p:nvSpPr>
          <p:spPr>
            <a:xfrm>
              <a:off x="6658690"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4" name="Google Shape;1954;p68"/>
            <p:cNvSpPr/>
            <p:nvPr/>
          </p:nvSpPr>
          <p:spPr>
            <a:xfrm>
              <a:off x="6731014"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5" name="Google Shape;1955;p68"/>
          <p:cNvGrpSpPr/>
          <p:nvPr/>
        </p:nvGrpSpPr>
        <p:grpSpPr>
          <a:xfrm>
            <a:off x="7069460" y="5814372"/>
            <a:ext cx="312800" cy="312801"/>
            <a:chOff x="7069460" y="5814372"/>
            <a:chExt cx="312800" cy="312801"/>
          </a:xfrm>
        </p:grpSpPr>
        <p:sp>
          <p:nvSpPr>
            <p:cNvPr id="1956" name="Google Shape;1956;p68"/>
            <p:cNvSpPr/>
            <p:nvPr/>
          </p:nvSpPr>
          <p:spPr>
            <a:xfrm>
              <a:off x="7248203" y="6026630"/>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7" name="Google Shape;1957;p68"/>
            <p:cNvSpPr/>
            <p:nvPr/>
          </p:nvSpPr>
          <p:spPr>
            <a:xfrm>
              <a:off x="7069460" y="6026630"/>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68"/>
            <p:cNvSpPr/>
            <p:nvPr/>
          </p:nvSpPr>
          <p:spPr>
            <a:xfrm>
              <a:off x="7248203" y="5814372"/>
              <a:ext cx="134057" cy="134057"/>
            </a:xfrm>
            <a:custGeom>
              <a:rect b="b" l="l" r="r" t="t"/>
              <a:pathLst>
                <a:path extrusionOk="0" h="134057" w="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9" name="Google Shape;1959;p68"/>
            <p:cNvSpPr/>
            <p:nvPr/>
          </p:nvSpPr>
          <p:spPr>
            <a:xfrm>
              <a:off x="7248203" y="5847887"/>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0" name="Google Shape;1960;p68"/>
            <p:cNvSpPr/>
            <p:nvPr/>
          </p:nvSpPr>
          <p:spPr>
            <a:xfrm>
              <a:off x="7069460" y="5847887"/>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1" name="Google Shape;1961;p68"/>
            <p:cNvSpPr/>
            <p:nvPr/>
          </p:nvSpPr>
          <p:spPr>
            <a:xfrm>
              <a:off x="7337572" y="5998709"/>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2" name="Google Shape;1962;p68"/>
            <p:cNvSpPr/>
            <p:nvPr/>
          </p:nvSpPr>
          <p:spPr>
            <a:xfrm>
              <a:off x="7158829" y="5998709"/>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3" name="Google Shape;1963;p68"/>
            <p:cNvSpPr/>
            <p:nvPr/>
          </p:nvSpPr>
          <p:spPr>
            <a:xfrm>
              <a:off x="7337572" y="5819966"/>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4" name="Google Shape;1964;p68"/>
            <p:cNvSpPr/>
            <p:nvPr/>
          </p:nvSpPr>
          <p:spPr>
            <a:xfrm>
              <a:off x="7158829" y="5819966"/>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5" name="Google Shape;1965;p68"/>
            <p:cNvSpPr/>
            <p:nvPr/>
          </p:nvSpPr>
          <p:spPr>
            <a:xfrm>
              <a:off x="7181175" y="6060144"/>
              <a:ext cx="72614" cy="11171"/>
            </a:xfrm>
            <a:custGeom>
              <a:rect b="b" l="l" r="r" t="t"/>
              <a:pathLst>
                <a:path extrusionOk="0" h="11171" w="72614">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 name="Google Shape;1966;p68"/>
            <p:cNvSpPr/>
            <p:nvPr/>
          </p:nvSpPr>
          <p:spPr>
            <a:xfrm>
              <a:off x="7181175" y="5881401"/>
              <a:ext cx="72614" cy="11171"/>
            </a:xfrm>
            <a:custGeom>
              <a:rect b="b" l="l" r="r" t="t"/>
              <a:pathLst>
                <a:path extrusionOk="0" h="11171" w="72614">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 name="Google Shape;1967;p68"/>
            <p:cNvSpPr/>
            <p:nvPr/>
          </p:nvSpPr>
          <p:spPr>
            <a:xfrm>
              <a:off x="7248203" y="5993113"/>
              <a:ext cx="134057" cy="134060"/>
            </a:xfrm>
            <a:custGeom>
              <a:rect b="b" l="l" r="r" t="t"/>
              <a:pathLst>
                <a:path extrusionOk="0" h="134060" w="134057">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8" name="Google Shape;1968;p68"/>
            <p:cNvSpPr/>
            <p:nvPr/>
          </p:nvSpPr>
          <p:spPr>
            <a:xfrm>
              <a:off x="7304061" y="5942844"/>
              <a:ext cx="11171" cy="72614"/>
            </a:xfrm>
            <a:custGeom>
              <a:rect b="b" l="l" r="r" t="t"/>
              <a:pathLst>
                <a:path extrusionOk="0" h="72614" w="11171">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9" name="Google Shape;1969;p68"/>
            <p:cNvSpPr/>
            <p:nvPr/>
          </p:nvSpPr>
          <p:spPr>
            <a:xfrm>
              <a:off x="7125318" y="5942844"/>
              <a:ext cx="11171" cy="72614"/>
            </a:xfrm>
            <a:custGeom>
              <a:rect b="b" l="l" r="r" t="t"/>
              <a:pathLst>
                <a:path extrusionOk="0" h="72614" w="11171">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0" name="Google Shape;1970;p68"/>
            <p:cNvSpPr/>
            <p:nvPr/>
          </p:nvSpPr>
          <p:spPr>
            <a:xfrm>
              <a:off x="7069460" y="5814372"/>
              <a:ext cx="134060" cy="134057"/>
            </a:xfrm>
            <a:custGeom>
              <a:rect b="b" l="l" r="r" t="t"/>
              <a:pathLst>
                <a:path extrusionOk="0" h="134057" w="134060">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1" name="Google Shape;1971;p68"/>
            <p:cNvSpPr/>
            <p:nvPr/>
          </p:nvSpPr>
          <p:spPr>
            <a:xfrm>
              <a:off x="7069460" y="5993113"/>
              <a:ext cx="134060" cy="134060"/>
            </a:xfrm>
            <a:custGeom>
              <a:rect b="b" l="l" r="r" t="t"/>
              <a:pathLst>
                <a:path extrusionOk="0" h="134060" w="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2" name="Google Shape;1972;p68"/>
            <p:cNvSpPr/>
            <p:nvPr/>
          </p:nvSpPr>
          <p:spPr>
            <a:xfrm>
              <a:off x="7147660" y="5993115"/>
              <a:ext cx="55857" cy="55857"/>
            </a:xfrm>
            <a:custGeom>
              <a:rect b="b" l="l" r="r" t="t"/>
              <a:pathLst>
                <a:path extrusionOk="0" h="55857" w="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3" name="Google Shape;1973;p68"/>
          <p:cNvGrpSpPr/>
          <p:nvPr/>
        </p:nvGrpSpPr>
        <p:grpSpPr>
          <a:xfrm>
            <a:off x="7644978" y="5779677"/>
            <a:ext cx="356603" cy="356605"/>
            <a:chOff x="7644978" y="5779677"/>
            <a:chExt cx="356603" cy="356605"/>
          </a:xfrm>
        </p:grpSpPr>
        <p:grpSp>
          <p:nvGrpSpPr>
            <p:cNvPr id="1974" name="Google Shape;1974;p68"/>
            <p:cNvGrpSpPr/>
            <p:nvPr/>
          </p:nvGrpSpPr>
          <p:grpSpPr>
            <a:xfrm>
              <a:off x="7644978" y="5779677"/>
              <a:ext cx="356603" cy="356605"/>
              <a:chOff x="7644978" y="5779677"/>
              <a:chExt cx="356603" cy="356605"/>
            </a:xfrm>
          </p:grpSpPr>
          <p:sp>
            <p:nvSpPr>
              <p:cNvPr id="1975" name="Google Shape;1975;p68"/>
              <p:cNvSpPr/>
              <p:nvPr/>
            </p:nvSpPr>
            <p:spPr>
              <a:xfrm>
                <a:off x="7644978" y="5779677"/>
                <a:ext cx="356603" cy="356605"/>
              </a:xfrm>
              <a:custGeom>
                <a:rect b="b" l="l" r="r" t="t"/>
                <a:pathLst>
                  <a:path extrusionOk="0" h="356605" w="356603">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6" name="Google Shape;1976;p68"/>
              <p:cNvSpPr/>
              <p:nvPr/>
            </p:nvSpPr>
            <p:spPr>
              <a:xfrm>
                <a:off x="7683186" y="5817886"/>
                <a:ext cx="280188" cy="280188"/>
              </a:xfrm>
              <a:custGeom>
                <a:rect b="b" l="l" r="r" t="t"/>
                <a:pathLst>
                  <a:path extrusionOk="0" h="280188" w="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7" name="Google Shape;1977;p68"/>
            <p:cNvGrpSpPr/>
            <p:nvPr/>
          </p:nvGrpSpPr>
          <p:grpSpPr>
            <a:xfrm>
              <a:off x="7725030" y="5894301"/>
              <a:ext cx="196531" cy="127358"/>
              <a:chOff x="7725030" y="5894301"/>
              <a:chExt cx="196531" cy="127358"/>
            </a:xfrm>
          </p:grpSpPr>
          <p:sp>
            <p:nvSpPr>
              <p:cNvPr id="1978" name="Google Shape;1978;p68"/>
              <p:cNvSpPr/>
              <p:nvPr/>
            </p:nvSpPr>
            <p:spPr>
              <a:xfrm>
                <a:off x="7732847" y="5894301"/>
                <a:ext cx="188714" cy="127358"/>
              </a:xfrm>
              <a:custGeom>
                <a:rect b="b" l="l" r="r" t="t"/>
                <a:pathLst>
                  <a:path extrusionOk="0" h="127358" w="188714">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68"/>
              <p:cNvSpPr/>
              <p:nvPr/>
            </p:nvSpPr>
            <p:spPr>
              <a:xfrm>
                <a:off x="7725030" y="5945244"/>
                <a:ext cx="85513" cy="25866"/>
              </a:xfrm>
              <a:custGeom>
                <a:rect b="b" l="l" r="r" t="t"/>
                <a:pathLst>
                  <a:path extrusionOk="0" h="25866" w="85513">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80" name="Google Shape;1980;p68"/>
          <p:cNvGrpSpPr/>
          <p:nvPr/>
        </p:nvGrpSpPr>
        <p:grpSpPr>
          <a:xfrm>
            <a:off x="8241832" y="5769704"/>
            <a:ext cx="343132" cy="367380"/>
            <a:chOff x="8241832" y="5769704"/>
            <a:chExt cx="343132" cy="367380"/>
          </a:xfrm>
        </p:grpSpPr>
        <p:grpSp>
          <p:nvGrpSpPr>
            <p:cNvPr id="1981" name="Google Shape;1981;p68"/>
            <p:cNvGrpSpPr/>
            <p:nvPr/>
          </p:nvGrpSpPr>
          <p:grpSpPr>
            <a:xfrm>
              <a:off x="8241832" y="5769704"/>
              <a:ext cx="343132" cy="367380"/>
              <a:chOff x="8241832" y="5769704"/>
              <a:chExt cx="343132" cy="367380"/>
            </a:xfrm>
          </p:grpSpPr>
          <p:sp>
            <p:nvSpPr>
              <p:cNvPr id="1982" name="Google Shape;1982;p68"/>
              <p:cNvSpPr/>
              <p:nvPr/>
            </p:nvSpPr>
            <p:spPr>
              <a:xfrm>
                <a:off x="8290816" y="5769704"/>
                <a:ext cx="293904" cy="367380"/>
              </a:xfrm>
              <a:custGeom>
                <a:rect b="b" l="l" r="r" t="t"/>
                <a:pathLst>
                  <a:path extrusionOk="0" h="367380" w="293904">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3" name="Google Shape;1983;p68"/>
              <p:cNvSpPr/>
              <p:nvPr/>
            </p:nvSpPr>
            <p:spPr>
              <a:xfrm>
                <a:off x="8290816" y="5892164"/>
                <a:ext cx="12246" cy="60850"/>
              </a:xfrm>
              <a:custGeom>
                <a:rect b="b" l="l" r="r" t="t"/>
                <a:pathLst>
                  <a:path extrusionOk="0" h="60850" w="12246">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4" name="Google Shape;1984;p68"/>
              <p:cNvSpPr/>
              <p:nvPr/>
            </p:nvSpPr>
            <p:spPr>
              <a:xfrm>
                <a:off x="8486752" y="5769717"/>
                <a:ext cx="98212" cy="97954"/>
              </a:xfrm>
              <a:custGeom>
                <a:rect b="b" l="l" r="r" t="t"/>
                <a:pathLst>
                  <a:path extrusionOk="0" h="97954" w="98212">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68"/>
              <p:cNvSpPr/>
              <p:nvPr/>
            </p:nvSpPr>
            <p:spPr>
              <a:xfrm>
                <a:off x="8254078" y="5867672"/>
                <a:ext cx="110214" cy="110214"/>
              </a:xfrm>
              <a:custGeom>
                <a:rect b="b" l="l" r="r" t="t"/>
                <a:pathLst>
                  <a:path extrusionOk="0" h="110214" w="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6" name="Google Shape;1986;p68"/>
              <p:cNvSpPr/>
              <p:nvPr/>
            </p:nvSpPr>
            <p:spPr>
              <a:xfrm>
                <a:off x="8241832" y="5965640"/>
                <a:ext cx="134706" cy="122460"/>
              </a:xfrm>
              <a:custGeom>
                <a:rect b="b" l="l" r="r" t="t"/>
                <a:pathLst>
                  <a:path extrusionOk="0" h="122460" w="134706">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87" name="Google Shape;1987;p68"/>
            <p:cNvSpPr/>
            <p:nvPr/>
          </p:nvSpPr>
          <p:spPr>
            <a:xfrm>
              <a:off x="8296939" y="6008501"/>
              <a:ext cx="24492" cy="24492"/>
            </a:xfrm>
            <a:custGeom>
              <a:rect b="b" l="l" r="r" t="t"/>
              <a:pathLst>
                <a:path extrusionOk="0" h="24492" w="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8" name="Google Shape;1988;p68"/>
            <p:cNvSpPr/>
            <p:nvPr/>
          </p:nvSpPr>
          <p:spPr>
            <a:xfrm>
              <a:off x="8480629" y="6032993"/>
              <a:ext cx="73476" cy="73476"/>
            </a:xfrm>
            <a:custGeom>
              <a:rect b="b" l="l" r="r" t="t"/>
              <a:pathLst>
                <a:path extrusionOk="0" h="73476" w="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9" name="Google Shape;1989;p68"/>
            <p:cNvSpPr/>
            <p:nvPr/>
          </p:nvSpPr>
          <p:spPr>
            <a:xfrm>
              <a:off x="8303062" y="6014624"/>
              <a:ext cx="12246" cy="36738"/>
            </a:xfrm>
            <a:custGeom>
              <a:rect b="b" l="l" r="r" t="t"/>
              <a:pathLst>
                <a:path extrusionOk="0" h="36738" w="12246">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0" name="Google Shape;1990;p68"/>
            <p:cNvSpPr/>
            <p:nvPr/>
          </p:nvSpPr>
          <p:spPr>
            <a:xfrm>
              <a:off x="8388784" y="6063608"/>
              <a:ext cx="73476" cy="12246"/>
            </a:xfrm>
            <a:custGeom>
              <a:rect b="b" l="l" r="r" t="t"/>
              <a:pathLst>
                <a:path extrusionOk="0" h="12246" w="7347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1" name="Google Shape;1991;p68"/>
            <p:cNvSpPr/>
            <p:nvPr/>
          </p:nvSpPr>
          <p:spPr>
            <a:xfrm>
              <a:off x="8388784" y="6039116"/>
              <a:ext cx="73476" cy="12246"/>
            </a:xfrm>
            <a:custGeom>
              <a:rect b="b" l="l" r="r" t="t"/>
              <a:pathLst>
                <a:path extrusionOk="0" h="12246" w="7347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2" name="Google Shape;1992;p68"/>
            <p:cNvSpPr/>
            <p:nvPr/>
          </p:nvSpPr>
          <p:spPr>
            <a:xfrm>
              <a:off x="8388784" y="5953394"/>
              <a:ext cx="79599" cy="12246"/>
            </a:xfrm>
            <a:custGeom>
              <a:rect b="b" l="l" r="r" t="t"/>
              <a:pathLst>
                <a:path extrusionOk="0" h="12246" w="79599">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3" name="Google Shape;1993;p68"/>
            <p:cNvSpPr/>
            <p:nvPr/>
          </p:nvSpPr>
          <p:spPr>
            <a:xfrm>
              <a:off x="8388784" y="5928902"/>
              <a:ext cx="134706" cy="12246"/>
            </a:xfrm>
            <a:custGeom>
              <a:rect b="b" l="l" r="r" t="t"/>
              <a:pathLst>
                <a:path extrusionOk="0" h="12246" w="13470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4" name="Google Shape;1994;p68"/>
            <p:cNvSpPr/>
            <p:nvPr/>
          </p:nvSpPr>
          <p:spPr>
            <a:xfrm>
              <a:off x="8388784" y="5904410"/>
              <a:ext cx="134706" cy="12246"/>
            </a:xfrm>
            <a:custGeom>
              <a:rect b="b" l="l" r="r" t="t"/>
              <a:pathLst>
                <a:path extrusionOk="0" h="12246" w="13470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5" name="Google Shape;1995;p68"/>
            <p:cNvSpPr/>
            <p:nvPr/>
          </p:nvSpPr>
          <p:spPr>
            <a:xfrm>
              <a:off x="8345923" y="5830934"/>
              <a:ext cx="128583" cy="12246"/>
            </a:xfrm>
            <a:custGeom>
              <a:rect b="b" l="l" r="r" t="t"/>
              <a:pathLst>
                <a:path extrusionOk="0" h="12246" w="128583">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96" name="Google Shape;1996;p68"/>
          <p:cNvGrpSpPr/>
          <p:nvPr/>
        </p:nvGrpSpPr>
        <p:grpSpPr>
          <a:xfrm>
            <a:off x="8840617" y="5761484"/>
            <a:ext cx="343730" cy="320839"/>
            <a:chOff x="8840617" y="5761484"/>
            <a:chExt cx="343730" cy="320839"/>
          </a:xfrm>
        </p:grpSpPr>
        <p:grpSp>
          <p:nvGrpSpPr>
            <p:cNvPr id="1997" name="Google Shape;1997;p68"/>
            <p:cNvGrpSpPr/>
            <p:nvPr/>
          </p:nvGrpSpPr>
          <p:grpSpPr>
            <a:xfrm>
              <a:off x="8840617" y="5761484"/>
              <a:ext cx="343730" cy="320839"/>
              <a:chOff x="8840617" y="5761484"/>
              <a:chExt cx="343730" cy="320839"/>
            </a:xfrm>
          </p:grpSpPr>
          <p:sp>
            <p:nvSpPr>
              <p:cNvPr id="1998" name="Google Shape;1998;p68"/>
              <p:cNvSpPr/>
              <p:nvPr/>
            </p:nvSpPr>
            <p:spPr>
              <a:xfrm>
                <a:off x="9023940" y="5921904"/>
                <a:ext cx="160407" cy="160419"/>
              </a:xfrm>
              <a:custGeom>
                <a:rect b="b" l="l" r="r" t="t"/>
                <a:pathLst>
                  <a:path extrusionOk="0" h="160419" w="160407">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68"/>
              <p:cNvSpPr/>
              <p:nvPr/>
            </p:nvSpPr>
            <p:spPr>
              <a:xfrm>
                <a:off x="8840617" y="5761484"/>
                <a:ext cx="160407" cy="160430"/>
              </a:xfrm>
              <a:custGeom>
                <a:rect b="b" l="l" r="r" t="t"/>
                <a:pathLst>
                  <a:path extrusionOk="0" h="160430" w="160407">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00" name="Google Shape;2000;p68"/>
              <p:cNvGrpSpPr/>
              <p:nvPr/>
            </p:nvGrpSpPr>
            <p:grpSpPr>
              <a:xfrm>
                <a:off x="9075487" y="5944819"/>
                <a:ext cx="57301" cy="114576"/>
                <a:chOff x="9075487" y="5944819"/>
                <a:chExt cx="57301" cy="114576"/>
              </a:xfrm>
            </p:grpSpPr>
            <p:sp>
              <p:nvSpPr>
                <p:cNvPr id="2001" name="Google Shape;2001;p68"/>
                <p:cNvSpPr/>
                <p:nvPr/>
              </p:nvSpPr>
              <p:spPr>
                <a:xfrm>
                  <a:off x="9075487" y="5956277"/>
                  <a:ext cx="57301" cy="91661"/>
                </a:xfrm>
                <a:custGeom>
                  <a:rect b="b" l="l" r="r" t="t"/>
                  <a:pathLst>
                    <a:path extrusionOk="0" h="91661" w="5730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68"/>
                <p:cNvSpPr/>
                <p:nvPr/>
              </p:nvSpPr>
              <p:spPr>
                <a:xfrm>
                  <a:off x="9098415" y="6042209"/>
                  <a:ext cx="11457" cy="17186"/>
                </a:xfrm>
                <a:custGeom>
                  <a:rect b="b" l="l" r="r" t="t"/>
                  <a:pathLst>
                    <a:path extrusionOk="0" h="17186" w="11457">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3" name="Google Shape;2003;p68"/>
                <p:cNvSpPr/>
                <p:nvPr/>
              </p:nvSpPr>
              <p:spPr>
                <a:xfrm>
                  <a:off x="9098415" y="5944819"/>
                  <a:ext cx="11457" cy="17186"/>
                </a:xfrm>
                <a:custGeom>
                  <a:rect b="b" l="l" r="r" t="t"/>
                  <a:pathLst>
                    <a:path extrusionOk="0" h="17186" w="11457">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4" name="Google Shape;2004;p68"/>
              <p:cNvGrpSpPr/>
              <p:nvPr/>
            </p:nvGrpSpPr>
            <p:grpSpPr>
              <a:xfrm>
                <a:off x="8886448" y="5784400"/>
                <a:ext cx="68746" cy="114553"/>
                <a:chOff x="8886448" y="5784400"/>
                <a:chExt cx="68746" cy="114553"/>
              </a:xfrm>
            </p:grpSpPr>
            <p:sp>
              <p:nvSpPr>
                <p:cNvPr id="2005" name="Google Shape;2005;p68"/>
                <p:cNvSpPr/>
                <p:nvPr/>
              </p:nvSpPr>
              <p:spPr>
                <a:xfrm>
                  <a:off x="8886448" y="5830231"/>
                  <a:ext cx="68746" cy="57288"/>
                </a:xfrm>
                <a:custGeom>
                  <a:rect b="b" l="l" r="r" t="t"/>
                  <a:pathLst>
                    <a:path extrusionOk="0" h="57288" w="68746">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6" name="Google Shape;2006;p68"/>
                <p:cNvSpPr/>
                <p:nvPr/>
              </p:nvSpPr>
              <p:spPr>
                <a:xfrm>
                  <a:off x="8886448" y="5795857"/>
                  <a:ext cx="57288" cy="45830"/>
                </a:xfrm>
                <a:custGeom>
                  <a:rect b="b" l="l" r="r" t="t"/>
                  <a:pathLst>
                    <a:path extrusionOk="0" h="45830" w="57288">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7" name="Google Shape;2007;p68"/>
                <p:cNvSpPr/>
                <p:nvPr/>
              </p:nvSpPr>
              <p:spPr>
                <a:xfrm>
                  <a:off x="8909363" y="5881767"/>
                  <a:ext cx="11457" cy="17186"/>
                </a:xfrm>
                <a:custGeom>
                  <a:rect b="b" l="l" r="r" t="t"/>
                  <a:pathLst>
                    <a:path extrusionOk="0" h="17186" w="11457">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68"/>
                <p:cNvSpPr/>
                <p:nvPr/>
              </p:nvSpPr>
              <p:spPr>
                <a:xfrm>
                  <a:off x="8909363" y="5784400"/>
                  <a:ext cx="11457" cy="17186"/>
                </a:xfrm>
                <a:custGeom>
                  <a:rect b="b" l="l" r="r" t="t"/>
                  <a:pathLst>
                    <a:path extrusionOk="0" h="17186" w="11457">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68"/>
                <p:cNvSpPr/>
                <p:nvPr/>
              </p:nvSpPr>
              <p:spPr>
                <a:xfrm>
                  <a:off x="8897906" y="5795857"/>
                  <a:ext cx="11457" cy="91661"/>
                </a:xfrm>
                <a:custGeom>
                  <a:rect b="b" l="l" r="r" t="t"/>
                  <a:pathLst>
                    <a:path extrusionOk="0" h="91661" w="11457">
                      <a:moveTo>
                        <a:pt x="0" y="0"/>
                      </a:moveTo>
                      <a:lnTo>
                        <a:pt x="11458" y="0"/>
                      </a:lnTo>
                      <a:lnTo>
                        <a:pt x="11458" y="91662"/>
                      </a:lnTo>
                      <a:lnTo>
                        <a:pt x="0" y="916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10" name="Google Shape;2010;p68"/>
              <p:cNvSpPr/>
              <p:nvPr/>
            </p:nvSpPr>
            <p:spPr>
              <a:xfrm>
                <a:off x="9115598" y="5773339"/>
                <a:ext cx="68364" cy="68364"/>
              </a:xfrm>
              <a:custGeom>
                <a:rect b="b" l="l" r="r" t="t"/>
                <a:pathLst>
                  <a:path extrusionOk="0" h="68364" w="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11" name="Google Shape;2011;p68"/>
            <p:cNvSpPr/>
            <p:nvPr/>
          </p:nvSpPr>
          <p:spPr>
            <a:xfrm>
              <a:off x="8846343" y="5773363"/>
              <a:ext cx="337812" cy="291761"/>
            </a:xfrm>
            <a:custGeom>
              <a:rect b="b" l="l" r="r" t="t"/>
              <a:pathLst>
                <a:path extrusionOk="0" h="291761" w="337812">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2" name="Google Shape;2012;p68"/>
          <p:cNvGrpSpPr/>
          <p:nvPr/>
        </p:nvGrpSpPr>
        <p:grpSpPr>
          <a:xfrm>
            <a:off x="9441027" y="5803706"/>
            <a:ext cx="306094" cy="285688"/>
            <a:chOff x="9441027" y="5803706"/>
            <a:chExt cx="306094" cy="285688"/>
          </a:xfrm>
        </p:grpSpPr>
        <p:sp>
          <p:nvSpPr>
            <p:cNvPr id="2013" name="Google Shape;2013;p68"/>
            <p:cNvSpPr/>
            <p:nvPr/>
          </p:nvSpPr>
          <p:spPr>
            <a:xfrm>
              <a:off x="9481839" y="5803706"/>
              <a:ext cx="265282" cy="163251"/>
            </a:xfrm>
            <a:custGeom>
              <a:rect b="b" l="l" r="r" t="t"/>
              <a:pathLst>
                <a:path extrusionOk="0" h="163251" w="265282">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4" name="Google Shape;2014;p68"/>
            <p:cNvSpPr/>
            <p:nvPr/>
          </p:nvSpPr>
          <p:spPr>
            <a:xfrm>
              <a:off x="9481839" y="5803706"/>
              <a:ext cx="265282" cy="51015"/>
            </a:xfrm>
            <a:custGeom>
              <a:rect b="b" l="l" r="r" t="t"/>
              <a:pathLst>
                <a:path extrusionOk="0" h="51015" w="265282">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5" name="Google Shape;2015;p68"/>
            <p:cNvSpPr/>
            <p:nvPr/>
          </p:nvSpPr>
          <p:spPr>
            <a:xfrm>
              <a:off x="9441027" y="5875128"/>
              <a:ext cx="265282" cy="214266"/>
            </a:xfrm>
            <a:custGeom>
              <a:rect b="b" l="l" r="r" t="t"/>
              <a:pathLst>
                <a:path extrusionOk="0" h="214266" w="265282">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6" name="Google Shape;2016;p68"/>
            <p:cNvSpPr/>
            <p:nvPr/>
          </p:nvSpPr>
          <p:spPr>
            <a:xfrm>
              <a:off x="9441027" y="5875128"/>
              <a:ext cx="265282" cy="51015"/>
            </a:xfrm>
            <a:custGeom>
              <a:rect b="b" l="l" r="r" t="t"/>
              <a:pathLst>
                <a:path extrusionOk="0" h="51015" w="265282">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7" name="Google Shape;2017;p68"/>
            <p:cNvSpPr/>
            <p:nvPr/>
          </p:nvSpPr>
          <p:spPr>
            <a:xfrm>
              <a:off x="9645090" y="5956754"/>
              <a:ext cx="102031" cy="102031"/>
            </a:xfrm>
            <a:custGeom>
              <a:rect b="b" l="l" r="r" t="t"/>
              <a:pathLst>
                <a:path extrusionOk="0" h="102031" w="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68"/>
            <p:cNvSpPr/>
            <p:nvPr/>
          </p:nvSpPr>
          <p:spPr>
            <a:xfrm>
              <a:off x="9543059"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9" name="Google Shape;2019;p68"/>
            <p:cNvSpPr/>
            <p:nvPr/>
          </p:nvSpPr>
          <p:spPr>
            <a:xfrm>
              <a:off x="9522652"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0" name="Google Shape;2020;p68"/>
            <p:cNvSpPr/>
            <p:nvPr/>
          </p:nvSpPr>
          <p:spPr>
            <a:xfrm>
              <a:off x="9502246"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68"/>
            <p:cNvSpPr/>
            <p:nvPr/>
          </p:nvSpPr>
          <p:spPr>
            <a:xfrm>
              <a:off x="9502246"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2" name="Google Shape;2022;p68"/>
            <p:cNvSpPr/>
            <p:nvPr/>
          </p:nvSpPr>
          <p:spPr>
            <a:xfrm>
              <a:off x="9481839"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3" name="Google Shape;2023;p68"/>
            <p:cNvSpPr/>
            <p:nvPr/>
          </p:nvSpPr>
          <p:spPr>
            <a:xfrm>
              <a:off x="9461433"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4" name="Google Shape;2024;p68"/>
            <p:cNvSpPr/>
            <p:nvPr/>
          </p:nvSpPr>
          <p:spPr>
            <a:xfrm>
              <a:off x="9614481" y="6048582"/>
              <a:ext cx="30609" cy="10203"/>
            </a:xfrm>
            <a:custGeom>
              <a:rect b="b" l="l" r="r" t="t"/>
              <a:pathLst>
                <a:path extrusionOk="0" h="10203" w="30609">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68"/>
            <p:cNvSpPr/>
            <p:nvPr/>
          </p:nvSpPr>
          <p:spPr>
            <a:xfrm>
              <a:off x="9532855" y="6048582"/>
              <a:ext cx="71422" cy="10203"/>
            </a:xfrm>
            <a:custGeom>
              <a:rect b="b" l="l" r="r" t="t"/>
              <a:pathLst>
                <a:path extrusionOk="0" h="10203" w="71422">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6" name="Google Shape;2026;p68"/>
            <p:cNvSpPr/>
            <p:nvPr/>
          </p:nvSpPr>
          <p:spPr>
            <a:xfrm>
              <a:off x="9481839" y="6048582"/>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7" name="Google Shape;2027;p68"/>
            <p:cNvSpPr/>
            <p:nvPr/>
          </p:nvSpPr>
          <p:spPr>
            <a:xfrm>
              <a:off x="9553262" y="6028176"/>
              <a:ext cx="81625" cy="10203"/>
            </a:xfrm>
            <a:custGeom>
              <a:rect b="b" l="l" r="r" t="t"/>
              <a:pathLst>
                <a:path extrusionOk="0" h="10203" w="81625">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68"/>
            <p:cNvSpPr/>
            <p:nvPr/>
          </p:nvSpPr>
          <p:spPr>
            <a:xfrm>
              <a:off x="9481839" y="6028176"/>
              <a:ext cx="61219" cy="10203"/>
            </a:xfrm>
            <a:custGeom>
              <a:rect b="b" l="l" r="r" t="t"/>
              <a:pathLst>
                <a:path extrusionOk="0" h="10203" w="61219">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9" name="Google Shape;2029;p68"/>
            <p:cNvSpPr/>
            <p:nvPr/>
          </p:nvSpPr>
          <p:spPr>
            <a:xfrm>
              <a:off x="9461433" y="6007770"/>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0" name="Google Shape;2030;p68"/>
            <p:cNvSpPr/>
            <p:nvPr/>
          </p:nvSpPr>
          <p:spPr>
            <a:xfrm>
              <a:off x="9553262" y="5987363"/>
              <a:ext cx="71422" cy="10203"/>
            </a:xfrm>
            <a:custGeom>
              <a:rect b="b" l="l" r="r" t="t"/>
              <a:pathLst>
                <a:path extrusionOk="0" h="10203" w="71422">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1" name="Google Shape;2031;p68"/>
            <p:cNvSpPr/>
            <p:nvPr/>
          </p:nvSpPr>
          <p:spPr>
            <a:xfrm>
              <a:off x="9512449" y="5987363"/>
              <a:ext cx="30609" cy="10203"/>
            </a:xfrm>
            <a:custGeom>
              <a:rect b="b" l="l" r="r" t="t"/>
              <a:pathLst>
                <a:path extrusionOk="0" h="10203" w="30609">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2" name="Google Shape;2032;p68"/>
            <p:cNvSpPr/>
            <p:nvPr/>
          </p:nvSpPr>
          <p:spPr>
            <a:xfrm>
              <a:off x="9481839" y="5987363"/>
              <a:ext cx="20406" cy="10203"/>
            </a:xfrm>
            <a:custGeom>
              <a:rect b="b" l="l" r="r" t="t"/>
              <a:pathLst>
                <a:path extrusionOk="0" h="10203" w="20406">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3" name="Google Shape;2033;p68"/>
            <p:cNvSpPr/>
            <p:nvPr/>
          </p:nvSpPr>
          <p:spPr>
            <a:xfrm>
              <a:off x="9604278" y="5966957"/>
              <a:ext cx="20406" cy="10203"/>
            </a:xfrm>
            <a:custGeom>
              <a:rect b="b" l="l" r="r" t="t"/>
              <a:pathLst>
                <a:path extrusionOk="0" h="10203" w="20406">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4" name="Google Shape;2034;p68"/>
            <p:cNvSpPr/>
            <p:nvPr/>
          </p:nvSpPr>
          <p:spPr>
            <a:xfrm>
              <a:off x="9543059" y="5966957"/>
              <a:ext cx="51015" cy="10203"/>
            </a:xfrm>
            <a:custGeom>
              <a:rect b="b" l="l" r="r" t="t"/>
              <a:pathLst>
                <a:path extrusionOk="0" h="10203" w="51015">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5" name="Google Shape;2035;p68"/>
            <p:cNvSpPr/>
            <p:nvPr/>
          </p:nvSpPr>
          <p:spPr>
            <a:xfrm>
              <a:off x="9481839" y="5966957"/>
              <a:ext cx="51015" cy="10203"/>
            </a:xfrm>
            <a:custGeom>
              <a:rect b="b" l="l" r="r" t="t"/>
              <a:pathLst>
                <a:path extrusionOk="0" h="10203" w="51015">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6" name="Google Shape;2036;p68"/>
            <p:cNvSpPr/>
            <p:nvPr/>
          </p:nvSpPr>
          <p:spPr>
            <a:xfrm>
              <a:off x="9461433" y="5946551"/>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7" name="Google Shape;2037;p68"/>
          <p:cNvGrpSpPr/>
          <p:nvPr/>
        </p:nvGrpSpPr>
        <p:grpSpPr>
          <a:xfrm>
            <a:off x="9995873" y="5778797"/>
            <a:ext cx="374474" cy="299578"/>
            <a:chOff x="9995873" y="5778797"/>
            <a:chExt cx="374474" cy="299578"/>
          </a:xfrm>
        </p:grpSpPr>
        <p:sp>
          <p:nvSpPr>
            <p:cNvPr id="2038" name="Google Shape;2038;p68"/>
            <p:cNvSpPr/>
            <p:nvPr/>
          </p:nvSpPr>
          <p:spPr>
            <a:xfrm>
              <a:off x="10020838" y="5778797"/>
              <a:ext cx="349508" cy="237166"/>
            </a:xfrm>
            <a:custGeom>
              <a:rect b="b" l="l" r="r" t="t"/>
              <a:pathLst>
                <a:path extrusionOk="0" h="237166" w="349508">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39" name="Google Shape;2039;p68"/>
            <p:cNvGrpSpPr/>
            <p:nvPr/>
          </p:nvGrpSpPr>
          <p:grpSpPr>
            <a:xfrm>
              <a:off x="10151903" y="5803762"/>
              <a:ext cx="187236" cy="187236"/>
              <a:chOff x="10151903" y="5803762"/>
              <a:chExt cx="187236" cy="187236"/>
            </a:xfrm>
          </p:grpSpPr>
          <p:sp>
            <p:nvSpPr>
              <p:cNvPr id="2040" name="Google Shape;2040;p68"/>
              <p:cNvSpPr/>
              <p:nvPr/>
            </p:nvSpPr>
            <p:spPr>
              <a:xfrm>
                <a:off x="10151903" y="5803762"/>
                <a:ext cx="187236" cy="187236"/>
              </a:xfrm>
              <a:custGeom>
                <a:rect b="b" l="l" r="r" t="t"/>
                <a:pathLst>
                  <a:path extrusionOk="0" h="187236" w="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41" name="Google Shape;2041;p68"/>
              <p:cNvGrpSpPr/>
              <p:nvPr/>
            </p:nvGrpSpPr>
            <p:grpSpPr>
              <a:xfrm>
                <a:off x="10153726" y="5805584"/>
                <a:ext cx="183579" cy="183591"/>
                <a:chOff x="10153726" y="5805584"/>
                <a:chExt cx="183579" cy="183591"/>
              </a:xfrm>
            </p:grpSpPr>
            <p:grpSp>
              <p:nvGrpSpPr>
                <p:cNvPr id="2042" name="Google Shape;2042;p68"/>
                <p:cNvGrpSpPr/>
                <p:nvPr/>
              </p:nvGrpSpPr>
              <p:grpSpPr>
                <a:xfrm>
                  <a:off x="10153726" y="5805584"/>
                  <a:ext cx="183579" cy="183591"/>
                  <a:chOff x="10153726" y="5805584"/>
                  <a:chExt cx="183579" cy="183591"/>
                </a:xfrm>
              </p:grpSpPr>
              <p:sp>
                <p:nvSpPr>
                  <p:cNvPr id="2043" name="Google Shape;2043;p68"/>
                  <p:cNvSpPr/>
                  <p:nvPr/>
                </p:nvSpPr>
                <p:spPr>
                  <a:xfrm>
                    <a:off x="10177505" y="5901649"/>
                    <a:ext cx="48656" cy="57519"/>
                  </a:xfrm>
                  <a:custGeom>
                    <a:rect b="b" l="l" r="r" t="t"/>
                    <a:pathLst>
                      <a:path extrusionOk="0" h="57519" w="48656">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68"/>
                  <p:cNvSpPr/>
                  <p:nvPr/>
                </p:nvSpPr>
                <p:spPr>
                  <a:xfrm>
                    <a:off x="10264882" y="5835592"/>
                    <a:ext cx="48656" cy="57519"/>
                  </a:xfrm>
                  <a:custGeom>
                    <a:rect b="b" l="l" r="r" t="t"/>
                    <a:pathLst>
                      <a:path extrusionOk="0" h="57519" w="48656">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68"/>
                  <p:cNvSpPr/>
                  <p:nvPr/>
                </p:nvSpPr>
                <p:spPr>
                  <a:xfrm>
                    <a:off x="10265918" y="5892961"/>
                    <a:ext cx="71387" cy="24977"/>
                  </a:xfrm>
                  <a:custGeom>
                    <a:rect b="b" l="l" r="r" t="t"/>
                    <a:pathLst>
                      <a:path extrusionOk="0" h="24977" w="7138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68"/>
                  <p:cNvSpPr/>
                  <p:nvPr/>
                </p:nvSpPr>
                <p:spPr>
                  <a:xfrm>
                    <a:off x="10153726" y="5876820"/>
                    <a:ext cx="71399" cy="24966"/>
                  </a:xfrm>
                  <a:custGeom>
                    <a:rect b="b" l="l" r="r" t="t"/>
                    <a:pathLst>
                      <a:path extrusionOk="0" h="24966" w="71399">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68"/>
                  <p:cNvSpPr/>
                  <p:nvPr/>
                </p:nvSpPr>
                <p:spPr>
                  <a:xfrm>
                    <a:off x="10183734" y="5829363"/>
                    <a:ext cx="57519" cy="48656"/>
                  </a:xfrm>
                  <a:custGeom>
                    <a:rect b="b" l="l" r="r" t="t"/>
                    <a:pathLst>
                      <a:path extrusionOk="0" h="48656" w="57519">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68"/>
                  <p:cNvSpPr/>
                  <p:nvPr/>
                </p:nvSpPr>
                <p:spPr>
                  <a:xfrm>
                    <a:off x="10249791" y="5916740"/>
                    <a:ext cx="57519" cy="48656"/>
                  </a:xfrm>
                  <a:custGeom>
                    <a:rect b="b" l="l" r="r" t="t"/>
                    <a:pathLst>
                      <a:path extrusionOk="0" h="48656" w="57519">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68"/>
                  <p:cNvSpPr/>
                  <p:nvPr/>
                </p:nvSpPr>
                <p:spPr>
                  <a:xfrm>
                    <a:off x="10241115" y="5805584"/>
                    <a:ext cx="24975" cy="71399"/>
                  </a:xfrm>
                  <a:custGeom>
                    <a:rect b="b" l="l" r="r" t="t"/>
                    <a:pathLst>
                      <a:path extrusionOk="0" h="71399" w="24975">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68"/>
                  <p:cNvSpPr/>
                  <p:nvPr/>
                </p:nvSpPr>
                <p:spPr>
                  <a:xfrm>
                    <a:off x="10224953" y="5917776"/>
                    <a:ext cx="24975" cy="71399"/>
                  </a:xfrm>
                  <a:custGeom>
                    <a:rect b="b" l="l" r="r" t="t"/>
                    <a:pathLst>
                      <a:path extrusionOk="0" h="71399" w="24975">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51" name="Google Shape;2051;p68"/>
                <p:cNvSpPr/>
                <p:nvPr/>
              </p:nvSpPr>
              <p:spPr>
                <a:xfrm>
                  <a:off x="10214316" y="5866174"/>
                  <a:ext cx="62412" cy="62412"/>
                </a:xfrm>
                <a:custGeom>
                  <a:rect b="b" l="l" r="r" t="t"/>
                  <a:pathLst>
                    <a:path extrusionOk="0" h="62412" w="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052" name="Google Shape;2052;p68"/>
            <p:cNvSpPr/>
            <p:nvPr/>
          </p:nvSpPr>
          <p:spPr>
            <a:xfrm>
              <a:off x="9995873" y="5778797"/>
              <a:ext cx="37447" cy="299578"/>
            </a:xfrm>
            <a:custGeom>
              <a:rect b="b" l="l" r="r" t="t"/>
              <a:pathLst>
                <a:path extrusionOk="0" h="299578" w="37447">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68"/>
            <p:cNvSpPr/>
            <p:nvPr/>
          </p:nvSpPr>
          <p:spPr>
            <a:xfrm>
              <a:off x="9995873" y="5916104"/>
              <a:ext cx="37447" cy="74894"/>
            </a:xfrm>
            <a:custGeom>
              <a:rect b="b" l="l" r="r" t="t"/>
              <a:pathLst>
                <a:path extrusionOk="0" h="74894" w="37447">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4" name="Google Shape;2054;p68"/>
            <p:cNvSpPr/>
            <p:nvPr/>
          </p:nvSpPr>
          <p:spPr>
            <a:xfrm>
              <a:off x="9995873" y="5816244"/>
              <a:ext cx="37447" cy="49929"/>
            </a:xfrm>
            <a:custGeom>
              <a:rect b="b" l="l" r="r" t="t"/>
              <a:pathLst>
                <a:path extrusionOk="0" h="49929" w="37447">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55" name="Google Shape;2055;p68"/>
            <p:cNvGrpSpPr/>
            <p:nvPr/>
          </p:nvGrpSpPr>
          <p:grpSpPr>
            <a:xfrm>
              <a:off x="9995873" y="6003481"/>
              <a:ext cx="31206" cy="24964"/>
              <a:chOff x="9995873" y="6003481"/>
              <a:chExt cx="31206" cy="24964"/>
            </a:xfrm>
          </p:grpSpPr>
          <p:sp>
            <p:nvSpPr>
              <p:cNvPr id="2056" name="Google Shape;2056;p68"/>
              <p:cNvSpPr/>
              <p:nvPr/>
            </p:nvSpPr>
            <p:spPr>
              <a:xfrm>
                <a:off x="10002114" y="6015963"/>
                <a:ext cx="18723" cy="12482"/>
              </a:xfrm>
              <a:custGeom>
                <a:rect b="b" l="l" r="r" t="t"/>
                <a:pathLst>
                  <a:path extrusionOk="0" h="12482" w="18723">
                    <a:moveTo>
                      <a:pt x="0" y="0"/>
                    </a:moveTo>
                    <a:lnTo>
                      <a:pt x="18724" y="0"/>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7" name="Google Shape;2057;p68"/>
              <p:cNvSpPr/>
              <p:nvPr/>
            </p:nvSpPr>
            <p:spPr>
              <a:xfrm>
                <a:off x="9995873" y="6003481"/>
                <a:ext cx="31206" cy="12482"/>
              </a:xfrm>
              <a:custGeom>
                <a:rect b="b" l="l" r="r" t="t"/>
                <a:pathLst>
                  <a:path extrusionOk="0" h="12482" w="31206">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58" name="Google Shape;2058;p68"/>
            <p:cNvSpPr/>
            <p:nvPr/>
          </p:nvSpPr>
          <p:spPr>
            <a:xfrm>
              <a:off x="9995873" y="5891139"/>
              <a:ext cx="31206" cy="12482"/>
            </a:xfrm>
            <a:custGeom>
              <a:rect b="b" l="l" r="r" t="t"/>
              <a:pathLst>
                <a:path extrusionOk="0" h="12482" w="31206">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59" name="Google Shape;2059;p68"/>
            <p:cNvGrpSpPr/>
            <p:nvPr/>
          </p:nvGrpSpPr>
          <p:grpSpPr>
            <a:xfrm>
              <a:off x="10070768" y="6003481"/>
              <a:ext cx="237165" cy="49929"/>
              <a:chOff x="10070768" y="6003481"/>
              <a:chExt cx="237165" cy="49929"/>
            </a:xfrm>
          </p:grpSpPr>
          <p:sp>
            <p:nvSpPr>
              <p:cNvPr id="2060" name="Google Shape;2060;p68"/>
              <p:cNvSpPr/>
              <p:nvPr/>
            </p:nvSpPr>
            <p:spPr>
              <a:xfrm>
                <a:off x="10145662" y="6003481"/>
                <a:ext cx="162271" cy="49929"/>
              </a:xfrm>
              <a:custGeom>
                <a:rect b="b" l="l" r="r" t="t"/>
                <a:pathLst>
                  <a:path extrusionOk="0" h="49929" w="162271">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68"/>
              <p:cNvSpPr/>
              <p:nvPr/>
            </p:nvSpPr>
            <p:spPr>
              <a:xfrm>
                <a:off x="10070768" y="6003481"/>
                <a:ext cx="62412" cy="49929"/>
              </a:xfrm>
              <a:custGeom>
                <a:rect b="b" l="l" r="r" t="t"/>
                <a:pathLst>
                  <a:path extrusionOk="0" h="49929" w="62412">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62" name="Google Shape;2062;p68"/>
              <p:cNvGrpSpPr/>
              <p:nvPr/>
            </p:nvGrpSpPr>
            <p:grpSpPr>
              <a:xfrm>
                <a:off x="10270487" y="6028445"/>
                <a:ext cx="12482" cy="24964"/>
                <a:chOff x="10270487" y="6028445"/>
                <a:chExt cx="12482" cy="24964"/>
              </a:xfrm>
            </p:grpSpPr>
            <p:sp>
              <p:nvSpPr>
                <p:cNvPr id="2063" name="Google Shape;2063;p68"/>
                <p:cNvSpPr/>
                <p:nvPr/>
              </p:nvSpPr>
              <p:spPr>
                <a:xfrm>
                  <a:off x="1027048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4" name="Google Shape;2064;p68"/>
                <p:cNvSpPr/>
                <p:nvPr/>
              </p:nvSpPr>
              <p:spPr>
                <a:xfrm>
                  <a:off x="1027048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65" name="Google Shape;2065;p68"/>
              <p:cNvGrpSpPr/>
              <p:nvPr/>
            </p:nvGrpSpPr>
            <p:grpSpPr>
              <a:xfrm>
                <a:off x="10245522" y="6028445"/>
                <a:ext cx="12482" cy="24964"/>
                <a:chOff x="10245522" y="6028445"/>
                <a:chExt cx="12482" cy="24964"/>
              </a:xfrm>
            </p:grpSpPr>
            <p:sp>
              <p:nvSpPr>
                <p:cNvPr id="2066" name="Google Shape;2066;p68"/>
                <p:cNvSpPr/>
                <p:nvPr/>
              </p:nvSpPr>
              <p:spPr>
                <a:xfrm>
                  <a:off x="1024552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7" name="Google Shape;2067;p68"/>
                <p:cNvSpPr/>
                <p:nvPr/>
              </p:nvSpPr>
              <p:spPr>
                <a:xfrm>
                  <a:off x="1024552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68" name="Google Shape;2068;p68"/>
              <p:cNvGrpSpPr/>
              <p:nvPr/>
            </p:nvGrpSpPr>
            <p:grpSpPr>
              <a:xfrm>
                <a:off x="10220557" y="6028445"/>
                <a:ext cx="12482" cy="24964"/>
                <a:chOff x="10220557" y="6028445"/>
                <a:chExt cx="12482" cy="24964"/>
              </a:xfrm>
            </p:grpSpPr>
            <p:sp>
              <p:nvSpPr>
                <p:cNvPr id="2069" name="Google Shape;2069;p68"/>
                <p:cNvSpPr/>
                <p:nvPr/>
              </p:nvSpPr>
              <p:spPr>
                <a:xfrm>
                  <a:off x="1022055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0" name="Google Shape;2070;p68"/>
                <p:cNvSpPr/>
                <p:nvPr/>
              </p:nvSpPr>
              <p:spPr>
                <a:xfrm>
                  <a:off x="1022055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1" name="Google Shape;2071;p68"/>
              <p:cNvGrpSpPr/>
              <p:nvPr/>
            </p:nvGrpSpPr>
            <p:grpSpPr>
              <a:xfrm>
                <a:off x="10195592" y="6028445"/>
                <a:ext cx="12482" cy="24964"/>
                <a:chOff x="10195592" y="6028445"/>
                <a:chExt cx="12482" cy="24964"/>
              </a:xfrm>
            </p:grpSpPr>
            <p:sp>
              <p:nvSpPr>
                <p:cNvPr id="2072" name="Google Shape;2072;p68"/>
                <p:cNvSpPr/>
                <p:nvPr/>
              </p:nvSpPr>
              <p:spPr>
                <a:xfrm>
                  <a:off x="1019559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68"/>
                <p:cNvSpPr/>
                <p:nvPr/>
              </p:nvSpPr>
              <p:spPr>
                <a:xfrm>
                  <a:off x="1019559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4" name="Google Shape;2074;p68"/>
              <p:cNvGrpSpPr/>
              <p:nvPr/>
            </p:nvGrpSpPr>
            <p:grpSpPr>
              <a:xfrm>
                <a:off x="10170627" y="6028445"/>
                <a:ext cx="12482" cy="24964"/>
                <a:chOff x="10170627" y="6028445"/>
                <a:chExt cx="12482" cy="24964"/>
              </a:xfrm>
            </p:grpSpPr>
            <p:sp>
              <p:nvSpPr>
                <p:cNvPr id="2075" name="Google Shape;2075;p68"/>
                <p:cNvSpPr/>
                <p:nvPr/>
              </p:nvSpPr>
              <p:spPr>
                <a:xfrm>
                  <a:off x="1017062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68"/>
                <p:cNvSpPr/>
                <p:nvPr/>
              </p:nvSpPr>
              <p:spPr>
                <a:xfrm>
                  <a:off x="1017062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7" name="Google Shape;2077;p68"/>
              <p:cNvGrpSpPr/>
              <p:nvPr/>
            </p:nvGrpSpPr>
            <p:grpSpPr>
              <a:xfrm>
                <a:off x="10095732" y="6028445"/>
                <a:ext cx="12482" cy="24964"/>
                <a:chOff x="10095732" y="6028445"/>
                <a:chExt cx="12482" cy="24964"/>
              </a:xfrm>
            </p:grpSpPr>
            <p:sp>
              <p:nvSpPr>
                <p:cNvPr id="2078" name="Google Shape;2078;p68"/>
                <p:cNvSpPr/>
                <p:nvPr/>
              </p:nvSpPr>
              <p:spPr>
                <a:xfrm>
                  <a:off x="1009573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9" name="Google Shape;2079;p68"/>
                <p:cNvSpPr/>
                <p:nvPr/>
              </p:nvSpPr>
              <p:spPr>
                <a:xfrm>
                  <a:off x="1009573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80" name="Google Shape;2080;p68"/>
            <p:cNvGrpSpPr/>
            <p:nvPr/>
          </p:nvGrpSpPr>
          <p:grpSpPr>
            <a:xfrm>
              <a:off x="10020838" y="5803762"/>
              <a:ext cx="24964" cy="187236"/>
              <a:chOff x="10020838" y="5803762"/>
              <a:chExt cx="24964" cy="187236"/>
            </a:xfrm>
          </p:grpSpPr>
          <p:sp>
            <p:nvSpPr>
              <p:cNvPr id="2081" name="Google Shape;2081;p68"/>
              <p:cNvSpPr/>
              <p:nvPr/>
            </p:nvSpPr>
            <p:spPr>
              <a:xfrm>
                <a:off x="10020838" y="597851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68"/>
              <p:cNvSpPr/>
              <p:nvPr/>
            </p:nvSpPr>
            <p:spPr>
              <a:xfrm>
                <a:off x="10020838" y="595355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3" name="Google Shape;2083;p68"/>
              <p:cNvSpPr/>
              <p:nvPr/>
            </p:nvSpPr>
            <p:spPr>
              <a:xfrm>
                <a:off x="10020838" y="592858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4" name="Google Shape;2084;p68"/>
              <p:cNvSpPr/>
              <p:nvPr/>
            </p:nvSpPr>
            <p:spPr>
              <a:xfrm>
                <a:off x="10020838" y="590362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68"/>
              <p:cNvSpPr/>
              <p:nvPr/>
            </p:nvSpPr>
            <p:spPr>
              <a:xfrm>
                <a:off x="10020838" y="587865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68"/>
              <p:cNvSpPr/>
              <p:nvPr/>
            </p:nvSpPr>
            <p:spPr>
              <a:xfrm>
                <a:off x="10020838" y="585369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68"/>
              <p:cNvSpPr/>
              <p:nvPr/>
            </p:nvSpPr>
            <p:spPr>
              <a:xfrm>
                <a:off x="10020838" y="582872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68"/>
              <p:cNvSpPr/>
              <p:nvPr/>
            </p:nvSpPr>
            <p:spPr>
              <a:xfrm>
                <a:off x="10020838" y="5803762"/>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89" name="Google Shape;2089;p68"/>
            <p:cNvSpPr/>
            <p:nvPr/>
          </p:nvSpPr>
          <p:spPr>
            <a:xfrm>
              <a:off x="10083250" y="5916104"/>
              <a:ext cx="37447" cy="62412"/>
            </a:xfrm>
            <a:custGeom>
              <a:rect b="b" l="l" r="r" t="t"/>
              <a:pathLst>
                <a:path extrusionOk="0" h="62412" w="37447">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68"/>
            <p:cNvSpPr/>
            <p:nvPr/>
          </p:nvSpPr>
          <p:spPr>
            <a:xfrm>
              <a:off x="10083250" y="5816244"/>
              <a:ext cx="37447" cy="74894"/>
            </a:xfrm>
            <a:custGeom>
              <a:rect b="b" l="l" r="r" t="t"/>
              <a:pathLst>
                <a:path extrusionOk="0" h="74894" w="37447">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1" name="Google Shape;2091;p68"/>
          <p:cNvGrpSpPr/>
          <p:nvPr/>
        </p:nvGrpSpPr>
        <p:grpSpPr>
          <a:xfrm>
            <a:off x="10617663" y="5772543"/>
            <a:ext cx="367380" cy="293905"/>
            <a:chOff x="10617663" y="5772543"/>
            <a:chExt cx="367380" cy="293905"/>
          </a:xfrm>
        </p:grpSpPr>
        <p:grpSp>
          <p:nvGrpSpPr>
            <p:cNvPr id="2092" name="Google Shape;2092;p68"/>
            <p:cNvGrpSpPr/>
            <p:nvPr/>
          </p:nvGrpSpPr>
          <p:grpSpPr>
            <a:xfrm>
              <a:off x="10617663" y="5772543"/>
              <a:ext cx="355134" cy="257167"/>
              <a:chOff x="10617663" y="5772543"/>
              <a:chExt cx="355134" cy="257167"/>
            </a:xfrm>
          </p:grpSpPr>
          <p:sp>
            <p:nvSpPr>
              <p:cNvPr id="2093" name="Google Shape;2093;p68"/>
              <p:cNvSpPr/>
              <p:nvPr/>
            </p:nvSpPr>
            <p:spPr>
              <a:xfrm>
                <a:off x="10617663" y="5772543"/>
                <a:ext cx="330642" cy="61231"/>
              </a:xfrm>
              <a:custGeom>
                <a:rect b="b" l="l" r="r" t="t"/>
                <a:pathLst>
                  <a:path extrusionOk="0" h="61231" w="330642">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4" name="Google Shape;2094;p68"/>
              <p:cNvSpPr/>
              <p:nvPr/>
            </p:nvSpPr>
            <p:spPr>
              <a:xfrm>
                <a:off x="10617663" y="5821529"/>
                <a:ext cx="355134" cy="37447"/>
              </a:xfrm>
              <a:custGeom>
                <a:rect b="b" l="l" r="r" t="t"/>
                <a:pathLst>
                  <a:path extrusionOk="0" h="37447" w="355134">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95" name="Google Shape;2095;p68"/>
              <p:cNvGrpSpPr/>
              <p:nvPr/>
            </p:nvGrpSpPr>
            <p:grpSpPr>
              <a:xfrm>
                <a:off x="10770724" y="5907250"/>
                <a:ext cx="61243" cy="122460"/>
                <a:chOff x="10770724" y="5907250"/>
                <a:chExt cx="61243" cy="122460"/>
              </a:xfrm>
            </p:grpSpPr>
            <p:sp>
              <p:nvSpPr>
                <p:cNvPr id="2096" name="Google Shape;2096;p68"/>
                <p:cNvSpPr/>
                <p:nvPr/>
              </p:nvSpPr>
              <p:spPr>
                <a:xfrm>
                  <a:off x="10770724" y="5919496"/>
                  <a:ext cx="61243" cy="97968"/>
                </a:xfrm>
                <a:custGeom>
                  <a:rect b="b" l="l" r="r" t="t"/>
                  <a:pathLst>
                    <a:path extrusionOk="0" h="97968" w="61243">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7" name="Google Shape;2097;p68"/>
                <p:cNvSpPr/>
                <p:nvPr/>
              </p:nvSpPr>
              <p:spPr>
                <a:xfrm>
                  <a:off x="10795230" y="6011341"/>
                  <a:ext cx="12246" cy="18369"/>
                </a:xfrm>
                <a:custGeom>
                  <a:rect b="b" l="l" r="r" t="t"/>
                  <a:pathLst>
                    <a:path extrusionOk="0" h="18369" w="12246">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8" name="Google Shape;2098;p68"/>
                <p:cNvSpPr/>
                <p:nvPr/>
              </p:nvSpPr>
              <p:spPr>
                <a:xfrm>
                  <a:off x="10795230" y="5907250"/>
                  <a:ext cx="12246" cy="18369"/>
                </a:xfrm>
                <a:custGeom>
                  <a:rect b="b" l="l" r="r" t="t"/>
                  <a:pathLst>
                    <a:path extrusionOk="0" h="18369" w="12246">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99" name="Google Shape;2099;p68"/>
            <p:cNvGrpSpPr/>
            <p:nvPr/>
          </p:nvGrpSpPr>
          <p:grpSpPr>
            <a:xfrm>
              <a:off x="10617663" y="5870512"/>
              <a:ext cx="367380" cy="195936"/>
              <a:chOff x="10617663" y="5870512"/>
              <a:chExt cx="367380" cy="195936"/>
            </a:xfrm>
          </p:grpSpPr>
          <p:sp>
            <p:nvSpPr>
              <p:cNvPr id="2100" name="Google Shape;2100;p68"/>
              <p:cNvSpPr/>
              <p:nvPr/>
            </p:nvSpPr>
            <p:spPr>
              <a:xfrm>
                <a:off x="10617663" y="5870512"/>
                <a:ext cx="367380" cy="195936"/>
              </a:xfrm>
              <a:custGeom>
                <a:rect b="b" l="l" r="r" t="t"/>
                <a:pathLst>
                  <a:path extrusionOk="0" h="195936" w="367380">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1" name="Google Shape;2101;p68"/>
              <p:cNvSpPr/>
              <p:nvPr/>
            </p:nvSpPr>
            <p:spPr>
              <a:xfrm>
                <a:off x="10617663" y="5894992"/>
                <a:ext cx="12246" cy="171456"/>
              </a:xfrm>
              <a:custGeom>
                <a:rect b="b" l="l" r="r" t="t"/>
                <a:pathLst>
                  <a:path extrusionOk="0" h="171456" w="1224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02" name="Google Shape;2102;p68"/>
            <p:cNvGrpSpPr/>
            <p:nvPr/>
          </p:nvGrpSpPr>
          <p:grpSpPr>
            <a:xfrm>
              <a:off x="10642155" y="5895004"/>
              <a:ext cx="318396" cy="146952"/>
              <a:chOff x="10642155" y="5895004"/>
              <a:chExt cx="318396" cy="146952"/>
            </a:xfrm>
          </p:grpSpPr>
          <p:sp>
            <p:nvSpPr>
              <p:cNvPr id="2103" name="Google Shape;2103;p68"/>
              <p:cNvSpPr/>
              <p:nvPr/>
            </p:nvSpPr>
            <p:spPr>
              <a:xfrm>
                <a:off x="10642155" y="5895004"/>
                <a:ext cx="122460" cy="146952"/>
              </a:xfrm>
              <a:custGeom>
                <a:rect b="b" l="l" r="r" t="t"/>
                <a:pathLst>
                  <a:path extrusionOk="0" h="146952" w="122460">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4" name="Google Shape;2104;p68"/>
              <p:cNvSpPr/>
              <p:nvPr/>
            </p:nvSpPr>
            <p:spPr>
              <a:xfrm>
                <a:off x="10838091" y="5895004"/>
                <a:ext cx="122460" cy="146952"/>
              </a:xfrm>
              <a:custGeom>
                <a:rect b="b" l="l" r="r" t="t"/>
                <a:pathLst>
                  <a:path extrusionOk="0" h="146952" w="122460">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8" name="Shape 2108"/>
        <p:cNvGrpSpPr/>
        <p:nvPr/>
      </p:nvGrpSpPr>
      <p:grpSpPr>
        <a:xfrm>
          <a:off x="0" y="0"/>
          <a:ext cx="0" cy="0"/>
          <a:chOff x="0" y="0"/>
          <a:chExt cx="0" cy="0"/>
        </a:xfrm>
      </p:grpSpPr>
      <p:grpSp>
        <p:nvGrpSpPr>
          <p:cNvPr id="2109" name="Google Shape;2109;p69"/>
          <p:cNvGrpSpPr/>
          <p:nvPr/>
        </p:nvGrpSpPr>
        <p:grpSpPr>
          <a:xfrm>
            <a:off x="1061520" y="806159"/>
            <a:ext cx="339572" cy="271659"/>
            <a:chOff x="1061520" y="806159"/>
            <a:chExt cx="339572" cy="271659"/>
          </a:xfrm>
        </p:grpSpPr>
        <p:grpSp>
          <p:nvGrpSpPr>
            <p:cNvPr id="2110" name="Google Shape;2110;p69"/>
            <p:cNvGrpSpPr/>
            <p:nvPr/>
          </p:nvGrpSpPr>
          <p:grpSpPr>
            <a:xfrm>
              <a:off x="1061520" y="806159"/>
              <a:ext cx="328253" cy="79890"/>
              <a:chOff x="1061520" y="806159"/>
              <a:chExt cx="328253" cy="79890"/>
            </a:xfrm>
          </p:grpSpPr>
          <p:sp>
            <p:nvSpPr>
              <p:cNvPr id="2111" name="Google Shape;2111;p69"/>
              <p:cNvSpPr/>
              <p:nvPr/>
            </p:nvSpPr>
            <p:spPr>
              <a:xfrm>
                <a:off x="1061520"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2" name="Google Shape;2112;p69"/>
              <p:cNvSpPr/>
              <p:nvPr/>
            </p:nvSpPr>
            <p:spPr>
              <a:xfrm>
                <a:off x="1061520"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3" name="Google Shape;2113;p69"/>
            <p:cNvGrpSpPr/>
            <p:nvPr/>
          </p:nvGrpSpPr>
          <p:grpSpPr>
            <a:xfrm>
              <a:off x="1186030" y="941219"/>
              <a:ext cx="94492" cy="102913"/>
              <a:chOff x="1186030" y="941219"/>
              <a:chExt cx="94492" cy="102913"/>
            </a:xfrm>
          </p:grpSpPr>
          <p:sp>
            <p:nvSpPr>
              <p:cNvPr id="2114" name="Google Shape;2114;p69"/>
              <p:cNvSpPr/>
              <p:nvPr/>
            </p:nvSpPr>
            <p:spPr>
              <a:xfrm>
                <a:off x="1194881" y="941219"/>
                <a:ext cx="85641" cy="102913"/>
              </a:xfrm>
              <a:custGeom>
                <a:rect b="b" l="l" r="r" t="t"/>
                <a:pathLst>
                  <a:path extrusionOk="0" h="102913" w="85641">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5" name="Google Shape;2115;p69"/>
              <p:cNvSpPr/>
              <p:nvPr/>
            </p:nvSpPr>
            <p:spPr>
              <a:xfrm>
                <a:off x="1186030" y="998584"/>
                <a:ext cx="73574" cy="11319"/>
              </a:xfrm>
              <a:custGeom>
                <a:rect b="b" l="l" r="r" t="t"/>
                <a:pathLst>
                  <a:path extrusionOk="0" h="11319" w="73574">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6" name="Google Shape;2116;p69"/>
              <p:cNvSpPr/>
              <p:nvPr/>
            </p:nvSpPr>
            <p:spPr>
              <a:xfrm>
                <a:off x="1186030" y="975946"/>
                <a:ext cx="73574" cy="11319"/>
              </a:xfrm>
              <a:custGeom>
                <a:rect b="b" l="l" r="r" t="t"/>
                <a:pathLst>
                  <a:path extrusionOk="0" h="11319" w="73574">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7" name="Google Shape;2117;p69"/>
            <p:cNvGrpSpPr/>
            <p:nvPr/>
          </p:nvGrpSpPr>
          <p:grpSpPr>
            <a:xfrm>
              <a:off x="1061520" y="896713"/>
              <a:ext cx="339572" cy="181105"/>
              <a:chOff x="1061520" y="896713"/>
              <a:chExt cx="339572" cy="181105"/>
            </a:xfrm>
          </p:grpSpPr>
          <p:sp>
            <p:nvSpPr>
              <p:cNvPr id="2118" name="Google Shape;2118;p69"/>
              <p:cNvSpPr/>
              <p:nvPr/>
            </p:nvSpPr>
            <p:spPr>
              <a:xfrm>
                <a:off x="1061520"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9" name="Google Shape;2119;p69"/>
              <p:cNvSpPr/>
              <p:nvPr/>
            </p:nvSpPr>
            <p:spPr>
              <a:xfrm>
                <a:off x="1061520"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20" name="Google Shape;2120;p69"/>
          <p:cNvGrpSpPr/>
          <p:nvPr/>
        </p:nvGrpSpPr>
        <p:grpSpPr>
          <a:xfrm>
            <a:off x="1687773" y="806159"/>
            <a:ext cx="339572" cy="271659"/>
            <a:chOff x="1687773" y="806159"/>
            <a:chExt cx="339572" cy="271659"/>
          </a:xfrm>
        </p:grpSpPr>
        <p:grpSp>
          <p:nvGrpSpPr>
            <p:cNvPr id="2121" name="Google Shape;2121;p69"/>
            <p:cNvGrpSpPr/>
            <p:nvPr/>
          </p:nvGrpSpPr>
          <p:grpSpPr>
            <a:xfrm>
              <a:off x="1687773" y="806159"/>
              <a:ext cx="339572" cy="271659"/>
              <a:chOff x="1687773" y="806159"/>
              <a:chExt cx="339572" cy="271659"/>
            </a:xfrm>
          </p:grpSpPr>
          <p:grpSp>
            <p:nvGrpSpPr>
              <p:cNvPr id="2122" name="Google Shape;2122;p69"/>
              <p:cNvGrpSpPr/>
              <p:nvPr/>
            </p:nvGrpSpPr>
            <p:grpSpPr>
              <a:xfrm>
                <a:off x="1687773" y="806159"/>
                <a:ext cx="328253" cy="79890"/>
                <a:chOff x="1687773" y="806159"/>
                <a:chExt cx="328253" cy="79890"/>
              </a:xfrm>
            </p:grpSpPr>
            <p:sp>
              <p:nvSpPr>
                <p:cNvPr id="2123" name="Google Shape;2123;p69"/>
                <p:cNvSpPr/>
                <p:nvPr/>
              </p:nvSpPr>
              <p:spPr>
                <a:xfrm>
                  <a:off x="1687773"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4" name="Google Shape;2124;p69"/>
                <p:cNvSpPr/>
                <p:nvPr/>
              </p:nvSpPr>
              <p:spPr>
                <a:xfrm>
                  <a:off x="1687773"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5" name="Google Shape;2125;p69"/>
              <p:cNvGrpSpPr/>
              <p:nvPr/>
            </p:nvGrpSpPr>
            <p:grpSpPr>
              <a:xfrm>
                <a:off x="1687773" y="896713"/>
                <a:ext cx="339572" cy="181105"/>
                <a:chOff x="1687773" y="896713"/>
                <a:chExt cx="339572" cy="181105"/>
              </a:xfrm>
            </p:grpSpPr>
            <p:sp>
              <p:nvSpPr>
                <p:cNvPr id="2126" name="Google Shape;2126;p69"/>
                <p:cNvSpPr/>
                <p:nvPr/>
              </p:nvSpPr>
              <p:spPr>
                <a:xfrm>
                  <a:off x="1687773"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7" name="Google Shape;2127;p69"/>
                <p:cNvSpPr/>
                <p:nvPr/>
              </p:nvSpPr>
              <p:spPr>
                <a:xfrm>
                  <a:off x="1687773"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128" name="Google Shape;2128;p69"/>
            <p:cNvSpPr/>
            <p:nvPr/>
          </p:nvSpPr>
          <p:spPr>
            <a:xfrm>
              <a:off x="1823602" y="941989"/>
              <a:ext cx="67914" cy="56595"/>
            </a:xfrm>
            <a:custGeom>
              <a:rect b="b" l="l" r="r" t="t"/>
              <a:pathLst>
                <a:path extrusionOk="0" h="56595" w="67914">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9" name="Google Shape;2129;p69"/>
            <p:cNvSpPr/>
            <p:nvPr/>
          </p:nvSpPr>
          <p:spPr>
            <a:xfrm>
              <a:off x="1834921" y="947649"/>
              <a:ext cx="11319" cy="96212"/>
            </a:xfrm>
            <a:custGeom>
              <a:rect b="b" l="l" r="r" t="t"/>
              <a:pathLst>
                <a:path extrusionOk="0" h="96212" w="11319">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0" name="Google Shape;2130;p69"/>
            <p:cNvSpPr/>
            <p:nvPr/>
          </p:nvSpPr>
          <p:spPr>
            <a:xfrm>
              <a:off x="1823602" y="1009904"/>
              <a:ext cx="56595" cy="11319"/>
            </a:xfrm>
            <a:custGeom>
              <a:rect b="b" l="l" r="r" t="t"/>
              <a:pathLst>
                <a:path extrusionOk="0" h="11319" w="56595">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1" name="Google Shape;2131;p69"/>
          <p:cNvGrpSpPr/>
          <p:nvPr/>
        </p:nvGrpSpPr>
        <p:grpSpPr>
          <a:xfrm>
            <a:off x="2314026" y="806159"/>
            <a:ext cx="339572" cy="271659"/>
            <a:chOff x="2314026" y="806159"/>
            <a:chExt cx="339572" cy="271659"/>
          </a:xfrm>
        </p:grpSpPr>
        <p:grpSp>
          <p:nvGrpSpPr>
            <p:cNvPr id="2132" name="Google Shape;2132;p69"/>
            <p:cNvGrpSpPr/>
            <p:nvPr/>
          </p:nvGrpSpPr>
          <p:grpSpPr>
            <a:xfrm>
              <a:off x="2314026" y="806159"/>
              <a:ext cx="339572" cy="271659"/>
              <a:chOff x="2314026" y="806159"/>
              <a:chExt cx="339572" cy="271659"/>
            </a:xfrm>
          </p:grpSpPr>
          <p:grpSp>
            <p:nvGrpSpPr>
              <p:cNvPr id="2133" name="Google Shape;2133;p69"/>
              <p:cNvGrpSpPr/>
              <p:nvPr/>
            </p:nvGrpSpPr>
            <p:grpSpPr>
              <a:xfrm>
                <a:off x="2314026" y="806159"/>
                <a:ext cx="328253" cy="79890"/>
                <a:chOff x="2314026" y="806159"/>
                <a:chExt cx="328253" cy="79890"/>
              </a:xfrm>
            </p:grpSpPr>
            <p:sp>
              <p:nvSpPr>
                <p:cNvPr id="2134" name="Google Shape;2134;p69"/>
                <p:cNvSpPr/>
                <p:nvPr/>
              </p:nvSpPr>
              <p:spPr>
                <a:xfrm>
                  <a:off x="2314026"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5" name="Google Shape;2135;p69"/>
                <p:cNvSpPr/>
                <p:nvPr/>
              </p:nvSpPr>
              <p:spPr>
                <a:xfrm>
                  <a:off x="2314026"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6" name="Google Shape;2136;p69"/>
              <p:cNvGrpSpPr/>
              <p:nvPr/>
            </p:nvGrpSpPr>
            <p:grpSpPr>
              <a:xfrm>
                <a:off x="2314026" y="896713"/>
                <a:ext cx="339572" cy="181105"/>
                <a:chOff x="2314026" y="896713"/>
                <a:chExt cx="339572" cy="181105"/>
              </a:xfrm>
            </p:grpSpPr>
            <p:sp>
              <p:nvSpPr>
                <p:cNvPr id="2137" name="Google Shape;2137;p69"/>
                <p:cNvSpPr/>
                <p:nvPr/>
              </p:nvSpPr>
              <p:spPr>
                <a:xfrm>
                  <a:off x="2314026"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8" name="Google Shape;2138;p69"/>
                <p:cNvSpPr/>
                <p:nvPr/>
              </p:nvSpPr>
              <p:spPr>
                <a:xfrm>
                  <a:off x="2314026"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39" name="Google Shape;2139;p69"/>
            <p:cNvGrpSpPr/>
            <p:nvPr/>
          </p:nvGrpSpPr>
          <p:grpSpPr>
            <a:xfrm>
              <a:off x="2449855" y="941989"/>
              <a:ext cx="67914" cy="96212"/>
              <a:chOff x="2449855" y="941989"/>
              <a:chExt cx="67914" cy="96212"/>
            </a:xfrm>
          </p:grpSpPr>
          <p:sp>
            <p:nvSpPr>
              <p:cNvPr id="2140" name="Google Shape;2140;p69"/>
              <p:cNvSpPr/>
              <p:nvPr/>
            </p:nvSpPr>
            <p:spPr>
              <a:xfrm>
                <a:off x="2461174" y="941989"/>
                <a:ext cx="11319" cy="96212"/>
              </a:xfrm>
              <a:custGeom>
                <a:rect b="b" l="l" r="r" t="t"/>
                <a:pathLst>
                  <a:path extrusionOk="0" h="96212" w="11319">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1" name="Google Shape;2141;p69"/>
              <p:cNvSpPr/>
              <p:nvPr/>
            </p:nvSpPr>
            <p:spPr>
              <a:xfrm>
                <a:off x="2461174" y="987265"/>
                <a:ext cx="45276" cy="11319"/>
              </a:xfrm>
              <a:custGeom>
                <a:rect b="b" l="l" r="r" t="t"/>
                <a:pathLst>
                  <a:path extrusionOk="0" h="11319" w="45276">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2" name="Google Shape;2142;p69"/>
              <p:cNvSpPr/>
              <p:nvPr/>
            </p:nvSpPr>
            <p:spPr>
              <a:xfrm>
                <a:off x="2461174" y="941989"/>
                <a:ext cx="56595" cy="11319"/>
              </a:xfrm>
              <a:custGeom>
                <a:rect b="b" l="l" r="r" t="t"/>
                <a:pathLst>
                  <a:path extrusionOk="0" h="11319" w="56595">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3" name="Google Shape;2143;p69"/>
              <p:cNvSpPr/>
              <p:nvPr/>
            </p:nvSpPr>
            <p:spPr>
              <a:xfrm>
                <a:off x="2449855" y="1009904"/>
                <a:ext cx="45276" cy="11319"/>
              </a:xfrm>
              <a:custGeom>
                <a:rect b="b" l="l" r="r" t="t"/>
                <a:pathLst>
                  <a:path extrusionOk="0" h="11319" w="45276">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44" name="Google Shape;2144;p69"/>
          <p:cNvGrpSpPr/>
          <p:nvPr/>
        </p:nvGrpSpPr>
        <p:grpSpPr>
          <a:xfrm>
            <a:off x="5967953" y="773446"/>
            <a:ext cx="238679" cy="376861"/>
            <a:chOff x="5967953" y="773446"/>
            <a:chExt cx="238679" cy="376861"/>
          </a:xfrm>
        </p:grpSpPr>
        <p:sp>
          <p:nvSpPr>
            <p:cNvPr id="2145" name="Google Shape;2145;p69"/>
            <p:cNvSpPr/>
            <p:nvPr/>
          </p:nvSpPr>
          <p:spPr>
            <a:xfrm>
              <a:off x="5993077" y="1049811"/>
              <a:ext cx="163306" cy="100496"/>
            </a:xfrm>
            <a:custGeom>
              <a:rect b="b" l="l" r="r" t="t"/>
              <a:pathLst>
                <a:path extrusionOk="0" h="100496" w="16330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6" name="Google Shape;2146;p69"/>
            <p:cNvSpPr/>
            <p:nvPr/>
          </p:nvSpPr>
          <p:spPr>
            <a:xfrm>
              <a:off x="6081011" y="1049811"/>
              <a:ext cx="50248" cy="100496"/>
            </a:xfrm>
            <a:custGeom>
              <a:rect b="b" l="l" r="r" t="t"/>
              <a:pathLst>
                <a:path extrusionOk="0" h="100496" w="50248">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7" name="Google Shape;2147;p69"/>
            <p:cNvSpPr/>
            <p:nvPr/>
          </p:nvSpPr>
          <p:spPr>
            <a:xfrm>
              <a:off x="6106135"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8" name="Google Shape;2148;p69"/>
            <p:cNvSpPr/>
            <p:nvPr/>
          </p:nvSpPr>
          <p:spPr>
            <a:xfrm>
              <a:off x="6055887"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9" name="Google Shape;2149;p69"/>
            <p:cNvSpPr/>
            <p:nvPr/>
          </p:nvSpPr>
          <p:spPr>
            <a:xfrm>
              <a:off x="6005639"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0" name="Google Shape;2150;p69"/>
            <p:cNvSpPr/>
            <p:nvPr/>
          </p:nvSpPr>
          <p:spPr>
            <a:xfrm>
              <a:off x="6055887"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1" name="Google Shape;2151;p69"/>
            <p:cNvSpPr/>
            <p:nvPr/>
          </p:nvSpPr>
          <p:spPr>
            <a:xfrm>
              <a:off x="6106135"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2" name="Google Shape;2152;p69"/>
            <p:cNvSpPr/>
            <p:nvPr/>
          </p:nvSpPr>
          <p:spPr>
            <a:xfrm>
              <a:off x="6106135"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3" name="Google Shape;2153;p69"/>
            <p:cNvSpPr/>
            <p:nvPr/>
          </p:nvSpPr>
          <p:spPr>
            <a:xfrm>
              <a:off x="6055887"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4" name="Google Shape;2154;p69"/>
            <p:cNvSpPr/>
            <p:nvPr/>
          </p:nvSpPr>
          <p:spPr>
            <a:xfrm>
              <a:off x="6005639"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5" name="Google Shape;2155;p69"/>
            <p:cNvSpPr/>
            <p:nvPr/>
          </p:nvSpPr>
          <p:spPr>
            <a:xfrm>
              <a:off x="6005639"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6" name="Google Shape;2156;p69"/>
            <p:cNvSpPr/>
            <p:nvPr/>
          </p:nvSpPr>
          <p:spPr>
            <a:xfrm>
              <a:off x="5993077" y="798570"/>
              <a:ext cx="163306" cy="62810"/>
            </a:xfrm>
            <a:custGeom>
              <a:rect b="b" l="l" r="r" t="t"/>
              <a:pathLst>
                <a:path extrusionOk="0" h="62810" w="163306">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7" name="Google Shape;2157;p69"/>
            <p:cNvSpPr/>
            <p:nvPr/>
          </p:nvSpPr>
          <p:spPr>
            <a:xfrm>
              <a:off x="5967953" y="773446"/>
              <a:ext cx="213554" cy="263803"/>
            </a:xfrm>
            <a:custGeom>
              <a:rect b="b" l="l" r="r" t="t"/>
              <a:pathLst>
                <a:path extrusionOk="0" h="263803" w="213554">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8" name="Google Shape;2158;p69"/>
            <p:cNvSpPr/>
            <p:nvPr/>
          </p:nvSpPr>
          <p:spPr>
            <a:xfrm>
              <a:off x="6194070" y="798570"/>
              <a:ext cx="12562" cy="213555"/>
            </a:xfrm>
            <a:custGeom>
              <a:rect b="b" l="l" r="r" t="t"/>
              <a:pathLst>
                <a:path extrusionOk="0" h="213555" w="12562">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9" name="Google Shape;2159;p69"/>
          <p:cNvGrpSpPr/>
          <p:nvPr/>
        </p:nvGrpSpPr>
        <p:grpSpPr>
          <a:xfrm>
            <a:off x="5263739" y="791243"/>
            <a:ext cx="376861" cy="301490"/>
            <a:chOff x="5263739" y="791243"/>
            <a:chExt cx="376861" cy="301490"/>
          </a:xfrm>
        </p:grpSpPr>
        <p:grpSp>
          <p:nvGrpSpPr>
            <p:cNvPr id="2160" name="Google Shape;2160;p69"/>
            <p:cNvGrpSpPr/>
            <p:nvPr/>
          </p:nvGrpSpPr>
          <p:grpSpPr>
            <a:xfrm>
              <a:off x="5263739" y="791243"/>
              <a:ext cx="376861" cy="301490"/>
              <a:chOff x="5263739" y="791243"/>
              <a:chExt cx="376861" cy="301490"/>
            </a:xfrm>
          </p:grpSpPr>
          <p:sp>
            <p:nvSpPr>
              <p:cNvPr id="2161" name="Google Shape;2161;p69"/>
              <p:cNvSpPr/>
              <p:nvPr/>
            </p:nvSpPr>
            <p:spPr>
              <a:xfrm>
                <a:off x="5263739" y="791243"/>
                <a:ext cx="339175" cy="62811"/>
              </a:xfrm>
              <a:custGeom>
                <a:rect b="b" l="l" r="r" t="t"/>
                <a:pathLst>
                  <a:path extrusionOk="0" h="62811" w="339175">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2" name="Google Shape;2162;p69"/>
              <p:cNvSpPr/>
              <p:nvPr/>
            </p:nvSpPr>
            <p:spPr>
              <a:xfrm>
                <a:off x="5263739" y="841493"/>
                <a:ext cx="364299" cy="38413"/>
              </a:xfrm>
              <a:custGeom>
                <a:rect b="b" l="l" r="r" t="t"/>
                <a:pathLst>
                  <a:path extrusionOk="0" h="38413" w="364299">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63" name="Google Shape;2163;p69"/>
              <p:cNvGrpSpPr/>
              <p:nvPr/>
            </p:nvGrpSpPr>
            <p:grpSpPr>
              <a:xfrm>
                <a:off x="5263739" y="891740"/>
                <a:ext cx="376861" cy="200993"/>
                <a:chOff x="5263739" y="891740"/>
                <a:chExt cx="376861" cy="200993"/>
              </a:xfrm>
            </p:grpSpPr>
            <p:sp>
              <p:nvSpPr>
                <p:cNvPr id="2164" name="Google Shape;2164;p69"/>
                <p:cNvSpPr/>
                <p:nvPr/>
              </p:nvSpPr>
              <p:spPr>
                <a:xfrm>
                  <a:off x="5263739" y="891740"/>
                  <a:ext cx="376861" cy="200993"/>
                </a:xfrm>
                <a:custGeom>
                  <a:rect b="b" l="l" r="r" t="t"/>
                  <a:pathLst>
                    <a:path extrusionOk="0" h="200993" w="376861">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5" name="Google Shape;2165;p69"/>
                <p:cNvSpPr/>
                <p:nvPr/>
              </p:nvSpPr>
              <p:spPr>
                <a:xfrm>
                  <a:off x="5263739" y="916852"/>
                  <a:ext cx="12562" cy="175881"/>
                </a:xfrm>
                <a:custGeom>
                  <a:rect b="b" l="l" r="r" t="t"/>
                  <a:pathLst>
                    <a:path extrusionOk="0" h="175881" w="12562">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66" name="Google Shape;2166;p69"/>
            <p:cNvGrpSpPr/>
            <p:nvPr/>
          </p:nvGrpSpPr>
          <p:grpSpPr>
            <a:xfrm>
              <a:off x="5420756" y="935707"/>
              <a:ext cx="75375" cy="113059"/>
              <a:chOff x="5420756" y="935707"/>
              <a:chExt cx="75375" cy="113059"/>
            </a:xfrm>
          </p:grpSpPr>
          <p:grpSp>
            <p:nvGrpSpPr>
              <p:cNvPr id="2167" name="Google Shape;2167;p69"/>
              <p:cNvGrpSpPr/>
              <p:nvPr/>
            </p:nvGrpSpPr>
            <p:grpSpPr>
              <a:xfrm>
                <a:off x="5427045" y="979675"/>
                <a:ext cx="62810" cy="37686"/>
                <a:chOff x="5427045" y="979675"/>
                <a:chExt cx="62810" cy="37686"/>
              </a:xfrm>
            </p:grpSpPr>
            <p:sp>
              <p:nvSpPr>
                <p:cNvPr id="2168" name="Google Shape;2168;p69"/>
                <p:cNvSpPr/>
                <p:nvPr/>
              </p:nvSpPr>
              <p:spPr>
                <a:xfrm>
                  <a:off x="5427045" y="1004799"/>
                  <a:ext cx="62810" cy="12562"/>
                </a:xfrm>
                <a:custGeom>
                  <a:rect b="b" l="l" r="r" t="t"/>
                  <a:pathLst>
                    <a:path extrusionOk="0" h="12562" w="6281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9" name="Google Shape;2169;p69"/>
                <p:cNvSpPr/>
                <p:nvPr/>
              </p:nvSpPr>
              <p:spPr>
                <a:xfrm>
                  <a:off x="5427045" y="979675"/>
                  <a:ext cx="62810" cy="12562"/>
                </a:xfrm>
                <a:custGeom>
                  <a:rect b="b" l="l" r="r" t="t"/>
                  <a:pathLst>
                    <a:path extrusionOk="0" h="12562" w="6281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70" name="Google Shape;2170;p69"/>
              <p:cNvSpPr/>
              <p:nvPr/>
            </p:nvSpPr>
            <p:spPr>
              <a:xfrm>
                <a:off x="5452170" y="979675"/>
                <a:ext cx="12562" cy="69091"/>
              </a:xfrm>
              <a:custGeom>
                <a:rect b="b" l="l" r="r" t="t"/>
                <a:pathLst>
                  <a:path extrusionOk="0" h="69091" w="12562">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1" name="Google Shape;2171;p69"/>
              <p:cNvSpPr/>
              <p:nvPr/>
            </p:nvSpPr>
            <p:spPr>
              <a:xfrm>
                <a:off x="5420756" y="935707"/>
                <a:ext cx="75375" cy="51303"/>
              </a:xfrm>
              <a:custGeom>
                <a:rect b="b" l="l" r="r" t="t"/>
                <a:pathLst>
                  <a:path extrusionOk="0" h="51303" w="75375">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72" name="Google Shape;2172;p69"/>
          <p:cNvGrpSpPr/>
          <p:nvPr/>
        </p:nvGrpSpPr>
        <p:grpSpPr>
          <a:xfrm>
            <a:off x="4701934" y="729147"/>
            <a:ext cx="367744" cy="385906"/>
            <a:chOff x="4701934" y="729147"/>
            <a:chExt cx="367744" cy="385906"/>
          </a:xfrm>
        </p:grpSpPr>
        <p:sp>
          <p:nvSpPr>
            <p:cNvPr id="2173" name="Google Shape;2173;p69"/>
            <p:cNvSpPr/>
            <p:nvPr/>
          </p:nvSpPr>
          <p:spPr>
            <a:xfrm>
              <a:off x="4701934" y="729147"/>
              <a:ext cx="367744" cy="385906"/>
            </a:xfrm>
            <a:custGeom>
              <a:rect b="b" l="l" r="r" t="t"/>
              <a:pathLst>
                <a:path extrusionOk="0" h="385906" w="367744">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4" name="Google Shape;2174;p69"/>
            <p:cNvSpPr/>
            <p:nvPr/>
          </p:nvSpPr>
          <p:spPr>
            <a:xfrm>
              <a:off x="4808806" y="830335"/>
              <a:ext cx="91765" cy="180202"/>
            </a:xfrm>
            <a:custGeom>
              <a:rect b="b" l="l" r="r" t="t"/>
              <a:pathLst>
                <a:path extrusionOk="0" h="180202" w="91765">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5" name="Google Shape;2175;p69"/>
            <p:cNvSpPr/>
            <p:nvPr/>
          </p:nvSpPr>
          <p:spPr>
            <a:xfrm>
              <a:off x="4750172" y="761306"/>
              <a:ext cx="209032" cy="202962"/>
            </a:xfrm>
            <a:custGeom>
              <a:rect b="b" l="l" r="r" t="t"/>
              <a:pathLst>
                <a:path extrusionOk="0" h="202962" w="20903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76" name="Google Shape;2176;p69"/>
          <p:cNvSpPr/>
          <p:nvPr/>
        </p:nvSpPr>
        <p:spPr>
          <a:xfrm>
            <a:off x="4087952" y="768923"/>
            <a:ext cx="385906" cy="389235"/>
          </a:xfrm>
          <a:custGeom>
            <a:rect b="b" l="l" r="r" t="t"/>
            <a:pathLst>
              <a:path extrusionOk="0" h="389235" w="385906">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77" name="Google Shape;2177;p69"/>
          <p:cNvGrpSpPr/>
          <p:nvPr/>
        </p:nvGrpSpPr>
        <p:grpSpPr>
          <a:xfrm>
            <a:off x="3441388" y="749035"/>
            <a:ext cx="385906" cy="385906"/>
            <a:chOff x="3441388" y="749035"/>
            <a:chExt cx="385906" cy="385906"/>
          </a:xfrm>
        </p:grpSpPr>
        <p:sp>
          <p:nvSpPr>
            <p:cNvPr id="2178" name="Google Shape;2178;p69"/>
            <p:cNvSpPr/>
            <p:nvPr/>
          </p:nvSpPr>
          <p:spPr>
            <a:xfrm>
              <a:off x="3682580" y="781194"/>
              <a:ext cx="144714" cy="353747"/>
            </a:xfrm>
            <a:custGeom>
              <a:rect b="b" l="l" r="r" t="t"/>
              <a:pathLst>
                <a:path extrusionOk="0" h="353747" w="144714">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9" name="Google Shape;2179;p69"/>
            <p:cNvSpPr/>
            <p:nvPr/>
          </p:nvSpPr>
          <p:spPr>
            <a:xfrm>
              <a:off x="3441388" y="781194"/>
              <a:ext cx="144714" cy="353747"/>
            </a:xfrm>
            <a:custGeom>
              <a:rect b="b" l="l" r="r" t="t"/>
              <a:pathLst>
                <a:path extrusionOk="0" h="353747" w="144714">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0" name="Google Shape;2180;p69"/>
            <p:cNvSpPr/>
            <p:nvPr/>
          </p:nvSpPr>
          <p:spPr>
            <a:xfrm>
              <a:off x="3545905" y="749035"/>
              <a:ext cx="64317" cy="120595"/>
            </a:xfrm>
            <a:custGeom>
              <a:rect b="b" l="l" r="r" t="t"/>
              <a:pathLst>
                <a:path extrusionOk="0" h="120595" w="64317">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1" name="Google Shape;2181;p69"/>
            <p:cNvSpPr/>
            <p:nvPr/>
          </p:nvSpPr>
          <p:spPr>
            <a:xfrm>
              <a:off x="3610222" y="749035"/>
              <a:ext cx="48238" cy="120595"/>
            </a:xfrm>
            <a:custGeom>
              <a:rect b="b" l="l" r="r" t="t"/>
              <a:pathLst>
                <a:path extrusionOk="0" h="120595" w="48238">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2" name="Google Shape;2182;p69"/>
            <p:cNvSpPr/>
            <p:nvPr/>
          </p:nvSpPr>
          <p:spPr>
            <a:xfrm>
              <a:off x="3658461" y="749035"/>
              <a:ext cx="64317" cy="120595"/>
            </a:xfrm>
            <a:custGeom>
              <a:rect b="b" l="l" r="r" t="t"/>
              <a:pathLst>
                <a:path extrusionOk="0" h="120595" w="64317">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3" name="Google Shape;2183;p69"/>
            <p:cNvSpPr/>
            <p:nvPr/>
          </p:nvSpPr>
          <p:spPr>
            <a:xfrm>
              <a:off x="3561984" y="853552"/>
              <a:ext cx="144714" cy="48238"/>
            </a:xfrm>
            <a:custGeom>
              <a:rect b="b" l="l" r="r" t="t"/>
              <a:pathLst>
                <a:path extrusionOk="0" h="48238" w="144714">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84" name="Google Shape;2184;p69"/>
          <p:cNvSpPr/>
          <p:nvPr/>
        </p:nvSpPr>
        <p:spPr>
          <a:xfrm>
            <a:off x="2875272" y="768128"/>
            <a:ext cx="347722" cy="347722"/>
          </a:xfrm>
          <a:custGeom>
            <a:rect b="b" l="l" r="r" t="t"/>
            <a:pathLst>
              <a:path extrusionOk="0" h="347722" w="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85" name="Google Shape;2185;p69"/>
          <p:cNvGrpSpPr/>
          <p:nvPr/>
        </p:nvGrpSpPr>
        <p:grpSpPr>
          <a:xfrm>
            <a:off x="1622433" y="1468577"/>
            <a:ext cx="428740" cy="340012"/>
            <a:chOff x="1622433" y="1468577"/>
            <a:chExt cx="428740" cy="340012"/>
          </a:xfrm>
        </p:grpSpPr>
        <p:sp>
          <p:nvSpPr>
            <p:cNvPr id="2186" name="Google Shape;2186;p69"/>
            <p:cNvSpPr/>
            <p:nvPr/>
          </p:nvSpPr>
          <p:spPr>
            <a:xfrm>
              <a:off x="1681595" y="1468577"/>
              <a:ext cx="310446" cy="221747"/>
            </a:xfrm>
            <a:custGeom>
              <a:rect b="b" l="l" r="r" t="t"/>
              <a:pathLst>
                <a:path extrusionOk="0" h="221747" w="310446">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7" name="Google Shape;2187;p69"/>
            <p:cNvSpPr/>
            <p:nvPr/>
          </p:nvSpPr>
          <p:spPr>
            <a:xfrm>
              <a:off x="1711161" y="1490752"/>
              <a:ext cx="251313" cy="177397"/>
            </a:xfrm>
            <a:custGeom>
              <a:rect b="b" l="l" r="r" t="t"/>
              <a:pathLst>
                <a:path extrusionOk="0" h="177397" w="251313">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8" name="Google Shape;2188;p69"/>
            <p:cNvSpPr/>
            <p:nvPr/>
          </p:nvSpPr>
          <p:spPr>
            <a:xfrm>
              <a:off x="1622433" y="1674409"/>
              <a:ext cx="428622" cy="112006"/>
            </a:xfrm>
            <a:custGeom>
              <a:rect b="b" l="l" r="r" t="t"/>
              <a:pathLst>
                <a:path extrusionOk="0" h="112006" w="428622">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9" name="Google Shape;2189;p69"/>
            <p:cNvSpPr/>
            <p:nvPr/>
          </p:nvSpPr>
          <p:spPr>
            <a:xfrm>
              <a:off x="1622462" y="1771632"/>
              <a:ext cx="428711" cy="36957"/>
            </a:xfrm>
            <a:custGeom>
              <a:rect b="b" l="l" r="r" t="t"/>
              <a:pathLst>
                <a:path extrusionOk="0" h="36957" w="428711">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0" name="Google Shape;2190;p69"/>
            <p:cNvSpPr/>
            <p:nvPr/>
          </p:nvSpPr>
          <p:spPr>
            <a:xfrm>
              <a:off x="1799905" y="1727282"/>
              <a:ext cx="73900" cy="40653"/>
            </a:xfrm>
            <a:custGeom>
              <a:rect b="b" l="l" r="r" t="t"/>
              <a:pathLst>
                <a:path extrusionOk="0" h="40653" w="73900">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91" name="Google Shape;2191;p69"/>
          <p:cNvGrpSpPr/>
          <p:nvPr/>
        </p:nvGrpSpPr>
        <p:grpSpPr>
          <a:xfrm>
            <a:off x="994947" y="1601626"/>
            <a:ext cx="428711" cy="162614"/>
            <a:chOff x="994947" y="1601626"/>
            <a:chExt cx="428711" cy="162614"/>
          </a:xfrm>
        </p:grpSpPr>
        <p:sp>
          <p:nvSpPr>
            <p:cNvPr id="2192" name="Google Shape;2192;p69"/>
            <p:cNvSpPr/>
            <p:nvPr/>
          </p:nvSpPr>
          <p:spPr>
            <a:xfrm>
              <a:off x="994947" y="1601626"/>
              <a:ext cx="369578" cy="162614"/>
            </a:xfrm>
            <a:custGeom>
              <a:rect b="b" l="l" r="r" t="t"/>
              <a:pathLst>
                <a:path extrusionOk="0" h="162614" w="369578">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3" name="Google Shape;2193;p69"/>
            <p:cNvSpPr/>
            <p:nvPr/>
          </p:nvSpPr>
          <p:spPr>
            <a:xfrm>
              <a:off x="1349743" y="1623800"/>
              <a:ext cx="73915" cy="118265"/>
            </a:xfrm>
            <a:custGeom>
              <a:rect b="b" l="l" r="r" t="t"/>
              <a:pathLst>
                <a:path extrusionOk="0" h="118265" w="7391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4" name="Google Shape;2194;p69"/>
            <p:cNvSpPr/>
            <p:nvPr/>
          </p:nvSpPr>
          <p:spPr>
            <a:xfrm>
              <a:off x="1305394" y="1631192"/>
              <a:ext cx="14783" cy="103482"/>
            </a:xfrm>
            <a:custGeom>
              <a:rect b="b" l="l" r="r" t="t"/>
              <a:pathLst>
                <a:path extrusionOk="0" h="103482" w="14783">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5" name="Google Shape;2195;p69"/>
            <p:cNvSpPr/>
            <p:nvPr/>
          </p:nvSpPr>
          <p:spPr>
            <a:xfrm>
              <a:off x="1054080" y="1631192"/>
              <a:ext cx="229138" cy="103482"/>
            </a:xfrm>
            <a:custGeom>
              <a:rect b="b" l="l" r="r" t="t"/>
              <a:pathLst>
                <a:path extrusionOk="0" h="103482" w="229138">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6" name="Google Shape;2196;p69"/>
            <p:cNvSpPr/>
            <p:nvPr/>
          </p:nvSpPr>
          <p:spPr>
            <a:xfrm>
              <a:off x="1194520" y="1638584"/>
              <a:ext cx="88698" cy="88698"/>
            </a:xfrm>
            <a:custGeom>
              <a:rect b="b" l="l" r="r" t="t"/>
              <a:pathLst>
                <a:path extrusionOk="0" h="88698" w="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97" name="Google Shape;2197;p69"/>
          <p:cNvGrpSpPr/>
          <p:nvPr/>
        </p:nvGrpSpPr>
        <p:grpSpPr>
          <a:xfrm>
            <a:off x="10741050" y="740996"/>
            <a:ext cx="385055" cy="385055"/>
            <a:chOff x="10741050" y="740996"/>
            <a:chExt cx="385055" cy="385055"/>
          </a:xfrm>
        </p:grpSpPr>
        <p:sp>
          <p:nvSpPr>
            <p:cNvPr id="2198" name="Google Shape;2198;p69"/>
            <p:cNvSpPr/>
            <p:nvPr/>
          </p:nvSpPr>
          <p:spPr>
            <a:xfrm>
              <a:off x="10741050" y="740996"/>
              <a:ext cx="385055" cy="385055"/>
            </a:xfrm>
            <a:custGeom>
              <a:rect b="b" l="l" r="r" t="t"/>
              <a:pathLst>
                <a:path extrusionOk="0" h="385055" w="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9" name="Google Shape;2199;p69"/>
            <p:cNvSpPr/>
            <p:nvPr/>
          </p:nvSpPr>
          <p:spPr>
            <a:xfrm>
              <a:off x="10768553"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0" name="Google Shape;2200;p69"/>
            <p:cNvSpPr/>
            <p:nvPr/>
          </p:nvSpPr>
          <p:spPr>
            <a:xfrm>
              <a:off x="10892321"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1" name="Google Shape;2201;p69"/>
            <p:cNvSpPr/>
            <p:nvPr/>
          </p:nvSpPr>
          <p:spPr>
            <a:xfrm>
              <a:off x="11016089"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2" name="Google Shape;2202;p69"/>
            <p:cNvSpPr/>
            <p:nvPr/>
          </p:nvSpPr>
          <p:spPr>
            <a:xfrm>
              <a:off x="10768553"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3" name="Google Shape;2203;p69"/>
            <p:cNvSpPr/>
            <p:nvPr/>
          </p:nvSpPr>
          <p:spPr>
            <a:xfrm>
              <a:off x="10892321"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4" name="Google Shape;2204;p69"/>
            <p:cNvSpPr/>
            <p:nvPr/>
          </p:nvSpPr>
          <p:spPr>
            <a:xfrm>
              <a:off x="11016089"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05" name="Google Shape;2205;p69"/>
          <p:cNvGrpSpPr/>
          <p:nvPr/>
        </p:nvGrpSpPr>
        <p:grpSpPr>
          <a:xfrm>
            <a:off x="10135107" y="767294"/>
            <a:ext cx="385045" cy="372219"/>
            <a:chOff x="10135107" y="767294"/>
            <a:chExt cx="385045" cy="372219"/>
          </a:xfrm>
        </p:grpSpPr>
        <p:sp>
          <p:nvSpPr>
            <p:cNvPr id="2206" name="Google Shape;2206;p69"/>
            <p:cNvSpPr/>
            <p:nvPr/>
          </p:nvSpPr>
          <p:spPr>
            <a:xfrm>
              <a:off x="10135107" y="889228"/>
              <a:ext cx="385045" cy="250285"/>
            </a:xfrm>
            <a:custGeom>
              <a:rect b="b" l="l" r="r" t="t"/>
              <a:pathLst>
                <a:path extrusionOk="0" h="250285" w="38504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7" name="Google Shape;2207;p69"/>
            <p:cNvSpPr/>
            <p:nvPr/>
          </p:nvSpPr>
          <p:spPr>
            <a:xfrm>
              <a:off x="10276293" y="914898"/>
              <a:ext cx="64175" cy="64175"/>
            </a:xfrm>
            <a:custGeom>
              <a:rect b="b" l="l" r="r" t="t"/>
              <a:pathLst>
                <a:path extrusionOk="0" h="64175" w="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8" name="Google Shape;2208;p69"/>
            <p:cNvSpPr/>
            <p:nvPr/>
          </p:nvSpPr>
          <p:spPr>
            <a:xfrm>
              <a:off x="10346887" y="767294"/>
              <a:ext cx="115516" cy="115516"/>
            </a:xfrm>
            <a:custGeom>
              <a:rect b="b" l="l" r="r" t="t"/>
              <a:pathLst>
                <a:path extrusionOk="0" h="115516" w="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9" name="Google Shape;2209;p69"/>
            <p:cNvSpPr/>
            <p:nvPr/>
          </p:nvSpPr>
          <p:spPr>
            <a:xfrm>
              <a:off x="10372557" y="792964"/>
              <a:ext cx="64175" cy="64175"/>
            </a:xfrm>
            <a:custGeom>
              <a:rect b="b" l="l" r="r" t="t"/>
              <a:pathLst>
                <a:path extrusionOk="0" h="64175" w="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0" name="Google Shape;2210;p69"/>
          <p:cNvGrpSpPr/>
          <p:nvPr/>
        </p:nvGrpSpPr>
        <p:grpSpPr>
          <a:xfrm>
            <a:off x="9529165" y="737150"/>
            <a:ext cx="385054" cy="352967"/>
            <a:chOff x="9529165" y="737150"/>
            <a:chExt cx="385054" cy="352967"/>
          </a:xfrm>
        </p:grpSpPr>
        <p:sp>
          <p:nvSpPr>
            <p:cNvPr id="2211" name="Google Shape;2211;p69"/>
            <p:cNvSpPr/>
            <p:nvPr/>
          </p:nvSpPr>
          <p:spPr>
            <a:xfrm>
              <a:off x="9529165" y="826997"/>
              <a:ext cx="385054" cy="263120"/>
            </a:xfrm>
            <a:custGeom>
              <a:rect b="b" l="l" r="r" t="t"/>
              <a:pathLst>
                <a:path extrusionOk="0" h="263120" w="385054">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2" name="Google Shape;2212;p69"/>
            <p:cNvSpPr/>
            <p:nvPr/>
          </p:nvSpPr>
          <p:spPr>
            <a:xfrm>
              <a:off x="9574272" y="737150"/>
              <a:ext cx="262910" cy="162558"/>
            </a:xfrm>
            <a:custGeom>
              <a:rect b="b" l="l" r="r" t="t"/>
              <a:pathLst>
                <a:path extrusionOk="0" h="162558" w="262910">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3" name="Google Shape;2213;p69"/>
          <p:cNvGrpSpPr/>
          <p:nvPr/>
        </p:nvGrpSpPr>
        <p:grpSpPr>
          <a:xfrm>
            <a:off x="8902048" y="763091"/>
            <a:ext cx="424872" cy="363513"/>
            <a:chOff x="8902048" y="763091"/>
            <a:chExt cx="424872" cy="363513"/>
          </a:xfrm>
        </p:grpSpPr>
        <p:sp>
          <p:nvSpPr>
            <p:cNvPr id="2214" name="Google Shape;2214;p69"/>
            <p:cNvSpPr/>
            <p:nvPr/>
          </p:nvSpPr>
          <p:spPr>
            <a:xfrm>
              <a:off x="8902048" y="763091"/>
              <a:ext cx="424872" cy="363220"/>
            </a:xfrm>
            <a:custGeom>
              <a:rect b="b" l="l" r="r" t="t"/>
              <a:pathLst>
                <a:path extrusionOk="0" h="363220" w="424872">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5" name="Google Shape;2215;p69"/>
            <p:cNvSpPr/>
            <p:nvPr/>
          </p:nvSpPr>
          <p:spPr>
            <a:xfrm>
              <a:off x="8931350" y="787878"/>
              <a:ext cx="366269" cy="210018"/>
            </a:xfrm>
            <a:custGeom>
              <a:rect b="b" l="l" r="r" t="t"/>
              <a:pathLst>
                <a:path extrusionOk="0" h="210018" w="366269">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6" name="Google Shape;2216;p69"/>
            <p:cNvSpPr/>
            <p:nvPr/>
          </p:nvSpPr>
          <p:spPr>
            <a:xfrm>
              <a:off x="8903845" y="978194"/>
              <a:ext cx="120088" cy="148409"/>
            </a:xfrm>
            <a:custGeom>
              <a:rect b="b" l="l" r="r" t="t"/>
              <a:pathLst>
                <a:path extrusionOk="0" h="148409" w="120088">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7" name="Google Shape;2217;p69"/>
            <p:cNvSpPr/>
            <p:nvPr/>
          </p:nvSpPr>
          <p:spPr>
            <a:xfrm>
              <a:off x="9205036" y="982150"/>
              <a:ext cx="118759" cy="144454"/>
            </a:xfrm>
            <a:custGeom>
              <a:rect b="b" l="l" r="r" t="t"/>
              <a:pathLst>
                <a:path extrusionOk="0" h="144454" w="118759">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8" name="Google Shape;2218;p69"/>
          <p:cNvGrpSpPr/>
          <p:nvPr/>
        </p:nvGrpSpPr>
        <p:grpSpPr>
          <a:xfrm>
            <a:off x="8289764" y="736754"/>
            <a:ext cx="466312" cy="337678"/>
            <a:chOff x="8289764" y="736754"/>
            <a:chExt cx="466312" cy="337678"/>
          </a:xfrm>
        </p:grpSpPr>
        <p:sp>
          <p:nvSpPr>
            <p:cNvPr id="2219" name="Google Shape;2219;p69"/>
            <p:cNvSpPr/>
            <p:nvPr/>
          </p:nvSpPr>
          <p:spPr>
            <a:xfrm>
              <a:off x="8289764" y="897558"/>
              <a:ext cx="466303" cy="176874"/>
            </a:xfrm>
            <a:custGeom>
              <a:rect b="b" l="l" r="r" t="t"/>
              <a:pathLst>
                <a:path extrusionOk="0" h="176874" w="466303">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0" name="Google Shape;2220;p69"/>
            <p:cNvSpPr/>
            <p:nvPr/>
          </p:nvSpPr>
          <p:spPr>
            <a:xfrm>
              <a:off x="8611352" y="937757"/>
              <a:ext cx="80397" cy="80397"/>
            </a:xfrm>
            <a:custGeom>
              <a:rect b="b" l="l" r="r" t="t"/>
              <a:pathLst>
                <a:path extrusionOk="0" h="80397" w="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1" name="Google Shape;2221;p69"/>
            <p:cNvSpPr/>
            <p:nvPr/>
          </p:nvSpPr>
          <p:spPr>
            <a:xfrm>
              <a:off x="8514876" y="921677"/>
              <a:ext cx="16079" cy="128635"/>
            </a:xfrm>
            <a:custGeom>
              <a:rect b="b" l="l" r="r" t="t"/>
              <a:pathLst>
                <a:path extrusionOk="0" h="128635" w="16079">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2" name="Google Shape;2222;p69"/>
            <p:cNvSpPr/>
            <p:nvPr/>
          </p:nvSpPr>
          <p:spPr>
            <a:xfrm>
              <a:off x="8611352" y="1034234"/>
              <a:ext cx="80397" cy="16079"/>
            </a:xfrm>
            <a:custGeom>
              <a:rect b="b" l="l" r="r" t="t"/>
              <a:pathLst>
                <a:path extrusionOk="0" h="16079" w="80397">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3" name="Google Shape;2223;p69"/>
            <p:cNvSpPr/>
            <p:nvPr/>
          </p:nvSpPr>
          <p:spPr>
            <a:xfrm>
              <a:off x="8354081" y="937757"/>
              <a:ext cx="136675" cy="16079"/>
            </a:xfrm>
            <a:custGeom>
              <a:rect b="b" l="l" r="r" t="t"/>
              <a:pathLst>
                <a:path extrusionOk="0" h="16079" w="136675">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4" name="Google Shape;2224;p69"/>
            <p:cNvSpPr/>
            <p:nvPr/>
          </p:nvSpPr>
          <p:spPr>
            <a:xfrm>
              <a:off x="8354081" y="969916"/>
              <a:ext cx="136675" cy="16079"/>
            </a:xfrm>
            <a:custGeom>
              <a:rect b="b" l="l" r="r" t="t"/>
              <a:pathLst>
                <a:path extrusionOk="0" h="16079" w="136675">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5" name="Google Shape;2225;p69"/>
            <p:cNvSpPr/>
            <p:nvPr/>
          </p:nvSpPr>
          <p:spPr>
            <a:xfrm>
              <a:off x="8675658" y="736754"/>
              <a:ext cx="80418" cy="176883"/>
            </a:xfrm>
            <a:custGeom>
              <a:rect b="b" l="l" r="r" t="t"/>
              <a:pathLst>
                <a:path extrusionOk="0" h="176883" w="80418">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6" name="Google Shape;2226;p69"/>
            <p:cNvSpPr/>
            <p:nvPr/>
          </p:nvSpPr>
          <p:spPr>
            <a:xfrm>
              <a:off x="8611343" y="736754"/>
              <a:ext cx="80417" cy="176883"/>
            </a:xfrm>
            <a:custGeom>
              <a:rect b="b" l="l" r="r" t="t"/>
              <a:pathLst>
                <a:path extrusionOk="0" h="176883" w="80417">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27" name="Google Shape;2227;p69"/>
          <p:cNvGrpSpPr/>
          <p:nvPr/>
        </p:nvGrpSpPr>
        <p:grpSpPr>
          <a:xfrm>
            <a:off x="7737148" y="768978"/>
            <a:ext cx="385906" cy="385850"/>
            <a:chOff x="7737148" y="768978"/>
            <a:chExt cx="385906" cy="385850"/>
          </a:xfrm>
        </p:grpSpPr>
        <p:sp>
          <p:nvSpPr>
            <p:cNvPr id="2228" name="Google Shape;2228;p69"/>
            <p:cNvSpPr/>
            <p:nvPr/>
          </p:nvSpPr>
          <p:spPr>
            <a:xfrm>
              <a:off x="7737148" y="768978"/>
              <a:ext cx="385906" cy="385850"/>
            </a:xfrm>
            <a:custGeom>
              <a:rect b="b" l="l" r="r" t="t"/>
              <a:pathLst>
                <a:path extrusionOk="0" h="385850" w="385906">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9" name="Google Shape;2229;p69"/>
            <p:cNvSpPr/>
            <p:nvPr/>
          </p:nvSpPr>
          <p:spPr>
            <a:xfrm>
              <a:off x="7849711" y="849337"/>
              <a:ext cx="160787" cy="241173"/>
            </a:xfrm>
            <a:custGeom>
              <a:rect b="b" l="l" r="r" t="t"/>
              <a:pathLst>
                <a:path extrusionOk="0" h="241173" w="160787">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0" name="Google Shape;2230;p69"/>
          <p:cNvGrpSpPr/>
          <p:nvPr/>
        </p:nvGrpSpPr>
        <p:grpSpPr>
          <a:xfrm>
            <a:off x="7083094" y="837684"/>
            <a:ext cx="450825" cy="281397"/>
            <a:chOff x="7083094" y="837684"/>
            <a:chExt cx="450825" cy="281397"/>
          </a:xfrm>
        </p:grpSpPr>
        <p:sp>
          <p:nvSpPr>
            <p:cNvPr id="2231" name="Google Shape;2231;p69"/>
            <p:cNvSpPr/>
            <p:nvPr/>
          </p:nvSpPr>
          <p:spPr>
            <a:xfrm>
              <a:off x="7139668" y="837684"/>
              <a:ext cx="80397" cy="32158"/>
            </a:xfrm>
            <a:custGeom>
              <a:rect b="b" l="l" r="r" t="t"/>
              <a:pathLst>
                <a:path extrusionOk="0" h="32158" w="80397">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2" name="Google Shape;2232;p69"/>
            <p:cNvSpPr/>
            <p:nvPr/>
          </p:nvSpPr>
          <p:spPr>
            <a:xfrm>
              <a:off x="7396939" y="837684"/>
              <a:ext cx="80397" cy="32158"/>
            </a:xfrm>
            <a:custGeom>
              <a:rect b="b" l="l" r="r" t="t"/>
              <a:pathLst>
                <a:path extrusionOk="0" h="32158" w="80397">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3" name="Google Shape;2233;p69"/>
            <p:cNvSpPr/>
            <p:nvPr/>
          </p:nvSpPr>
          <p:spPr>
            <a:xfrm>
              <a:off x="7083094" y="853759"/>
              <a:ext cx="450825" cy="265322"/>
            </a:xfrm>
            <a:custGeom>
              <a:rect b="b" l="l" r="r" t="t"/>
              <a:pathLst>
                <a:path extrusionOk="0" h="265322" w="450825">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4" name="Google Shape;2234;p69"/>
            <p:cNvSpPr/>
            <p:nvPr/>
          </p:nvSpPr>
          <p:spPr>
            <a:xfrm>
              <a:off x="7155748" y="902002"/>
              <a:ext cx="96476" cy="96476"/>
            </a:xfrm>
            <a:custGeom>
              <a:rect b="b" l="l" r="r" t="t"/>
              <a:pathLst>
                <a:path extrusionOk="0" h="96476" w="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5" name="Google Shape;2235;p69"/>
            <p:cNvSpPr/>
            <p:nvPr/>
          </p:nvSpPr>
          <p:spPr>
            <a:xfrm>
              <a:off x="7404979" y="902002"/>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6" name="Google Shape;2236;p69"/>
            <p:cNvSpPr/>
            <p:nvPr/>
          </p:nvSpPr>
          <p:spPr>
            <a:xfrm>
              <a:off x="7404979" y="966319"/>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7" name="Google Shape;2237;p69"/>
            <p:cNvSpPr/>
            <p:nvPr/>
          </p:nvSpPr>
          <p:spPr>
            <a:xfrm>
              <a:off x="7437138" y="934160"/>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8" name="Google Shape;2238;p69"/>
            <p:cNvSpPr/>
            <p:nvPr/>
          </p:nvSpPr>
          <p:spPr>
            <a:xfrm>
              <a:off x="7372820" y="934160"/>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9" name="Google Shape;2239;p69"/>
          <p:cNvGrpSpPr/>
          <p:nvPr/>
        </p:nvGrpSpPr>
        <p:grpSpPr>
          <a:xfrm>
            <a:off x="6529981" y="817413"/>
            <a:ext cx="301387" cy="326614"/>
            <a:chOff x="6529981" y="817413"/>
            <a:chExt cx="301387" cy="326614"/>
          </a:xfrm>
        </p:grpSpPr>
        <p:sp>
          <p:nvSpPr>
            <p:cNvPr id="2240" name="Google Shape;2240;p69"/>
            <p:cNvSpPr/>
            <p:nvPr/>
          </p:nvSpPr>
          <p:spPr>
            <a:xfrm>
              <a:off x="6555002" y="1081217"/>
              <a:ext cx="263803" cy="62810"/>
            </a:xfrm>
            <a:custGeom>
              <a:rect b="b" l="l" r="r" t="t"/>
              <a:pathLst>
                <a:path extrusionOk="0" h="62810" w="263803">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1" name="Google Shape;2241;p69"/>
            <p:cNvSpPr/>
            <p:nvPr/>
          </p:nvSpPr>
          <p:spPr>
            <a:xfrm>
              <a:off x="6686899" y="962877"/>
              <a:ext cx="123557" cy="123615"/>
            </a:xfrm>
            <a:custGeom>
              <a:rect b="b" l="l" r="r" t="t"/>
              <a:pathLst>
                <a:path extrusionOk="0" h="123615" w="123557">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2" name="Google Shape;2242;p69"/>
            <p:cNvSpPr/>
            <p:nvPr/>
          </p:nvSpPr>
          <p:spPr>
            <a:xfrm>
              <a:off x="6689851" y="836220"/>
              <a:ext cx="123553" cy="123647"/>
            </a:xfrm>
            <a:custGeom>
              <a:rect b="b" l="l" r="r" t="t"/>
              <a:pathLst>
                <a:path extrusionOk="0" h="123647" w="123553">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3" name="Google Shape;2243;p69"/>
            <p:cNvSpPr/>
            <p:nvPr/>
          </p:nvSpPr>
          <p:spPr>
            <a:xfrm>
              <a:off x="6529981" y="829975"/>
              <a:ext cx="138080" cy="133163"/>
            </a:xfrm>
            <a:custGeom>
              <a:rect b="b" l="l" r="r" t="t"/>
              <a:pathLst>
                <a:path extrusionOk="0" h="133163" w="138080">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4" name="Google Shape;2244;p69"/>
            <p:cNvSpPr/>
            <p:nvPr/>
          </p:nvSpPr>
          <p:spPr>
            <a:xfrm>
              <a:off x="6793682" y="943034"/>
              <a:ext cx="37686" cy="37686"/>
            </a:xfrm>
            <a:custGeom>
              <a:rect b="b" l="l" r="r" t="t"/>
              <a:pathLst>
                <a:path extrusionOk="0" h="37686" w="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5" name="Google Shape;2245;p69"/>
            <p:cNvSpPr/>
            <p:nvPr/>
          </p:nvSpPr>
          <p:spPr>
            <a:xfrm>
              <a:off x="6668061" y="817413"/>
              <a:ext cx="37686" cy="37686"/>
            </a:xfrm>
            <a:custGeom>
              <a:rect b="b" l="l" r="r" t="t"/>
              <a:pathLst>
                <a:path extrusionOk="0" h="37686" w="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6" name="Google Shape;2246;p69"/>
            <p:cNvSpPr/>
            <p:nvPr/>
          </p:nvSpPr>
          <p:spPr>
            <a:xfrm>
              <a:off x="6668061" y="1068655"/>
              <a:ext cx="37686" cy="25124"/>
            </a:xfrm>
            <a:custGeom>
              <a:rect b="b" l="l" r="r" t="t"/>
              <a:pathLst>
                <a:path extrusionOk="0" h="25124" w="37686">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7" name="Google Shape;2247;p69"/>
            <p:cNvSpPr/>
            <p:nvPr/>
          </p:nvSpPr>
          <p:spPr>
            <a:xfrm>
              <a:off x="6536118" y="861171"/>
              <a:ext cx="74873" cy="81865"/>
            </a:xfrm>
            <a:custGeom>
              <a:rect b="b" l="l" r="r" t="t"/>
              <a:pathLst>
                <a:path extrusionOk="0" h="81865" w="74873">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48" name="Google Shape;2248;p69"/>
          <p:cNvGrpSpPr/>
          <p:nvPr/>
        </p:nvGrpSpPr>
        <p:grpSpPr>
          <a:xfrm>
            <a:off x="7742082" y="1503045"/>
            <a:ext cx="251240" cy="339175"/>
            <a:chOff x="7742082" y="1503045"/>
            <a:chExt cx="251240" cy="339175"/>
          </a:xfrm>
        </p:grpSpPr>
        <p:sp>
          <p:nvSpPr>
            <p:cNvPr id="2249" name="Google Shape;2249;p69"/>
            <p:cNvSpPr/>
            <p:nvPr/>
          </p:nvSpPr>
          <p:spPr>
            <a:xfrm>
              <a:off x="7779768" y="1641227"/>
              <a:ext cx="175868" cy="200993"/>
            </a:xfrm>
            <a:custGeom>
              <a:rect b="b" l="l" r="r" t="t"/>
              <a:pathLst>
                <a:path extrusionOk="0" h="200993" w="175868">
                  <a:moveTo>
                    <a:pt x="0" y="0"/>
                  </a:moveTo>
                  <a:lnTo>
                    <a:pt x="175868" y="0"/>
                  </a:lnTo>
                  <a:lnTo>
                    <a:pt x="175868" y="200993"/>
                  </a:lnTo>
                  <a:lnTo>
                    <a:pt x="0" y="200993"/>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0" name="Google Shape;2250;p69"/>
            <p:cNvSpPr/>
            <p:nvPr/>
          </p:nvSpPr>
          <p:spPr>
            <a:xfrm>
              <a:off x="7742082" y="1553293"/>
              <a:ext cx="251240" cy="75372"/>
            </a:xfrm>
            <a:custGeom>
              <a:rect b="b" l="l" r="r" t="t"/>
              <a:pathLst>
                <a:path extrusionOk="0" h="75372" w="251240">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1" name="Google Shape;2251;p69"/>
            <p:cNvSpPr/>
            <p:nvPr/>
          </p:nvSpPr>
          <p:spPr>
            <a:xfrm>
              <a:off x="7817454" y="1503045"/>
              <a:ext cx="100496" cy="87934"/>
            </a:xfrm>
            <a:custGeom>
              <a:rect b="b" l="l" r="r" t="t"/>
              <a:pathLst>
                <a:path extrusionOk="0" h="87934" w="100496">
                  <a:moveTo>
                    <a:pt x="0" y="0"/>
                  </a:moveTo>
                  <a:lnTo>
                    <a:pt x="100496" y="0"/>
                  </a:lnTo>
                  <a:lnTo>
                    <a:pt x="100496" y="87934"/>
                  </a:lnTo>
                  <a:lnTo>
                    <a:pt x="0" y="8793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2" name="Google Shape;2252;p69"/>
            <p:cNvSpPr/>
            <p:nvPr/>
          </p:nvSpPr>
          <p:spPr>
            <a:xfrm>
              <a:off x="7817454" y="1653789"/>
              <a:ext cx="12562" cy="100496"/>
            </a:xfrm>
            <a:custGeom>
              <a:rect b="b" l="l" r="r" t="t"/>
              <a:pathLst>
                <a:path extrusionOk="0" h="100496" w="12562">
                  <a:moveTo>
                    <a:pt x="0" y="0"/>
                  </a:moveTo>
                  <a:lnTo>
                    <a:pt x="12562" y="0"/>
                  </a:lnTo>
                  <a:lnTo>
                    <a:pt x="12562" y="100497"/>
                  </a:lnTo>
                  <a:lnTo>
                    <a:pt x="0" y="1004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3" name="Google Shape;2253;p69"/>
            <p:cNvSpPr/>
            <p:nvPr/>
          </p:nvSpPr>
          <p:spPr>
            <a:xfrm>
              <a:off x="7855140" y="1653789"/>
              <a:ext cx="12562" cy="75372"/>
            </a:xfrm>
            <a:custGeom>
              <a:rect b="b" l="l" r="r" t="t"/>
              <a:pathLst>
                <a:path extrusionOk="0" h="75372" w="12562">
                  <a:moveTo>
                    <a:pt x="0" y="0"/>
                  </a:moveTo>
                  <a:lnTo>
                    <a:pt x="12562" y="0"/>
                  </a:lnTo>
                  <a:lnTo>
                    <a:pt x="12562" y="75372"/>
                  </a:lnTo>
                  <a:lnTo>
                    <a:pt x="0" y="75372"/>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4" name="Google Shape;2254;p69"/>
            <p:cNvSpPr/>
            <p:nvPr/>
          </p:nvSpPr>
          <p:spPr>
            <a:xfrm>
              <a:off x="7905388" y="1653789"/>
              <a:ext cx="12562" cy="100496"/>
            </a:xfrm>
            <a:custGeom>
              <a:rect b="b" l="l" r="r" t="t"/>
              <a:pathLst>
                <a:path extrusionOk="0" h="100496" w="12562">
                  <a:moveTo>
                    <a:pt x="0" y="0"/>
                  </a:moveTo>
                  <a:lnTo>
                    <a:pt x="12562" y="0"/>
                  </a:lnTo>
                  <a:lnTo>
                    <a:pt x="12562" y="100497"/>
                  </a:lnTo>
                  <a:lnTo>
                    <a:pt x="0" y="1004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5" name="Google Shape;2255;p69"/>
            <p:cNvSpPr/>
            <p:nvPr/>
          </p:nvSpPr>
          <p:spPr>
            <a:xfrm>
              <a:off x="7880264" y="1754286"/>
              <a:ext cx="12562" cy="50248"/>
            </a:xfrm>
            <a:custGeom>
              <a:rect b="b" l="l" r="r" t="t"/>
              <a:pathLst>
                <a:path extrusionOk="0" h="50248" w="12562">
                  <a:moveTo>
                    <a:pt x="0" y="0"/>
                  </a:moveTo>
                  <a:lnTo>
                    <a:pt x="12562" y="0"/>
                  </a:lnTo>
                  <a:lnTo>
                    <a:pt x="12562" y="50248"/>
                  </a:lnTo>
                  <a:lnTo>
                    <a:pt x="0" y="502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6" name="Google Shape;2256;p69"/>
            <p:cNvSpPr/>
            <p:nvPr/>
          </p:nvSpPr>
          <p:spPr>
            <a:xfrm>
              <a:off x="7830016" y="1791972"/>
              <a:ext cx="12562" cy="25124"/>
            </a:xfrm>
            <a:custGeom>
              <a:rect b="b" l="l" r="r" t="t"/>
              <a:pathLst>
                <a:path extrusionOk="0" h="25124" w="12562">
                  <a:moveTo>
                    <a:pt x="0" y="0"/>
                  </a:moveTo>
                  <a:lnTo>
                    <a:pt x="12562" y="0"/>
                  </a:lnTo>
                  <a:lnTo>
                    <a:pt x="12562" y="25124"/>
                  </a:lnTo>
                  <a:lnTo>
                    <a:pt x="0" y="2512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7" name="Google Shape;2257;p69"/>
          <p:cNvSpPr/>
          <p:nvPr/>
        </p:nvSpPr>
        <p:spPr>
          <a:xfrm>
            <a:off x="7123036" y="1516893"/>
            <a:ext cx="340995" cy="340962"/>
          </a:xfrm>
          <a:custGeom>
            <a:rect b="b" l="l" r="r" t="t"/>
            <a:pathLst>
              <a:path extrusionOk="0" h="340962" w="340995">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58" name="Google Shape;2258;p69"/>
          <p:cNvGrpSpPr/>
          <p:nvPr/>
        </p:nvGrpSpPr>
        <p:grpSpPr>
          <a:xfrm>
            <a:off x="6521927" y="1512261"/>
            <a:ext cx="314141" cy="336446"/>
            <a:chOff x="6521927" y="1512261"/>
            <a:chExt cx="314141" cy="336446"/>
          </a:xfrm>
        </p:grpSpPr>
        <p:sp>
          <p:nvSpPr>
            <p:cNvPr id="2259" name="Google Shape;2259;p69"/>
            <p:cNvSpPr/>
            <p:nvPr/>
          </p:nvSpPr>
          <p:spPr>
            <a:xfrm>
              <a:off x="6525383" y="1512261"/>
              <a:ext cx="296333" cy="224899"/>
            </a:xfrm>
            <a:custGeom>
              <a:rect b="b" l="l" r="r" t="t"/>
              <a:pathLst>
                <a:path extrusionOk="0" h="224899" w="296333">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0" name="Google Shape;2260;p69"/>
            <p:cNvSpPr/>
            <p:nvPr/>
          </p:nvSpPr>
          <p:spPr>
            <a:xfrm>
              <a:off x="6677491" y="1667217"/>
              <a:ext cx="6281" cy="148931"/>
            </a:xfrm>
            <a:custGeom>
              <a:rect b="b" l="l" r="r" t="t"/>
              <a:pathLst>
                <a:path extrusionOk="0" h="148931" w="6281">
                  <a:moveTo>
                    <a:pt x="-6890" y="-9746"/>
                  </a:moveTo>
                  <a:lnTo>
                    <a:pt x="-6890" y="139186"/>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1" name="Google Shape;2261;p69"/>
            <p:cNvSpPr/>
            <p:nvPr/>
          </p:nvSpPr>
          <p:spPr>
            <a:xfrm>
              <a:off x="6730551" y="1667217"/>
              <a:ext cx="72958" cy="116371"/>
            </a:xfrm>
            <a:custGeom>
              <a:rect b="b" l="l" r="r" t="t"/>
              <a:pathLst>
                <a:path extrusionOk="0" h="116371" w="72958">
                  <a:moveTo>
                    <a:pt x="-7024" y="-9721"/>
                  </a:moveTo>
                  <a:lnTo>
                    <a:pt x="-7024" y="106650"/>
                  </a:lnTo>
                  <a:lnTo>
                    <a:pt x="65934" y="106650"/>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2" name="Google Shape;2262;p69"/>
            <p:cNvSpPr/>
            <p:nvPr/>
          </p:nvSpPr>
          <p:spPr>
            <a:xfrm>
              <a:off x="6553884" y="1667217"/>
              <a:ext cx="73561" cy="116974"/>
            </a:xfrm>
            <a:custGeom>
              <a:rect b="b" l="l" r="r" t="t"/>
              <a:pathLst>
                <a:path extrusionOk="0" h="116974" w="73561">
                  <a:moveTo>
                    <a:pt x="66801" y="-9722"/>
                  </a:moveTo>
                  <a:lnTo>
                    <a:pt x="66801" y="107253"/>
                  </a:lnTo>
                  <a:lnTo>
                    <a:pt x="-6760" y="107253"/>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3" name="Google Shape;2263;p69"/>
            <p:cNvSpPr/>
            <p:nvPr/>
          </p:nvSpPr>
          <p:spPr>
            <a:xfrm>
              <a:off x="6661814" y="1817354"/>
              <a:ext cx="31353" cy="31353"/>
            </a:xfrm>
            <a:custGeom>
              <a:rect b="b" l="l" r="r" t="t"/>
              <a:pathLst>
                <a:path extrusionOk="0" h="31353" w="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4" name="Google Shape;2264;p69"/>
            <p:cNvSpPr/>
            <p:nvPr/>
          </p:nvSpPr>
          <p:spPr>
            <a:xfrm>
              <a:off x="6804715" y="1767912"/>
              <a:ext cx="31353" cy="31353"/>
            </a:xfrm>
            <a:custGeom>
              <a:rect b="b" l="l" r="r" t="t"/>
              <a:pathLst>
                <a:path extrusionOk="0" h="31353" w="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5" name="Google Shape;2265;p69"/>
            <p:cNvSpPr/>
            <p:nvPr/>
          </p:nvSpPr>
          <p:spPr>
            <a:xfrm>
              <a:off x="6521927" y="1768515"/>
              <a:ext cx="31353" cy="31353"/>
            </a:xfrm>
            <a:custGeom>
              <a:rect b="b" l="l" r="r" t="t"/>
              <a:pathLst>
                <a:path extrusionOk="0" h="31353" w="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6" name="Google Shape;2266;p69"/>
            <p:cNvSpPr/>
            <p:nvPr/>
          </p:nvSpPr>
          <p:spPr>
            <a:xfrm>
              <a:off x="6626239" y="1539313"/>
              <a:ext cx="74767" cy="33842"/>
            </a:xfrm>
            <a:custGeom>
              <a:rect b="b" l="l" r="r" t="t"/>
              <a:pathLst>
                <a:path extrusionOk="0" h="33842" w="74767">
                  <a:moveTo>
                    <a:pt x="-6869" y="24375"/>
                  </a:moveTo>
                  <a:cubicBezTo>
                    <a:pt x="5793" y="-4567"/>
                    <a:pt x="39559" y="-17230"/>
                    <a:pt x="67898" y="-4567"/>
                  </a:cubicBez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7" name="Google Shape;2267;p69"/>
            <p:cNvSpPr/>
            <p:nvPr/>
          </p:nvSpPr>
          <p:spPr>
            <a:xfrm>
              <a:off x="6604532" y="1632848"/>
              <a:ext cx="148328" cy="6281"/>
            </a:xfrm>
            <a:custGeom>
              <a:rect b="b" l="l" r="r" t="t"/>
              <a:pathLst>
                <a:path extrusionOk="0" h="6281" w="148328">
                  <a:moveTo>
                    <a:pt x="-6892" y="-9582"/>
                  </a:moveTo>
                  <a:lnTo>
                    <a:pt x="141436" y="-9582"/>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68" name="Google Shape;2268;p69"/>
          <p:cNvGrpSpPr/>
          <p:nvPr/>
        </p:nvGrpSpPr>
        <p:grpSpPr>
          <a:xfrm>
            <a:off x="5935847" y="1500593"/>
            <a:ext cx="316443" cy="316443"/>
            <a:chOff x="5935847" y="1500593"/>
            <a:chExt cx="316443" cy="316443"/>
          </a:xfrm>
        </p:grpSpPr>
        <p:sp>
          <p:nvSpPr>
            <p:cNvPr id="2269" name="Google Shape;2269;p69"/>
            <p:cNvSpPr/>
            <p:nvPr/>
          </p:nvSpPr>
          <p:spPr>
            <a:xfrm>
              <a:off x="5935847" y="1500593"/>
              <a:ext cx="136512" cy="136512"/>
            </a:xfrm>
            <a:custGeom>
              <a:rect b="b" l="l" r="r" t="t"/>
              <a:pathLst>
                <a:path extrusionOk="0" h="136512" w="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0" name="Google Shape;2270;p69"/>
            <p:cNvSpPr/>
            <p:nvPr/>
          </p:nvSpPr>
          <p:spPr>
            <a:xfrm>
              <a:off x="6115778" y="1680524"/>
              <a:ext cx="136512" cy="136512"/>
            </a:xfrm>
            <a:custGeom>
              <a:rect b="b" l="l" r="r" t="t"/>
              <a:pathLst>
                <a:path extrusionOk="0" h="136512" w="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1" name="Google Shape;2271;p69"/>
            <p:cNvSpPr/>
            <p:nvPr/>
          </p:nvSpPr>
          <p:spPr>
            <a:xfrm>
              <a:off x="6115778" y="1500593"/>
              <a:ext cx="136512" cy="136512"/>
            </a:xfrm>
            <a:custGeom>
              <a:rect b="b" l="l" r="r" t="t"/>
              <a:pathLst>
                <a:path extrusionOk="0" h="136512" w="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2" name="Google Shape;2272;p69"/>
            <p:cNvSpPr/>
            <p:nvPr/>
          </p:nvSpPr>
          <p:spPr>
            <a:xfrm>
              <a:off x="5935847" y="1680524"/>
              <a:ext cx="136512" cy="136512"/>
            </a:xfrm>
            <a:custGeom>
              <a:rect b="b" l="l" r="r" t="t"/>
              <a:pathLst>
                <a:path extrusionOk="0" h="136512" w="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73" name="Google Shape;2273;p69"/>
          <p:cNvGrpSpPr/>
          <p:nvPr/>
        </p:nvGrpSpPr>
        <p:grpSpPr>
          <a:xfrm>
            <a:off x="5293778" y="1451826"/>
            <a:ext cx="349481" cy="398208"/>
            <a:chOff x="5293778" y="1451826"/>
            <a:chExt cx="349481" cy="398208"/>
          </a:xfrm>
        </p:grpSpPr>
        <p:sp>
          <p:nvSpPr>
            <p:cNvPr id="2274" name="Google Shape;2274;p69"/>
            <p:cNvSpPr/>
            <p:nvPr/>
          </p:nvSpPr>
          <p:spPr>
            <a:xfrm>
              <a:off x="5296592" y="1566386"/>
              <a:ext cx="232153" cy="232113"/>
            </a:xfrm>
            <a:custGeom>
              <a:rect b="b" l="l" r="r" t="t"/>
              <a:pathLst>
                <a:path extrusionOk="0" h="232113" w="23215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5" name="Google Shape;2275;p69"/>
            <p:cNvSpPr/>
            <p:nvPr/>
          </p:nvSpPr>
          <p:spPr>
            <a:xfrm>
              <a:off x="5466386" y="1451826"/>
              <a:ext cx="176873" cy="176874"/>
            </a:xfrm>
            <a:custGeom>
              <a:rect b="b" l="l" r="r" t="t"/>
              <a:pathLst>
                <a:path extrusionOk="0" h="176874" w="176873">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6" name="Google Shape;2276;p69"/>
            <p:cNvSpPr/>
            <p:nvPr/>
          </p:nvSpPr>
          <p:spPr>
            <a:xfrm>
              <a:off x="5421731" y="1566386"/>
              <a:ext cx="107015" cy="107015"/>
            </a:xfrm>
            <a:custGeom>
              <a:rect b="b" l="l" r="r" t="t"/>
              <a:pathLst>
                <a:path extrusionOk="0" h="107015" w="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7" name="Google Shape;2277;p69"/>
            <p:cNvSpPr/>
            <p:nvPr/>
          </p:nvSpPr>
          <p:spPr>
            <a:xfrm>
              <a:off x="5293778" y="1751099"/>
              <a:ext cx="50662" cy="50242"/>
            </a:xfrm>
            <a:custGeom>
              <a:rect b="b" l="l" r="r" t="t"/>
              <a:pathLst>
                <a:path extrusionOk="0" h="50242" w="5066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8" name="Google Shape;2278;p69"/>
            <p:cNvSpPr/>
            <p:nvPr/>
          </p:nvSpPr>
          <p:spPr>
            <a:xfrm>
              <a:off x="5301768" y="1776676"/>
              <a:ext cx="153377" cy="73358"/>
            </a:xfrm>
            <a:custGeom>
              <a:rect b="b" l="l" r="r" t="t"/>
              <a:pathLst>
                <a:path extrusionOk="0" h="73358" w="153377">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79" name="Google Shape;2279;p69"/>
          <p:cNvGrpSpPr/>
          <p:nvPr/>
        </p:nvGrpSpPr>
        <p:grpSpPr>
          <a:xfrm>
            <a:off x="4711555" y="1417014"/>
            <a:ext cx="305509" cy="466304"/>
            <a:chOff x="4711555" y="1417014"/>
            <a:chExt cx="305509" cy="466304"/>
          </a:xfrm>
        </p:grpSpPr>
        <p:sp>
          <p:nvSpPr>
            <p:cNvPr id="2280" name="Google Shape;2280;p69"/>
            <p:cNvSpPr/>
            <p:nvPr/>
          </p:nvSpPr>
          <p:spPr>
            <a:xfrm>
              <a:off x="4711555" y="1417014"/>
              <a:ext cx="305509" cy="466304"/>
            </a:xfrm>
            <a:custGeom>
              <a:rect b="b" l="l" r="r" t="t"/>
              <a:pathLst>
                <a:path extrusionOk="0" h="466304" w="305509">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1" name="Google Shape;2281;p69"/>
            <p:cNvSpPr/>
            <p:nvPr/>
          </p:nvSpPr>
          <p:spPr>
            <a:xfrm>
              <a:off x="4743714" y="1449173"/>
              <a:ext cx="241191" cy="369827"/>
            </a:xfrm>
            <a:custGeom>
              <a:rect b="b" l="l" r="r" t="t"/>
              <a:pathLst>
                <a:path extrusionOk="0" h="369827" w="241191">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2" name="Google Shape;2282;p69"/>
            <p:cNvSpPr/>
            <p:nvPr/>
          </p:nvSpPr>
          <p:spPr>
            <a:xfrm>
              <a:off x="4840190" y="1819000"/>
              <a:ext cx="48238" cy="48238"/>
            </a:xfrm>
            <a:custGeom>
              <a:rect b="b" l="l" r="r" t="t"/>
              <a:pathLst>
                <a:path extrusionOk="0" h="48238" w="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83" name="Google Shape;2283;p69"/>
          <p:cNvGrpSpPr/>
          <p:nvPr/>
        </p:nvGrpSpPr>
        <p:grpSpPr>
          <a:xfrm>
            <a:off x="4052281" y="1509108"/>
            <a:ext cx="401986" cy="339608"/>
            <a:chOff x="4052281" y="1509108"/>
            <a:chExt cx="401986" cy="339608"/>
          </a:xfrm>
        </p:grpSpPr>
        <p:sp>
          <p:nvSpPr>
            <p:cNvPr id="2284" name="Google Shape;2284;p69"/>
            <p:cNvSpPr/>
            <p:nvPr/>
          </p:nvSpPr>
          <p:spPr>
            <a:xfrm>
              <a:off x="4052281" y="1509108"/>
              <a:ext cx="401986" cy="339608"/>
            </a:xfrm>
            <a:custGeom>
              <a:rect b="b" l="l" r="r" t="t"/>
              <a:pathLst>
                <a:path extrusionOk="0" h="339608" w="401986">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5" name="Google Shape;2285;p69"/>
            <p:cNvSpPr/>
            <p:nvPr/>
          </p:nvSpPr>
          <p:spPr>
            <a:xfrm>
              <a:off x="4073073" y="1529900"/>
              <a:ext cx="48515" cy="48515"/>
            </a:xfrm>
            <a:custGeom>
              <a:rect b="b" l="l" r="r" t="t"/>
              <a:pathLst>
                <a:path extrusionOk="0" h="48515" w="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6" name="Google Shape;2286;p69"/>
            <p:cNvSpPr/>
            <p:nvPr/>
          </p:nvSpPr>
          <p:spPr>
            <a:xfrm>
              <a:off x="4384959" y="1529900"/>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7" name="Google Shape;2287;p69"/>
            <p:cNvSpPr/>
            <p:nvPr/>
          </p:nvSpPr>
          <p:spPr>
            <a:xfrm>
              <a:off x="4073073" y="1675447"/>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8" name="Google Shape;2288;p69"/>
            <p:cNvSpPr/>
            <p:nvPr/>
          </p:nvSpPr>
          <p:spPr>
            <a:xfrm>
              <a:off x="4384959" y="1675447"/>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9" name="Google Shape;2289;p69"/>
            <p:cNvSpPr/>
            <p:nvPr/>
          </p:nvSpPr>
          <p:spPr>
            <a:xfrm>
              <a:off x="4086934" y="1529900"/>
              <a:ext cx="332678" cy="194062"/>
            </a:xfrm>
            <a:custGeom>
              <a:rect b="b" l="l" r="r" t="t"/>
              <a:pathLst>
                <a:path extrusionOk="0" h="194062" w="332678">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90" name="Google Shape;2290;p69"/>
          <p:cNvGrpSpPr/>
          <p:nvPr/>
        </p:nvGrpSpPr>
        <p:grpSpPr>
          <a:xfrm>
            <a:off x="3557272" y="1525322"/>
            <a:ext cx="203743" cy="294296"/>
            <a:chOff x="3557272" y="1525322"/>
            <a:chExt cx="203743" cy="294296"/>
          </a:xfrm>
        </p:grpSpPr>
        <p:sp>
          <p:nvSpPr>
            <p:cNvPr id="2291" name="Google Shape;2291;p69"/>
            <p:cNvSpPr/>
            <p:nvPr/>
          </p:nvSpPr>
          <p:spPr>
            <a:xfrm>
              <a:off x="3557272" y="1525322"/>
              <a:ext cx="203743" cy="294296"/>
            </a:xfrm>
            <a:custGeom>
              <a:rect b="b" l="l" r="r" t="t"/>
              <a:pathLst>
                <a:path extrusionOk="0" h="294296" w="203743">
                  <a:moveTo>
                    <a:pt x="0" y="0"/>
                  </a:moveTo>
                  <a:lnTo>
                    <a:pt x="203744" y="0"/>
                  </a:lnTo>
                  <a:lnTo>
                    <a:pt x="203744" y="294296"/>
                  </a:lnTo>
                  <a:lnTo>
                    <a:pt x="0" y="294296"/>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2" name="Google Shape;2292;p69"/>
            <p:cNvSpPr/>
            <p:nvPr/>
          </p:nvSpPr>
          <p:spPr>
            <a:xfrm>
              <a:off x="3602549" y="1570598"/>
              <a:ext cx="112059" cy="69046"/>
            </a:xfrm>
            <a:custGeom>
              <a:rect b="b" l="l" r="r" t="t"/>
              <a:pathLst>
                <a:path extrusionOk="0" h="69046" w="112059">
                  <a:moveTo>
                    <a:pt x="112059" y="67915"/>
                  </a:moveTo>
                  <a:lnTo>
                    <a:pt x="0" y="69046"/>
                  </a:lnTo>
                  <a:lnTo>
                    <a:pt x="0" y="1132"/>
                  </a:lnTo>
                  <a:lnTo>
                    <a:pt x="112059" y="0"/>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3" name="Google Shape;2293;p69"/>
            <p:cNvSpPr/>
            <p:nvPr/>
          </p:nvSpPr>
          <p:spPr>
            <a:xfrm>
              <a:off x="3591229"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4" name="Google Shape;2294;p69"/>
            <p:cNvSpPr/>
            <p:nvPr/>
          </p:nvSpPr>
          <p:spPr>
            <a:xfrm>
              <a:off x="3647825"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5" name="Google Shape;2295;p69"/>
            <p:cNvSpPr/>
            <p:nvPr/>
          </p:nvSpPr>
          <p:spPr>
            <a:xfrm>
              <a:off x="3704420"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6" name="Google Shape;2296;p69"/>
            <p:cNvSpPr/>
            <p:nvPr/>
          </p:nvSpPr>
          <p:spPr>
            <a:xfrm>
              <a:off x="3591229"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7" name="Google Shape;2297;p69"/>
            <p:cNvSpPr/>
            <p:nvPr/>
          </p:nvSpPr>
          <p:spPr>
            <a:xfrm>
              <a:off x="3647825"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8" name="Google Shape;2298;p69"/>
            <p:cNvSpPr/>
            <p:nvPr/>
          </p:nvSpPr>
          <p:spPr>
            <a:xfrm>
              <a:off x="3704420"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9" name="Google Shape;2299;p69"/>
            <p:cNvSpPr/>
            <p:nvPr/>
          </p:nvSpPr>
          <p:spPr>
            <a:xfrm>
              <a:off x="3591229"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0" name="Google Shape;2300;p69"/>
            <p:cNvSpPr/>
            <p:nvPr/>
          </p:nvSpPr>
          <p:spPr>
            <a:xfrm>
              <a:off x="3647825"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1" name="Google Shape;2301;p69"/>
            <p:cNvSpPr/>
            <p:nvPr/>
          </p:nvSpPr>
          <p:spPr>
            <a:xfrm>
              <a:off x="3704420"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02" name="Google Shape;2302;p69"/>
          <p:cNvGrpSpPr/>
          <p:nvPr/>
        </p:nvGrpSpPr>
        <p:grpSpPr>
          <a:xfrm>
            <a:off x="2875672" y="1525322"/>
            <a:ext cx="316934" cy="305615"/>
            <a:chOff x="2875672" y="1525322"/>
            <a:chExt cx="316934" cy="305615"/>
          </a:xfrm>
        </p:grpSpPr>
        <p:sp>
          <p:nvSpPr>
            <p:cNvPr id="2303" name="Google Shape;2303;p69"/>
            <p:cNvSpPr/>
            <p:nvPr/>
          </p:nvSpPr>
          <p:spPr>
            <a:xfrm>
              <a:off x="2886991" y="1525322"/>
              <a:ext cx="294296" cy="203743"/>
            </a:xfrm>
            <a:custGeom>
              <a:rect b="b" l="l" r="r" t="t"/>
              <a:pathLst>
                <a:path extrusionOk="0" h="203743" w="294296">
                  <a:moveTo>
                    <a:pt x="0" y="0"/>
                  </a:moveTo>
                  <a:lnTo>
                    <a:pt x="294296" y="0"/>
                  </a:lnTo>
                  <a:lnTo>
                    <a:pt x="294296" y="203744"/>
                  </a:lnTo>
                  <a:lnTo>
                    <a:pt x="0" y="203744"/>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4" name="Google Shape;2304;p69"/>
            <p:cNvSpPr/>
            <p:nvPr/>
          </p:nvSpPr>
          <p:spPr>
            <a:xfrm>
              <a:off x="2875672" y="1763023"/>
              <a:ext cx="316934" cy="67914"/>
            </a:xfrm>
            <a:custGeom>
              <a:rect b="b" l="l" r="r" t="t"/>
              <a:pathLst>
                <a:path extrusionOk="0" h="67914" w="31693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05" name="Google Shape;2305;p69"/>
          <p:cNvGrpSpPr/>
          <p:nvPr/>
        </p:nvGrpSpPr>
        <p:grpSpPr>
          <a:xfrm>
            <a:off x="2309821" y="1481768"/>
            <a:ext cx="259342" cy="306496"/>
            <a:chOff x="2309821" y="1481768"/>
            <a:chExt cx="259342" cy="306496"/>
          </a:xfrm>
        </p:grpSpPr>
        <p:sp>
          <p:nvSpPr>
            <p:cNvPr id="2306" name="Google Shape;2306;p69"/>
            <p:cNvSpPr/>
            <p:nvPr/>
          </p:nvSpPr>
          <p:spPr>
            <a:xfrm>
              <a:off x="2345186" y="1528921"/>
              <a:ext cx="188613" cy="259343"/>
            </a:xfrm>
            <a:custGeom>
              <a:rect b="b" l="l" r="r" t="t"/>
              <a:pathLst>
                <a:path extrusionOk="0" h="259343" w="188613">
                  <a:moveTo>
                    <a:pt x="0" y="0"/>
                  </a:moveTo>
                  <a:lnTo>
                    <a:pt x="188613" y="0"/>
                  </a:lnTo>
                  <a:lnTo>
                    <a:pt x="188613" y="259344"/>
                  </a:lnTo>
                  <a:lnTo>
                    <a:pt x="0" y="259344"/>
                  </a:lnTo>
                  <a:close/>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7" name="Google Shape;2307;p69"/>
            <p:cNvSpPr/>
            <p:nvPr/>
          </p:nvSpPr>
          <p:spPr>
            <a:xfrm>
              <a:off x="2439493"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8" name="Google Shape;2308;p69"/>
            <p:cNvSpPr/>
            <p:nvPr/>
          </p:nvSpPr>
          <p:spPr>
            <a:xfrm>
              <a:off x="2486646"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9" name="Google Shape;2309;p69"/>
            <p:cNvSpPr/>
            <p:nvPr/>
          </p:nvSpPr>
          <p:spPr>
            <a:xfrm>
              <a:off x="2392339"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0" name="Google Shape;2310;p69"/>
            <p:cNvSpPr/>
            <p:nvPr/>
          </p:nvSpPr>
          <p:spPr>
            <a:xfrm>
              <a:off x="2309821" y="1528921"/>
              <a:ext cx="259342" cy="11788"/>
            </a:xfrm>
            <a:custGeom>
              <a:rect b="b" l="l" r="r" t="t"/>
              <a:pathLst>
                <a:path extrusionOk="0" h="11788" w="259342">
                  <a:moveTo>
                    <a:pt x="0" y="0"/>
                  </a:moveTo>
                  <a:lnTo>
                    <a:pt x="259343" y="0"/>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1" name="Google Shape;2311;p69"/>
            <p:cNvSpPr/>
            <p:nvPr/>
          </p:nvSpPr>
          <p:spPr>
            <a:xfrm>
              <a:off x="2404128" y="1481768"/>
              <a:ext cx="70729" cy="47153"/>
            </a:xfrm>
            <a:custGeom>
              <a:rect b="b" l="l" r="r" t="t"/>
              <a:pathLst>
                <a:path extrusionOk="0" h="47153" w="70729">
                  <a:moveTo>
                    <a:pt x="0" y="0"/>
                  </a:moveTo>
                  <a:lnTo>
                    <a:pt x="70730" y="0"/>
                  </a:lnTo>
                  <a:lnTo>
                    <a:pt x="70730" y="47153"/>
                  </a:lnTo>
                  <a:lnTo>
                    <a:pt x="0" y="47153"/>
                  </a:lnTo>
                  <a:close/>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2" name="Google Shape;2312;p69"/>
          <p:cNvGrpSpPr/>
          <p:nvPr/>
        </p:nvGrpSpPr>
        <p:grpSpPr>
          <a:xfrm>
            <a:off x="3515605" y="2142192"/>
            <a:ext cx="243005" cy="351008"/>
            <a:chOff x="3515605" y="2142192"/>
            <a:chExt cx="243005" cy="351008"/>
          </a:xfrm>
        </p:grpSpPr>
        <p:sp>
          <p:nvSpPr>
            <p:cNvPr id="2313" name="Google Shape;2313;p69"/>
            <p:cNvSpPr/>
            <p:nvPr/>
          </p:nvSpPr>
          <p:spPr>
            <a:xfrm>
              <a:off x="3529105" y="2479700"/>
              <a:ext cx="216005" cy="13500"/>
            </a:xfrm>
            <a:custGeom>
              <a:rect b="b" l="l" r="r" t="t"/>
              <a:pathLst>
                <a:path extrusionOk="0" h="13500" w="216005">
                  <a:moveTo>
                    <a:pt x="0" y="0"/>
                  </a:moveTo>
                  <a:lnTo>
                    <a:pt x="216005" y="0"/>
                  </a:lnTo>
                  <a:lnTo>
                    <a:pt x="216005" y="13500"/>
                  </a:lnTo>
                  <a:lnTo>
                    <a:pt x="0" y="1350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4" name="Google Shape;2314;p69"/>
            <p:cNvSpPr/>
            <p:nvPr/>
          </p:nvSpPr>
          <p:spPr>
            <a:xfrm>
              <a:off x="3515605" y="2398698"/>
              <a:ext cx="243005" cy="54001"/>
            </a:xfrm>
            <a:custGeom>
              <a:rect b="b" l="l" r="r" t="t"/>
              <a:pathLst>
                <a:path extrusionOk="0" h="54001" w="243005">
                  <a:moveTo>
                    <a:pt x="0" y="0"/>
                  </a:moveTo>
                  <a:lnTo>
                    <a:pt x="243006" y="0"/>
                  </a:lnTo>
                  <a:lnTo>
                    <a:pt x="243006" y="54001"/>
                  </a:lnTo>
                  <a:lnTo>
                    <a:pt x="0" y="54001"/>
                  </a:lnTo>
                  <a:close/>
                </a:path>
              </a:pathLst>
            </a:custGeom>
            <a:noFill/>
            <a:ln cap="flat" cmpd="sng" w="2272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5" name="Google Shape;2315;p69"/>
            <p:cNvSpPr/>
            <p:nvPr/>
          </p:nvSpPr>
          <p:spPr>
            <a:xfrm>
              <a:off x="3610107" y="2250195"/>
              <a:ext cx="54001" cy="148503"/>
            </a:xfrm>
            <a:custGeom>
              <a:rect b="b" l="l" r="r" t="t"/>
              <a:pathLst>
                <a:path extrusionOk="0" h="148503" w="54001">
                  <a:moveTo>
                    <a:pt x="0" y="0"/>
                  </a:moveTo>
                  <a:lnTo>
                    <a:pt x="54001" y="0"/>
                  </a:lnTo>
                  <a:lnTo>
                    <a:pt x="54001" y="148503"/>
                  </a:lnTo>
                  <a:lnTo>
                    <a:pt x="0" y="148503"/>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6" name="Google Shape;2316;p69"/>
            <p:cNvSpPr/>
            <p:nvPr/>
          </p:nvSpPr>
          <p:spPr>
            <a:xfrm>
              <a:off x="3566906" y="2142192"/>
              <a:ext cx="140422" cy="245705"/>
            </a:xfrm>
            <a:custGeom>
              <a:rect b="b" l="l" r="r" t="t"/>
              <a:pathLst>
                <a:path extrusionOk="0" h="245705" w="140422">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7" name="Google Shape;2317;p69"/>
          <p:cNvGrpSpPr/>
          <p:nvPr/>
        </p:nvGrpSpPr>
        <p:grpSpPr>
          <a:xfrm>
            <a:off x="2892986" y="2181333"/>
            <a:ext cx="270006" cy="351008"/>
            <a:chOff x="2892986" y="2181333"/>
            <a:chExt cx="270006" cy="351008"/>
          </a:xfrm>
        </p:grpSpPr>
        <p:grpSp>
          <p:nvGrpSpPr>
            <p:cNvPr id="2318" name="Google Shape;2318;p69"/>
            <p:cNvGrpSpPr/>
            <p:nvPr/>
          </p:nvGrpSpPr>
          <p:grpSpPr>
            <a:xfrm>
              <a:off x="2892986" y="2181333"/>
              <a:ext cx="108002" cy="351008"/>
              <a:chOff x="2892986" y="2181333"/>
              <a:chExt cx="108002" cy="351008"/>
            </a:xfrm>
          </p:grpSpPr>
          <p:sp>
            <p:nvSpPr>
              <p:cNvPr id="2319" name="Google Shape;2319;p69"/>
              <p:cNvSpPr/>
              <p:nvPr/>
            </p:nvSpPr>
            <p:spPr>
              <a:xfrm>
                <a:off x="2892986" y="2181333"/>
                <a:ext cx="108002" cy="351008"/>
              </a:xfrm>
              <a:custGeom>
                <a:rect b="b" l="l" r="r" t="t"/>
                <a:pathLst>
                  <a:path extrusionOk="0" h="351008" w="108002">
                    <a:moveTo>
                      <a:pt x="0" y="0"/>
                    </a:moveTo>
                    <a:lnTo>
                      <a:pt x="108003" y="0"/>
                    </a:lnTo>
                    <a:lnTo>
                      <a:pt x="108003" y="351009"/>
                    </a:lnTo>
                    <a:lnTo>
                      <a:pt x="0" y="351009"/>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0" name="Google Shape;2320;p69"/>
              <p:cNvSpPr/>
              <p:nvPr/>
            </p:nvSpPr>
            <p:spPr>
              <a:xfrm>
                <a:off x="2946987" y="2221834"/>
                <a:ext cx="13500" cy="162004"/>
              </a:xfrm>
              <a:custGeom>
                <a:rect b="b" l="l" r="r" t="t"/>
                <a:pathLst>
                  <a:path extrusionOk="0" h="162004" w="13500">
                    <a:moveTo>
                      <a:pt x="0" y="0"/>
                    </a:moveTo>
                    <a:lnTo>
                      <a:pt x="0" y="162004"/>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1" name="Google Shape;2321;p69"/>
              <p:cNvSpPr/>
              <p:nvPr/>
            </p:nvSpPr>
            <p:spPr>
              <a:xfrm>
                <a:off x="2946987" y="2464840"/>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2" name="Google Shape;2322;p69"/>
              <p:cNvSpPr/>
              <p:nvPr/>
            </p:nvSpPr>
            <p:spPr>
              <a:xfrm>
                <a:off x="2946987" y="2410838"/>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3" name="Google Shape;2323;p69"/>
            <p:cNvGrpSpPr/>
            <p:nvPr/>
          </p:nvGrpSpPr>
          <p:grpSpPr>
            <a:xfrm>
              <a:off x="3054990" y="2181333"/>
              <a:ext cx="108002" cy="351008"/>
              <a:chOff x="3054990" y="2181333"/>
              <a:chExt cx="108002" cy="351008"/>
            </a:xfrm>
          </p:grpSpPr>
          <p:sp>
            <p:nvSpPr>
              <p:cNvPr id="2324" name="Google Shape;2324;p69"/>
              <p:cNvSpPr/>
              <p:nvPr/>
            </p:nvSpPr>
            <p:spPr>
              <a:xfrm>
                <a:off x="3054990" y="2181333"/>
                <a:ext cx="108002" cy="351008"/>
              </a:xfrm>
              <a:custGeom>
                <a:rect b="b" l="l" r="r" t="t"/>
                <a:pathLst>
                  <a:path extrusionOk="0" h="351008" w="108002">
                    <a:moveTo>
                      <a:pt x="0" y="0"/>
                    </a:moveTo>
                    <a:lnTo>
                      <a:pt x="108003" y="0"/>
                    </a:lnTo>
                    <a:lnTo>
                      <a:pt x="108003" y="351009"/>
                    </a:lnTo>
                    <a:lnTo>
                      <a:pt x="0" y="351009"/>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5" name="Google Shape;2325;p69"/>
              <p:cNvSpPr/>
              <p:nvPr/>
            </p:nvSpPr>
            <p:spPr>
              <a:xfrm>
                <a:off x="3108991" y="2221834"/>
                <a:ext cx="13500" cy="162004"/>
              </a:xfrm>
              <a:custGeom>
                <a:rect b="b" l="l" r="r" t="t"/>
                <a:pathLst>
                  <a:path extrusionOk="0" h="162004" w="13500">
                    <a:moveTo>
                      <a:pt x="0" y="0"/>
                    </a:moveTo>
                    <a:lnTo>
                      <a:pt x="0" y="162004"/>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6" name="Google Shape;2326;p69"/>
              <p:cNvSpPr/>
              <p:nvPr/>
            </p:nvSpPr>
            <p:spPr>
              <a:xfrm>
                <a:off x="3108991" y="2464840"/>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7" name="Google Shape;2327;p69"/>
              <p:cNvSpPr/>
              <p:nvPr/>
            </p:nvSpPr>
            <p:spPr>
              <a:xfrm>
                <a:off x="3108991" y="2410838"/>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328" name="Google Shape;2328;p69"/>
          <p:cNvGrpSpPr/>
          <p:nvPr/>
        </p:nvGrpSpPr>
        <p:grpSpPr>
          <a:xfrm>
            <a:off x="2263597" y="2181333"/>
            <a:ext cx="297007" cy="364508"/>
            <a:chOff x="2263597" y="2181333"/>
            <a:chExt cx="297007" cy="364508"/>
          </a:xfrm>
        </p:grpSpPr>
        <p:sp>
          <p:nvSpPr>
            <p:cNvPr id="2329" name="Google Shape;2329;p69"/>
            <p:cNvSpPr/>
            <p:nvPr/>
          </p:nvSpPr>
          <p:spPr>
            <a:xfrm>
              <a:off x="2263597" y="2181333"/>
              <a:ext cx="297007" cy="324008"/>
            </a:xfrm>
            <a:custGeom>
              <a:rect b="b" l="l" r="r" t="t"/>
              <a:pathLst>
                <a:path extrusionOk="0" h="324008" w="297007">
                  <a:moveTo>
                    <a:pt x="0" y="0"/>
                  </a:moveTo>
                  <a:lnTo>
                    <a:pt x="297008" y="0"/>
                  </a:lnTo>
                  <a:lnTo>
                    <a:pt x="297008" y="324008"/>
                  </a:lnTo>
                  <a:lnTo>
                    <a:pt x="0" y="324008"/>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0" name="Google Shape;2330;p69"/>
            <p:cNvSpPr/>
            <p:nvPr/>
          </p:nvSpPr>
          <p:spPr>
            <a:xfrm>
              <a:off x="2277098" y="2289335"/>
              <a:ext cx="270006" cy="13500"/>
            </a:xfrm>
            <a:custGeom>
              <a:rect b="b" l="l" r="r" t="t"/>
              <a:pathLst>
                <a:path extrusionOk="0" h="13500" w="270006">
                  <a:moveTo>
                    <a:pt x="0" y="0"/>
                  </a:moveTo>
                  <a:lnTo>
                    <a:pt x="270007"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1" name="Google Shape;2331;p69"/>
            <p:cNvSpPr/>
            <p:nvPr/>
          </p:nvSpPr>
          <p:spPr>
            <a:xfrm>
              <a:off x="2277098" y="2397338"/>
              <a:ext cx="270006" cy="13500"/>
            </a:xfrm>
            <a:custGeom>
              <a:rect b="b" l="l" r="r" t="t"/>
              <a:pathLst>
                <a:path extrusionOk="0" h="13500" w="270006">
                  <a:moveTo>
                    <a:pt x="0" y="0"/>
                  </a:moveTo>
                  <a:lnTo>
                    <a:pt x="270007"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2" name="Google Shape;2332;p69"/>
            <p:cNvSpPr/>
            <p:nvPr/>
          </p:nvSpPr>
          <p:spPr>
            <a:xfrm>
              <a:off x="2385100" y="2235334"/>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3" name="Google Shape;2333;p69"/>
            <p:cNvSpPr/>
            <p:nvPr/>
          </p:nvSpPr>
          <p:spPr>
            <a:xfrm>
              <a:off x="2385100" y="2343337"/>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4" name="Google Shape;2334;p69"/>
            <p:cNvSpPr/>
            <p:nvPr/>
          </p:nvSpPr>
          <p:spPr>
            <a:xfrm>
              <a:off x="2385100" y="2451339"/>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5" name="Google Shape;2335;p69"/>
            <p:cNvSpPr/>
            <p:nvPr/>
          </p:nvSpPr>
          <p:spPr>
            <a:xfrm>
              <a:off x="2304098" y="2518841"/>
              <a:ext cx="54001" cy="27000"/>
            </a:xfrm>
            <a:custGeom>
              <a:rect b="b" l="l" r="r" t="t"/>
              <a:pathLst>
                <a:path extrusionOk="0" h="27000" w="54001">
                  <a:moveTo>
                    <a:pt x="0" y="0"/>
                  </a:moveTo>
                  <a:lnTo>
                    <a:pt x="54001" y="0"/>
                  </a:lnTo>
                  <a:lnTo>
                    <a:pt x="54001" y="27001"/>
                  </a:lnTo>
                  <a:lnTo>
                    <a:pt x="0" y="270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6" name="Google Shape;2336;p69"/>
            <p:cNvSpPr/>
            <p:nvPr/>
          </p:nvSpPr>
          <p:spPr>
            <a:xfrm>
              <a:off x="2466102" y="2518841"/>
              <a:ext cx="54001" cy="27000"/>
            </a:xfrm>
            <a:custGeom>
              <a:rect b="b" l="l" r="r" t="t"/>
              <a:pathLst>
                <a:path extrusionOk="0" h="27000" w="54001">
                  <a:moveTo>
                    <a:pt x="0" y="0"/>
                  </a:moveTo>
                  <a:lnTo>
                    <a:pt x="54001" y="0"/>
                  </a:lnTo>
                  <a:lnTo>
                    <a:pt x="54001" y="27001"/>
                  </a:lnTo>
                  <a:lnTo>
                    <a:pt x="0" y="270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37" name="Google Shape;2337;p69"/>
          <p:cNvGrpSpPr/>
          <p:nvPr/>
        </p:nvGrpSpPr>
        <p:grpSpPr>
          <a:xfrm>
            <a:off x="1629854" y="2257340"/>
            <a:ext cx="413927" cy="206963"/>
            <a:chOff x="1629854" y="2257340"/>
            <a:chExt cx="413927" cy="206963"/>
          </a:xfrm>
        </p:grpSpPr>
        <p:sp>
          <p:nvSpPr>
            <p:cNvPr id="2338" name="Google Shape;2338;p69"/>
            <p:cNvSpPr/>
            <p:nvPr/>
          </p:nvSpPr>
          <p:spPr>
            <a:xfrm>
              <a:off x="1688986" y="2316472"/>
              <a:ext cx="295662" cy="14783"/>
            </a:xfrm>
            <a:custGeom>
              <a:rect b="b" l="l" r="r" t="t"/>
              <a:pathLst>
                <a:path extrusionOk="0" h="14783" w="295662">
                  <a:moveTo>
                    <a:pt x="0" y="0"/>
                  </a:moveTo>
                  <a:lnTo>
                    <a:pt x="295663" y="0"/>
                  </a:lnTo>
                </a:path>
              </a:pathLst>
            </a:custGeom>
            <a:noFill/>
            <a:ln cap="flat" cmpd="sng" w="5832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9" name="Google Shape;2339;p69"/>
            <p:cNvSpPr/>
            <p:nvPr/>
          </p:nvSpPr>
          <p:spPr>
            <a:xfrm>
              <a:off x="1629854" y="2390388"/>
              <a:ext cx="88698" cy="14783"/>
            </a:xfrm>
            <a:custGeom>
              <a:rect b="b" l="l" r="r" t="t"/>
              <a:pathLst>
                <a:path extrusionOk="0" h="14783" w="88698">
                  <a:moveTo>
                    <a:pt x="88699"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0" name="Google Shape;2340;p69"/>
            <p:cNvSpPr/>
            <p:nvPr/>
          </p:nvSpPr>
          <p:spPr>
            <a:xfrm>
              <a:off x="1644637"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1" name="Google Shape;2341;p69"/>
            <p:cNvSpPr/>
            <p:nvPr/>
          </p:nvSpPr>
          <p:spPr>
            <a:xfrm>
              <a:off x="1725944" y="2375605"/>
              <a:ext cx="14783" cy="59132"/>
            </a:xfrm>
            <a:custGeom>
              <a:rect b="b" l="l" r="r" t="t"/>
              <a:pathLst>
                <a:path extrusionOk="0" h="59132" w="14783">
                  <a:moveTo>
                    <a:pt x="0" y="0"/>
                  </a:moveTo>
                  <a:lnTo>
                    <a:pt x="0" y="59133"/>
                  </a:lnTo>
                </a:path>
              </a:pathLst>
            </a:custGeom>
            <a:noFill/>
            <a:ln cap="flat" cmpd="sng" w="14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2" name="Google Shape;2342;p69"/>
            <p:cNvSpPr/>
            <p:nvPr/>
          </p:nvSpPr>
          <p:spPr>
            <a:xfrm>
              <a:off x="1659420" y="2442129"/>
              <a:ext cx="73915" cy="14783"/>
            </a:xfrm>
            <a:custGeom>
              <a:rect b="b" l="l" r="r" t="t"/>
              <a:pathLst>
                <a:path extrusionOk="0" h="14783" w="73915">
                  <a:moveTo>
                    <a:pt x="73916" y="0"/>
                  </a:moveTo>
                  <a:lnTo>
                    <a:pt x="0" y="0"/>
                  </a:lnTo>
                </a:path>
              </a:pathLst>
            </a:custGeom>
            <a:noFill/>
            <a:ln cap="flat" cmpd="sng" w="14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3" name="Google Shape;2343;p69"/>
            <p:cNvSpPr/>
            <p:nvPr/>
          </p:nvSpPr>
          <p:spPr>
            <a:xfrm>
              <a:off x="1629854" y="2390388"/>
              <a:ext cx="88698" cy="14783"/>
            </a:xfrm>
            <a:custGeom>
              <a:rect b="b" l="l" r="r" t="t"/>
              <a:pathLst>
                <a:path extrusionOk="0" h="14783" w="88698">
                  <a:moveTo>
                    <a:pt x="88699"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4" name="Google Shape;2344;p69"/>
            <p:cNvSpPr/>
            <p:nvPr/>
          </p:nvSpPr>
          <p:spPr>
            <a:xfrm>
              <a:off x="1644637"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5" name="Google Shape;2345;p69"/>
            <p:cNvSpPr/>
            <p:nvPr/>
          </p:nvSpPr>
          <p:spPr>
            <a:xfrm>
              <a:off x="1718553" y="2375605"/>
              <a:ext cx="14783" cy="59132"/>
            </a:xfrm>
            <a:custGeom>
              <a:rect b="b" l="l" r="r" t="t"/>
              <a:pathLst>
                <a:path extrusionOk="0" h="59132" w="14783">
                  <a:moveTo>
                    <a:pt x="0" y="0"/>
                  </a:move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6" name="Google Shape;2346;p69"/>
            <p:cNvSpPr/>
            <p:nvPr/>
          </p:nvSpPr>
          <p:spPr>
            <a:xfrm>
              <a:off x="1659420" y="2449520"/>
              <a:ext cx="73915" cy="14783"/>
            </a:xfrm>
            <a:custGeom>
              <a:rect b="b" l="l" r="r" t="t"/>
              <a:pathLst>
                <a:path extrusionOk="0" h="14783" w="73915">
                  <a:moveTo>
                    <a:pt x="73916"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7" name="Google Shape;2347;p69"/>
            <p:cNvSpPr/>
            <p:nvPr/>
          </p:nvSpPr>
          <p:spPr>
            <a:xfrm>
              <a:off x="1955083" y="2390388"/>
              <a:ext cx="88698" cy="14783"/>
            </a:xfrm>
            <a:custGeom>
              <a:rect b="b" l="l" r="r" t="t"/>
              <a:pathLst>
                <a:path extrusionOk="0" h="14783" w="88698">
                  <a:moveTo>
                    <a:pt x="0" y="0"/>
                  </a:moveTo>
                  <a:lnTo>
                    <a:pt x="88699"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8" name="Google Shape;2348;p69"/>
            <p:cNvSpPr/>
            <p:nvPr/>
          </p:nvSpPr>
          <p:spPr>
            <a:xfrm>
              <a:off x="2028998"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9" name="Google Shape;2349;p69"/>
            <p:cNvSpPr/>
            <p:nvPr/>
          </p:nvSpPr>
          <p:spPr>
            <a:xfrm>
              <a:off x="1955083" y="2375605"/>
              <a:ext cx="14783" cy="59132"/>
            </a:xfrm>
            <a:custGeom>
              <a:rect b="b" l="l" r="r" t="t"/>
              <a:pathLst>
                <a:path extrusionOk="0" h="59132" w="14783">
                  <a:moveTo>
                    <a:pt x="0" y="0"/>
                  </a:move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0" name="Google Shape;2350;p69"/>
            <p:cNvSpPr/>
            <p:nvPr/>
          </p:nvSpPr>
          <p:spPr>
            <a:xfrm>
              <a:off x="1940299" y="2449520"/>
              <a:ext cx="73915" cy="14783"/>
            </a:xfrm>
            <a:custGeom>
              <a:rect b="b" l="l" r="r" t="t"/>
              <a:pathLst>
                <a:path extrusionOk="0" h="14783" w="73915">
                  <a:moveTo>
                    <a:pt x="0" y="0"/>
                  </a:moveTo>
                  <a:lnTo>
                    <a:pt x="73916"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1" name="Google Shape;2351;p69"/>
            <p:cNvSpPr/>
            <p:nvPr/>
          </p:nvSpPr>
          <p:spPr>
            <a:xfrm>
              <a:off x="1777685" y="2346038"/>
              <a:ext cx="14783" cy="118265"/>
            </a:xfrm>
            <a:custGeom>
              <a:rect b="b" l="l" r="r" t="t"/>
              <a:pathLst>
                <a:path extrusionOk="0" h="118265" w="14783">
                  <a:moveTo>
                    <a:pt x="0" y="0"/>
                  </a:moveTo>
                  <a:lnTo>
                    <a:pt x="0" y="118265"/>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2" name="Google Shape;2352;p69"/>
            <p:cNvSpPr/>
            <p:nvPr/>
          </p:nvSpPr>
          <p:spPr>
            <a:xfrm>
              <a:off x="1895950" y="2346038"/>
              <a:ext cx="14783" cy="118265"/>
            </a:xfrm>
            <a:custGeom>
              <a:rect b="b" l="l" r="r" t="t"/>
              <a:pathLst>
                <a:path extrusionOk="0" h="118265" w="14783">
                  <a:moveTo>
                    <a:pt x="0" y="0"/>
                  </a:moveTo>
                  <a:lnTo>
                    <a:pt x="0" y="118265"/>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53" name="Google Shape;2353;p69"/>
          <p:cNvGrpSpPr/>
          <p:nvPr/>
        </p:nvGrpSpPr>
        <p:grpSpPr>
          <a:xfrm>
            <a:off x="1091038" y="2153857"/>
            <a:ext cx="251313" cy="413928"/>
            <a:chOff x="1091038" y="2153857"/>
            <a:chExt cx="251313" cy="413928"/>
          </a:xfrm>
        </p:grpSpPr>
        <p:sp>
          <p:nvSpPr>
            <p:cNvPr id="2354" name="Google Shape;2354;p69"/>
            <p:cNvSpPr/>
            <p:nvPr/>
          </p:nvSpPr>
          <p:spPr>
            <a:xfrm>
              <a:off x="1135387" y="2153857"/>
              <a:ext cx="147831" cy="221747"/>
            </a:xfrm>
            <a:custGeom>
              <a:rect b="b" l="l" r="r" t="t"/>
              <a:pathLst>
                <a:path extrusionOk="0" h="221747" w="147831">
                  <a:moveTo>
                    <a:pt x="0" y="0"/>
                  </a:moveTo>
                  <a:lnTo>
                    <a:pt x="147832" y="0"/>
                  </a:lnTo>
                  <a:lnTo>
                    <a:pt x="147832" y="221747"/>
                  </a:lnTo>
                  <a:lnTo>
                    <a:pt x="0" y="22174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5" name="Google Shape;2355;p69"/>
            <p:cNvSpPr/>
            <p:nvPr/>
          </p:nvSpPr>
          <p:spPr>
            <a:xfrm>
              <a:off x="1091038" y="2360821"/>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6" name="Google Shape;2356;p69"/>
            <p:cNvSpPr/>
            <p:nvPr/>
          </p:nvSpPr>
          <p:spPr>
            <a:xfrm>
              <a:off x="1327568" y="2360821"/>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7" name="Google Shape;2357;p69"/>
            <p:cNvSpPr/>
            <p:nvPr/>
          </p:nvSpPr>
          <p:spPr>
            <a:xfrm>
              <a:off x="1135387" y="2523436"/>
              <a:ext cx="147831" cy="14783"/>
            </a:xfrm>
            <a:custGeom>
              <a:rect b="b" l="l" r="r" t="t"/>
              <a:pathLst>
                <a:path extrusionOk="0" h="14783" w="147831">
                  <a:moveTo>
                    <a:pt x="0" y="0"/>
                  </a:moveTo>
                  <a:lnTo>
                    <a:pt x="147832"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8" name="Google Shape;2358;p69"/>
            <p:cNvSpPr/>
            <p:nvPr/>
          </p:nvSpPr>
          <p:spPr>
            <a:xfrm>
              <a:off x="1209303" y="2479086"/>
              <a:ext cx="14783" cy="88698"/>
            </a:xfrm>
            <a:custGeom>
              <a:rect b="b" l="l" r="r" t="t"/>
              <a:pathLst>
                <a:path extrusionOk="0" h="88698" w="14783">
                  <a:moveTo>
                    <a:pt x="0" y="88699"/>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9" name="Google Shape;2359;p69"/>
            <p:cNvSpPr/>
            <p:nvPr/>
          </p:nvSpPr>
          <p:spPr>
            <a:xfrm>
              <a:off x="1298002" y="2538219"/>
              <a:ext cx="14783" cy="29566"/>
            </a:xfrm>
            <a:custGeom>
              <a:rect b="b" l="l" r="r" t="t"/>
              <a:pathLst>
                <a:path extrusionOk="0" h="29566" w="14783">
                  <a:moveTo>
                    <a:pt x="0" y="29566"/>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0" name="Google Shape;2360;p69"/>
            <p:cNvSpPr/>
            <p:nvPr/>
          </p:nvSpPr>
          <p:spPr>
            <a:xfrm>
              <a:off x="1120604" y="2538219"/>
              <a:ext cx="14783" cy="29566"/>
            </a:xfrm>
            <a:custGeom>
              <a:rect b="b" l="l" r="r" t="t"/>
              <a:pathLst>
                <a:path extrusionOk="0" h="29566" w="14783">
                  <a:moveTo>
                    <a:pt x="0" y="29566"/>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1" name="Google Shape;2361;p69"/>
            <p:cNvSpPr/>
            <p:nvPr/>
          </p:nvSpPr>
          <p:spPr>
            <a:xfrm>
              <a:off x="1164954" y="2375604"/>
              <a:ext cx="88698" cy="44349"/>
            </a:xfrm>
            <a:custGeom>
              <a:rect b="b" l="l" r="r" t="t"/>
              <a:pathLst>
                <a:path extrusionOk="0" h="44349" w="88698">
                  <a:moveTo>
                    <a:pt x="0" y="0"/>
                  </a:moveTo>
                  <a:lnTo>
                    <a:pt x="88699" y="0"/>
                  </a:lnTo>
                  <a:lnTo>
                    <a:pt x="88699" y="44349"/>
                  </a:lnTo>
                  <a:lnTo>
                    <a:pt x="0" y="44349"/>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2" name="Google Shape;2362;p69"/>
            <p:cNvSpPr/>
            <p:nvPr/>
          </p:nvSpPr>
          <p:spPr>
            <a:xfrm>
              <a:off x="1105821" y="2405170"/>
              <a:ext cx="206964" cy="73915"/>
            </a:xfrm>
            <a:custGeom>
              <a:rect b="b" l="l" r="r" t="t"/>
              <a:pathLst>
                <a:path extrusionOk="0" h="73915" w="206964">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63" name="Google Shape;2363;p69"/>
          <p:cNvGrpSpPr/>
          <p:nvPr/>
        </p:nvGrpSpPr>
        <p:grpSpPr>
          <a:xfrm>
            <a:off x="10784319" y="1534335"/>
            <a:ext cx="228625" cy="312856"/>
            <a:chOff x="10784319" y="1534335"/>
            <a:chExt cx="228625" cy="312856"/>
          </a:xfrm>
        </p:grpSpPr>
        <p:sp>
          <p:nvSpPr>
            <p:cNvPr id="2364" name="Google Shape;2364;p69"/>
            <p:cNvSpPr/>
            <p:nvPr/>
          </p:nvSpPr>
          <p:spPr>
            <a:xfrm>
              <a:off x="10784319" y="1534335"/>
              <a:ext cx="192527" cy="276757"/>
            </a:xfrm>
            <a:custGeom>
              <a:rect b="b" l="l" r="r" t="t"/>
              <a:pathLst>
                <a:path extrusionOk="0" h="276757" w="192527">
                  <a:moveTo>
                    <a:pt x="0" y="264725"/>
                  </a:moveTo>
                  <a:lnTo>
                    <a:pt x="0" y="0"/>
                  </a:lnTo>
                  <a:lnTo>
                    <a:pt x="192527" y="0"/>
                  </a:lnTo>
                  <a:lnTo>
                    <a:pt x="192527" y="276758"/>
                  </a:lnTo>
                  <a:lnTo>
                    <a:pt x="12033" y="276758"/>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5" name="Google Shape;2365;p69"/>
            <p:cNvSpPr/>
            <p:nvPr/>
          </p:nvSpPr>
          <p:spPr>
            <a:xfrm>
              <a:off x="10784319" y="1558401"/>
              <a:ext cx="228625" cy="288790"/>
            </a:xfrm>
            <a:custGeom>
              <a:rect b="b" l="l" r="r" t="t"/>
              <a:pathLst>
                <a:path extrusionOk="0" h="288790" w="228625">
                  <a:moveTo>
                    <a:pt x="192527" y="0"/>
                  </a:moveTo>
                  <a:lnTo>
                    <a:pt x="228626" y="0"/>
                  </a:lnTo>
                  <a:lnTo>
                    <a:pt x="228626" y="288791"/>
                  </a:lnTo>
                  <a:lnTo>
                    <a:pt x="24066" y="288791"/>
                  </a:lnTo>
                  <a:lnTo>
                    <a:pt x="0" y="252692"/>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6" name="Google Shape;2366;p69"/>
            <p:cNvSpPr/>
            <p:nvPr/>
          </p:nvSpPr>
          <p:spPr>
            <a:xfrm>
              <a:off x="10784319" y="1787027"/>
              <a:ext cx="72197" cy="60164"/>
            </a:xfrm>
            <a:custGeom>
              <a:rect b="b" l="l" r="r" t="t"/>
              <a:pathLst>
                <a:path extrusionOk="0" h="60164" w="72197">
                  <a:moveTo>
                    <a:pt x="0" y="0"/>
                  </a:moveTo>
                  <a:lnTo>
                    <a:pt x="0" y="24066"/>
                  </a:lnTo>
                  <a:lnTo>
                    <a:pt x="24066" y="60165"/>
                  </a:lnTo>
                  <a:lnTo>
                    <a:pt x="72198" y="60165"/>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7" name="Google Shape;2367;p69"/>
            <p:cNvSpPr/>
            <p:nvPr/>
          </p:nvSpPr>
          <p:spPr>
            <a:xfrm>
              <a:off x="10820418" y="1582467"/>
              <a:ext cx="120329" cy="12032"/>
            </a:xfrm>
            <a:custGeom>
              <a:rect b="b" l="l" r="r" t="t"/>
              <a:pathLst>
                <a:path extrusionOk="0" h="12032" w="120329">
                  <a:moveTo>
                    <a:pt x="0" y="0"/>
                  </a:moveTo>
                  <a:lnTo>
                    <a:pt x="120329"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68" name="Google Shape;2368;p69"/>
          <p:cNvGrpSpPr/>
          <p:nvPr/>
        </p:nvGrpSpPr>
        <p:grpSpPr>
          <a:xfrm>
            <a:off x="10203706" y="1527463"/>
            <a:ext cx="216592" cy="312856"/>
            <a:chOff x="10203706" y="1527463"/>
            <a:chExt cx="216592" cy="312856"/>
          </a:xfrm>
        </p:grpSpPr>
        <p:sp>
          <p:nvSpPr>
            <p:cNvPr id="2369" name="Google Shape;2369;p69"/>
            <p:cNvSpPr/>
            <p:nvPr/>
          </p:nvSpPr>
          <p:spPr>
            <a:xfrm>
              <a:off x="10203706" y="1527463"/>
              <a:ext cx="216592" cy="312856"/>
            </a:xfrm>
            <a:custGeom>
              <a:rect b="b" l="l" r="r" t="t"/>
              <a:pathLst>
                <a:path extrusionOk="0" h="312856" w="216592">
                  <a:moveTo>
                    <a:pt x="180494" y="312856"/>
                  </a:moveTo>
                  <a:lnTo>
                    <a:pt x="36099" y="312856"/>
                  </a:lnTo>
                  <a:lnTo>
                    <a:pt x="0" y="0"/>
                  </a:lnTo>
                  <a:lnTo>
                    <a:pt x="216593" y="0"/>
                  </a:lnTo>
                  <a:close/>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0" name="Google Shape;2370;p69"/>
            <p:cNvSpPr/>
            <p:nvPr/>
          </p:nvSpPr>
          <p:spPr>
            <a:xfrm>
              <a:off x="10251838" y="1527463"/>
              <a:ext cx="36098" cy="312856"/>
            </a:xfrm>
            <a:custGeom>
              <a:rect b="b" l="l" r="r" t="t"/>
              <a:pathLst>
                <a:path extrusionOk="0" h="312856" w="36098">
                  <a:moveTo>
                    <a:pt x="36099" y="312856"/>
                  </a:moveTo>
                  <a:lnTo>
                    <a:pt x="0"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1" name="Google Shape;2371;p69"/>
            <p:cNvSpPr/>
            <p:nvPr/>
          </p:nvSpPr>
          <p:spPr>
            <a:xfrm>
              <a:off x="10336068" y="1527463"/>
              <a:ext cx="36098" cy="312856"/>
            </a:xfrm>
            <a:custGeom>
              <a:rect b="b" l="l" r="r" t="t"/>
              <a:pathLst>
                <a:path extrusionOk="0" h="312856" w="36098">
                  <a:moveTo>
                    <a:pt x="0" y="312856"/>
                  </a:moveTo>
                  <a:lnTo>
                    <a:pt x="36099"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2" name="Google Shape;2372;p69"/>
            <p:cNvSpPr/>
            <p:nvPr/>
          </p:nvSpPr>
          <p:spPr>
            <a:xfrm>
              <a:off x="10215739" y="1599661"/>
              <a:ext cx="192527" cy="12032"/>
            </a:xfrm>
            <a:custGeom>
              <a:rect b="b" l="l" r="r" t="t"/>
              <a:pathLst>
                <a:path extrusionOk="0" h="12032" w="192527">
                  <a:moveTo>
                    <a:pt x="0" y="0"/>
                  </a:moveTo>
                  <a:lnTo>
                    <a:pt x="192527"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3" name="Google Shape;2373;p69"/>
            <p:cNvSpPr/>
            <p:nvPr/>
          </p:nvSpPr>
          <p:spPr>
            <a:xfrm>
              <a:off x="10215739" y="1683892"/>
              <a:ext cx="192527" cy="12032"/>
            </a:xfrm>
            <a:custGeom>
              <a:rect b="b" l="l" r="r" t="t"/>
              <a:pathLst>
                <a:path extrusionOk="0" h="12032" w="192527">
                  <a:moveTo>
                    <a:pt x="0" y="0"/>
                  </a:moveTo>
                  <a:lnTo>
                    <a:pt x="192527"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4" name="Google Shape;2374;p69"/>
            <p:cNvSpPr/>
            <p:nvPr/>
          </p:nvSpPr>
          <p:spPr>
            <a:xfrm>
              <a:off x="10227772" y="1768122"/>
              <a:ext cx="168461" cy="12032"/>
            </a:xfrm>
            <a:custGeom>
              <a:rect b="b" l="l" r="r" t="t"/>
              <a:pathLst>
                <a:path extrusionOk="0" h="12032" w="168461">
                  <a:moveTo>
                    <a:pt x="0" y="0"/>
                  </a:moveTo>
                  <a:lnTo>
                    <a:pt x="168461"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75" name="Google Shape;2375;p69"/>
          <p:cNvGrpSpPr/>
          <p:nvPr/>
        </p:nvGrpSpPr>
        <p:grpSpPr>
          <a:xfrm>
            <a:off x="9572906" y="1496813"/>
            <a:ext cx="262334" cy="393502"/>
            <a:chOff x="9572906" y="1496813"/>
            <a:chExt cx="262334" cy="393502"/>
          </a:xfrm>
        </p:grpSpPr>
        <p:sp>
          <p:nvSpPr>
            <p:cNvPr id="2376" name="Google Shape;2376;p69"/>
            <p:cNvSpPr/>
            <p:nvPr/>
          </p:nvSpPr>
          <p:spPr>
            <a:xfrm>
              <a:off x="9572906" y="1496813"/>
              <a:ext cx="262334" cy="349779"/>
            </a:xfrm>
            <a:custGeom>
              <a:rect b="b" l="l" r="r" t="t"/>
              <a:pathLst>
                <a:path extrusionOk="0" h="349779" w="262334">
                  <a:moveTo>
                    <a:pt x="0" y="0"/>
                  </a:moveTo>
                  <a:lnTo>
                    <a:pt x="262335" y="0"/>
                  </a:lnTo>
                  <a:lnTo>
                    <a:pt x="262335" y="349780"/>
                  </a:lnTo>
                  <a:lnTo>
                    <a:pt x="0" y="349780"/>
                  </a:lnTo>
                  <a:close/>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7" name="Google Shape;2377;p69"/>
            <p:cNvSpPr/>
            <p:nvPr/>
          </p:nvSpPr>
          <p:spPr>
            <a:xfrm>
              <a:off x="9572906" y="1729999"/>
              <a:ext cx="247760" cy="14574"/>
            </a:xfrm>
            <a:custGeom>
              <a:rect b="b" l="l" r="r" t="t"/>
              <a:pathLst>
                <a:path extrusionOk="0" h="14574" w="247760">
                  <a:moveTo>
                    <a:pt x="0" y="0"/>
                  </a:moveTo>
                  <a:lnTo>
                    <a:pt x="247761"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8" name="Google Shape;2378;p69"/>
            <p:cNvSpPr/>
            <p:nvPr/>
          </p:nvSpPr>
          <p:spPr>
            <a:xfrm>
              <a:off x="9704073" y="1715425"/>
              <a:ext cx="14574" cy="116593"/>
            </a:xfrm>
            <a:custGeom>
              <a:rect b="b" l="l" r="r" t="t"/>
              <a:pathLst>
                <a:path extrusionOk="0" h="116593" w="14574">
                  <a:moveTo>
                    <a:pt x="0" y="0"/>
                  </a:moveTo>
                  <a:lnTo>
                    <a:pt x="0" y="116593"/>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9" name="Google Shape;2379;p69"/>
            <p:cNvSpPr/>
            <p:nvPr/>
          </p:nvSpPr>
          <p:spPr>
            <a:xfrm>
              <a:off x="9704073" y="1511387"/>
              <a:ext cx="14574" cy="204038"/>
            </a:xfrm>
            <a:custGeom>
              <a:rect b="b" l="l" r="r" t="t"/>
              <a:pathLst>
                <a:path extrusionOk="0" h="204038" w="14574">
                  <a:moveTo>
                    <a:pt x="0" y="0"/>
                  </a:moveTo>
                  <a:lnTo>
                    <a:pt x="0" y="204038"/>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0" name="Google Shape;2380;p69"/>
            <p:cNvSpPr/>
            <p:nvPr/>
          </p:nvSpPr>
          <p:spPr>
            <a:xfrm>
              <a:off x="9587480" y="1613406"/>
              <a:ext cx="247760" cy="14574"/>
            </a:xfrm>
            <a:custGeom>
              <a:rect b="b" l="l" r="r" t="t"/>
              <a:pathLst>
                <a:path extrusionOk="0" h="14574" w="247760">
                  <a:moveTo>
                    <a:pt x="0" y="0"/>
                  </a:moveTo>
                  <a:lnTo>
                    <a:pt x="247761"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1" name="Google Shape;2381;p69"/>
            <p:cNvSpPr/>
            <p:nvPr/>
          </p:nvSpPr>
          <p:spPr>
            <a:xfrm>
              <a:off x="9587480" y="1861167"/>
              <a:ext cx="58296" cy="29148"/>
            </a:xfrm>
            <a:custGeom>
              <a:rect b="b" l="l" r="r" t="t"/>
              <a:pathLst>
                <a:path extrusionOk="0" h="29148" w="58296">
                  <a:moveTo>
                    <a:pt x="0" y="0"/>
                  </a:moveTo>
                  <a:lnTo>
                    <a:pt x="58297" y="0"/>
                  </a:lnTo>
                  <a:lnTo>
                    <a:pt x="58297" y="29148"/>
                  </a:lnTo>
                  <a:lnTo>
                    <a:pt x="0" y="291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2" name="Google Shape;2382;p69"/>
            <p:cNvSpPr/>
            <p:nvPr/>
          </p:nvSpPr>
          <p:spPr>
            <a:xfrm>
              <a:off x="9762370" y="1861167"/>
              <a:ext cx="58296" cy="29148"/>
            </a:xfrm>
            <a:custGeom>
              <a:rect b="b" l="l" r="r" t="t"/>
              <a:pathLst>
                <a:path extrusionOk="0" h="29148" w="58296">
                  <a:moveTo>
                    <a:pt x="0" y="0"/>
                  </a:moveTo>
                  <a:lnTo>
                    <a:pt x="58297" y="0"/>
                  </a:lnTo>
                  <a:lnTo>
                    <a:pt x="58297" y="29148"/>
                  </a:lnTo>
                  <a:lnTo>
                    <a:pt x="0" y="291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3" name="Google Shape;2383;p69"/>
            <p:cNvSpPr/>
            <p:nvPr/>
          </p:nvSpPr>
          <p:spPr>
            <a:xfrm>
              <a:off x="9718647" y="1686277"/>
              <a:ext cx="29148" cy="14574"/>
            </a:xfrm>
            <a:custGeom>
              <a:rect b="b" l="l" r="r" t="t"/>
              <a:pathLst>
                <a:path extrusionOk="0" h="14574" w="29148">
                  <a:moveTo>
                    <a:pt x="0" y="0"/>
                  </a:moveTo>
                  <a:lnTo>
                    <a:pt x="29148"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4" name="Google Shape;2384;p69"/>
            <p:cNvSpPr/>
            <p:nvPr/>
          </p:nvSpPr>
          <p:spPr>
            <a:xfrm>
              <a:off x="9660351" y="1686277"/>
              <a:ext cx="29148" cy="14574"/>
            </a:xfrm>
            <a:custGeom>
              <a:rect b="b" l="l" r="r" t="t"/>
              <a:pathLst>
                <a:path extrusionOk="0" h="14574" w="29148">
                  <a:moveTo>
                    <a:pt x="0" y="0"/>
                  </a:moveTo>
                  <a:lnTo>
                    <a:pt x="29148"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5" name="Google Shape;2385;p69"/>
            <p:cNvSpPr/>
            <p:nvPr/>
          </p:nvSpPr>
          <p:spPr>
            <a:xfrm>
              <a:off x="9602054" y="1759148"/>
              <a:ext cx="72870" cy="58296"/>
            </a:xfrm>
            <a:custGeom>
              <a:rect b="b" l="l" r="r" t="t"/>
              <a:pathLst>
                <a:path extrusionOk="0" h="58296" w="72870">
                  <a:moveTo>
                    <a:pt x="0" y="0"/>
                  </a:moveTo>
                  <a:lnTo>
                    <a:pt x="72871" y="0"/>
                  </a:lnTo>
                  <a:lnTo>
                    <a:pt x="72871" y="58297"/>
                  </a:lnTo>
                  <a:lnTo>
                    <a:pt x="0" y="582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6" name="Google Shape;2386;p69"/>
            <p:cNvSpPr/>
            <p:nvPr/>
          </p:nvSpPr>
          <p:spPr>
            <a:xfrm>
              <a:off x="9733221" y="1759148"/>
              <a:ext cx="72870" cy="58296"/>
            </a:xfrm>
            <a:custGeom>
              <a:rect b="b" l="l" r="r" t="t"/>
              <a:pathLst>
                <a:path extrusionOk="0" h="58296" w="72870">
                  <a:moveTo>
                    <a:pt x="0" y="0"/>
                  </a:moveTo>
                  <a:lnTo>
                    <a:pt x="72871" y="0"/>
                  </a:lnTo>
                  <a:lnTo>
                    <a:pt x="72871" y="58297"/>
                  </a:lnTo>
                  <a:lnTo>
                    <a:pt x="0" y="582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87" name="Google Shape;2387;p69"/>
          <p:cNvGrpSpPr/>
          <p:nvPr/>
        </p:nvGrpSpPr>
        <p:grpSpPr>
          <a:xfrm>
            <a:off x="8955903" y="1504754"/>
            <a:ext cx="276364" cy="326612"/>
            <a:chOff x="8955903" y="1504754"/>
            <a:chExt cx="276364" cy="326612"/>
          </a:xfrm>
        </p:grpSpPr>
        <p:sp>
          <p:nvSpPr>
            <p:cNvPr id="2388" name="Google Shape;2388;p69"/>
            <p:cNvSpPr/>
            <p:nvPr/>
          </p:nvSpPr>
          <p:spPr>
            <a:xfrm>
              <a:off x="9031275" y="1504754"/>
              <a:ext cx="125620" cy="100496"/>
            </a:xfrm>
            <a:custGeom>
              <a:rect b="b" l="l" r="r" t="t"/>
              <a:pathLst>
                <a:path extrusionOk="0" h="100496" w="125620">
                  <a:moveTo>
                    <a:pt x="0" y="0"/>
                  </a:moveTo>
                  <a:lnTo>
                    <a:pt x="125620" y="0"/>
                  </a:lnTo>
                  <a:lnTo>
                    <a:pt x="125620" y="100497"/>
                  </a:lnTo>
                  <a:lnTo>
                    <a:pt x="0" y="100497"/>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9" name="Google Shape;2389;p69"/>
            <p:cNvSpPr/>
            <p:nvPr/>
          </p:nvSpPr>
          <p:spPr>
            <a:xfrm>
              <a:off x="9031275" y="1655498"/>
              <a:ext cx="125620" cy="175868"/>
            </a:xfrm>
            <a:custGeom>
              <a:rect b="b" l="l" r="r" t="t"/>
              <a:pathLst>
                <a:path extrusionOk="0" h="175868" w="125620">
                  <a:moveTo>
                    <a:pt x="0" y="0"/>
                  </a:moveTo>
                  <a:lnTo>
                    <a:pt x="125620" y="0"/>
                  </a:lnTo>
                  <a:lnTo>
                    <a:pt x="125620" y="175869"/>
                  </a:lnTo>
                  <a:lnTo>
                    <a:pt x="0" y="175869"/>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0" name="Google Shape;2390;p69"/>
            <p:cNvSpPr/>
            <p:nvPr/>
          </p:nvSpPr>
          <p:spPr>
            <a:xfrm>
              <a:off x="9056399" y="1799962"/>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1" name="Google Shape;2391;p69"/>
            <p:cNvSpPr/>
            <p:nvPr/>
          </p:nvSpPr>
          <p:spPr>
            <a:xfrm>
              <a:off x="9056399" y="1774838"/>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2" name="Google Shape;2392;p69"/>
            <p:cNvSpPr/>
            <p:nvPr/>
          </p:nvSpPr>
          <p:spPr>
            <a:xfrm>
              <a:off x="9056399" y="1749714"/>
              <a:ext cx="62810" cy="12562"/>
            </a:xfrm>
            <a:custGeom>
              <a:rect b="b" l="l" r="r" t="t"/>
              <a:pathLst>
                <a:path extrusionOk="0" h="12562" w="62810">
                  <a:moveTo>
                    <a:pt x="0" y="0"/>
                  </a:moveTo>
                  <a:lnTo>
                    <a:pt x="62810"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3" name="Google Shape;2393;p69"/>
            <p:cNvSpPr/>
            <p:nvPr/>
          </p:nvSpPr>
          <p:spPr>
            <a:xfrm>
              <a:off x="9056399" y="1724590"/>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4" name="Google Shape;2394;p69"/>
            <p:cNvSpPr/>
            <p:nvPr/>
          </p:nvSpPr>
          <p:spPr>
            <a:xfrm>
              <a:off x="8955903" y="1555002"/>
              <a:ext cx="276364" cy="150744"/>
            </a:xfrm>
            <a:custGeom>
              <a:rect b="b" l="l" r="r" t="t"/>
              <a:pathLst>
                <a:path extrusionOk="0" h="150744" w="27636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95" name="Google Shape;2395;p69"/>
          <p:cNvGrpSpPr/>
          <p:nvPr/>
        </p:nvGrpSpPr>
        <p:grpSpPr>
          <a:xfrm>
            <a:off x="8469907" y="1506430"/>
            <a:ext cx="69091" cy="351737"/>
            <a:chOff x="8469907" y="1506430"/>
            <a:chExt cx="69091" cy="351737"/>
          </a:xfrm>
        </p:grpSpPr>
        <p:sp>
          <p:nvSpPr>
            <p:cNvPr id="2396" name="Google Shape;2396;p69"/>
            <p:cNvSpPr/>
            <p:nvPr/>
          </p:nvSpPr>
          <p:spPr>
            <a:xfrm>
              <a:off x="8469907" y="1506430"/>
              <a:ext cx="50248" cy="288927"/>
            </a:xfrm>
            <a:custGeom>
              <a:rect b="b" l="l" r="r" t="t"/>
              <a:pathLst>
                <a:path extrusionOk="0" h="288927" w="50248">
                  <a:moveTo>
                    <a:pt x="0" y="0"/>
                  </a:moveTo>
                  <a:lnTo>
                    <a:pt x="50248" y="0"/>
                  </a:lnTo>
                  <a:lnTo>
                    <a:pt x="50248" y="288927"/>
                  </a:lnTo>
                  <a:lnTo>
                    <a:pt x="0" y="2889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7" name="Google Shape;2397;p69"/>
            <p:cNvSpPr/>
            <p:nvPr/>
          </p:nvSpPr>
          <p:spPr>
            <a:xfrm>
              <a:off x="8469907" y="1795357"/>
              <a:ext cx="50248" cy="62810"/>
            </a:xfrm>
            <a:custGeom>
              <a:rect b="b" l="l" r="r" t="t"/>
              <a:pathLst>
                <a:path extrusionOk="0" h="62810" w="50248">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8" name="Google Shape;2398;p69"/>
            <p:cNvSpPr/>
            <p:nvPr/>
          </p:nvSpPr>
          <p:spPr>
            <a:xfrm>
              <a:off x="8526436" y="1569240"/>
              <a:ext cx="12562" cy="62810"/>
            </a:xfrm>
            <a:custGeom>
              <a:rect b="b" l="l" r="r" t="t"/>
              <a:pathLst>
                <a:path extrusionOk="0" h="62810" w="12562">
                  <a:moveTo>
                    <a:pt x="0" y="0"/>
                  </a:moveTo>
                  <a:lnTo>
                    <a:pt x="0" y="6281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9" name="Google Shape;2399;p69"/>
            <p:cNvSpPr/>
            <p:nvPr/>
          </p:nvSpPr>
          <p:spPr>
            <a:xfrm>
              <a:off x="8526436" y="1531554"/>
              <a:ext cx="12562" cy="25124"/>
            </a:xfrm>
            <a:custGeom>
              <a:rect b="b" l="l" r="r" t="t"/>
              <a:pathLst>
                <a:path extrusionOk="0" h="25124" w="12562">
                  <a:moveTo>
                    <a:pt x="0" y="0"/>
                  </a:moveTo>
                  <a:lnTo>
                    <a:pt x="0" y="25124"/>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00" name="Google Shape;2400;p69"/>
          <p:cNvGrpSpPr/>
          <p:nvPr/>
        </p:nvGrpSpPr>
        <p:grpSpPr>
          <a:xfrm>
            <a:off x="4139017" y="2171219"/>
            <a:ext cx="198495" cy="405010"/>
            <a:chOff x="4139017" y="2171219"/>
            <a:chExt cx="198495" cy="405010"/>
          </a:xfrm>
        </p:grpSpPr>
        <p:sp>
          <p:nvSpPr>
            <p:cNvPr id="2401" name="Google Shape;2401;p69"/>
            <p:cNvSpPr/>
            <p:nvPr/>
          </p:nvSpPr>
          <p:spPr>
            <a:xfrm>
              <a:off x="4202711" y="2171219"/>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2" name="Google Shape;2402;p69"/>
            <p:cNvSpPr/>
            <p:nvPr/>
          </p:nvSpPr>
          <p:spPr>
            <a:xfrm>
              <a:off x="4139017" y="2252221"/>
              <a:ext cx="198495" cy="324008"/>
            </a:xfrm>
            <a:custGeom>
              <a:rect b="b" l="l" r="r" t="t"/>
              <a:pathLst>
                <a:path extrusionOk="0" h="324008" w="198495">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03" name="Google Shape;2403;p69"/>
          <p:cNvGrpSpPr/>
          <p:nvPr/>
        </p:nvGrpSpPr>
        <p:grpSpPr>
          <a:xfrm>
            <a:off x="9535374" y="2320575"/>
            <a:ext cx="349224" cy="150744"/>
            <a:chOff x="9535374" y="2320575"/>
            <a:chExt cx="349224" cy="150744"/>
          </a:xfrm>
        </p:grpSpPr>
        <p:sp>
          <p:nvSpPr>
            <p:cNvPr id="2404" name="Google Shape;2404;p69"/>
            <p:cNvSpPr/>
            <p:nvPr/>
          </p:nvSpPr>
          <p:spPr>
            <a:xfrm>
              <a:off x="9620796" y="2320575"/>
              <a:ext cx="200992" cy="150744"/>
            </a:xfrm>
            <a:custGeom>
              <a:rect b="b" l="l" r="r" t="t"/>
              <a:pathLst>
                <a:path extrusionOk="0" h="150744" w="200992">
                  <a:moveTo>
                    <a:pt x="37686" y="0"/>
                  </a:moveTo>
                  <a:lnTo>
                    <a:pt x="0" y="150744"/>
                  </a:lnTo>
                  <a:lnTo>
                    <a:pt x="163306" y="150744"/>
                  </a:lnTo>
                  <a:lnTo>
                    <a:pt x="200993"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5" name="Google Shape;2405;p69"/>
            <p:cNvSpPr/>
            <p:nvPr/>
          </p:nvSpPr>
          <p:spPr>
            <a:xfrm>
              <a:off x="9686118" y="2320575"/>
              <a:ext cx="198480" cy="150744"/>
            </a:xfrm>
            <a:custGeom>
              <a:rect b="b" l="l" r="r" t="t"/>
              <a:pathLst>
                <a:path extrusionOk="0" h="150744" w="198480">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6" name="Google Shape;2406;p69"/>
            <p:cNvSpPr/>
            <p:nvPr/>
          </p:nvSpPr>
          <p:spPr>
            <a:xfrm>
              <a:off x="9535374" y="2320575"/>
              <a:ext cx="198480" cy="150744"/>
            </a:xfrm>
            <a:custGeom>
              <a:rect b="b" l="l" r="r" t="t"/>
              <a:pathLst>
                <a:path extrusionOk="0" h="150744" w="198480">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7" name="Google Shape;2407;p69"/>
            <p:cNvSpPr/>
            <p:nvPr/>
          </p:nvSpPr>
          <p:spPr>
            <a:xfrm>
              <a:off x="9564267" y="2383385"/>
              <a:ext cx="26380" cy="62810"/>
            </a:xfrm>
            <a:custGeom>
              <a:rect b="b" l="l" r="r" t="t"/>
              <a:pathLst>
                <a:path extrusionOk="0" h="62810" w="26380">
                  <a:moveTo>
                    <a:pt x="13818" y="0"/>
                  </a:moveTo>
                  <a:lnTo>
                    <a:pt x="0" y="62810"/>
                  </a:lnTo>
                  <a:lnTo>
                    <a:pt x="12562" y="62810"/>
                  </a:lnTo>
                  <a:lnTo>
                    <a:pt x="263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08" name="Google Shape;2408;p69"/>
          <p:cNvGrpSpPr/>
          <p:nvPr/>
        </p:nvGrpSpPr>
        <p:grpSpPr>
          <a:xfrm>
            <a:off x="8930778" y="2231560"/>
            <a:ext cx="326612" cy="263803"/>
            <a:chOff x="8930778" y="2231560"/>
            <a:chExt cx="326612" cy="263803"/>
          </a:xfrm>
        </p:grpSpPr>
        <p:sp>
          <p:nvSpPr>
            <p:cNvPr id="2409" name="Google Shape;2409;p69"/>
            <p:cNvSpPr/>
            <p:nvPr/>
          </p:nvSpPr>
          <p:spPr>
            <a:xfrm>
              <a:off x="8930778" y="2281808"/>
              <a:ext cx="326612" cy="125620"/>
            </a:xfrm>
            <a:custGeom>
              <a:rect b="b" l="l" r="r" t="t"/>
              <a:pathLst>
                <a:path extrusionOk="0" h="125620" w="326612">
                  <a:moveTo>
                    <a:pt x="0" y="0"/>
                  </a:moveTo>
                  <a:lnTo>
                    <a:pt x="326613" y="0"/>
                  </a:lnTo>
                  <a:lnTo>
                    <a:pt x="326613" y="125621"/>
                  </a:lnTo>
                  <a:lnTo>
                    <a:pt x="0" y="125621"/>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0" name="Google Shape;2410;p69"/>
            <p:cNvSpPr/>
            <p:nvPr/>
          </p:nvSpPr>
          <p:spPr>
            <a:xfrm>
              <a:off x="8955902" y="2394867"/>
              <a:ext cx="276364" cy="100496"/>
            </a:xfrm>
            <a:custGeom>
              <a:rect b="b" l="l" r="r" t="t"/>
              <a:pathLst>
                <a:path extrusionOk="0" h="100496" w="276364">
                  <a:moveTo>
                    <a:pt x="276365" y="0"/>
                  </a:moveTo>
                  <a:lnTo>
                    <a:pt x="276365" y="100497"/>
                  </a:lnTo>
                  <a:lnTo>
                    <a:pt x="0" y="100497"/>
                  </a:ln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1" name="Google Shape;2411;p69"/>
            <p:cNvSpPr/>
            <p:nvPr/>
          </p:nvSpPr>
          <p:spPr>
            <a:xfrm>
              <a:off x="9043836" y="2231560"/>
              <a:ext cx="100496" cy="50248"/>
            </a:xfrm>
            <a:custGeom>
              <a:rect b="b" l="l" r="r" t="t"/>
              <a:pathLst>
                <a:path extrusionOk="0" h="50248" w="100496">
                  <a:moveTo>
                    <a:pt x="0" y="0"/>
                  </a:moveTo>
                  <a:lnTo>
                    <a:pt x="100496" y="0"/>
                  </a:lnTo>
                  <a:lnTo>
                    <a:pt x="100496" y="50248"/>
                  </a:lnTo>
                  <a:lnTo>
                    <a:pt x="0" y="50248"/>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2" name="Google Shape;2412;p69"/>
            <p:cNvSpPr/>
            <p:nvPr/>
          </p:nvSpPr>
          <p:spPr>
            <a:xfrm>
              <a:off x="8993588" y="2394867"/>
              <a:ext cx="25124" cy="25124"/>
            </a:xfrm>
            <a:custGeom>
              <a:rect b="b" l="l" r="r" t="t"/>
              <a:pathLst>
                <a:path extrusionOk="0" h="25124" w="25124">
                  <a:moveTo>
                    <a:pt x="0" y="0"/>
                  </a:moveTo>
                  <a:lnTo>
                    <a:pt x="25124" y="0"/>
                  </a:lnTo>
                  <a:lnTo>
                    <a:pt x="25124" y="25124"/>
                  </a:lnTo>
                  <a:lnTo>
                    <a:pt x="0" y="25124"/>
                  </a:lnTo>
                  <a:close/>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3" name="Google Shape;2413;p69"/>
            <p:cNvSpPr/>
            <p:nvPr/>
          </p:nvSpPr>
          <p:spPr>
            <a:xfrm>
              <a:off x="9169456" y="2394867"/>
              <a:ext cx="25124" cy="25124"/>
            </a:xfrm>
            <a:custGeom>
              <a:rect b="b" l="l" r="r" t="t"/>
              <a:pathLst>
                <a:path extrusionOk="0" h="25124" w="25124">
                  <a:moveTo>
                    <a:pt x="0" y="0"/>
                  </a:moveTo>
                  <a:lnTo>
                    <a:pt x="25124" y="0"/>
                  </a:lnTo>
                  <a:lnTo>
                    <a:pt x="25124" y="25124"/>
                  </a:lnTo>
                  <a:lnTo>
                    <a:pt x="0" y="25124"/>
                  </a:lnTo>
                  <a:close/>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14" name="Google Shape;2414;p69"/>
          <p:cNvGrpSpPr/>
          <p:nvPr/>
        </p:nvGrpSpPr>
        <p:grpSpPr>
          <a:xfrm>
            <a:off x="8364042" y="2196723"/>
            <a:ext cx="226115" cy="301489"/>
            <a:chOff x="8364042" y="2196723"/>
            <a:chExt cx="226115" cy="301489"/>
          </a:xfrm>
        </p:grpSpPr>
        <p:sp>
          <p:nvSpPr>
            <p:cNvPr id="2415" name="Google Shape;2415;p69"/>
            <p:cNvSpPr/>
            <p:nvPr/>
          </p:nvSpPr>
          <p:spPr>
            <a:xfrm>
              <a:off x="8389166" y="2196723"/>
              <a:ext cx="200992" cy="301489"/>
            </a:xfrm>
            <a:custGeom>
              <a:rect b="b" l="l" r="r" t="t"/>
              <a:pathLst>
                <a:path extrusionOk="0" h="301489" w="200992">
                  <a:moveTo>
                    <a:pt x="0" y="0"/>
                  </a:moveTo>
                  <a:lnTo>
                    <a:pt x="200993" y="0"/>
                  </a:lnTo>
                  <a:lnTo>
                    <a:pt x="200993" y="301490"/>
                  </a:lnTo>
                  <a:lnTo>
                    <a:pt x="0" y="301490"/>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6" name="Google Shape;2416;p69"/>
            <p:cNvSpPr/>
            <p:nvPr/>
          </p:nvSpPr>
          <p:spPr>
            <a:xfrm>
              <a:off x="8364042" y="2246971"/>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7" name="Google Shape;2417;p69"/>
            <p:cNvSpPr/>
            <p:nvPr/>
          </p:nvSpPr>
          <p:spPr>
            <a:xfrm>
              <a:off x="8364042" y="2297219"/>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8" name="Google Shape;2418;p69"/>
            <p:cNvSpPr/>
            <p:nvPr/>
          </p:nvSpPr>
          <p:spPr>
            <a:xfrm>
              <a:off x="8364042" y="2347468"/>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9" name="Google Shape;2419;p69"/>
            <p:cNvSpPr/>
            <p:nvPr/>
          </p:nvSpPr>
          <p:spPr>
            <a:xfrm>
              <a:off x="8364042" y="2397716"/>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0" name="Google Shape;2420;p69"/>
            <p:cNvSpPr/>
            <p:nvPr/>
          </p:nvSpPr>
          <p:spPr>
            <a:xfrm>
              <a:off x="8364042" y="2447964"/>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1" name="Google Shape;2421;p69"/>
            <p:cNvSpPr/>
            <p:nvPr/>
          </p:nvSpPr>
          <p:spPr>
            <a:xfrm>
              <a:off x="8439414" y="2272095"/>
              <a:ext cx="113058" cy="12562"/>
            </a:xfrm>
            <a:custGeom>
              <a:rect b="b" l="l" r="r" t="t"/>
              <a:pathLst>
                <a:path extrusionOk="0" h="12562" w="113058">
                  <a:moveTo>
                    <a:pt x="0" y="0"/>
                  </a:moveTo>
                  <a:lnTo>
                    <a:pt x="113058"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22" name="Google Shape;2422;p69"/>
          <p:cNvGrpSpPr/>
          <p:nvPr/>
        </p:nvGrpSpPr>
        <p:grpSpPr>
          <a:xfrm>
            <a:off x="7658756" y="2169962"/>
            <a:ext cx="395722" cy="395722"/>
            <a:chOff x="7658756" y="2169962"/>
            <a:chExt cx="395722" cy="395722"/>
          </a:xfrm>
        </p:grpSpPr>
        <p:sp>
          <p:nvSpPr>
            <p:cNvPr id="2423" name="Google Shape;2423;p69"/>
            <p:cNvSpPr/>
            <p:nvPr/>
          </p:nvSpPr>
          <p:spPr>
            <a:xfrm>
              <a:off x="7658756" y="2169962"/>
              <a:ext cx="395722" cy="395722"/>
            </a:xfrm>
            <a:custGeom>
              <a:rect b="b" l="l" r="r" t="t"/>
              <a:pathLst>
                <a:path extrusionOk="0" h="395722" w="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4" name="Google Shape;2424;p69"/>
            <p:cNvSpPr/>
            <p:nvPr/>
          </p:nvSpPr>
          <p:spPr>
            <a:xfrm>
              <a:off x="7856617" y="2200402"/>
              <a:ext cx="15220" cy="45660"/>
            </a:xfrm>
            <a:custGeom>
              <a:rect b="b" l="l" r="r" t="t"/>
              <a:pathLst>
                <a:path extrusionOk="0" h="45660" w="15220">
                  <a:moveTo>
                    <a:pt x="0" y="0"/>
                  </a:moveTo>
                  <a:lnTo>
                    <a:pt x="0" y="4566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5" name="Google Shape;2425;p69"/>
            <p:cNvSpPr/>
            <p:nvPr/>
          </p:nvSpPr>
          <p:spPr>
            <a:xfrm>
              <a:off x="7856617" y="2489584"/>
              <a:ext cx="15220" cy="45660"/>
            </a:xfrm>
            <a:custGeom>
              <a:rect b="b" l="l" r="r" t="t"/>
              <a:pathLst>
                <a:path extrusionOk="0" h="45660" w="15220">
                  <a:moveTo>
                    <a:pt x="0" y="0"/>
                  </a:moveTo>
                  <a:lnTo>
                    <a:pt x="0" y="4566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6" name="Google Shape;2426;p69"/>
            <p:cNvSpPr/>
            <p:nvPr/>
          </p:nvSpPr>
          <p:spPr>
            <a:xfrm>
              <a:off x="7978378" y="2367823"/>
              <a:ext cx="45660" cy="15220"/>
            </a:xfrm>
            <a:custGeom>
              <a:rect b="b" l="l" r="r" t="t"/>
              <a:pathLst>
                <a:path extrusionOk="0" h="15220" w="45660">
                  <a:moveTo>
                    <a:pt x="45660" y="0"/>
                  </a:moveTo>
                  <a:lnTo>
                    <a:pt x="0" y="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7" name="Google Shape;2427;p69"/>
            <p:cNvSpPr/>
            <p:nvPr/>
          </p:nvSpPr>
          <p:spPr>
            <a:xfrm>
              <a:off x="7689196" y="2367823"/>
              <a:ext cx="45660" cy="15220"/>
            </a:xfrm>
            <a:custGeom>
              <a:rect b="b" l="l" r="r" t="t"/>
              <a:pathLst>
                <a:path extrusionOk="0" h="15220" w="45660">
                  <a:moveTo>
                    <a:pt x="45660" y="0"/>
                  </a:moveTo>
                  <a:lnTo>
                    <a:pt x="0" y="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8" name="Google Shape;2428;p69"/>
            <p:cNvSpPr/>
            <p:nvPr/>
          </p:nvSpPr>
          <p:spPr>
            <a:xfrm>
              <a:off x="7795737" y="2325207"/>
              <a:ext cx="73056" cy="54792"/>
            </a:xfrm>
            <a:custGeom>
              <a:rect b="b" l="l" r="r" t="t"/>
              <a:pathLst>
                <a:path extrusionOk="0" h="54792" w="73056">
                  <a:moveTo>
                    <a:pt x="73056" y="54792"/>
                  </a:moveTo>
                  <a:lnTo>
                    <a:pt x="0" y="0"/>
                  </a:lnTo>
                </a:path>
              </a:pathLst>
            </a:custGeom>
            <a:noFill/>
            <a:ln cap="flat" cmpd="sng" w="151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9" name="Google Shape;2429;p69"/>
            <p:cNvSpPr/>
            <p:nvPr/>
          </p:nvSpPr>
          <p:spPr>
            <a:xfrm>
              <a:off x="7867271" y="2284112"/>
              <a:ext cx="65446" cy="85232"/>
            </a:xfrm>
            <a:custGeom>
              <a:rect b="b" l="l" r="r" t="t"/>
              <a:pathLst>
                <a:path extrusionOk="0" h="85232" w="65446">
                  <a:moveTo>
                    <a:pt x="0" y="85233"/>
                  </a:moveTo>
                  <a:lnTo>
                    <a:pt x="65446" y="0"/>
                  </a:lnTo>
                </a:path>
              </a:pathLst>
            </a:custGeom>
            <a:noFill/>
            <a:ln cap="flat" cmpd="sng" w="151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30" name="Google Shape;2430;p69"/>
          <p:cNvGrpSpPr/>
          <p:nvPr/>
        </p:nvGrpSpPr>
        <p:grpSpPr>
          <a:xfrm>
            <a:off x="7095082" y="2240405"/>
            <a:ext cx="318152" cy="272702"/>
            <a:chOff x="7095082" y="2240405"/>
            <a:chExt cx="318152" cy="272702"/>
          </a:xfrm>
        </p:grpSpPr>
        <p:grpSp>
          <p:nvGrpSpPr>
            <p:cNvPr id="2431" name="Google Shape;2431;p69"/>
            <p:cNvGrpSpPr/>
            <p:nvPr/>
          </p:nvGrpSpPr>
          <p:grpSpPr>
            <a:xfrm>
              <a:off x="7095082" y="2240405"/>
              <a:ext cx="113625" cy="272702"/>
              <a:chOff x="7095082" y="2240405"/>
              <a:chExt cx="113625" cy="272702"/>
            </a:xfrm>
          </p:grpSpPr>
          <p:sp>
            <p:nvSpPr>
              <p:cNvPr id="2432" name="Google Shape;2432;p69"/>
              <p:cNvSpPr/>
              <p:nvPr/>
            </p:nvSpPr>
            <p:spPr>
              <a:xfrm>
                <a:off x="7117807" y="2240405"/>
                <a:ext cx="68175" cy="272702"/>
              </a:xfrm>
              <a:custGeom>
                <a:rect b="b" l="l" r="r" t="t"/>
                <a:pathLst>
                  <a:path extrusionOk="0" h="272702" w="68175">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3" name="Google Shape;2433;p69"/>
              <p:cNvSpPr/>
              <p:nvPr/>
            </p:nvSpPr>
            <p:spPr>
              <a:xfrm>
                <a:off x="7197345" y="2274493"/>
                <a:ext cx="11362" cy="204526"/>
              </a:xfrm>
              <a:custGeom>
                <a:rect b="b" l="l" r="r" t="t"/>
                <a:pathLst>
                  <a:path extrusionOk="0" h="204526" w="11362">
                    <a:moveTo>
                      <a:pt x="0" y="0"/>
                    </a:moveTo>
                    <a:lnTo>
                      <a:pt x="11363" y="0"/>
                    </a:lnTo>
                    <a:lnTo>
                      <a:pt x="11363" y="204527"/>
                    </a:lnTo>
                    <a:lnTo>
                      <a:pt x="0" y="2045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4" name="Google Shape;2434;p69"/>
              <p:cNvSpPr/>
              <p:nvPr/>
            </p:nvSpPr>
            <p:spPr>
              <a:xfrm>
                <a:off x="7095082" y="2274493"/>
                <a:ext cx="11362" cy="204526"/>
              </a:xfrm>
              <a:custGeom>
                <a:rect b="b" l="l" r="r" t="t"/>
                <a:pathLst>
                  <a:path extrusionOk="0" h="204526" w="11362">
                    <a:moveTo>
                      <a:pt x="0" y="0"/>
                    </a:moveTo>
                    <a:lnTo>
                      <a:pt x="11363" y="0"/>
                    </a:lnTo>
                    <a:lnTo>
                      <a:pt x="11363" y="204527"/>
                    </a:lnTo>
                    <a:lnTo>
                      <a:pt x="0" y="2045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35" name="Google Shape;2435;p69"/>
            <p:cNvSpPr/>
            <p:nvPr/>
          </p:nvSpPr>
          <p:spPr>
            <a:xfrm>
              <a:off x="7208708" y="2297218"/>
              <a:ext cx="204526" cy="159076"/>
            </a:xfrm>
            <a:custGeom>
              <a:rect b="b" l="l" r="r" t="t"/>
              <a:pathLst>
                <a:path extrusionOk="0" h="159076" w="20452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36" name="Google Shape;2436;p69"/>
          <p:cNvGrpSpPr/>
          <p:nvPr/>
        </p:nvGrpSpPr>
        <p:grpSpPr>
          <a:xfrm>
            <a:off x="6534014" y="2209354"/>
            <a:ext cx="251241" cy="326613"/>
            <a:chOff x="6534014" y="2209354"/>
            <a:chExt cx="251241" cy="326613"/>
          </a:xfrm>
        </p:grpSpPr>
        <p:sp>
          <p:nvSpPr>
            <p:cNvPr id="2437" name="Google Shape;2437;p69"/>
            <p:cNvSpPr/>
            <p:nvPr/>
          </p:nvSpPr>
          <p:spPr>
            <a:xfrm>
              <a:off x="6735007" y="2334975"/>
              <a:ext cx="50248" cy="138183"/>
            </a:xfrm>
            <a:custGeom>
              <a:rect b="b" l="l" r="r" t="t"/>
              <a:pathLst>
                <a:path extrusionOk="0" h="138183" w="50248">
                  <a:moveTo>
                    <a:pt x="0" y="0"/>
                  </a:moveTo>
                  <a:lnTo>
                    <a:pt x="50248" y="0"/>
                  </a:lnTo>
                  <a:lnTo>
                    <a:pt x="50248" y="138183"/>
                  </a:lnTo>
                  <a:lnTo>
                    <a:pt x="0" y="138183"/>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8" name="Google Shape;2438;p69"/>
            <p:cNvSpPr/>
            <p:nvPr/>
          </p:nvSpPr>
          <p:spPr>
            <a:xfrm>
              <a:off x="6584262"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9" name="Google Shape;2439;p69"/>
            <p:cNvSpPr/>
            <p:nvPr/>
          </p:nvSpPr>
          <p:spPr>
            <a:xfrm>
              <a:off x="6634511"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0" name="Google Shape;2440;p69"/>
            <p:cNvSpPr/>
            <p:nvPr/>
          </p:nvSpPr>
          <p:spPr>
            <a:xfrm>
              <a:off x="6684759"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1" name="Google Shape;2441;p69"/>
            <p:cNvSpPr/>
            <p:nvPr/>
          </p:nvSpPr>
          <p:spPr>
            <a:xfrm>
              <a:off x="6534014" y="2272164"/>
              <a:ext cx="200993" cy="263803"/>
            </a:xfrm>
            <a:custGeom>
              <a:rect b="b" l="l" r="r" t="t"/>
              <a:pathLst>
                <a:path extrusionOk="0" h="263803" w="20099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42" name="Google Shape;2442;p69"/>
          <p:cNvGrpSpPr/>
          <p:nvPr/>
        </p:nvGrpSpPr>
        <p:grpSpPr>
          <a:xfrm>
            <a:off x="5922077" y="2220211"/>
            <a:ext cx="245400" cy="347404"/>
            <a:chOff x="5922077" y="2220211"/>
            <a:chExt cx="245400" cy="347404"/>
          </a:xfrm>
        </p:grpSpPr>
        <p:sp>
          <p:nvSpPr>
            <p:cNvPr id="2443" name="Google Shape;2443;p69"/>
            <p:cNvSpPr/>
            <p:nvPr/>
          </p:nvSpPr>
          <p:spPr>
            <a:xfrm>
              <a:off x="6034429" y="2552832"/>
              <a:ext cx="133048" cy="14783"/>
            </a:xfrm>
            <a:custGeom>
              <a:rect b="b" l="l" r="r" t="t"/>
              <a:pathLst>
                <a:path extrusionOk="0" h="14783" w="133048">
                  <a:moveTo>
                    <a:pt x="0" y="0"/>
                  </a:moveTo>
                  <a:lnTo>
                    <a:pt x="133048" y="0"/>
                  </a:lnTo>
                </a:path>
              </a:pathLst>
            </a:custGeom>
            <a:noFill/>
            <a:ln cap="flat" cmpd="sng" w="437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4" name="Google Shape;2444;p69"/>
            <p:cNvSpPr/>
            <p:nvPr/>
          </p:nvSpPr>
          <p:spPr>
            <a:xfrm>
              <a:off x="5922077" y="2220211"/>
              <a:ext cx="133048" cy="133048"/>
            </a:xfrm>
            <a:custGeom>
              <a:rect b="b" l="l" r="r" t="t"/>
              <a:pathLst>
                <a:path extrusionOk="0" h="133048" w="133048">
                  <a:moveTo>
                    <a:pt x="104960" y="133048"/>
                  </a:moveTo>
                  <a:lnTo>
                    <a:pt x="0" y="28088"/>
                  </a:lnTo>
                  <a:lnTo>
                    <a:pt x="66524" y="0"/>
                  </a:lnTo>
                  <a:lnTo>
                    <a:pt x="133048" y="6652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5" name="Google Shape;2445;p69"/>
            <p:cNvSpPr/>
            <p:nvPr/>
          </p:nvSpPr>
          <p:spPr>
            <a:xfrm>
              <a:off x="5997471" y="2227603"/>
              <a:ext cx="170006" cy="317837"/>
            </a:xfrm>
            <a:custGeom>
              <a:rect b="b" l="l" r="r" t="t"/>
              <a:pathLst>
                <a:path extrusionOk="0" h="317837" w="170006">
                  <a:moveTo>
                    <a:pt x="96091" y="317838"/>
                  </a:moveTo>
                  <a:lnTo>
                    <a:pt x="170006" y="125657"/>
                  </a:lnTo>
                  <a:lnTo>
                    <a:pt x="59133" y="0"/>
                  </a:ln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46" name="Google Shape;2446;p69"/>
          <p:cNvGrpSpPr/>
          <p:nvPr/>
        </p:nvGrpSpPr>
        <p:grpSpPr>
          <a:xfrm>
            <a:off x="5263113" y="2234374"/>
            <a:ext cx="401145" cy="285620"/>
            <a:chOff x="5263113" y="2234374"/>
            <a:chExt cx="401145" cy="285620"/>
          </a:xfrm>
        </p:grpSpPr>
        <p:grpSp>
          <p:nvGrpSpPr>
            <p:cNvPr id="2447" name="Google Shape;2447;p69"/>
            <p:cNvGrpSpPr/>
            <p:nvPr/>
          </p:nvGrpSpPr>
          <p:grpSpPr>
            <a:xfrm>
              <a:off x="5263113" y="2234374"/>
              <a:ext cx="401145" cy="285620"/>
              <a:chOff x="5263113" y="2234374"/>
              <a:chExt cx="401145" cy="285620"/>
            </a:xfrm>
          </p:grpSpPr>
          <p:sp>
            <p:nvSpPr>
              <p:cNvPr id="2448" name="Google Shape;2448;p69"/>
              <p:cNvSpPr/>
              <p:nvPr/>
            </p:nvSpPr>
            <p:spPr>
              <a:xfrm>
                <a:off x="5263113" y="2234374"/>
                <a:ext cx="401145" cy="285620"/>
              </a:xfrm>
              <a:custGeom>
                <a:rect b="b" l="l" r="r" t="t"/>
                <a:pathLst>
                  <a:path extrusionOk="0" h="285620" w="401145">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9" name="Google Shape;2449;p69"/>
              <p:cNvSpPr/>
              <p:nvPr/>
            </p:nvSpPr>
            <p:spPr>
              <a:xfrm>
                <a:off x="5296247" y="2263152"/>
                <a:ext cx="69333" cy="18094"/>
              </a:xfrm>
              <a:custGeom>
                <a:rect b="b" l="l" r="r" t="t"/>
                <a:pathLst>
                  <a:path extrusionOk="0" h="18094" w="69333">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50" name="Google Shape;2450;p69"/>
            <p:cNvSpPr/>
            <p:nvPr/>
          </p:nvSpPr>
          <p:spPr>
            <a:xfrm>
              <a:off x="5404903" y="2297715"/>
              <a:ext cx="123123" cy="123123"/>
            </a:xfrm>
            <a:custGeom>
              <a:rect b="b" l="l" r="r" t="t"/>
              <a:pathLst>
                <a:path extrusionOk="0" h="123123" w="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1" name="Google Shape;2451;p69"/>
            <p:cNvSpPr/>
            <p:nvPr/>
          </p:nvSpPr>
          <p:spPr>
            <a:xfrm>
              <a:off x="5399325" y="2447577"/>
              <a:ext cx="128702" cy="29655"/>
            </a:xfrm>
            <a:custGeom>
              <a:rect b="b" l="l" r="r" t="t"/>
              <a:pathLst>
                <a:path extrusionOk="0" h="29655" w="128702">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2" name="Google Shape;2452;p69"/>
            <p:cNvSpPr/>
            <p:nvPr/>
          </p:nvSpPr>
          <p:spPr>
            <a:xfrm>
              <a:off x="5311493" y="2405277"/>
              <a:ext cx="304404" cy="71954"/>
            </a:xfrm>
            <a:custGeom>
              <a:rect b="b" l="l" r="r" t="t"/>
              <a:pathLst>
                <a:path extrusionOk="0" h="71954" w="30440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53" name="Google Shape;2453;p69"/>
          <p:cNvGrpSpPr/>
          <p:nvPr/>
        </p:nvGrpSpPr>
        <p:grpSpPr>
          <a:xfrm>
            <a:off x="4674581" y="2220719"/>
            <a:ext cx="288007" cy="306007"/>
            <a:chOff x="4674581" y="2220719"/>
            <a:chExt cx="288007" cy="306007"/>
          </a:xfrm>
        </p:grpSpPr>
        <p:sp>
          <p:nvSpPr>
            <p:cNvPr id="2454" name="Google Shape;2454;p69"/>
            <p:cNvSpPr/>
            <p:nvPr/>
          </p:nvSpPr>
          <p:spPr>
            <a:xfrm>
              <a:off x="4746583" y="2220719"/>
              <a:ext cx="144003" cy="144003"/>
            </a:xfrm>
            <a:custGeom>
              <a:rect b="b" l="l" r="r" t="t"/>
              <a:pathLst>
                <a:path extrusionOk="0" h="144003" w="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5" name="Google Shape;2455;p69"/>
            <p:cNvSpPr/>
            <p:nvPr/>
          </p:nvSpPr>
          <p:spPr>
            <a:xfrm>
              <a:off x="4674581" y="2382723"/>
              <a:ext cx="288007" cy="144003"/>
            </a:xfrm>
            <a:custGeom>
              <a:rect b="b" l="l" r="r" t="t"/>
              <a:pathLst>
                <a:path extrusionOk="0" h="144003" w="288007">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56" name="Google Shape;2456;p69"/>
          <p:cNvGrpSpPr/>
          <p:nvPr/>
        </p:nvGrpSpPr>
        <p:grpSpPr>
          <a:xfrm>
            <a:off x="4621676" y="2928384"/>
            <a:ext cx="449758" cy="300150"/>
            <a:chOff x="4621676" y="2928384"/>
            <a:chExt cx="449758" cy="300150"/>
          </a:xfrm>
        </p:grpSpPr>
        <p:sp>
          <p:nvSpPr>
            <p:cNvPr id="2457" name="Google Shape;2457;p69"/>
            <p:cNvSpPr/>
            <p:nvPr/>
          </p:nvSpPr>
          <p:spPr>
            <a:xfrm>
              <a:off x="4980619"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8" name="Google Shape;2458;p69"/>
            <p:cNvSpPr/>
            <p:nvPr/>
          </p:nvSpPr>
          <p:spPr>
            <a:xfrm>
              <a:off x="4659030"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9" name="Google Shape;2459;p69"/>
            <p:cNvSpPr/>
            <p:nvPr/>
          </p:nvSpPr>
          <p:spPr>
            <a:xfrm>
              <a:off x="4873423"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0" name="Google Shape;2460;p69"/>
            <p:cNvSpPr/>
            <p:nvPr/>
          </p:nvSpPr>
          <p:spPr>
            <a:xfrm>
              <a:off x="4766226"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1" name="Google Shape;2461;p69"/>
            <p:cNvSpPr/>
            <p:nvPr/>
          </p:nvSpPr>
          <p:spPr>
            <a:xfrm>
              <a:off x="4621676" y="2987342"/>
              <a:ext cx="449758" cy="241192"/>
            </a:xfrm>
            <a:custGeom>
              <a:rect b="b" l="l" r="r" t="t"/>
              <a:pathLst>
                <a:path extrusionOk="0" h="241192" w="449758">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62" name="Google Shape;2462;p69"/>
          <p:cNvGrpSpPr/>
          <p:nvPr/>
        </p:nvGrpSpPr>
        <p:grpSpPr>
          <a:xfrm>
            <a:off x="4061108" y="2908943"/>
            <a:ext cx="386090" cy="349208"/>
            <a:chOff x="4061108" y="2908943"/>
            <a:chExt cx="386090" cy="349208"/>
          </a:xfrm>
        </p:grpSpPr>
        <p:sp>
          <p:nvSpPr>
            <p:cNvPr id="2463" name="Google Shape;2463;p69"/>
            <p:cNvSpPr/>
            <p:nvPr/>
          </p:nvSpPr>
          <p:spPr>
            <a:xfrm>
              <a:off x="4335171"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4" name="Google Shape;2464;p69"/>
            <p:cNvSpPr/>
            <p:nvPr/>
          </p:nvSpPr>
          <p:spPr>
            <a:xfrm>
              <a:off x="4110165"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5" name="Google Shape;2465;p69"/>
            <p:cNvSpPr/>
            <p:nvPr/>
          </p:nvSpPr>
          <p:spPr>
            <a:xfrm>
              <a:off x="4222668"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6" name="Google Shape;2466;p69"/>
            <p:cNvSpPr/>
            <p:nvPr/>
          </p:nvSpPr>
          <p:spPr>
            <a:xfrm>
              <a:off x="4174511" y="2981394"/>
              <a:ext cx="160190" cy="276757"/>
            </a:xfrm>
            <a:custGeom>
              <a:rect b="b" l="l" r="r" t="t"/>
              <a:pathLst>
                <a:path extrusionOk="0" h="276757" w="160190">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7" name="Google Shape;2467;p69"/>
            <p:cNvSpPr/>
            <p:nvPr/>
          </p:nvSpPr>
          <p:spPr>
            <a:xfrm>
              <a:off x="4061108" y="2980944"/>
              <a:ext cx="130059" cy="277207"/>
            </a:xfrm>
            <a:custGeom>
              <a:rect b="b" l="l" r="r" t="t"/>
              <a:pathLst>
                <a:path extrusionOk="0" h="277207" w="130059">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8" name="Google Shape;2468;p69"/>
            <p:cNvSpPr/>
            <p:nvPr/>
          </p:nvSpPr>
          <p:spPr>
            <a:xfrm>
              <a:off x="4316721" y="2981394"/>
              <a:ext cx="130477" cy="276757"/>
            </a:xfrm>
            <a:custGeom>
              <a:rect b="b" l="l" r="r" t="t"/>
              <a:pathLst>
                <a:path extrusionOk="0" h="276757" w="13047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69" name="Google Shape;2469;p69"/>
          <p:cNvGrpSpPr/>
          <p:nvPr/>
        </p:nvGrpSpPr>
        <p:grpSpPr>
          <a:xfrm>
            <a:off x="3509510" y="2866299"/>
            <a:ext cx="211505" cy="405010"/>
            <a:chOff x="3509510" y="2866299"/>
            <a:chExt cx="211505" cy="405010"/>
          </a:xfrm>
        </p:grpSpPr>
        <p:sp>
          <p:nvSpPr>
            <p:cNvPr id="2470" name="Google Shape;2470;p69"/>
            <p:cNvSpPr/>
            <p:nvPr/>
          </p:nvSpPr>
          <p:spPr>
            <a:xfrm>
              <a:off x="3572512" y="2866299"/>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1" name="Google Shape;2471;p69"/>
            <p:cNvSpPr/>
            <p:nvPr/>
          </p:nvSpPr>
          <p:spPr>
            <a:xfrm>
              <a:off x="3667014" y="2911300"/>
              <a:ext cx="54001" cy="54001"/>
            </a:xfrm>
            <a:custGeom>
              <a:rect b="b" l="l" r="r" t="t"/>
              <a:pathLst>
                <a:path extrusionOk="0" h="54001" w="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2" name="Google Shape;2472;p69"/>
            <p:cNvSpPr/>
            <p:nvPr/>
          </p:nvSpPr>
          <p:spPr>
            <a:xfrm>
              <a:off x="3509510" y="2947301"/>
              <a:ext cx="157504" cy="324008"/>
            </a:xfrm>
            <a:custGeom>
              <a:rect b="b" l="l" r="r" t="t"/>
              <a:pathLst>
                <a:path extrusionOk="0" h="324008" w="157504">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3" name="Google Shape;2473;p69"/>
            <p:cNvSpPr/>
            <p:nvPr/>
          </p:nvSpPr>
          <p:spPr>
            <a:xfrm rot="-2686387">
              <a:off x="3661220" y="3035959"/>
              <a:ext cx="36000" cy="31500"/>
            </a:xfrm>
            <a:custGeom>
              <a:rect b="b" l="l" r="r" t="t"/>
              <a:pathLst>
                <a:path extrusionOk="0" h="31500" w="360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4" name="Google Shape;2474;p69"/>
            <p:cNvSpPr/>
            <p:nvPr/>
          </p:nvSpPr>
          <p:spPr>
            <a:xfrm>
              <a:off x="3608063" y="2969259"/>
              <a:ext cx="95044" cy="108544"/>
            </a:xfrm>
            <a:custGeom>
              <a:rect b="b" l="l" r="r" t="t"/>
              <a:pathLst>
                <a:path extrusionOk="0" h="108544" w="950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75" name="Google Shape;2475;p69"/>
          <p:cNvGrpSpPr/>
          <p:nvPr/>
        </p:nvGrpSpPr>
        <p:grpSpPr>
          <a:xfrm>
            <a:off x="2852402" y="2933669"/>
            <a:ext cx="433448" cy="295663"/>
            <a:chOff x="2852402" y="2933669"/>
            <a:chExt cx="433448" cy="295663"/>
          </a:xfrm>
        </p:grpSpPr>
        <p:sp>
          <p:nvSpPr>
            <p:cNvPr id="2476" name="Google Shape;2476;p69"/>
            <p:cNvSpPr/>
            <p:nvPr/>
          </p:nvSpPr>
          <p:spPr>
            <a:xfrm>
              <a:off x="3098685" y="2933669"/>
              <a:ext cx="49277" cy="49277"/>
            </a:xfrm>
            <a:custGeom>
              <a:rect b="b" l="l" r="r" t="t"/>
              <a:pathLst>
                <a:path extrusionOk="0" h="49277" w="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7" name="Google Shape;2477;p69"/>
            <p:cNvSpPr/>
            <p:nvPr/>
          </p:nvSpPr>
          <p:spPr>
            <a:xfrm>
              <a:off x="3212023" y="3056862"/>
              <a:ext cx="39421" cy="39421"/>
            </a:xfrm>
            <a:custGeom>
              <a:rect b="b" l="l" r="r" t="t"/>
              <a:pathLst>
                <a:path extrusionOk="0" h="39421" w="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8" name="Google Shape;2478;p69"/>
            <p:cNvSpPr/>
            <p:nvPr/>
          </p:nvSpPr>
          <p:spPr>
            <a:xfrm>
              <a:off x="2990276" y="2933669"/>
              <a:ext cx="49277" cy="49277"/>
            </a:xfrm>
            <a:custGeom>
              <a:rect b="b" l="l" r="r" t="t"/>
              <a:pathLst>
                <a:path extrusionOk="0" h="49277" w="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9" name="Google Shape;2479;p69"/>
            <p:cNvSpPr/>
            <p:nvPr/>
          </p:nvSpPr>
          <p:spPr>
            <a:xfrm>
              <a:off x="2886793" y="3056862"/>
              <a:ext cx="39421" cy="39421"/>
            </a:xfrm>
            <a:custGeom>
              <a:rect b="b" l="l" r="r" t="t"/>
              <a:pathLst>
                <a:path extrusionOk="0" h="39421" w="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0" name="Google Shape;2480;p69"/>
            <p:cNvSpPr/>
            <p:nvPr/>
          </p:nvSpPr>
          <p:spPr>
            <a:xfrm>
              <a:off x="2852402" y="2992802"/>
              <a:ext cx="433448" cy="236530"/>
            </a:xfrm>
            <a:custGeom>
              <a:rect b="b" l="l" r="r" t="t"/>
              <a:pathLst>
                <a:path extrusionOk="0" h="236530" w="433448">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81" name="Google Shape;2481;p69"/>
          <p:cNvGrpSpPr/>
          <p:nvPr/>
        </p:nvGrpSpPr>
        <p:grpSpPr>
          <a:xfrm>
            <a:off x="2356123" y="2851825"/>
            <a:ext cx="198005" cy="405010"/>
            <a:chOff x="2356123" y="2851825"/>
            <a:chExt cx="198005" cy="405010"/>
          </a:xfrm>
        </p:grpSpPr>
        <p:sp>
          <p:nvSpPr>
            <p:cNvPr id="2482" name="Google Shape;2482;p69"/>
            <p:cNvSpPr/>
            <p:nvPr/>
          </p:nvSpPr>
          <p:spPr>
            <a:xfrm>
              <a:off x="2419125" y="2851825"/>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3" name="Google Shape;2483;p69"/>
            <p:cNvSpPr/>
            <p:nvPr/>
          </p:nvSpPr>
          <p:spPr>
            <a:xfrm>
              <a:off x="2356123" y="2932827"/>
              <a:ext cx="198005" cy="324008"/>
            </a:xfrm>
            <a:custGeom>
              <a:rect b="b" l="l" r="r" t="t"/>
              <a:pathLst>
                <a:path extrusionOk="0" h="324008" w="198005">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84" name="Google Shape;2484;p69"/>
          <p:cNvGrpSpPr/>
          <p:nvPr/>
        </p:nvGrpSpPr>
        <p:grpSpPr>
          <a:xfrm>
            <a:off x="1620984" y="2940819"/>
            <a:ext cx="431667" cy="285807"/>
            <a:chOff x="1620984" y="2940819"/>
            <a:chExt cx="431667" cy="285807"/>
          </a:xfrm>
        </p:grpSpPr>
        <p:sp>
          <p:nvSpPr>
            <p:cNvPr id="2485" name="Google Shape;2485;p69"/>
            <p:cNvSpPr/>
            <p:nvPr/>
          </p:nvSpPr>
          <p:spPr>
            <a:xfrm>
              <a:off x="1697856" y="2940819"/>
              <a:ext cx="354795" cy="246385"/>
            </a:xfrm>
            <a:custGeom>
              <a:rect b="b" l="l" r="r" t="t"/>
              <a:pathLst>
                <a:path extrusionOk="0" h="246385" w="35479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6" name="Google Shape;2486;p69"/>
            <p:cNvSpPr/>
            <p:nvPr/>
          </p:nvSpPr>
          <p:spPr>
            <a:xfrm>
              <a:off x="1674194" y="3049229"/>
              <a:ext cx="83780" cy="83771"/>
            </a:xfrm>
            <a:custGeom>
              <a:rect b="b" l="l" r="r" t="t"/>
              <a:pathLst>
                <a:path extrusionOk="0" h="83771" w="83780">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7" name="Google Shape;2487;p69"/>
            <p:cNvSpPr/>
            <p:nvPr/>
          </p:nvSpPr>
          <p:spPr>
            <a:xfrm>
              <a:off x="1620984" y="3074634"/>
              <a:ext cx="259419" cy="151992"/>
            </a:xfrm>
            <a:custGeom>
              <a:rect b="b" l="l" r="r" t="t"/>
              <a:pathLst>
                <a:path extrusionOk="0" h="151992" w="259419">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88" name="Google Shape;2488;p69"/>
          <p:cNvGrpSpPr/>
          <p:nvPr/>
        </p:nvGrpSpPr>
        <p:grpSpPr>
          <a:xfrm>
            <a:off x="1017122" y="2955602"/>
            <a:ext cx="389289" cy="261169"/>
            <a:chOff x="1017122" y="2955602"/>
            <a:chExt cx="389289" cy="261169"/>
          </a:xfrm>
        </p:grpSpPr>
        <p:sp>
          <p:nvSpPr>
            <p:cNvPr id="2489" name="Google Shape;2489;p69"/>
            <p:cNvSpPr/>
            <p:nvPr/>
          </p:nvSpPr>
          <p:spPr>
            <a:xfrm>
              <a:off x="1283219" y="2955602"/>
              <a:ext cx="123192" cy="123192"/>
            </a:xfrm>
            <a:custGeom>
              <a:rect b="b" l="l" r="r" t="t"/>
              <a:pathLst>
                <a:path extrusionOk="0" h="123192" w="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0" name="Google Shape;2490;p69"/>
            <p:cNvSpPr/>
            <p:nvPr/>
          </p:nvSpPr>
          <p:spPr>
            <a:xfrm>
              <a:off x="1017122" y="3048736"/>
              <a:ext cx="330157" cy="168035"/>
            </a:xfrm>
            <a:custGeom>
              <a:rect b="b" l="l" r="r" t="t"/>
              <a:pathLst>
                <a:path extrusionOk="0" h="168035" w="330157">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91" name="Google Shape;2491;p69"/>
          <p:cNvGrpSpPr/>
          <p:nvPr/>
        </p:nvGrpSpPr>
        <p:grpSpPr>
          <a:xfrm>
            <a:off x="10735114" y="2179032"/>
            <a:ext cx="391544" cy="364443"/>
            <a:chOff x="10735114" y="2179032"/>
            <a:chExt cx="391544" cy="364443"/>
          </a:xfrm>
        </p:grpSpPr>
        <p:sp>
          <p:nvSpPr>
            <p:cNvPr id="2492" name="Google Shape;2492;p69"/>
            <p:cNvSpPr/>
            <p:nvPr/>
          </p:nvSpPr>
          <p:spPr>
            <a:xfrm>
              <a:off x="10785010" y="2179032"/>
              <a:ext cx="63777" cy="63777"/>
            </a:xfrm>
            <a:custGeom>
              <a:rect b="b" l="l" r="r" t="t"/>
              <a:pathLst>
                <a:path extrusionOk="0" h="63777" w="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3" name="Google Shape;2493;p69"/>
            <p:cNvSpPr/>
            <p:nvPr/>
          </p:nvSpPr>
          <p:spPr>
            <a:xfrm>
              <a:off x="10921676" y="2179032"/>
              <a:ext cx="63777" cy="63777"/>
            </a:xfrm>
            <a:custGeom>
              <a:rect b="b" l="l" r="r" t="t"/>
              <a:pathLst>
                <a:path extrusionOk="0" h="63777" w="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4" name="Google Shape;2494;p69"/>
            <p:cNvSpPr/>
            <p:nvPr/>
          </p:nvSpPr>
          <p:spPr>
            <a:xfrm>
              <a:off x="11053787" y="2374920"/>
              <a:ext cx="45555" cy="45555"/>
            </a:xfrm>
            <a:custGeom>
              <a:rect b="b" l="l" r="r" t="t"/>
              <a:pathLst>
                <a:path extrusionOk="0" h="45555" w="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5" name="Google Shape;2495;p69"/>
            <p:cNvSpPr/>
            <p:nvPr/>
          </p:nvSpPr>
          <p:spPr>
            <a:xfrm>
              <a:off x="10735114" y="2251921"/>
              <a:ext cx="391544" cy="291554"/>
            </a:xfrm>
            <a:custGeom>
              <a:rect b="b" l="l" r="r" t="t"/>
              <a:pathLst>
                <a:path extrusionOk="0" h="291554" w="39154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96" name="Google Shape;2496;p69"/>
          <p:cNvGrpSpPr/>
          <p:nvPr/>
        </p:nvGrpSpPr>
        <p:grpSpPr>
          <a:xfrm>
            <a:off x="10086694" y="2245645"/>
            <a:ext cx="481881" cy="300602"/>
            <a:chOff x="10086694" y="2245645"/>
            <a:chExt cx="481881" cy="300602"/>
          </a:xfrm>
        </p:grpSpPr>
        <p:sp>
          <p:nvSpPr>
            <p:cNvPr id="2497" name="Google Shape;2497;p69"/>
            <p:cNvSpPr/>
            <p:nvPr/>
          </p:nvSpPr>
          <p:spPr>
            <a:xfrm>
              <a:off x="10138324" y="2245645"/>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8" name="Google Shape;2498;p69"/>
            <p:cNvSpPr/>
            <p:nvPr/>
          </p:nvSpPr>
          <p:spPr>
            <a:xfrm>
              <a:off x="10413684" y="2245645"/>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9" name="Google Shape;2499;p69"/>
            <p:cNvSpPr/>
            <p:nvPr/>
          </p:nvSpPr>
          <p:spPr>
            <a:xfrm>
              <a:off x="10224374" y="2442987"/>
              <a:ext cx="206520" cy="103260"/>
            </a:xfrm>
            <a:custGeom>
              <a:rect b="b" l="l" r="r" t="t"/>
              <a:pathLst>
                <a:path extrusionOk="0" h="103260" w="20652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0" name="Google Shape;2500;p69"/>
            <p:cNvSpPr/>
            <p:nvPr/>
          </p:nvSpPr>
          <p:spPr>
            <a:xfrm>
              <a:off x="10276004" y="2325959"/>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1" name="Google Shape;2501;p69"/>
            <p:cNvSpPr/>
            <p:nvPr/>
          </p:nvSpPr>
          <p:spPr>
            <a:xfrm>
              <a:off x="10381559" y="2362673"/>
              <a:ext cx="187015" cy="103260"/>
            </a:xfrm>
            <a:custGeom>
              <a:rect b="b" l="l" r="r" t="t"/>
              <a:pathLst>
                <a:path extrusionOk="0" h="103260" w="187015">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2" name="Google Shape;2502;p69"/>
            <p:cNvSpPr/>
            <p:nvPr/>
          </p:nvSpPr>
          <p:spPr>
            <a:xfrm>
              <a:off x="10086694" y="2362673"/>
              <a:ext cx="187015" cy="103260"/>
            </a:xfrm>
            <a:custGeom>
              <a:rect b="b" l="l" r="r" t="t"/>
              <a:pathLst>
                <a:path extrusionOk="0" h="103260" w="187015">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03" name="Google Shape;2503;p69"/>
          <p:cNvGrpSpPr/>
          <p:nvPr/>
        </p:nvGrpSpPr>
        <p:grpSpPr>
          <a:xfrm>
            <a:off x="10718894" y="2828431"/>
            <a:ext cx="400971" cy="458934"/>
            <a:chOff x="10718894" y="2828431"/>
            <a:chExt cx="400971" cy="458934"/>
          </a:xfrm>
        </p:grpSpPr>
        <p:sp>
          <p:nvSpPr>
            <p:cNvPr id="2504" name="Google Shape;2504;p69"/>
            <p:cNvSpPr/>
            <p:nvPr/>
          </p:nvSpPr>
          <p:spPr>
            <a:xfrm>
              <a:off x="10787168" y="2828431"/>
              <a:ext cx="80313" cy="80313"/>
            </a:xfrm>
            <a:custGeom>
              <a:rect b="b" l="l" r="r" t="t"/>
              <a:pathLst>
                <a:path extrusionOk="0" h="80313" w="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5" name="Google Shape;2505;p69"/>
            <p:cNvSpPr/>
            <p:nvPr/>
          </p:nvSpPr>
          <p:spPr>
            <a:xfrm>
              <a:off x="10970742" y="2828431"/>
              <a:ext cx="80313" cy="80313"/>
            </a:xfrm>
            <a:custGeom>
              <a:rect b="b" l="l" r="r" t="t"/>
              <a:pathLst>
                <a:path extrusionOk="0" h="80313" w="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6" name="Google Shape;2506;p69"/>
            <p:cNvSpPr/>
            <p:nvPr/>
          </p:nvSpPr>
          <p:spPr>
            <a:xfrm>
              <a:off x="10718894" y="2920218"/>
              <a:ext cx="400971" cy="367147"/>
            </a:xfrm>
            <a:custGeom>
              <a:rect b="b" l="l" r="r" t="t"/>
              <a:pathLst>
                <a:path extrusionOk="0" h="367147" w="400971">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07" name="Google Shape;2507;p69"/>
          <p:cNvGrpSpPr/>
          <p:nvPr/>
        </p:nvGrpSpPr>
        <p:grpSpPr>
          <a:xfrm>
            <a:off x="10071588" y="2989189"/>
            <a:ext cx="487739" cy="281585"/>
            <a:chOff x="10071588" y="2989189"/>
            <a:chExt cx="487739" cy="281585"/>
          </a:xfrm>
        </p:grpSpPr>
        <p:sp>
          <p:nvSpPr>
            <p:cNvPr id="2508" name="Google Shape;2508;p69"/>
            <p:cNvSpPr/>
            <p:nvPr/>
          </p:nvSpPr>
          <p:spPr>
            <a:xfrm>
              <a:off x="10452795"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9" name="Google Shape;2509;p69"/>
            <p:cNvSpPr/>
            <p:nvPr/>
          </p:nvSpPr>
          <p:spPr>
            <a:xfrm>
              <a:off x="10071588" y="3069642"/>
              <a:ext cx="487739" cy="201132"/>
            </a:xfrm>
            <a:custGeom>
              <a:rect b="b" l="l" r="r" t="t"/>
              <a:pathLst>
                <a:path extrusionOk="0" h="201132" w="487739">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0" name="Google Shape;2510;p69"/>
            <p:cNvSpPr/>
            <p:nvPr/>
          </p:nvSpPr>
          <p:spPr>
            <a:xfrm>
              <a:off x="10107997"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1" name="Google Shape;2511;p69"/>
            <p:cNvSpPr/>
            <p:nvPr/>
          </p:nvSpPr>
          <p:spPr>
            <a:xfrm>
              <a:off x="10337862"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2" name="Google Shape;2512;p69"/>
            <p:cNvSpPr/>
            <p:nvPr/>
          </p:nvSpPr>
          <p:spPr>
            <a:xfrm>
              <a:off x="10222929"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13" name="Google Shape;2513;p69"/>
          <p:cNvGrpSpPr/>
          <p:nvPr/>
        </p:nvGrpSpPr>
        <p:grpSpPr>
          <a:xfrm>
            <a:off x="9529266" y="2861058"/>
            <a:ext cx="433982" cy="494209"/>
            <a:chOff x="9529266" y="2861058"/>
            <a:chExt cx="433982" cy="494209"/>
          </a:xfrm>
        </p:grpSpPr>
        <p:sp>
          <p:nvSpPr>
            <p:cNvPr id="2514" name="Google Shape;2514;p69"/>
            <p:cNvSpPr/>
            <p:nvPr/>
          </p:nvSpPr>
          <p:spPr>
            <a:xfrm>
              <a:off x="9793611" y="2861058"/>
              <a:ext cx="91946" cy="91946"/>
            </a:xfrm>
            <a:custGeom>
              <a:rect b="b" l="l" r="r" t="t"/>
              <a:pathLst>
                <a:path extrusionOk="0" h="91946" w="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5" name="Google Shape;2515;p69"/>
            <p:cNvSpPr/>
            <p:nvPr/>
          </p:nvSpPr>
          <p:spPr>
            <a:xfrm>
              <a:off x="9529266" y="2958750"/>
              <a:ext cx="433982" cy="396517"/>
            </a:xfrm>
            <a:custGeom>
              <a:rect b="b" l="l" r="r" t="t"/>
              <a:pathLst>
                <a:path extrusionOk="0" h="396517" w="433982">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16" name="Google Shape;2516;p69"/>
          <p:cNvGrpSpPr/>
          <p:nvPr/>
        </p:nvGrpSpPr>
        <p:grpSpPr>
          <a:xfrm>
            <a:off x="8971756" y="2821790"/>
            <a:ext cx="312602" cy="483054"/>
            <a:chOff x="8971756" y="2821790"/>
            <a:chExt cx="312602" cy="483054"/>
          </a:xfrm>
        </p:grpSpPr>
        <p:sp>
          <p:nvSpPr>
            <p:cNvPr id="2517" name="Google Shape;2517;p69"/>
            <p:cNvSpPr/>
            <p:nvPr/>
          </p:nvSpPr>
          <p:spPr>
            <a:xfrm>
              <a:off x="8971756" y="2918401"/>
              <a:ext cx="312602" cy="386443"/>
            </a:xfrm>
            <a:custGeom>
              <a:rect b="b" l="l" r="r" t="t"/>
              <a:pathLst>
                <a:path extrusionOk="0" h="386443" w="312602">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8" name="Google Shape;2518;p69"/>
            <p:cNvSpPr/>
            <p:nvPr/>
          </p:nvSpPr>
          <p:spPr>
            <a:xfrm>
              <a:off x="9088295" y="2821790"/>
              <a:ext cx="90927" cy="90927"/>
            </a:xfrm>
            <a:custGeom>
              <a:rect b="b" l="l" r="r" t="t"/>
              <a:pathLst>
                <a:path extrusionOk="0" h="90927" w="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19" name="Google Shape;2519;p69"/>
          <p:cNvGrpSpPr/>
          <p:nvPr/>
        </p:nvGrpSpPr>
        <p:grpSpPr>
          <a:xfrm>
            <a:off x="8310268" y="2825494"/>
            <a:ext cx="409673" cy="528608"/>
            <a:chOff x="8310268" y="2825494"/>
            <a:chExt cx="409673" cy="528608"/>
          </a:xfrm>
        </p:grpSpPr>
        <p:sp>
          <p:nvSpPr>
            <p:cNvPr id="2520" name="Google Shape;2520;p69"/>
            <p:cNvSpPr/>
            <p:nvPr/>
          </p:nvSpPr>
          <p:spPr>
            <a:xfrm>
              <a:off x="8398475" y="2825494"/>
              <a:ext cx="100807" cy="100807"/>
            </a:xfrm>
            <a:custGeom>
              <a:rect b="b" l="l" r="r" t="t"/>
              <a:pathLst>
                <a:path extrusionOk="0" h="100807" w="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1" name="Google Shape;2521;p69"/>
            <p:cNvSpPr/>
            <p:nvPr/>
          </p:nvSpPr>
          <p:spPr>
            <a:xfrm>
              <a:off x="8310268" y="3126656"/>
              <a:ext cx="325733" cy="227446"/>
            </a:xfrm>
            <a:custGeom>
              <a:rect b="b" l="l" r="r" t="t"/>
              <a:pathLst>
                <a:path extrusionOk="0" h="227446" w="325733">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2" name="Google Shape;2522;p69"/>
            <p:cNvSpPr/>
            <p:nvPr/>
          </p:nvSpPr>
          <p:spPr>
            <a:xfrm>
              <a:off x="8316827" y="2938697"/>
              <a:ext cx="403114" cy="340429"/>
            </a:xfrm>
            <a:custGeom>
              <a:rect b="b" l="l" r="r" t="t"/>
              <a:pathLst>
                <a:path extrusionOk="0" h="340429" w="403114">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23" name="Google Shape;2523;p69"/>
          <p:cNvGrpSpPr/>
          <p:nvPr/>
        </p:nvGrpSpPr>
        <p:grpSpPr>
          <a:xfrm>
            <a:off x="7745188" y="2837476"/>
            <a:ext cx="257271" cy="477024"/>
            <a:chOff x="7745188" y="2837476"/>
            <a:chExt cx="257271" cy="477024"/>
          </a:xfrm>
        </p:grpSpPr>
        <p:sp>
          <p:nvSpPr>
            <p:cNvPr id="2524" name="Google Shape;2524;p69"/>
            <p:cNvSpPr/>
            <p:nvPr/>
          </p:nvSpPr>
          <p:spPr>
            <a:xfrm>
              <a:off x="7830945" y="2837476"/>
              <a:ext cx="85757" cy="85757"/>
            </a:xfrm>
            <a:custGeom>
              <a:rect b="b" l="l" r="r" t="t"/>
              <a:pathLst>
                <a:path extrusionOk="0" h="85757" w="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5" name="Google Shape;2525;p69"/>
            <p:cNvSpPr/>
            <p:nvPr/>
          </p:nvSpPr>
          <p:spPr>
            <a:xfrm>
              <a:off x="7745188" y="3019710"/>
              <a:ext cx="257271" cy="294790"/>
            </a:xfrm>
            <a:custGeom>
              <a:rect b="b" l="l" r="r" t="t"/>
              <a:pathLst>
                <a:path extrusionOk="0" h="294790" w="257271">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6" name="Google Shape;2526;p69"/>
            <p:cNvSpPr/>
            <p:nvPr/>
          </p:nvSpPr>
          <p:spPr>
            <a:xfrm>
              <a:off x="7781635" y="2933953"/>
              <a:ext cx="184913" cy="64317"/>
            </a:xfrm>
            <a:custGeom>
              <a:rect b="b" l="l" r="r" t="t"/>
              <a:pathLst>
                <a:path extrusionOk="0" h="64317" w="184913">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27" name="Google Shape;2527;p69"/>
          <p:cNvGrpSpPr/>
          <p:nvPr/>
        </p:nvGrpSpPr>
        <p:grpSpPr>
          <a:xfrm>
            <a:off x="7050960" y="2872682"/>
            <a:ext cx="491178" cy="457180"/>
            <a:chOff x="7050960" y="2872682"/>
            <a:chExt cx="491178" cy="457180"/>
          </a:xfrm>
        </p:grpSpPr>
        <p:sp>
          <p:nvSpPr>
            <p:cNvPr id="2528" name="Google Shape;2528;p69"/>
            <p:cNvSpPr/>
            <p:nvPr/>
          </p:nvSpPr>
          <p:spPr>
            <a:xfrm>
              <a:off x="7113553" y="2872682"/>
              <a:ext cx="80006" cy="80006"/>
            </a:xfrm>
            <a:custGeom>
              <a:rect b="b" l="l" r="r" t="t"/>
              <a:pathLst>
                <a:path extrusionOk="0" h="80006" w="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9" name="Google Shape;2529;p69"/>
            <p:cNvSpPr/>
            <p:nvPr/>
          </p:nvSpPr>
          <p:spPr>
            <a:xfrm>
              <a:off x="7284995" y="2872682"/>
              <a:ext cx="80006" cy="80006"/>
            </a:xfrm>
            <a:custGeom>
              <a:rect b="b" l="l" r="r" t="t"/>
              <a:pathLst>
                <a:path extrusionOk="0" h="80006" w="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0" name="Google Shape;2530;p69"/>
            <p:cNvSpPr/>
            <p:nvPr/>
          </p:nvSpPr>
          <p:spPr>
            <a:xfrm>
              <a:off x="7450724" y="3118416"/>
              <a:ext cx="57147" cy="57147"/>
            </a:xfrm>
            <a:custGeom>
              <a:rect b="b" l="l" r="r" t="t"/>
              <a:pathLst>
                <a:path extrusionOk="0" h="57147" w="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1" name="Google Shape;2531;p69"/>
            <p:cNvSpPr/>
            <p:nvPr/>
          </p:nvSpPr>
          <p:spPr>
            <a:xfrm>
              <a:off x="7050960" y="2964118"/>
              <a:ext cx="491178" cy="365744"/>
            </a:xfrm>
            <a:custGeom>
              <a:rect b="b" l="l" r="r" t="t"/>
              <a:pathLst>
                <a:path extrusionOk="0" h="365744" w="491178">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32" name="Google Shape;2532;p69"/>
          <p:cNvGrpSpPr/>
          <p:nvPr/>
        </p:nvGrpSpPr>
        <p:grpSpPr>
          <a:xfrm>
            <a:off x="6505167" y="2868573"/>
            <a:ext cx="334317" cy="476329"/>
            <a:chOff x="6505167" y="2868573"/>
            <a:chExt cx="334317" cy="476329"/>
          </a:xfrm>
        </p:grpSpPr>
        <p:sp>
          <p:nvSpPr>
            <p:cNvPr id="2533" name="Google Shape;2533;p69"/>
            <p:cNvSpPr/>
            <p:nvPr/>
          </p:nvSpPr>
          <p:spPr>
            <a:xfrm>
              <a:off x="6571572" y="2868573"/>
              <a:ext cx="83357" cy="83357"/>
            </a:xfrm>
            <a:custGeom>
              <a:rect b="b" l="l" r="r" t="t"/>
              <a:pathLst>
                <a:path extrusionOk="0" h="83357" w="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4" name="Google Shape;2534;p69"/>
            <p:cNvSpPr/>
            <p:nvPr/>
          </p:nvSpPr>
          <p:spPr>
            <a:xfrm>
              <a:off x="6505167" y="2963839"/>
              <a:ext cx="215154" cy="381063"/>
            </a:xfrm>
            <a:custGeom>
              <a:rect b="b" l="l" r="r" t="t"/>
              <a:pathLst>
                <a:path extrusionOk="0" h="381063" w="215154">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5" name="Google Shape;2535;p69"/>
            <p:cNvSpPr/>
            <p:nvPr/>
          </p:nvSpPr>
          <p:spPr>
            <a:xfrm>
              <a:off x="6744242" y="3124600"/>
              <a:ext cx="59541" cy="59541"/>
            </a:xfrm>
            <a:custGeom>
              <a:rect b="b" l="l" r="r" t="t"/>
              <a:pathLst>
                <a:path extrusionOk="0" h="59541" w="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6" name="Google Shape;2536;p69"/>
            <p:cNvSpPr/>
            <p:nvPr/>
          </p:nvSpPr>
          <p:spPr>
            <a:xfrm>
              <a:off x="6690608" y="3130508"/>
              <a:ext cx="148876" cy="214394"/>
            </a:xfrm>
            <a:custGeom>
              <a:rect b="b" l="l" r="r" t="t"/>
              <a:pathLst>
                <a:path extrusionOk="0" h="214394" w="148876">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37" name="Google Shape;2537;p69"/>
          <p:cNvGrpSpPr/>
          <p:nvPr/>
        </p:nvGrpSpPr>
        <p:grpSpPr>
          <a:xfrm>
            <a:off x="5870866" y="2893787"/>
            <a:ext cx="389364" cy="445650"/>
            <a:chOff x="5870866" y="2893787"/>
            <a:chExt cx="389364" cy="445650"/>
          </a:xfrm>
        </p:grpSpPr>
        <p:sp>
          <p:nvSpPr>
            <p:cNvPr id="2538" name="Google Shape;2538;p69"/>
            <p:cNvSpPr/>
            <p:nvPr/>
          </p:nvSpPr>
          <p:spPr>
            <a:xfrm>
              <a:off x="5937164" y="2893787"/>
              <a:ext cx="77988" cy="77988"/>
            </a:xfrm>
            <a:custGeom>
              <a:rect b="b" l="l" r="r" t="t"/>
              <a:pathLst>
                <a:path extrusionOk="0" h="77988" w="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9" name="Google Shape;2539;p69"/>
            <p:cNvSpPr/>
            <p:nvPr/>
          </p:nvSpPr>
          <p:spPr>
            <a:xfrm>
              <a:off x="6115424" y="2893787"/>
              <a:ext cx="77988" cy="77988"/>
            </a:xfrm>
            <a:custGeom>
              <a:rect b="b" l="l" r="r" t="t"/>
              <a:pathLst>
                <a:path extrusionOk="0" h="77988" w="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0" name="Google Shape;2540;p69"/>
            <p:cNvSpPr/>
            <p:nvPr/>
          </p:nvSpPr>
          <p:spPr>
            <a:xfrm>
              <a:off x="5870866" y="2982917"/>
              <a:ext cx="389364" cy="356520"/>
            </a:xfrm>
            <a:custGeom>
              <a:rect b="b" l="l" r="r" t="t"/>
              <a:pathLst>
                <a:path extrusionOk="0" h="356520" w="389364">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41" name="Google Shape;2541;p69"/>
          <p:cNvGrpSpPr/>
          <p:nvPr/>
        </p:nvGrpSpPr>
        <p:grpSpPr>
          <a:xfrm>
            <a:off x="5299647" y="2906963"/>
            <a:ext cx="344150" cy="394218"/>
            <a:chOff x="5299647" y="2906963"/>
            <a:chExt cx="344150" cy="394218"/>
          </a:xfrm>
        </p:grpSpPr>
        <p:sp>
          <p:nvSpPr>
            <p:cNvPr id="2542" name="Google Shape;2542;p69"/>
            <p:cNvSpPr/>
            <p:nvPr/>
          </p:nvSpPr>
          <p:spPr>
            <a:xfrm>
              <a:off x="5358294" y="2906963"/>
              <a:ext cx="68988" cy="68988"/>
            </a:xfrm>
            <a:custGeom>
              <a:rect b="b" l="l" r="r" t="t"/>
              <a:pathLst>
                <a:path extrusionOk="0" h="68988" w="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3" name="Google Shape;2543;p69"/>
            <p:cNvSpPr/>
            <p:nvPr/>
          </p:nvSpPr>
          <p:spPr>
            <a:xfrm>
              <a:off x="5515981" y="2906963"/>
              <a:ext cx="68988" cy="68988"/>
            </a:xfrm>
            <a:custGeom>
              <a:rect b="b" l="l" r="r" t="t"/>
              <a:pathLst>
                <a:path extrusionOk="0" h="68988" w="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4" name="Google Shape;2544;p69"/>
            <p:cNvSpPr/>
            <p:nvPr/>
          </p:nvSpPr>
          <p:spPr>
            <a:xfrm>
              <a:off x="5299647" y="2985807"/>
              <a:ext cx="344150" cy="315374"/>
            </a:xfrm>
            <a:custGeom>
              <a:rect b="b" l="l" r="r" t="t"/>
              <a:pathLst>
                <a:path extrusionOk="0" h="315374" w="344150">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45" name="Google Shape;2545;p69"/>
          <p:cNvGrpSpPr/>
          <p:nvPr/>
        </p:nvGrpSpPr>
        <p:grpSpPr>
          <a:xfrm>
            <a:off x="5263194" y="3632206"/>
            <a:ext cx="409206" cy="409207"/>
            <a:chOff x="5263194" y="3632206"/>
            <a:chExt cx="409206" cy="409207"/>
          </a:xfrm>
        </p:grpSpPr>
        <p:sp>
          <p:nvSpPr>
            <p:cNvPr id="2546" name="Google Shape;2546;p69"/>
            <p:cNvSpPr/>
            <p:nvPr/>
          </p:nvSpPr>
          <p:spPr>
            <a:xfrm>
              <a:off x="5310934" y="3727687"/>
              <a:ext cx="115941" cy="13640"/>
            </a:xfrm>
            <a:custGeom>
              <a:rect b="b" l="l" r="r" t="t"/>
              <a:pathLst>
                <a:path extrusionOk="0" h="13640" w="115941">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7" name="Google Shape;2547;p69"/>
            <p:cNvSpPr/>
            <p:nvPr/>
          </p:nvSpPr>
          <p:spPr>
            <a:xfrm>
              <a:off x="5310934" y="3707227"/>
              <a:ext cx="75021" cy="13640"/>
            </a:xfrm>
            <a:custGeom>
              <a:rect b="b" l="l" r="r" t="t"/>
              <a:pathLst>
                <a:path extrusionOk="0" h="13640" w="75021">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8" name="Google Shape;2548;p69"/>
            <p:cNvSpPr/>
            <p:nvPr/>
          </p:nvSpPr>
          <p:spPr>
            <a:xfrm>
              <a:off x="5310934" y="3748147"/>
              <a:ext cx="115941" cy="13640"/>
            </a:xfrm>
            <a:custGeom>
              <a:rect b="b" l="l" r="r" t="t"/>
              <a:pathLst>
                <a:path extrusionOk="0" h="13640" w="115941">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9" name="Google Shape;2549;p69"/>
            <p:cNvSpPr/>
            <p:nvPr/>
          </p:nvSpPr>
          <p:spPr>
            <a:xfrm>
              <a:off x="5263194" y="3632206"/>
              <a:ext cx="409206" cy="409207"/>
            </a:xfrm>
            <a:custGeom>
              <a:rect b="b" l="l" r="r" t="t"/>
              <a:pathLst>
                <a:path extrusionOk="0" h="409207" w="409206">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0" name="Google Shape;2550;p69"/>
            <p:cNvSpPr/>
            <p:nvPr/>
          </p:nvSpPr>
          <p:spPr>
            <a:xfrm>
              <a:off x="5338213" y="3754968"/>
              <a:ext cx="259165" cy="136402"/>
            </a:xfrm>
            <a:custGeom>
              <a:rect b="b" l="l" r="r" t="t"/>
              <a:pathLst>
                <a:path extrusionOk="0" h="136402" w="259165">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51" name="Google Shape;2551;p69"/>
          <p:cNvGrpSpPr/>
          <p:nvPr/>
        </p:nvGrpSpPr>
        <p:grpSpPr>
          <a:xfrm>
            <a:off x="4727307" y="3632021"/>
            <a:ext cx="290608" cy="445991"/>
            <a:chOff x="4727307" y="3632021"/>
            <a:chExt cx="290608" cy="445991"/>
          </a:xfrm>
        </p:grpSpPr>
        <p:sp>
          <p:nvSpPr>
            <p:cNvPr id="2552" name="Google Shape;2552;p69"/>
            <p:cNvSpPr/>
            <p:nvPr/>
          </p:nvSpPr>
          <p:spPr>
            <a:xfrm>
              <a:off x="4857097" y="3632021"/>
              <a:ext cx="82975" cy="82975"/>
            </a:xfrm>
            <a:custGeom>
              <a:rect b="b" l="l" r="r" t="t"/>
              <a:pathLst>
                <a:path extrusionOk="0" h="82975" w="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3" name="Google Shape;2553;p69"/>
            <p:cNvSpPr/>
            <p:nvPr/>
          </p:nvSpPr>
          <p:spPr>
            <a:xfrm>
              <a:off x="4727307" y="3725368"/>
              <a:ext cx="290608" cy="352644"/>
            </a:xfrm>
            <a:custGeom>
              <a:rect b="b" l="l" r="r" t="t"/>
              <a:pathLst>
                <a:path extrusionOk="0" h="352644" w="290608">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54" name="Google Shape;2554;p69"/>
          <p:cNvGrpSpPr/>
          <p:nvPr/>
        </p:nvGrpSpPr>
        <p:grpSpPr>
          <a:xfrm>
            <a:off x="4015012" y="3702761"/>
            <a:ext cx="456037" cy="305062"/>
            <a:chOff x="4015012" y="3702761"/>
            <a:chExt cx="456037" cy="305062"/>
          </a:xfrm>
        </p:grpSpPr>
        <p:sp>
          <p:nvSpPr>
            <p:cNvPr id="2555" name="Google Shape;2555;p69"/>
            <p:cNvSpPr/>
            <p:nvPr/>
          </p:nvSpPr>
          <p:spPr>
            <a:xfrm>
              <a:off x="4383104" y="3702761"/>
              <a:ext cx="87945" cy="87945"/>
            </a:xfrm>
            <a:custGeom>
              <a:rect b="b" l="l" r="r" t="t"/>
              <a:pathLst>
                <a:path extrusionOk="0" h="87945" w="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6" name="Google Shape;2556;p69"/>
            <p:cNvSpPr/>
            <p:nvPr/>
          </p:nvSpPr>
          <p:spPr>
            <a:xfrm>
              <a:off x="4015012" y="3746332"/>
              <a:ext cx="357648" cy="261491"/>
            </a:xfrm>
            <a:custGeom>
              <a:rect b="b" l="l" r="r" t="t"/>
              <a:pathLst>
                <a:path extrusionOk="0" h="261491" w="357648">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57" name="Google Shape;2557;p69"/>
          <p:cNvGrpSpPr/>
          <p:nvPr/>
        </p:nvGrpSpPr>
        <p:grpSpPr>
          <a:xfrm>
            <a:off x="3440248" y="3667671"/>
            <a:ext cx="377807" cy="362185"/>
            <a:chOff x="3440248" y="3667671"/>
            <a:chExt cx="377807" cy="362185"/>
          </a:xfrm>
        </p:grpSpPr>
        <p:sp>
          <p:nvSpPr>
            <p:cNvPr id="2558" name="Google Shape;2558;p69"/>
            <p:cNvSpPr/>
            <p:nvPr/>
          </p:nvSpPr>
          <p:spPr>
            <a:xfrm>
              <a:off x="3741537" y="3861517"/>
              <a:ext cx="71416" cy="71416"/>
            </a:xfrm>
            <a:custGeom>
              <a:rect b="b" l="l" r="r" t="t"/>
              <a:pathLst>
                <a:path extrusionOk="0" h="71416" w="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9" name="Google Shape;2559;p69"/>
            <p:cNvSpPr/>
            <p:nvPr/>
          </p:nvSpPr>
          <p:spPr>
            <a:xfrm>
              <a:off x="3598704" y="3667671"/>
              <a:ext cx="81619" cy="81619"/>
            </a:xfrm>
            <a:custGeom>
              <a:rect b="b" l="l" r="r" t="t"/>
              <a:pathLst>
                <a:path extrusionOk="0" h="81619" w="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0" name="Google Shape;2560;p69"/>
            <p:cNvSpPr/>
            <p:nvPr/>
          </p:nvSpPr>
          <p:spPr>
            <a:xfrm>
              <a:off x="3598723" y="3836249"/>
              <a:ext cx="132611" cy="96684"/>
            </a:xfrm>
            <a:custGeom>
              <a:rect b="b" l="l" r="r" t="t"/>
              <a:pathLst>
                <a:path extrusionOk="0" h="96684" w="132611">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1" name="Google Shape;2561;p69"/>
            <p:cNvSpPr/>
            <p:nvPr/>
          </p:nvSpPr>
          <p:spPr>
            <a:xfrm>
              <a:off x="3598704" y="3948237"/>
              <a:ext cx="219351" cy="20404"/>
            </a:xfrm>
            <a:custGeom>
              <a:rect b="b" l="l" r="r" t="t"/>
              <a:pathLst>
                <a:path extrusionOk="0" h="20404" w="219351">
                  <a:moveTo>
                    <a:pt x="0" y="0"/>
                  </a:moveTo>
                  <a:lnTo>
                    <a:pt x="219352" y="0"/>
                  </a:lnTo>
                  <a:lnTo>
                    <a:pt x="219352" y="20405"/>
                  </a:lnTo>
                  <a:lnTo>
                    <a:pt x="0" y="204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2" name="Google Shape;2562;p69"/>
            <p:cNvSpPr/>
            <p:nvPr/>
          </p:nvSpPr>
          <p:spPr>
            <a:xfrm>
              <a:off x="3440248" y="3708590"/>
              <a:ext cx="239816" cy="321266"/>
            </a:xfrm>
            <a:custGeom>
              <a:rect b="b" l="l" r="r" t="t"/>
              <a:pathLst>
                <a:path extrusionOk="0" h="321266" w="23981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63" name="Google Shape;2563;p69"/>
          <p:cNvGrpSpPr/>
          <p:nvPr/>
        </p:nvGrpSpPr>
        <p:grpSpPr>
          <a:xfrm>
            <a:off x="2889727" y="3631269"/>
            <a:ext cx="318700" cy="405754"/>
            <a:chOff x="2889727" y="3631269"/>
            <a:chExt cx="318700" cy="405754"/>
          </a:xfrm>
        </p:grpSpPr>
        <p:sp>
          <p:nvSpPr>
            <p:cNvPr id="2564" name="Google Shape;2564;p69"/>
            <p:cNvSpPr/>
            <p:nvPr/>
          </p:nvSpPr>
          <p:spPr>
            <a:xfrm>
              <a:off x="2984901" y="3631269"/>
              <a:ext cx="128463" cy="128463"/>
            </a:xfrm>
            <a:custGeom>
              <a:rect b="b" l="l" r="r" t="t"/>
              <a:pathLst>
                <a:path extrusionOk="0" h="128463" w="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5" name="Google Shape;2565;p69"/>
            <p:cNvSpPr/>
            <p:nvPr/>
          </p:nvSpPr>
          <p:spPr>
            <a:xfrm>
              <a:off x="2889727" y="3770009"/>
              <a:ext cx="318700" cy="267014"/>
            </a:xfrm>
            <a:custGeom>
              <a:rect b="b" l="l" r="r" t="t"/>
              <a:pathLst>
                <a:path extrusionOk="0" h="267014" w="318700">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66" name="Google Shape;2566;p69"/>
          <p:cNvGrpSpPr/>
          <p:nvPr/>
        </p:nvGrpSpPr>
        <p:grpSpPr>
          <a:xfrm>
            <a:off x="2242769" y="3706772"/>
            <a:ext cx="418305" cy="297838"/>
            <a:chOff x="2242769" y="3706772"/>
            <a:chExt cx="418305" cy="297838"/>
          </a:xfrm>
        </p:grpSpPr>
        <p:grpSp>
          <p:nvGrpSpPr>
            <p:cNvPr id="2567" name="Google Shape;2567;p69"/>
            <p:cNvGrpSpPr/>
            <p:nvPr/>
          </p:nvGrpSpPr>
          <p:grpSpPr>
            <a:xfrm>
              <a:off x="2242769" y="3706772"/>
              <a:ext cx="418305" cy="297838"/>
              <a:chOff x="2242769" y="3706772"/>
              <a:chExt cx="418305" cy="297838"/>
            </a:xfrm>
          </p:grpSpPr>
          <p:sp>
            <p:nvSpPr>
              <p:cNvPr id="2568" name="Google Shape;2568;p69"/>
              <p:cNvSpPr/>
              <p:nvPr/>
            </p:nvSpPr>
            <p:spPr>
              <a:xfrm>
                <a:off x="2242769" y="3706772"/>
                <a:ext cx="418305" cy="297838"/>
              </a:xfrm>
              <a:custGeom>
                <a:rect b="b" l="l" r="r" t="t"/>
                <a:pathLst>
                  <a:path extrusionOk="0" h="297838" w="418305">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9" name="Google Shape;2569;p69"/>
              <p:cNvSpPr/>
              <p:nvPr/>
            </p:nvSpPr>
            <p:spPr>
              <a:xfrm>
                <a:off x="2277310" y="3736780"/>
                <a:ext cx="72309" cy="18868"/>
              </a:xfrm>
              <a:custGeom>
                <a:rect b="b" l="l" r="r" t="t"/>
                <a:pathLst>
                  <a:path extrusionOk="0" h="18868" w="72309">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70" name="Google Shape;2570;p69"/>
            <p:cNvSpPr/>
            <p:nvPr/>
          </p:nvSpPr>
          <p:spPr>
            <a:xfrm>
              <a:off x="2283826" y="3783736"/>
              <a:ext cx="157413" cy="158194"/>
            </a:xfrm>
            <a:custGeom>
              <a:rect b="b" l="l" r="r" t="t"/>
              <a:pathLst>
                <a:path extrusionOk="0" h="158194" w="157413">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1" name="Google Shape;2571;p69"/>
            <p:cNvSpPr/>
            <p:nvPr/>
          </p:nvSpPr>
          <p:spPr>
            <a:xfrm>
              <a:off x="2462913" y="3783551"/>
              <a:ext cx="158502" cy="158502"/>
            </a:xfrm>
            <a:custGeom>
              <a:rect b="b" l="l" r="r" t="t"/>
              <a:pathLst>
                <a:path extrusionOk="0" h="158502" w="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2" name="Google Shape;2572;p69"/>
            <p:cNvSpPr/>
            <p:nvPr/>
          </p:nvSpPr>
          <p:spPr>
            <a:xfrm>
              <a:off x="2520105" y="3830822"/>
              <a:ext cx="56706" cy="64048"/>
            </a:xfrm>
            <a:custGeom>
              <a:rect b="b" l="l" r="r" t="t"/>
              <a:pathLst>
                <a:path extrusionOk="0" h="64048" w="56706">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3" name="Google Shape;2573;p69"/>
          <p:cNvGrpSpPr/>
          <p:nvPr/>
        </p:nvGrpSpPr>
        <p:grpSpPr>
          <a:xfrm>
            <a:off x="1637196" y="3707833"/>
            <a:ext cx="401145" cy="285619"/>
            <a:chOff x="1637196" y="3707833"/>
            <a:chExt cx="401145" cy="285619"/>
          </a:xfrm>
        </p:grpSpPr>
        <p:grpSp>
          <p:nvGrpSpPr>
            <p:cNvPr id="2574" name="Google Shape;2574;p69"/>
            <p:cNvGrpSpPr/>
            <p:nvPr/>
          </p:nvGrpSpPr>
          <p:grpSpPr>
            <a:xfrm>
              <a:off x="1637196" y="3707833"/>
              <a:ext cx="401145" cy="285619"/>
              <a:chOff x="1637196" y="3707833"/>
              <a:chExt cx="401145" cy="285619"/>
            </a:xfrm>
          </p:grpSpPr>
          <p:sp>
            <p:nvSpPr>
              <p:cNvPr id="2575" name="Google Shape;2575;p69"/>
              <p:cNvSpPr/>
              <p:nvPr/>
            </p:nvSpPr>
            <p:spPr>
              <a:xfrm>
                <a:off x="1637196" y="3707833"/>
                <a:ext cx="401145" cy="285619"/>
              </a:xfrm>
              <a:custGeom>
                <a:rect b="b" l="l" r="r" t="t"/>
                <a:pathLst>
                  <a:path extrusionOk="0" h="285619" w="401145">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6" name="Google Shape;2576;p69"/>
              <p:cNvSpPr/>
              <p:nvPr/>
            </p:nvSpPr>
            <p:spPr>
              <a:xfrm>
                <a:off x="1670330" y="3736611"/>
                <a:ext cx="69332" cy="18094"/>
              </a:xfrm>
              <a:custGeom>
                <a:rect b="b" l="l" r="r" t="t"/>
                <a:pathLst>
                  <a:path extrusionOk="0" h="18094" w="69332">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7" name="Google Shape;2577;p69"/>
            <p:cNvGrpSpPr/>
            <p:nvPr/>
          </p:nvGrpSpPr>
          <p:grpSpPr>
            <a:xfrm>
              <a:off x="1796272" y="3920838"/>
              <a:ext cx="203149" cy="42437"/>
              <a:chOff x="1796272" y="3920838"/>
              <a:chExt cx="203149" cy="42437"/>
            </a:xfrm>
          </p:grpSpPr>
          <p:sp>
            <p:nvSpPr>
              <p:cNvPr id="2578" name="Google Shape;2578;p69"/>
              <p:cNvSpPr/>
              <p:nvPr/>
            </p:nvSpPr>
            <p:spPr>
              <a:xfrm>
                <a:off x="1796272" y="3938105"/>
                <a:ext cx="203149" cy="10486"/>
              </a:xfrm>
              <a:custGeom>
                <a:rect b="b" l="l" r="r" t="t"/>
                <a:pathLst>
                  <a:path extrusionOk="0" h="10486" w="203149">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9" name="Google Shape;2579;p69"/>
              <p:cNvSpPr/>
              <p:nvPr/>
            </p:nvSpPr>
            <p:spPr>
              <a:xfrm>
                <a:off x="1826992" y="3920838"/>
                <a:ext cx="42437" cy="42437"/>
              </a:xfrm>
              <a:custGeom>
                <a:rect b="b" l="l" r="r" t="t"/>
                <a:pathLst>
                  <a:path extrusionOk="0" h="42437" w="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80" name="Google Shape;2580;p69"/>
            <p:cNvSpPr/>
            <p:nvPr/>
          </p:nvSpPr>
          <p:spPr>
            <a:xfrm>
              <a:off x="1685281" y="3826795"/>
              <a:ext cx="54379" cy="61421"/>
            </a:xfrm>
            <a:custGeom>
              <a:rect b="b" l="l" r="r" t="t"/>
              <a:pathLst>
                <a:path extrusionOk="0" h="61421" w="54379">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1" name="Google Shape;2581;p69"/>
            <p:cNvSpPr/>
            <p:nvPr/>
          </p:nvSpPr>
          <p:spPr>
            <a:xfrm>
              <a:off x="1798214" y="3787091"/>
              <a:ext cx="202213" cy="111671"/>
            </a:xfrm>
            <a:custGeom>
              <a:rect b="b" l="l" r="r" t="t"/>
              <a:pathLst>
                <a:path extrusionOk="0" h="111671" w="202213">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82" name="Google Shape;2582;p69"/>
          <p:cNvGrpSpPr/>
          <p:nvPr/>
        </p:nvGrpSpPr>
        <p:grpSpPr>
          <a:xfrm>
            <a:off x="1026472" y="3691661"/>
            <a:ext cx="409206" cy="409207"/>
            <a:chOff x="1026472" y="3691661"/>
            <a:chExt cx="409206" cy="409207"/>
          </a:xfrm>
        </p:grpSpPr>
        <p:sp>
          <p:nvSpPr>
            <p:cNvPr id="2583" name="Google Shape;2583;p69"/>
            <p:cNvSpPr/>
            <p:nvPr/>
          </p:nvSpPr>
          <p:spPr>
            <a:xfrm>
              <a:off x="1026472" y="3691661"/>
              <a:ext cx="409206" cy="409207"/>
            </a:xfrm>
            <a:custGeom>
              <a:rect b="b" l="l" r="r" t="t"/>
              <a:pathLst>
                <a:path extrusionOk="0" h="409207" w="409206">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4" name="Google Shape;2584;p69"/>
            <p:cNvSpPr/>
            <p:nvPr/>
          </p:nvSpPr>
          <p:spPr>
            <a:xfrm>
              <a:off x="1094673" y="3793962"/>
              <a:ext cx="272804" cy="184143"/>
            </a:xfrm>
            <a:custGeom>
              <a:rect b="b" l="l" r="r" t="t"/>
              <a:pathLst>
                <a:path extrusionOk="0" h="184143" w="272804">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85" name="Google Shape;2585;p69"/>
          <p:cNvGrpSpPr/>
          <p:nvPr/>
        </p:nvGrpSpPr>
        <p:grpSpPr>
          <a:xfrm>
            <a:off x="1029711" y="4358616"/>
            <a:ext cx="402726" cy="409207"/>
            <a:chOff x="1029711" y="4358616"/>
            <a:chExt cx="402726" cy="409207"/>
          </a:xfrm>
        </p:grpSpPr>
        <p:sp>
          <p:nvSpPr>
            <p:cNvPr id="2586" name="Google Shape;2586;p69"/>
            <p:cNvSpPr/>
            <p:nvPr/>
          </p:nvSpPr>
          <p:spPr>
            <a:xfrm>
              <a:off x="1105073" y="439246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7" name="Google Shape;2587;p69"/>
            <p:cNvSpPr/>
            <p:nvPr/>
          </p:nvSpPr>
          <p:spPr>
            <a:xfrm>
              <a:off x="1084613"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8" name="Google Shape;2588;p69"/>
            <p:cNvSpPr/>
            <p:nvPr/>
          </p:nvSpPr>
          <p:spPr>
            <a:xfrm>
              <a:off x="1248295"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9" name="Google Shape;2589;p69"/>
            <p:cNvSpPr/>
            <p:nvPr/>
          </p:nvSpPr>
          <p:spPr>
            <a:xfrm>
              <a:off x="1268756" y="439246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0" name="Google Shape;2590;p69"/>
            <p:cNvSpPr/>
            <p:nvPr/>
          </p:nvSpPr>
          <p:spPr>
            <a:xfrm>
              <a:off x="1289216"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1" name="Google Shape;2591;p69"/>
            <p:cNvSpPr/>
            <p:nvPr/>
          </p:nvSpPr>
          <p:spPr>
            <a:xfrm>
              <a:off x="1207375"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2" name="Google Shape;2592;p69"/>
            <p:cNvSpPr/>
            <p:nvPr/>
          </p:nvSpPr>
          <p:spPr>
            <a:xfrm>
              <a:off x="1166454"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3" name="Google Shape;2593;p69"/>
            <p:cNvSpPr/>
            <p:nvPr/>
          </p:nvSpPr>
          <p:spPr>
            <a:xfrm>
              <a:off x="1371057"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4" name="Google Shape;2594;p69"/>
            <p:cNvSpPr/>
            <p:nvPr/>
          </p:nvSpPr>
          <p:spPr>
            <a:xfrm>
              <a:off x="1186914"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5" name="Google Shape;2595;p69"/>
            <p:cNvSpPr/>
            <p:nvPr/>
          </p:nvSpPr>
          <p:spPr>
            <a:xfrm>
              <a:off x="1207375"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6" name="Google Shape;2596;p69"/>
            <p:cNvSpPr/>
            <p:nvPr/>
          </p:nvSpPr>
          <p:spPr>
            <a:xfrm>
              <a:off x="1145994"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7" name="Google Shape;2597;p69"/>
            <p:cNvSpPr/>
            <p:nvPr/>
          </p:nvSpPr>
          <p:spPr>
            <a:xfrm>
              <a:off x="1166454"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8" name="Google Shape;2598;p69"/>
            <p:cNvSpPr/>
            <p:nvPr/>
          </p:nvSpPr>
          <p:spPr>
            <a:xfrm>
              <a:off x="1391517"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9" name="Google Shape;2599;p69"/>
            <p:cNvSpPr/>
            <p:nvPr/>
          </p:nvSpPr>
          <p:spPr>
            <a:xfrm>
              <a:off x="1350597"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0" name="Google Shape;2600;p69"/>
            <p:cNvSpPr/>
            <p:nvPr/>
          </p:nvSpPr>
          <p:spPr>
            <a:xfrm>
              <a:off x="1371057"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1" name="Google Shape;2601;p69"/>
            <p:cNvSpPr/>
            <p:nvPr/>
          </p:nvSpPr>
          <p:spPr>
            <a:xfrm>
              <a:off x="1029711" y="4358616"/>
              <a:ext cx="402726" cy="409207"/>
            </a:xfrm>
            <a:custGeom>
              <a:rect b="b" l="l" r="r" t="t"/>
              <a:pathLst>
                <a:path extrusionOk="0" h="409207" w="402726">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2" name="Google Shape;2602;p69"/>
            <p:cNvSpPr/>
            <p:nvPr/>
          </p:nvSpPr>
          <p:spPr>
            <a:xfrm>
              <a:off x="1357417" y="4651881"/>
              <a:ext cx="13640" cy="34100"/>
            </a:xfrm>
            <a:custGeom>
              <a:rect b="b" l="l" r="r" t="t"/>
              <a:pathLst>
                <a:path extrusionOk="0" h="34100" w="1364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3" name="Google Shape;2603;p69"/>
            <p:cNvSpPr/>
            <p:nvPr/>
          </p:nvSpPr>
          <p:spPr>
            <a:xfrm>
              <a:off x="1145992" y="4583678"/>
              <a:ext cx="40924" cy="40922"/>
            </a:xfrm>
            <a:custGeom>
              <a:rect b="b" l="l" r="r" t="t"/>
              <a:pathLst>
                <a:path extrusionOk="0" h="40922" w="40924">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4" name="Google Shape;2604;p69"/>
            <p:cNvSpPr/>
            <p:nvPr/>
          </p:nvSpPr>
          <p:spPr>
            <a:xfrm>
              <a:off x="1145992" y="4631418"/>
              <a:ext cx="27283" cy="27282"/>
            </a:xfrm>
            <a:custGeom>
              <a:rect b="b" l="l" r="r" t="t"/>
              <a:pathLst>
                <a:path extrusionOk="0" h="27282" w="27283">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5" name="Google Shape;2605;p69"/>
            <p:cNvSpPr/>
            <p:nvPr/>
          </p:nvSpPr>
          <p:spPr>
            <a:xfrm>
              <a:off x="1173274" y="4617865"/>
              <a:ext cx="13640" cy="13554"/>
            </a:xfrm>
            <a:custGeom>
              <a:rect b="b" l="l" r="r" t="t"/>
              <a:pathLst>
                <a:path extrusionOk="0" h="13554" w="13640">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6" name="Google Shape;2606;p69"/>
            <p:cNvSpPr/>
            <p:nvPr/>
          </p:nvSpPr>
          <p:spPr>
            <a:xfrm>
              <a:off x="1186918" y="4583678"/>
              <a:ext cx="34098" cy="34102"/>
            </a:xfrm>
            <a:custGeom>
              <a:rect b="b" l="l" r="r" t="t"/>
              <a:pathLst>
                <a:path extrusionOk="0" h="34102" w="34098">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7" name="Google Shape;2607;p69"/>
            <p:cNvSpPr/>
            <p:nvPr/>
          </p:nvSpPr>
          <p:spPr>
            <a:xfrm>
              <a:off x="1145992" y="4617778"/>
              <a:ext cx="75024" cy="75022"/>
            </a:xfrm>
            <a:custGeom>
              <a:rect b="b" l="l" r="r" t="t"/>
              <a:pathLst>
                <a:path extrusionOk="0" h="75022" w="75024">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8" name="Google Shape;2608;p69"/>
            <p:cNvSpPr/>
            <p:nvPr/>
          </p:nvSpPr>
          <p:spPr>
            <a:xfrm>
              <a:off x="1221015" y="4604225"/>
              <a:ext cx="13640" cy="13554"/>
            </a:xfrm>
            <a:custGeom>
              <a:rect b="b" l="l" r="r" t="t"/>
              <a:pathLst>
                <a:path extrusionOk="0" h="13554" w="13640">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09" name="Google Shape;2609;p69"/>
          <p:cNvGrpSpPr/>
          <p:nvPr/>
        </p:nvGrpSpPr>
        <p:grpSpPr>
          <a:xfrm>
            <a:off x="10731221" y="3651641"/>
            <a:ext cx="375782" cy="375784"/>
            <a:chOff x="10731221" y="3651641"/>
            <a:chExt cx="375782" cy="375784"/>
          </a:xfrm>
        </p:grpSpPr>
        <p:sp>
          <p:nvSpPr>
            <p:cNvPr id="2610" name="Google Shape;2610;p69"/>
            <p:cNvSpPr/>
            <p:nvPr/>
          </p:nvSpPr>
          <p:spPr>
            <a:xfrm>
              <a:off x="10731221" y="3774744"/>
              <a:ext cx="375782" cy="207328"/>
            </a:xfrm>
            <a:custGeom>
              <a:rect b="b" l="l" r="r" t="t"/>
              <a:pathLst>
                <a:path extrusionOk="0" h="207328" w="375782">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1" name="Google Shape;2611;p69"/>
            <p:cNvSpPr/>
            <p:nvPr/>
          </p:nvSpPr>
          <p:spPr>
            <a:xfrm>
              <a:off x="10783036" y="3651641"/>
              <a:ext cx="272281" cy="136062"/>
            </a:xfrm>
            <a:custGeom>
              <a:rect b="b" l="l" r="r" t="t"/>
              <a:pathLst>
                <a:path extrusionOk="0" h="136062" w="272281">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2" name="Google Shape;2612;p69"/>
            <p:cNvSpPr/>
            <p:nvPr/>
          </p:nvSpPr>
          <p:spPr>
            <a:xfrm>
              <a:off x="10823994" y="3690515"/>
              <a:ext cx="190364" cy="97188"/>
            </a:xfrm>
            <a:custGeom>
              <a:rect b="b" l="l" r="r" t="t"/>
              <a:pathLst>
                <a:path extrusionOk="0" h="97188" w="190364">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3" name="Google Shape;2613;p69"/>
            <p:cNvSpPr/>
            <p:nvPr/>
          </p:nvSpPr>
          <p:spPr>
            <a:xfrm>
              <a:off x="10783053" y="3839534"/>
              <a:ext cx="272118" cy="142538"/>
            </a:xfrm>
            <a:custGeom>
              <a:rect b="b" l="l" r="r" t="t"/>
              <a:pathLst>
                <a:path extrusionOk="0" h="142538" w="27211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4" name="Google Shape;2614;p69"/>
            <p:cNvSpPr/>
            <p:nvPr/>
          </p:nvSpPr>
          <p:spPr>
            <a:xfrm>
              <a:off x="10731230" y="3968928"/>
              <a:ext cx="369282" cy="58497"/>
            </a:xfrm>
            <a:custGeom>
              <a:rect b="b" l="l" r="r" t="t"/>
              <a:pathLst>
                <a:path extrusionOk="0" h="58497" w="369282">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5" name="Google Shape;2615;p69"/>
            <p:cNvSpPr/>
            <p:nvPr/>
          </p:nvSpPr>
          <p:spPr>
            <a:xfrm>
              <a:off x="10783053" y="3883656"/>
              <a:ext cx="272118" cy="12958"/>
            </a:xfrm>
            <a:custGeom>
              <a:rect b="b" l="l" r="r" t="t"/>
              <a:pathLst>
                <a:path extrusionOk="0" h="12958" w="27211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6" name="Google Shape;2616;p69"/>
            <p:cNvSpPr/>
            <p:nvPr/>
          </p:nvSpPr>
          <p:spPr>
            <a:xfrm>
              <a:off x="10763616" y="3807139"/>
              <a:ext cx="64790" cy="12958"/>
            </a:xfrm>
            <a:custGeom>
              <a:rect b="b" l="l" r="r" t="t"/>
              <a:pathLst>
                <a:path extrusionOk="0" h="12958" w="64790">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7" name="Google Shape;2617;p69"/>
            <p:cNvSpPr/>
            <p:nvPr/>
          </p:nvSpPr>
          <p:spPr>
            <a:xfrm>
              <a:off x="10763616" y="3826576"/>
              <a:ext cx="51832" cy="12958"/>
            </a:xfrm>
            <a:custGeom>
              <a:rect b="b" l="l" r="r" t="t"/>
              <a:pathLst>
                <a:path extrusionOk="0" h="12958" w="51832">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18" name="Google Shape;2618;p69"/>
          <p:cNvGrpSpPr/>
          <p:nvPr/>
        </p:nvGrpSpPr>
        <p:grpSpPr>
          <a:xfrm>
            <a:off x="10116884" y="3748625"/>
            <a:ext cx="394176" cy="280651"/>
            <a:chOff x="10116884" y="3748625"/>
            <a:chExt cx="394176" cy="280651"/>
          </a:xfrm>
        </p:grpSpPr>
        <p:grpSp>
          <p:nvGrpSpPr>
            <p:cNvPr id="2619" name="Google Shape;2619;p69"/>
            <p:cNvGrpSpPr/>
            <p:nvPr/>
          </p:nvGrpSpPr>
          <p:grpSpPr>
            <a:xfrm>
              <a:off x="10116884" y="3748625"/>
              <a:ext cx="394176" cy="280651"/>
              <a:chOff x="10116884" y="3748625"/>
              <a:chExt cx="394176" cy="280651"/>
            </a:xfrm>
          </p:grpSpPr>
          <p:sp>
            <p:nvSpPr>
              <p:cNvPr id="2620" name="Google Shape;2620;p69"/>
              <p:cNvSpPr/>
              <p:nvPr/>
            </p:nvSpPr>
            <p:spPr>
              <a:xfrm>
                <a:off x="10116884" y="3748625"/>
                <a:ext cx="394176" cy="280651"/>
              </a:xfrm>
              <a:custGeom>
                <a:rect b="b" l="l" r="r" t="t"/>
                <a:pathLst>
                  <a:path extrusionOk="0" h="280651" w="394176">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1" name="Google Shape;2621;p69"/>
              <p:cNvSpPr/>
              <p:nvPr/>
            </p:nvSpPr>
            <p:spPr>
              <a:xfrm>
                <a:off x="10149441" y="3776903"/>
                <a:ext cx="68126" cy="17779"/>
              </a:xfrm>
              <a:custGeom>
                <a:rect b="b" l="l" r="r" t="t"/>
                <a:pathLst>
                  <a:path extrusionOk="0" h="17779" w="68126">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22" name="Google Shape;2622;p69"/>
            <p:cNvGrpSpPr/>
            <p:nvPr/>
          </p:nvGrpSpPr>
          <p:grpSpPr>
            <a:xfrm>
              <a:off x="10157033" y="3822776"/>
              <a:ext cx="150091" cy="150101"/>
              <a:chOff x="10157033" y="3822776"/>
              <a:chExt cx="150091" cy="150101"/>
            </a:xfrm>
          </p:grpSpPr>
          <p:sp>
            <p:nvSpPr>
              <p:cNvPr id="2623" name="Google Shape;2623;p69"/>
              <p:cNvSpPr/>
              <p:nvPr/>
            </p:nvSpPr>
            <p:spPr>
              <a:xfrm>
                <a:off x="10157033" y="3822776"/>
                <a:ext cx="150091" cy="150101"/>
              </a:xfrm>
              <a:custGeom>
                <a:rect b="b" l="l" r="r" t="t"/>
                <a:pathLst>
                  <a:path extrusionOk="0" h="150101" w="15009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4" name="Google Shape;2624;p69"/>
              <p:cNvSpPr/>
              <p:nvPr/>
            </p:nvSpPr>
            <p:spPr>
              <a:xfrm>
                <a:off x="10193832" y="3859604"/>
                <a:ext cx="76493" cy="76484"/>
              </a:xfrm>
              <a:custGeom>
                <a:rect b="b" l="l" r="r" t="t"/>
                <a:pathLst>
                  <a:path extrusionOk="0" h="76484" w="76493">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25" name="Google Shape;2625;p69"/>
            <p:cNvGrpSpPr/>
            <p:nvPr/>
          </p:nvGrpSpPr>
          <p:grpSpPr>
            <a:xfrm>
              <a:off x="10316131" y="3822776"/>
              <a:ext cx="146450" cy="150101"/>
              <a:chOff x="10316131" y="3822776"/>
              <a:chExt cx="146450" cy="150101"/>
            </a:xfrm>
          </p:grpSpPr>
          <p:sp>
            <p:nvSpPr>
              <p:cNvPr id="2626" name="Google Shape;2626;p69"/>
              <p:cNvSpPr/>
              <p:nvPr/>
            </p:nvSpPr>
            <p:spPr>
              <a:xfrm>
                <a:off x="10316131" y="3822776"/>
                <a:ext cx="146450" cy="150101"/>
              </a:xfrm>
              <a:custGeom>
                <a:rect b="b" l="l" r="r" t="t"/>
                <a:pathLst>
                  <a:path extrusionOk="0" h="150101" w="146450">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7" name="Google Shape;2627;p69"/>
              <p:cNvSpPr/>
              <p:nvPr/>
            </p:nvSpPr>
            <p:spPr>
              <a:xfrm>
                <a:off x="10352921" y="3859604"/>
                <a:ext cx="76484" cy="76484"/>
              </a:xfrm>
              <a:custGeom>
                <a:rect b="b" l="l" r="r" t="t"/>
                <a:pathLst>
                  <a:path extrusionOk="0" h="76484" w="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628" name="Google Shape;2628;p69"/>
          <p:cNvSpPr/>
          <p:nvPr/>
        </p:nvSpPr>
        <p:spPr>
          <a:xfrm>
            <a:off x="9528447" y="3659046"/>
            <a:ext cx="385906" cy="385906"/>
          </a:xfrm>
          <a:custGeom>
            <a:rect b="b" l="l" r="r" t="t"/>
            <a:pathLst>
              <a:path extrusionOk="0" h="385906" w="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29" name="Google Shape;2629;p69"/>
          <p:cNvGrpSpPr/>
          <p:nvPr/>
        </p:nvGrpSpPr>
        <p:grpSpPr>
          <a:xfrm>
            <a:off x="8300804" y="3645766"/>
            <a:ext cx="375782" cy="376208"/>
            <a:chOff x="8300804" y="3645766"/>
            <a:chExt cx="375782" cy="376208"/>
          </a:xfrm>
        </p:grpSpPr>
        <p:sp>
          <p:nvSpPr>
            <p:cNvPr id="2630" name="Google Shape;2630;p69"/>
            <p:cNvSpPr/>
            <p:nvPr/>
          </p:nvSpPr>
          <p:spPr>
            <a:xfrm>
              <a:off x="8300804" y="3749856"/>
              <a:ext cx="375782" cy="272118"/>
            </a:xfrm>
            <a:custGeom>
              <a:rect b="b" l="l" r="r" t="t"/>
              <a:pathLst>
                <a:path extrusionOk="0" h="272118" w="375782">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1" name="Google Shape;2631;p69"/>
            <p:cNvSpPr/>
            <p:nvPr/>
          </p:nvSpPr>
          <p:spPr>
            <a:xfrm>
              <a:off x="8482216"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2" name="Google Shape;2632;p69"/>
            <p:cNvSpPr/>
            <p:nvPr/>
          </p:nvSpPr>
          <p:spPr>
            <a:xfrm>
              <a:off x="8611819" y="3646615"/>
              <a:ext cx="64553" cy="116198"/>
            </a:xfrm>
            <a:custGeom>
              <a:rect b="b" l="l" r="r" t="t"/>
              <a:pathLst>
                <a:path extrusionOk="0" h="116198" w="64553">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3" name="Google Shape;2633;p69"/>
            <p:cNvSpPr/>
            <p:nvPr/>
          </p:nvSpPr>
          <p:spPr>
            <a:xfrm>
              <a:off x="8559748" y="3645766"/>
              <a:ext cx="64983" cy="117048"/>
            </a:xfrm>
            <a:custGeom>
              <a:rect b="b" l="l" r="r" t="t"/>
              <a:pathLst>
                <a:path extrusionOk="0" h="117048" w="64983">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4" name="Google Shape;2634;p69"/>
            <p:cNvSpPr/>
            <p:nvPr/>
          </p:nvSpPr>
          <p:spPr>
            <a:xfrm>
              <a:off x="8333199" y="3717461"/>
              <a:ext cx="142538" cy="45353"/>
            </a:xfrm>
            <a:custGeom>
              <a:rect b="b" l="l" r="r" t="t"/>
              <a:pathLst>
                <a:path extrusionOk="0" h="45353" w="142538">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5" name="Google Shape;2635;p69"/>
            <p:cNvSpPr/>
            <p:nvPr/>
          </p:nvSpPr>
          <p:spPr>
            <a:xfrm>
              <a:off x="8320241" y="3808167"/>
              <a:ext cx="155496" cy="155496"/>
            </a:xfrm>
            <a:custGeom>
              <a:rect b="b" l="l" r="r" t="t"/>
              <a:pathLst>
                <a:path extrusionOk="0" h="155496" w="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6" name="Google Shape;2636;p69"/>
            <p:cNvSpPr/>
            <p:nvPr/>
          </p:nvSpPr>
          <p:spPr>
            <a:xfrm>
              <a:off x="8359115" y="3847041"/>
              <a:ext cx="77748" cy="77748"/>
            </a:xfrm>
            <a:custGeom>
              <a:rect b="b" l="l" r="r" t="t"/>
              <a:pathLst>
                <a:path extrusionOk="0" h="77748" w="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7" name="Google Shape;2637;p69"/>
            <p:cNvSpPr/>
            <p:nvPr/>
          </p:nvSpPr>
          <p:spPr>
            <a:xfrm>
              <a:off x="8508132"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8" name="Google Shape;2638;p69"/>
            <p:cNvSpPr/>
            <p:nvPr/>
          </p:nvSpPr>
          <p:spPr>
            <a:xfrm>
              <a:off x="8534048"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9" name="Google Shape;2639;p69"/>
            <p:cNvSpPr/>
            <p:nvPr/>
          </p:nvSpPr>
          <p:spPr>
            <a:xfrm>
              <a:off x="8559964"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0" name="Google Shape;2640;p69"/>
            <p:cNvSpPr/>
            <p:nvPr/>
          </p:nvSpPr>
          <p:spPr>
            <a:xfrm>
              <a:off x="8585880"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1" name="Google Shape;2641;p69"/>
            <p:cNvSpPr/>
            <p:nvPr/>
          </p:nvSpPr>
          <p:spPr>
            <a:xfrm>
              <a:off x="8611796"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2" name="Google Shape;2642;p69"/>
            <p:cNvSpPr/>
            <p:nvPr/>
          </p:nvSpPr>
          <p:spPr>
            <a:xfrm>
              <a:off x="8637712" y="3756335"/>
              <a:ext cx="12958" cy="259160"/>
            </a:xfrm>
            <a:custGeom>
              <a:rect b="b" l="l" r="r" t="t"/>
              <a:pathLst>
                <a:path extrusionOk="0" h="259160" w="12958">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43" name="Google Shape;2643;p69"/>
          <p:cNvGrpSpPr/>
          <p:nvPr/>
        </p:nvGrpSpPr>
        <p:grpSpPr>
          <a:xfrm>
            <a:off x="8901131" y="3659290"/>
            <a:ext cx="385905" cy="388680"/>
            <a:chOff x="8901131" y="3659290"/>
            <a:chExt cx="385905" cy="388680"/>
          </a:xfrm>
        </p:grpSpPr>
        <p:sp>
          <p:nvSpPr>
            <p:cNvPr id="2644" name="Google Shape;2644;p69"/>
            <p:cNvSpPr/>
            <p:nvPr/>
          </p:nvSpPr>
          <p:spPr>
            <a:xfrm>
              <a:off x="9110163" y="3662063"/>
              <a:ext cx="176873" cy="385906"/>
            </a:xfrm>
            <a:custGeom>
              <a:rect b="b" l="l" r="r" t="t"/>
              <a:pathLst>
                <a:path extrusionOk="0" h="385906" w="176873">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5" name="Google Shape;2645;p69"/>
            <p:cNvSpPr/>
            <p:nvPr/>
          </p:nvSpPr>
          <p:spPr>
            <a:xfrm>
              <a:off x="8901131" y="3659290"/>
              <a:ext cx="176873" cy="388680"/>
            </a:xfrm>
            <a:custGeom>
              <a:rect b="b" l="l" r="r" t="t"/>
              <a:pathLst>
                <a:path extrusionOk="0" h="388680" w="176873">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46" name="Google Shape;2646;p69"/>
          <p:cNvGrpSpPr/>
          <p:nvPr/>
        </p:nvGrpSpPr>
        <p:grpSpPr>
          <a:xfrm>
            <a:off x="7801518" y="3670726"/>
            <a:ext cx="144608" cy="381239"/>
            <a:chOff x="7801518" y="3670726"/>
            <a:chExt cx="144608" cy="381239"/>
          </a:xfrm>
        </p:grpSpPr>
        <p:sp>
          <p:nvSpPr>
            <p:cNvPr id="2647" name="Google Shape;2647;p69"/>
            <p:cNvSpPr/>
            <p:nvPr/>
          </p:nvSpPr>
          <p:spPr>
            <a:xfrm>
              <a:off x="7801518" y="3670726"/>
              <a:ext cx="144608" cy="381239"/>
            </a:xfrm>
            <a:custGeom>
              <a:rect b="b" l="l" r="r" t="t"/>
              <a:pathLst>
                <a:path extrusionOk="0" h="381239" w="144608">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8" name="Google Shape;2648;p69"/>
            <p:cNvSpPr/>
            <p:nvPr/>
          </p:nvSpPr>
          <p:spPr>
            <a:xfrm>
              <a:off x="7867249" y="3828480"/>
              <a:ext cx="13146" cy="65730"/>
            </a:xfrm>
            <a:custGeom>
              <a:rect b="b" l="l" r="r" t="t"/>
              <a:pathLst>
                <a:path extrusionOk="0" h="65730" w="13146">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9" name="Google Shape;2649;p69"/>
            <p:cNvSpPr/>
            <p:nvPr/>
          </p:nvSpPr>
          <p:spPr>
            <a:xfrm>
              <a:off x="7840957" y="3854772"/>
              <a:ext cx="65730" cy="13146"/>
            </a:xfrm>
            <a:custGeom>
              <a:rect b="b" l="l" r="r" t="t"/>
              <a:pathLst>
                <a:path extrusionOk="0" h="13146" w="65730">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0" name="Google Shape;2650;p69"/>
            <p:cNvSpPr/>
            <p:nvPr/>
          </p:nvSpPr>
          <p:spPr>
            <a:xfrm>
              <a:off x="7827811"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1" name="Google Shape;2651;p69"/>
            <p:cNvSpPr/>
            <p:nvPr/>
          </p:nvSpPr>
          <p:spPr>
            <a:xfrm>
              <a:off x="7860676"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2" name="Google Shape;2652;p69"/>
            <p:cNvSpPr/>
            <p:nvPr/>
          </p:nvSpPr>
          <p:spPr>
            <a:xfrm>
              <a:off x="7893542"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3" name="Google Shape;2653;p69"/>
            <p:cNvSpPr/>
            <p:nvPr/>
          </p:nvSpPr>
          <p:spPr>
            <a:xfrm>
              <a:off x="7827811"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4" name="Google Shape;2654;p69"/>
            <p:cNvSpPr/>
            <p:nvPr/>
          </p:nvSpPr>
          <p:spPr>
            <a:xfrm>
              <a:off x="7860676"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5" name="Google Shape;2655;p69"/>
            <p:cNvSpPr/>
            <p:nvPr/>
          </p:nvSpPr>
          <p:spPr>
            <a:xfrm>
              <a:off x="7893542"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6" name="Google Shape;2656;p69"/>
            <p:cNvSpPr/>
            <p:nvPr/>
          </p:nvSpPr>
          <p:spPr>
            <a:xfrm>
              <a:off x="7827811"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7" name="Google Shape;2657;p69"/>
            <p:cNvSpPr/>
            <p:nvPr/>
          </p:nvSpPr>
          <p:spPr>
            <a:xfrm>
              <a:off x="7860676"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8" name="Google Shape;2658;p69"/>
            <p:cNvSpPr/>
            <p:nvPr/>
          </p:nvSpPr>
          <p:spPr>
            <a:xfrm>
              <a:off x="7893542"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9" name="Google Shape;2659;p69"/>
            <p:cNvSpPr/>
            <p:nvPr/>
          </p:nvSpPr>
          <p:spPr>
            <a:xfrm>
              <a:off x="7827811"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0" name="Google Shape;2660;p69"/>
            <p:cNvSpPr/>
            <p:nvPr/>
          </p:nvSpPr>
          <p:spPr>
            <a:xfrm>
              <a:off x="7860676"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1" name="Google Shape;2661;p69"/>
            <p:cNvSpPr/>
            <p:nvPr/>
          </p:nvSpPr>
          <p:spPr>
            <a:xfrm>
              <a:off x="7893542"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2" name="Google Shape;2662;p69"/>
            <p:cNvSpPr/>
            <p:nvPr/>
          </p:nvSpPr>
          <p:spPr>
            <a:xfrm>
              <a:off x="7821238" y="3907357"/>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3" name="Google Shape;2663;p69"/>
            <p:cNvSpPr/>
            <p:nvPr/>
          </p:nvSpPr>
          <p:spPr>
            <a:xfrm>
              <a:off x="7880396" y="3907357"/>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4" name="Google Shape;2664;p69"/>
            <p:cNvSpPr/>
            <p:nvPr/>
          </p:nvSpPr>
          <p:spPr>
            <a:xfrm>
              <a:off x="7821238" y="3933650"/>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5" name="Google Shape;2665;p69"/>
            <p:cNvSpPr/>
            <p:nvPr/>
          </p:nvSpPr>
          <p:spPr>
            <a:xfrm>
              <a:off x="7880396" y="3933650"/>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6" name="Google Shape;2666;p69"/>
          <p:cNvGrpSpPr/>
          <p:nvPr/>
        </p:nvGrpSpPr>
        <p:grpSpPr>
          <a:xfrm>
            <a:off x="7098527" y="3650998"/>
            <a:ext cx="414125" cy="420679"/>
            <a:chOff x="7098527" y="3650998"/>
            <a:chExt cx="414125" cy="420679"/>
          </a:xfrm>
        </p:grpSpPr>
        <p:sp>
          <p:nvSpPr>
            <p:cNvPr id="2667" name="Google Shape;2667;p69"/>
            <p:cNvSpPr/>
            <p:nvPr/>
          </p:nvSpPr>
          <p:spPr>
            <a:xfrm>
              <a:off x="7183021" y="3650998"/>
              <a:ext cx="144291" cy="84130"/>
            </a:xfrm>
            <a:custGeom>
              <a:rect b="b" l="l" r="r" t="t"/>
              <a:pathLst>
                <a:path extrusionOk="0" h="84130" w="144291">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8" name="Google Shape;2668;p69"/>
            <p:cNvSpPr/>
            <p:nvPr/>
          </p:nvSpPr>
          <p:spPr>
            <a:xfrm>
              <a:off x="7211167" y="3742140"/>
              <a:ext cx="146768" cy="43280"/>
            </a:xfrm>
            <a:custGeom>
              <a:rect b="b" l="l" r="r" t="t"/>
              <a:pathLst>
                <a:path extrusionOk="0" h="43280" w="146768">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9" name="Google Shape;2669;p69"/>
            <p:cNvSpPr/>
            <p:nvPr/>
          </p:nvSpPr>
          <p:spPr>
            <a:xfrm>
              <a:off x="7148065" y="3833287"/>
              <a:ext cx="105169" cy="112180"/>
            </a:xfrm>
            <a:custGeom>
              <a:rect b="b" l="l" r="r" t="t"/>
              <a:pathLst>
                <a:path extrusionOk="0" h="112180" w="105169">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0" name="Google Shape;2670;p69"/>
            <p:cNvSpPr/>
            <p:nvPr/>
          </p:nvSpPr>
          <p:spPr>
            <a:xfrm>
              <a:off x="7098527" y="3784208"/>
              <a:ext cx="414125" cy="287469"/>
            </a:xfrm>
            <a:custGeom>
              <a:rect b="b" l="l" r="r" t="t"/>
              <a:pathLst>
                <a:path extrusionOk="0" h="287469" w="414125">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71" name="Google Shape;2671;p69"/>
          <p:cNvGrpSpPr/>
          <p:nvPr/>
        </p:nvGrpSpPr>
        <p:grpSpPr>
          <a:xfrm>
            <a:off x="6491798" y="3716938"/>
            <a:ext cx="354551" cy="329470"/>
            <a:chOff x="6491798" y="3716938"/>
            <a:chExt cx="354551" cy="329470"/>
          </a:xfrm>
        </p:grpSpPr>
        <p:sp>
          <p:nvSpPr>
            <p:cNvPr id="2672" name="Google Shape;2672;p69"/>
            <p:cNvSpPr/>
            <p:nvPr/>
          </p:nvSpPr>
          <p:spPr>
            <a:xfrm>
              <a:off x="6491798" y="3716938"/>
              <a:ext cx="354551" cy="235417"/>
            </a:xfrm>
            <a:custGeom>
              <a:rect b="b" l="l" r="r" t="t"/>
              <a:pathLst>
                <a:path extrusionOk="0" h="235417" w="354551">
                  <a:moveTo>
                    <a:pt x="351666" y="-9584"/>
                  </a:moveTo>
                  <a:lnTo>
                    <a:pt x="351666" y="225833"/>
                  </a:lnTo>
                  <a:lnTo>
                    <a:pt x="-2886" y="225833"/>
                  </a:lnTo>
                  <a:lnTo>
                    <a:pt x="-2886" y="-9584"/>
                  </a:lnTo>
                  <a:close/>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3" name="Google Shape;2673;p69"/>
            <p:cNvSpPr/>
            <p:nvPr/>
          </p:nvSpPr>
          <p:spPr>
            <a:xfrm>
              <a:off x="6525431" y="3919294"/>
              <a:ext cx="287289" cy="5937"/>
            </a:xfrm>
            <a:custGeom>
              <a:rect b="b" l="l" r="r" t="t"/>
              <a:pathLst>
                <a:path extrusionOk="0" h="5937" w="287289">
                  <a:moveTo>
                    <a:pt x="36" y="-27"/>
                  </a:moveTo>
                  <a:lnTo>
                    <a:pt x="287325" y="-27"/>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4" name="Google Shape;2674;p69"/>
            <p:cNvSpPr/>
            <p:nvPr/>
          </p:nvSpPr>
          <p:spPr>
            <a:xfrm>
              <a:off x="6636013" y="3952355"/>
              <a:ext cx="66122" cy="55861"/>
            </a:xfrm>
            <a:custGeom>
              <a:rect b="b" l="l" r="r" t="t"/>
              <a:pathLst>
                <a:path extrusionOk="0" h="55861" w="66122">
                  <a:moveTo>
                    <a:pt x="63236" y="-9815"/>
                  </a:moveTo>
                  <a:lnTo>
                    <a:pt x="63236" y="46046"/>
                  </a:lnTo>
                  <a:lnTo>
                    <a:pt x="-2886" y="46046"/>
                  </a:lnTo>
                  <a:lnTo>
                    <a:pt x="-2886" y="-9815"/>
                  </a:lnTo>
                  <a:close/>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5" name="Google Shape;2675;p69"/>
            <p:cNvSpPr/>
            <p:nvPr/>
          </p:nvSpPr>
          <p:spPr>
            <a:xfrm>
              <a:off x="6600672" y="3981996"/>
              <a:ext cx="136804" cy="64412"/>
            </a:xfrm>
            <a:custGeom>
              <a:rect b="b" l="l" r="r" t="t"/>
              <a:pathLst>
                <a:path extrusionOk="0" h="64412" w="136804">
                  <a:moveTo>
                    <a:pt x="98577" y="-9869"/>
                  </a:moveTo>
                  <a:lnTo>
                    <a:pt x="118528" y="-9869"/>
                  </a:lnTo>
                  <a:lnTo>
                    <a:pt x="133918" y="54543"/>
                  </a:lnTo>
                  <a:lnTo>
                    <a:pt x="-2886" y="54543"/>
                  </a:lnTo>
                  <a:lnTo>
                    <a:pt x="11364" y="-9869"/>
                  </a:lnTo>
                  <a:lnTo>
                    <a:pt x="30745" y="-9869"/>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6" name="Google Shape;2676;p69"/>
            <p:cNvSpPr/>
            <p:nvPr/>
          </p:nvSpPr>
          <p:spPr>
            <a:xfrm>
              <a:off x="6644565" y="3952355"/>
              <a:ext cx="49021" cy="24511"/>
            </a:xfrm>
            <a:custGeom>
              <a:rect b="b" l="l" r="r" t="t"/>
              <a:pathLst>
                <a:path extrusionOk="0" h="24511" w="49021">
                  <a:moveTo>
                    <a:pt x="49058" y="-27"/>
                  </a:moveTo>
                  <a:cubicBezTo>
                    <a:pt x="49058" y="13653"/>
                    <a:pt x="38227" y="24484"/>
                    <a:pt x="24547" y="24484"/>
                  </a:cubicBezTo>
                  <a:cubicBezTo>
                    <a:pt x="10866" y="24484"/>
                    <a:pt x="36" y="14223"/>
                    <a:pt x="36" y="-27"/>
                  </a:cubicBezTo>
                </a:path>
              </a:pathLst>
            </a:custGeom>
            <a:noFill/>
            <a:ln cap="flat" cmpd="sng" w="116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7" name="Google Shape;2677;p69"/>
            <p:cNvSpPr/>
            <p:nvPr/>
          </p:nvSpPr>
          <p:spPr>
            <a:xfrm>
              <a:off x="6539110" y="3763679"/>
              <a:ext cx="255368" cy="127114"/>
            </a:xfrm>
            <a:custGeom>
              <a:rect b="b" l="l" r="r" t="t"/>
              <a:pathLst>
                <a:path extrusionOk="0" h="127114" w="255368">
                  <a:moveTo>
                    <a:pt x="-2882" y="117541"/>
                  </a:moveTo>
                  <a:lnTo>
                    <a:pt x="47279" y="67380"/>
                  </a:lnTo>
                  <a:lnTo>
                    <a:pt x="85470" y="99301"/>
                  </a:lnTo>
                  <a:lnTo>
                    <a:pt x="127082" y="55979"/>
                  </a:lnTo>
                  <a:lnTo>
                    <a:pt x="160143" y="82770"/>
                  </a:lnTo>
                  <a:lnTo>
                    <a:pt x="252486" y="-9573"/>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78" name="Google Shape;2678;p69"/>
          <p:cNvGrpSpPr/>
          <p:nvPr/>
        </p:nvGrpSpPr>
        <p:grpSpPr>
          <a:xfrm>
            <a:off x="5893944" y="3677749"/>
            <a:ext cx="361968" cy="366599"/>
            <a:chOff x="5893944" y="3677749"/>
            <a:chExt cx="361968" cy="366599"/>
          </a:xfrm>
        </p:grpSpPr>
        <p:sp>
          <p:nvSpPr>
            <p:cNvPr id="2679" name="Google Shape;2679;p69"/>
            <p:cNvSpPr/>
            <p:nvPr/>
          </p:nvSpPr>
          <p:spPr>
            <a:xfrm>
              <a:off x="6144068" y="3742644"/>
              <a:ext cx="42317" cy="42317"/>
            </a:xfrm>
            <a:custGeom>
              <a:rect b="b" l="l" r="r" t="t"/>
              <a:pathLst>
                <a:path extrusionOk="0" h="42317" w="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noFill/>
            <a:ln cap="flat" cmpd="sng" w="16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0" name="Google Shape;2680;p69"/>
            <p:cNvSpPr/>
            <p:nvPr/>
          </p:nvSpPr>
          <p:spPr>
            <a:xfrm>
              <a:off x="5893944" y="3677749"/>
              <a:ext cx="361968" cy="366599"/>
            </a:xfrm>
            <a:custGeom>
              <a:rect b="b" l="l" r="r" t="t"/>
              <a:pathLst>
                <a:path extrusionOk="0" h="366599" w="361968">
                  <a:moveTo>
                    <a:pt x="359078" y="140669"/>
                  </a:moveTo>
                  <a:lnTo>
                    <a:pt x="154554" y="362944"/>
                  </a:lnTo>
                  <a:lnTo>
                    <a:pt x="-2890" y="218619"/>
                  </a:lnTo>
                  <a:lnTo>
                    <a:pt x="201633" y="-3656"/>
                  </a:lnTo>
                  <a:lnTo>
                    <a:pt x="342099" y="13324"/>
                  </a:lnTo>
                  <a:close/>
                </a:path>
              </a:pathLst>
            </a:custGeom>
            <a:noFill/>
            <a:ln cap="rnd" cmpd="sng" w="16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1" name="Google Shape;2681;p69"/>
            <p:cNvSpPr/>
            <p:nvPr/>
          </p:nvSpPr>
          <p:spPr>
            <a:xfrm>
              <a:off x="5984243" y="3789658"/>
              <a:ext cx="92614" cy="103419"/>
            </a:xfrm>
            <a:custGeom>
              <a:rect b="b" l="l" r="r" t="t"/>
              <a:pathLst>
                <a:path extrusionOk="0" h="103419" w="92614">
                  <a:moveTo>
                    <a:pt x="-2838" y="99787"/>
                  </a:moveTo>
                  <a:lnTo>
                    <a:pt x="89776" y="-3633"/>
                  </a:lnTo>
                </a:path>
              </a:pathLst>
            </a:custGeom>
            <a:noFill/>
            <a:ln cap="rnd" cmpd="sng" w="16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82" name="Google Shape;2682;p69"/>
          <p:cNvGrpSpPr/>
          <p:nvPr/>
        </p:nvGrpSpPr>
        <p:grpSpPr>
          <a:xfrm>
            <a:off x="7080770" y="4375912"/>
            <a:ext cx="403849" cy="403849"/>
            <a:chOff x="7080770" y="4375912"/>
            <a:chExt cx="403849" cy="403849"/>
          </a:xfrm>
        </p:grpSpPr>
        <p:sp>
          <p:nvSpPr>
            <p:cNvPr id="2683" name="Google Shape;2683;p69"/>
            <p:cNvSpPr/>
            <p:nvPr/>
          </p:nvSpPr>
          <p:spPr>
            <a:xfrm>
              <a:off x="7080770" y="4375912"/>
              <a:ext cx="403849" cy="403849"/>
            </a:xfrm>
            <a:custGeom>
              <a:rect b="b" l="l" r="r" t="t"/>
              <a:pathLst>
                <a:path extrusionOk="0" h="403849" w="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4" name="Google Shape;2684;p69"/>
            <p:cNvSpPr/>
            <p:nvPr/>
          </p:nvSpPr>
          <p:spPr>
            <a:xfrm>
              <a:off x="7240627" y="4426393"/>
              <a:ext cx="84135" cy="84135"/>
            </a:xfrm>
            <a:custGeom>
              <a:rect b="b" l="l" r="r" t="t"/>
              <a:pathLst>
                <a:path extrusionOk="0" h="84135" w="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85" name="Google Shape;2685;p69"/>
          <p:cNvGrpSpPr/>
          <p:nvPr/>
        </p:nvGrpSpPr>
        <p:grpSpPr>
          <a:xfrm>
            <a:off x="6479064" y="4343647"/>
            <a:ext cx="431365" cy="416986"/>
            <a:chOff x="6479064" y="4343647"/>
            <a:chExt cx="431365" cy="416986"/>
          </a:xfrm>
        </p:grpSpPr>
        <p:sp>
          <p:nvSpPr>
            <p:cNvPr id="2686" name="Google Shape;2686;p69"/>
            <p:cNvSpPr/>
            <p:nvPr/>
          </p:nvSpPr>
          <p:spPr>
            <a:xfrm>
              <a:off x="6479064" y="4343647"/>
              <a:ext cx="431365" cy="416986"/>
            </a:xfrm>
            <a:custGeom>
              <a:rect b="b" l="l" r="r" t="t"/>
              <a:pathLst>
                <a:path extrusionOk="0" h="416986" w="431365">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7" name="Google Shape;2687;p69"/>
            <p:cNvSpPr/>
            <p:nvPr/>
          </p:nvSpPr>
          <p:spPr>
            <a:xfrm>
              <a:off x="6515005" y="4386791"/>
              <a:ext cx="57520" cy="35939"/>
            </a:xfrm>
            <a:custGeom>
              <a:rect b="b" l="l" r="r" t="t"/>
              <a:pathLst>
                <a:path extrusionOk="0" h="35939" w="57520">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8" name="Google Shape;2688;p69"/>
            <p:cNvSpPr/>
            <p:nvPr/>
          </p:nvSpPr>
          <p:spPr>
            <a:xfrm>
              <a:off x="6816967" y="4386784"/>
              <a:ext cx="57520" cy="35946"/>
            </a:xfrm>
            <a:custGeom>
              <a:rect b="b" l="l" r="r" t="t"/>
              <a:pathLst>
                <a:path extrusionOk="0" h="35946" w="57520">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89" name="Google Shape;2689;p69"/>
          <p:cNvGrpSpPr/>
          <p:nvPr/>
        </p:nvGrpSpPr>
        <p:grpSpPr>
          <a:xfrm>
            <a:off x="5263599" y="4383226"/>
            <a:ext cx="281627" cy="394278"/>
            <a:chOff x="5263599" y="4383226"/>
            <a:chExt cx="281627" cy="394278"/>
          </a:xfrm>
        </p:grpSpPr>
        <p:sp>
          <p:nvSpPr>
            <p:cNvPr id="2690" name="Google Shape;2690;p69"/>
            <p:cNvSpPr/>
            <p:nvPr/>
          </p:nvSpPr>
          <p:spPr>
            <a:xfrm>
              <a:off x="5263599" y="4383226"/>
              <a:ext cx="281627" cy="394278"/>
            </a:xfrm>
            <a:custGeom>
              <a:rect b="b" l="l" r="r" t="t"/>
              <a:pathLst>
                <a:path extrusionOk="0" h="394278" w="281627">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1" name="Google Shape;2691;p69"/>
            <p:cNvSpPr/>
            <p:nvPr/>
          </p:nvSpPr>
          <p:spPr>
            <a:xfrm>
              <a:off x="5305843" y="4608528"/>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2" name="Google Shape;2692;p69"/>
          <p:cNvGrpSpPr/>
          <p:nvPr/>
        </p:nvGrpSpPr>
        <p:grpSpPr>
          <a:xfrm>
            <a:off x="4656753" y="4401264"/>
            <a:ext cx="296563" cy="377444"/>
            <a:chOff x="4656753" y="4401264"/>
            <a:chExt cx="296563" cy="377444"/>
          </a:xfrm>
        </p:grpSpPr>
        <p:sp>
          <p:nvSpPr>
            <p:cNvPr id="2693" name="Google Shape;2693;p69"/>
            <p:cNvSpPr/>
            <p:nvPr/>
          </p:nvSpPr>
          <p:spPr>
            <a:xfrm>
              <a:off x="4656753" y="4401264"/>
              <a:ext cx="67400" cy="67400"/>
            </a:xfrm>
            <a:custGeom>
              <a:rect b="b" l="l" r="r" t="t"/>
              <a:pathLst>
                <a:path extrusionOk="0" h="67400" w="6740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4" name="Google Shape;2694;p69"/>
            <p:cNvSpPr/>
            <p:nvPr/>
          </p:nvSpPr>
          <p:spPr>
            <a:xfrm>
              <a:off x="4697194" y="4441704"/>
              <a:ext cx="26960" cy="26960"/>
            </a:xfrm>
            <a:custGeom>
              <a:rect b="b" l="l" r="r" t="t"/>
              <a:pathLst>
                <a:path extrusionOk="0" h="26960" w="26960">
                  <a:moveTo>
                    <a:pt x="26960" y="26960"/>
                  </a:moveTo>
                  <a:lnTo>
                    <a:pt x="26960" y="0"/>
                  </a:lnTo>
                  <a:cubicBezTo>
                    <a:pt x="12132" y="0"/>
                    <a:pt x="0" y="12132"/>
                    <a:pt x="0" y="26960"/>
                  </a:cubicBezTo>
                  <a:lnTo>
                    <a:pt x="26960" y="269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5" name="Google Shape;2695;p69"/>
            <p:cNvSpPr/>
            <p:nvPr/>
          </p:nvSpPr>
          <p:spPr>
            <a:xfrm>
              <a:off x="4697194" y="4401264"/>
              <a:ext cx="256122" cy="377444"/>
            </a:xfrm>
            <a:custGeom>
              <a:rect b="b" l="l" r="r" t="t"/>
              <a:pathLst>
                <a:path extrusionOk="0" h="377444" w="256122">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6" name="Google Shape;2696;p69"/>
          <p:cNvGrpSpPr/>
          <p:nvPr/>
        </p:nvGrpSpPr>
        <p:grpSpPr>
          <a:xfrm>
            <a:off x="4031826" y="4428608"/>
            <a:ext cx="394278" cy="309790"/>
            <a:chOff x="4031826" y="4428608"/>
            <a:chExt cx="394278" cy="309790"/>
          </a:xfrm>
        </p:grpSpPr>
        <p:sp>
          <p:nvSpPr>
            <p:cNvPr id="2697" name="Google Shape;2697;p69"/>
            <p:cNvSpPr/>
            <p:nvPr/>
          </p:nvSpPr>
          <p:spPr>
            <a:xfrm>
              <a:off x="4031826" y="4428608"/>
              <a:ext cx="394278" cy="309790"/>
            </a:xfrm>
            <a:custGeom>
              <a:rect b="b" l="l" r="r" t="t"/>
              <a:pathLst>
                <a:path extrusionOk="0" h="309790" w="394278">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8" name="Google Shape;2698;p69"/>
            <p:cNvSpPr/>
            <p:nvPr/>
          </p:nvSpPr>
          <p:spPr>
            <a:xfrm>
              <a:off x="4271210" y="4428608"/>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9" name="Google Shape;2699;p69"/>
            <p:cNvSpPr/>
            <p:nvPr/>
          </p:nvSpPr>
          <p:spPr>
            <a:xfrm>
              <a:off x="4158559" y="4710236"/>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00" name="Google Shape;2700;p69"/>
          <p:cNvSpPr/>
          <p:nvPr/>
        </p:nvSpPr>
        <p:spPr>
          <a:xfrm>
            <a:off x="3462084" y="4442690"/>
            <a:ext cx="394278" cy="309790"/>
          </a:xfrm>
          <a:custGeom>
            <a:rect b="b" l="l" r="r" t="t"/>
            <a:pathLst>
              <a:path extrusionOk="0" h="309790" w="394278">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01" name="Google Shape;2701;p69"/>
          <p:cNvGrpSpPr/>
          <p:nvPr/>
        </p:nvGrpSpPr>
        <p:grpSpPr>
          <a:xfrm>
            <a:off x="2825228" y="4475501"/>
            <a:ext cx="378009" cy="229505"/>
            <a:chOff x="2825228" y="4475501"/>
            <a:chExt cx="378009" cy="229505"/>
          </a:xfrm>
        </p:grpSpPr>
        <p:sp>
          <p:nvSpPr>
            <p:cNvPr id="2702" name="Google Shape;2702;p69"/>
            <p:cNvSpPr/>
            <p:nvPr/>
          </p:nvSpPr>
          <p:spPr>
            <a:xfrm>
              <a:off x="2825228" y="4475501"/>
              <a:ext cx="378009" cy="229505"/>
            </a:xfrm>
            <a:custGeom>
              <a:rect b="b" l="l" r="r" t="t"/>
              <a:pathLst>
                <a:path extrusionOk="0" h="229505" w="378009">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3" name="Google Shape;2703;p69"/>
            <p:cNvSpPr/>
            <p:nvPr/>
          </p:nvSpPr>
          <p:spPr>
            <a:xfrm>
              <a:off x="3081735" y="4583504"/>
              <a:ext cx="67501" cy="67501"/>
            </a:xfrm>
            <a:custGeom>
              <a:rect b="b" l="l" r="r" t="t"/>
              <a:pathLst>
                <a:path extrusionOk="0" h="67501" w="67501">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4" name="Google Shape;2704;p69"/>
            <p:cNvSpPr/>
            <p:nvPr/>
          </p:nvSpPr>
          <p:spPr>
            <a:xfrm>
              <a:off x="3122236" y="4624005"/>
              <a:ext cx="27000" cy="27000"/>
            </a:xfrm>
            <a:custGeom>
              <a:rect b="b" l="l" r="r" t="t"/>
              <a:pathLst>
                <a:path extrusionOk="0" h="27000" w="27000">
                  <a:moveTo>
                    <a:pt x="0" y="27001"/>
                  </a:moveTo>
                  <a:lnTo>
                    <a:pt x="27001" y="27001"/>
                  </a:lnTo>
                  <a:lnTo>
                    <a:pt x="27001" y="0"/>
                  </a:lnTo>
                  <a:cubicBezTo>
                    <a:pt x="12150" y="0"/>
                    <a:pt x="0" y="12150"/>
                    <a:pt x="0" y="27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05" name="Google Shape;2705;p69"/>
          <p:cNvGrpSpPr/>
          <p:nvPr/>
        </p:nvGrpSpPr>
        <p:grpSpPr>
          <a:xfrm>
            <a:off x="2250488" y="4421501"/>
            <a:ext cx="378009" cy="324007"/>
            <a:chOff x="2250488" y="4421501"/>
            <a:chExt cx="378009" cy="324007"/>
          </a:xfrm>
        </p:grpSpPr>
        <p:sp>
          <p:nvSpPr>
            <p:cNvPr id="2706" name="Google Shape;2706;p69"/>
            <p:cNvSpPr/>
            <p:nvPr/>
          </p:nvSpPr>
          <p:spPr>
            <a:xfrm>
              <a:off x="2533995" y="4462002"/>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7" name="Google Shape;2707;p69"/>
            <p:cNvSpPr/>
            <p:nvPr/>
          </p:nvSpPr>
          <p:spPr>
            <a:xfrm>
              <a:off x="2317990" y="4421501"/>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8" name="Google Shape;2708;p69"/>
            <p:cNvSpPr/>
            <p:nvPr/>
          </p:nvSpPr>
          <p:spPr>
            <a:xfrm>
              <a:off x="2371991" y="4502503"/>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9" name="Google Shape;2709;p69"/>
            <p:cNvSpPr/>
            <p:nvPr/>
          </p:nvSpPr>
          <p:spPr>
            <a:xfrm>
              <a:off x="2250488" y="4475502"/>
              <a:ext cx="378009" cy="270006"/>
            </a:xfrm>
            <a:custGeom>
              <a:rect b="b" l="l" r="r" t="t"/>
              <a:pathLst>
                <a:path extrusionOk="0" h="270006" w="378009">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10" name="Google Shape;2710;p69"/>
          <p:cNvGrpSpPr/>
          <p:nvPr/>
        </p:nvGrpSpPr>
        <p:grpSpPr>
          <a:xfrm>
            <a:off x="1656604" y="4415148"/>
            <a:ext cx="413927" cy="325228"/>
            <a:chOff x="1656604" y="4415148"/>
            <a:chExt cx="413927" cy="325228"/>
          </a:xfrm>
        </p:grpSpPr>
        <p:sp>
          <p:nvSpPr>
            <p:cNvPr id="2711" name="Google Shape;2711;p69"/>
            <p:cNvSpPr/>
            <p:nvPr/>
          </p:nvSpPr>
          <p:spPr>
            <a:xfrm>
              <a:off x="1656604" y="4415148"/>
              <a:ext cx="413927" cy="325228"/>
            </a:xfrm>
            <a:custGeom>
              <a:rect b="b" l="l" r="r" t="t"/>
              <a:pathLst>
                <a:path extrusionOk="0" h="325228" w="413927">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2" name="Google Shape;2712;p69"/>
            <p:cNvSpPr/>
            <p:nvPr/>
          </p:nvSpPr>
          <p:spPr>
            <a:xfrm>
              <a:off x="1774869" y="4489064"/>
              <a:ext cx="29566" cy="29566"/>
            </a:xfrm>
            <a:custGeom>
              <a:rect b="b" l="l" r="r" t="t"/>
              <a:pathLst>
                <a:path extrusionOk="0" h="29566" w="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13" name="Google Shape;2713;p69"/>
          <p:cNvGrpSpPr/>
          <p:nvPr/>
        </p:nvGrpSpPr>
        <p:grpSpPr>
          <a:xfrm>
            <a:off x="5904955" y="4428425"/>
            <a:ext cx="335756" cy="336752"/>
            <a:chOff x="5904955" y="4428425"/>
            <a:chExt cx="335756" cy="336752"/>
          </a:xfrm>
        </p:grpSpPr>
        <p:sp>
          <p:nvSpPr>
            <p:cNvPr id="2714" name="Google Shape;2714;p69"/>
            <p:cNvSpPr/>
            <p:nvPr/>
          </p:nvSpPr>
          <p:spPr>
            <a:xfrm>
              <a:off x="5904955" y="4428425"/>
              <a:ext cx="335756" cy="336752"/>
            </a:xfrm>
            <a:custGeom>
              <a:rect b="b" l="l" r="r" t="t"/>
              <a:pathLst>
                <a:path extrusionOk="0" h="336752" w="335756">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5" name="Google Shape;2715;p69"/>
            <p:cNvSpPr/>
            <p:nvPr/>
          </p:nvSpPr>
          <p:spPr>
            <a:xfrm>
              <a:off x="5970621" y="4494813"/>
              <a:ext cx="204523" cy="204523"/>
            </a:xfrm>
            <a:custGeom>
              <a:rect b="b" l="l" r="r" t="t"/>
              <a:pathLst>
                <a:path extrusionOk="0" h="204523" w="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noFill/>
            <a:ln cap="flat" cmpd="sng" w="133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6" name="Google Shape;2716;p69"/>
            <p:cNvSpPr/>
            <p:nvPr/>
          </p:nvSpPr>
          <p:spPr>
            <a:xfrm>
              <a:off x="6072883" y="4463299"/>
              <a:ext cx="6699" cy="267555"/>
            </a:xfrm>
            <a:custGeom>
              <a:rect b="b" l="l" r="r" t="t"/>
              <a:pathLst>
                <a:path extrusionOk="0" h="267555" w="6699">
                  <a:moveTo>
                    <a:pt x="31" y="-59"/>
                  </a:moveTo>
                  <a:lnTo>
                    <a:pt x="31" y="267497"/>
                  </a:ln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7" name="Google Shape;2717;p69"/>
            <p:cNvSpPr/>
            <p:nvPr/>
          </p:nvSpPr>
          <p:spPr>
            <a:xfrm>
              <a:off x="5939106" y="4597075"/>
              <a:ext cx="267553" cy="6699"/>
            </a:xfrm>
            <a:custGeom>
              <a:rect b="b" l="l" r="r" t="t"/>
              <a:pathLst>
                <a:path extrusionOk="0" h="6699" w="267553">
                  <a:moveTo>
                    <a:pt x="31" y="-59"/>
                  </a:moveTo>
                  <a:lnTo>
                    <a:pt x="267584" y="-59"/>
                  </a:ln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18" name="Google Shape;2718;p69"/>
          <p:cNvGrpSpPr/>
          <p:nvPr/>
        </p:nvGrpSpPr>
        <p:grpSpPr>
          <a:xfrm>
            <a:off x="1045640" y="5039460"/>
            <a:ext cx="386615" cy="386615"/>
            <a:chOff x="1045640" y="5039460"/>
            <a:chExt cx="386615" cy="386615"/>
          </a:xfrm>
        </p:grpSpPr>
        <p:sp>
          <p:nvSpPr>
            <p:cNvPr id="2719" name="Google Shape;2719;p69"/>
            <p:cNvSpPr/>
            <p:nvPr/>
          </p:nvSpPr>
          <p:spPr>
            <a:xfrm>
              <a:off x="1045640" y="5039460"/>
              <a:ext cx="385994" cy="386615"/>
            </a:xfrm>
            <a:custGeom>
              <a:rect b="b" l="l" r="r" t="t"/>
              <a:pathLst>
                <a:path extrusionOk="0" h="386615" w="385994">
                  <a:moveTo>
                    <a:pt x="0" y="0"/>
                  </a:moveTo>
                  <a:lnTo>
                    <a:pt x="385994" y="0"/>
                  </a:lnTo>
                  <a:lnTo>
                    <a:pt x="385994" y="386616"/>
                  </a:lnTo>
                  <a:lnTo>
                    <a:pt x="0" y="386616"/>
                  </a:lnTo>
                  <a:close/>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0" name="Google Shape;2720;p69"/>
            <p:cNvSpPr/>
            <p:nvPr/>
          </p:nvSpPr>
          <p:spPr>
            <a:xfrm>
              <a:off x="1045640" y="5114048"/>
              <a:ext cx="386615" cy="6474"/>
            </a:xfrm>
            <a:custGeom>
              <a:rect b="b" l="l" r="r" t="t"/>
              <a:pathLst>
                <a:path extrusionOk="0" h="6474" w="386615">
                  <a:moveTo>
                    <a:pt x="0" y="0"/>
                  </a:moveTo>
                  <a:lnTo>
                    <a:pt x="386616" y="0"/>
                  </a:lnTo>
                </a:path>
              </a:pathLst>
            </a:custGeom>
            <a:noFill/>
            <a:ln cap="flat" cmpd="sng" w="128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1" name="Google Shape;2721;p69"/>
            <p:cNvSpPr/>
            <p:nvPr/>
          </p:nvSpPr>
          <p:spPr>
            <a:xfrm>
              <a:off x="1089150" y="5385674"/>
              <a:ext cx="287164" cy="6474"/>
            </a:xfrm>
            <a:custGeom>
              <a:rect b="b" l="l" r="r" t="t"/>
              <a:pathLst>
                <a:path extrusionOk="0" h="6474" w="287164">
                  <a:moveTo>
                    <a:pt x="0" y="0"/>
                  </a:moveTo>
                  <a:lnTo>
                    <a:pt x="287165" y="0"/>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2" name="Google Shape;2722;p69"/>
            <p:cNvSpPr/>
            <p:nvPr/>
          </p:nvSpPr>
          <p:spPr>
            <a:xfrm>
              <a:off x="1115255" y="5039460"/>
              <a:ext cx="6474" cy="70236"/>
            </a:xfrm>
            <a:custGeom>
              <a:rect b="b" l="l" r="r" t="t"/>
              <a:pathLst>
                <a:path extrusionOk="0" h="70236" w="6474">
                  <a:moveTo>
                    <a:pt x="0" y="0"/>
                  </a:moveTo>
                  <a:lnTo>
                    <a:pt x="0" y="70237"/>
                  </a:lnTo>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3" name="Google Shape;2723;p69"/>
            <p:cNvSpPr/>
            <p:nvPr/>
          </p:nvSpPr>
          <p:spPr>
            <a:xfrm>
              <a:off x="1118985" y="5309843"/>
              <a:ext cx="6474" cy="45996"/>
            </a:xfrm>
            <a:custGeom>
              <a:rect b="b" l="l" r="r" t="t"/>
              <a:pathLst>
                <a:path extrusionOk="0" h="45996" w="6474">
                  <a:moveTo>
                    <a:pt x="0" y="0"/>
                  </a:moveTo>
                  <a:lnTo>
                    <a:pt x="0" y="45996"/>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4" name="Google Shape;2724;p69"/>
            <p:cNvSpPr/>
            <p:nvPr/>
          </p:nvSpPr>
          <p:spPr>
            <a:xfrm>
              <a:off x="1177412" y="5254523"/>
              <a:ext cx="6474" cy="101315"/>
            </a:xfrm>
            <a:custGeom>
              <a:rect b="b" l="l" r="r" t="t"/>
              <a:pathLst>
                <a:path extrusionOk="0" h="101315" w="6474">
                  <a:moveTo>
                    <a:pt x="0" y="0"/>
                  </a:moveTo>
                  <a:lnTo>
                    <a:pt x="0" y="101316"/>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5" name="Google Shape;2725;p69"/>
            <p:cNvSpPr/>
            <p:nvPr/>
          </p:nvSpPr>
          <p:spPr>
            <a:xfrm>
              <a:off x="1235218" y="5286844"/>
              <a:ext cx="6474" cy="68994"/>
            </a:xfrm>
            <a:custGeom>
              <a:rect b="b" l="l" r="r" t="t"/>
              <a:pathLst>
                <a:path extrusionOk="0" h="68994" w="6474">
                  <a:moveTo>
                    <a:pt x="0" y="0"/>
                  </a:moveTo>
                  <a:lnTo>
                    <a:pt x="0" y="68994"/>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6" name="Google Shape;2726;p69"/>
            <p:cNvSpPr/>
            <p:nvPr/>
          </p:nvSpPr>
          <p:spPr>
            <a:xfrm>
              <a:off x="1293024" y="5253901"/>
              <a:ext cx="6474" cy="101937"/>
            </a:xfrm>
            <a:custGeom>
              <a:rect b="b" l="l" r="r" t="t"/>
              <a:pathLst>
                <a:path extrusionOk="0" h="101937" w="6474">
                  <a:moveTo>
                    <a:pt x="0" y="0"/>
                  </a:moveTo>
                  <a:lnTo>
                    <a:pt x="0" y="101937"/>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7" name="Google Shape;2727;p69"/>
            <p:cNvSpPr/>
            <p:nvPr/>
          </p:nvSpPr>
          <p:spPr>
            <a:xfrm>
              <a:off x="1351452" y="5204176"/>
              <a:ext cx="6474" cy="151662"/>
            </a:xfrm>
            <a:custGeom>
              <a:rect b="b" l="l" r="r" t="t"/>
              <a:pathLst>
                <a:path extrusionOk="0" h="151662" w="6474">
                  <a:moveTo>
                    <a:pt x="0" y="0"/>
                  </a:moveTo>
                  <a:lnTo>
                    <a:pt x="0" y="151663"/>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8" name="Google Shape;2728;p69"/>
            <p:cNvSpPr/>
            <p:nvPr/>
          </p:nvSpPr>
          <p:spPr>
            <a:xfrm>
              <a:off x="1144468" y="5064942"/>
              <a:ext cx="39158" cy="26105"/>
            </a:xfrm>
            <a:custGeom>
              <a:rect b="b" l="l" r="r" t="t"/>
              <a:pathLst>
                <a:path extrusionOk="0" h="26105" w="39158">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9" name="Google Shape;2729;p69"/>
            <p:cNvSpPr/>
            <p:nvPr/>
          </p:nvSpPr>
          <p:spPr>
            <a:xfrm>
              <a:off x="1192329" y="5064942"/>
              <a:ext cx="38537" cy="26105"/>
            </a:xfrm>
            <a:custGeom>
              <a:rect b="b" l="l" r="r" t="t"/>
              <a:pathLst>
                <a:path extrusionOk="0" h="26105" w="38537">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0" name="Google Shape;2730;p69"/>
            <p:cNvSpPr/>
            <p:nvPr/>
          </p:nvSpPr>
          <p:spPr>
            <a:xfrm>
              <a:off x="1239568" y="5064942"/>
              <a:ext cx="38537" cy="26105"/>
            </a:xfrm>
            <a:custGeom>
              <a:rect b="b" l="l" r="r" t="t"/>
              <a:pathLst>
                <a:path extrusionOk="0" h="26105" w="38537">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1" name="Google Shape;2731;p69"/>
            <p:cNvSpPr/>
            <p:nvPr/>
          </p:nvSpPr>
          <p:spPr>
            <a:xfrm>
              <a:off x="1281836" y="5082348"/>
              <a:ext cx="8701" cy="8701"/>
            </a:xfrm>
            <a:custGeom>
              <a:rect b="b" l="l" r="r" t="t"/>
              <a:pathLst>
                <a:path extrusionOk="0" h="8701" w="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2" name="Google Shape;2732;p69"/>
            <p:cNvSpPr/>
            <p:nvPr/>
          </p:nvSpPr>
          <p:spPr>
            <a:xfrm>
              <a:off x="1113390" y="5143881"/>
              <a:ext cx="240547" cy="129907"/>
            </a:xfrm>
            <a:custGeom>
              <a:rect b="b" l="l" r="r" t="t"/>
              <a:pathLst>
                <a:path extrusionOk="0" h="129907" w="240547">
                  <a:moveTo>
                    <a:pt x="-6879" y="128290"/>
                  </a:moveTo>
                  <a:lnTo>
                    <a:pt x="68952" y="58052"/>
                  </a:lnTo>
                  <a:lnTo>
                    <a:pt x="124272" y="110886"/>
                  </a:lnTo>
                  <a:lnTo>
                    <a:pt x="233668" y="-1618"/>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3" name="Google Shape;2733;p69"/>
            <p:cNvSpPr/>
            <p:nvPr/>
          </p:nvSpPr>
          <p:spPr>
            <a:xfrm>
              <a:off x="1115255" y="5039460"/>
              <a:ext cx="6474" cy="74588"/>
            </a:xfrm>
            <a:custGeom>
              <a:rect b="b" l="l" r="r" t="t"/>
              <a:pathLst>
                <a:path extrusionOk="0" h="74588" w="6474">
                  <a:moveTo>
                    <a:pt x="0" y="0"/>
                  </a:moveTo>
                  <a:lnTo>
                    <a:pt x="0" y="74588"/>
                  </a:lnTo>
                </a:path>
              </a:pathLst>
            </a:custGeom>
            <a:noFill/>
            <a:ln cap="flat" cmpd="sng" w="128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34" name="Google Shape;2734;p69"/>
          <p:cNvGrpSpPr/>
          <p:nvPr/>
        </p:nvGrpSpPr>
        <p:grpSpPr>
          <a:xfrm>
            <a:off x="10735557" y="4427624"/>
            <a:ext cx="414110" cy="301955"/>
            <a:chOff x="10735557" y="4427624"/>
            <a:chExt cx="414110" cy="301955"/>
          </a:xfrm>
        </p:grpSpPr>
        <p:sp>
          <p:nvSpPr>
            <p:cNvPr id="2735" name="Google Shape;2735;p69"/>
            <p:cNvSpPr/>
            <p:nvPr/>
          </p:nvSpPr>
          <p:spPr>
            <a:xfrm>
              <a:off x="10735557" y="4427624"/>
              <a:ext cx="414110" cy="301955"/>
            </a:xfrm>
            <a:custGeom>
              <a:rect b="b" l="l" r="r" t="t"/>
              <a:pathLst>
                <a:path extrusionOk="0" h="301955" w="414110">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6" name="Google Shape;2736;p69"/>
            <p:cNvSpPr/>
            <p:nvPr/>
          </p:nvSpPr>
          <p:spPr>
            <a:xfrm>
              <a:off x="10778693" y="4462133"/>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7" name="Google Shape;2737;p69"/>
            <p:cNvSpPr/>
            <p:nvPr/>
          </p:nvSpPr>
          <p:spPr>
            <a:xfrm>
              <a:off x="10951239" y="4462133"/>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8" name="Google Shape;2738;p69"/>
            <p:cNvSpPr/>
            <p:nvPr/>
          </p:nvSpPr>
          <p:spPr>
            <a:xfrm>
              <a:off x="10778693" y="4565661"/>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9" name="Google Shape;2739;p69"/>
            <p:cNvSpPr/>
            <p:nvPr/>
          </p:nvSpPr>
          <p:spPr>
            <a:xfrm>
              <a:off x="10951239" y="4565661"/>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0" name="Google Shape;2740;p69"/>
          <p:cNvGrpSpPr/>
          <p:nvPr/>
        </p:nvGrpSpPr>
        <p:grpSpPr>
          <a:xfrm>
            <a:off x="10155096" y="4418628"/>
            <a:ext cx="357616" cy="347983"/>
            <a:chOff x="10155096" y="4418628"/>
            <a:chExt cx="357616" cy="347983"/>
          </a:xfrm>
        </p:grpSpPr>
        <p:sp>
          <p:nvSpPr>
            <p:cNvPr id="2741" name="Google Shape;2741;p69"/>
            <p:cNvSpPr/>
            <p:nvPr/>
          </p:nvSpPr>
          <p:spPr>
            <a:xfrm>
              <a:off x="10159462" y="4418628"/>
              <a:ext cx="353250" cy="347983"/>
            </a:xfrm>
            <a:custGeom>
              <a:rect b="b" l="l" r="r" t="t"/>
              <a:pathLst>
                <a:path extrusionOk="0" h="347983" w="353250">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2" name="Google Shape;2742;p69"/>
            <p:cNvSpPr/>
            <p:nvPr/>
          </p:nvSpPr>
          <p:spPr>
            <a:xfrm>
              <a:off x="10244500"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3" name="Google Shape;2743;p69"/>
            <p:cNvSpPr/>
            <p:nvPr/>
          </p:nvSpPr>
          <p:spPr>
            <a:xfrm>
              <a:off x="10199798"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4" name="Google Shape;2744;p69"/>
            <p:cNvSpPr/>
            <p:nvPr/>
          </p:nvSpPr>
          <p:spPr>
            <a:xfrm>
              <a:off x="10155096"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5" name="Google Shape;2745;p69"/>
          <p:cNvGrpSpPr/>
          <p:nvPr/>
        </p:nvGrpSpPr>
        <p:grpSpPr>
          <a:xfrm>
            <a:off x="9555643" y="4383864"/>
            <a:ext cx="331514" cy="397817"/>
            <a:chOff x="9555643" y="4383864"/>
            <a:chExt cx="331514" cy="397817"/>
          </a:xfrm>
        </p:grpSpPr>
        <p:sp>
          <p:nvSpPr>
            <p:cNvPr id="2746" name="Google Shape;2746;p69"/>
            <p:cNvSpPr/>
            <p:nvPr/>
          </p:nvSpPr>
          <p:spPr>
            <a:xfrm>
              <a:off x="9555643" y="4383864"/>
              <a:ext cx="331514" cy="397817"/>
            </a:xfrm>
            <a:custGeom>
              <a:rect b="b" l="l" r="r" t="t"/>
              <a:pathLst>
                <a:path extrusionOk="0" h="397817" w="331514">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7" name="Google Shape;2747;p69"/>
            <p:cNvSpPr/>
            <p:nvPr/>
          </p:nvSpPr>
          <p:spPr>
            <a:xfrm>
              <a:off x="9771127" y="4649076"/>
              <a:ext cx="66302" cy="66302"/>
            </a:xfrm>
            <a:custGeom>
              <a:rect b="b" l="l" r="r" t="t"/>
              <a:pathLst>
                <a:path extrusionOk="0" h="66302" w="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8" name="Google Shape;2748;p69"/>
          <p:cNvGrpSpPr/>
          <p:nvPr/>
        </p:nvGrpSpPr>
        <p:grpSpPr>
          <a:xfrm>
            <a:off x="8875424" y="4406826"/>
            <a:ext cx="397816" cy="348089"/>
            <a:chOff x="8875424" y="4406826"/>
            <a:chExt cx="397816" cy="348089"/>
          </a:xfrm>
        </p:grpSpPr>
        <p:sp>
          <p:nvSpPr>
            <p:cNvPr id="2749" name="Google Shape;2749;p69"/>
            <p:cNvSpPr/>
            <p:nvPr/>
          </p:nvSpPr>
          <p:spPr>
            <a:xfrm>
              <a:off x="8925151" y="4514568"/>
              <a:ext cx="132605" cy="165756"/>
            </a:xfrm>
            <a:custGeom>
              <a:rect b="b" l="l" r="r" t="t"/>
              <a:pathLst>
                <a:path extrusionOk="0" h="165756" w="132605">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0" name="Google Shape;2750;p69"/>
            <p:cNvSpPr/>
            <p:nvPr/>
          </p:nvSpPr>
          <p:spPr>
            <a:xfrm>
              <a:off x="9082620" y="4539431"/>
              <a:ext cx="58014" cy="16575"/>
            </a:xfrm>
            <a:custGeom>
              <a:rect b="b" l="l" r="r" t="t"/>
              <a:pathLst>
                <a:path extrusionOk="0" h="16575" w="58014">
                  <a:moveTo>
                    <a:pt x="0" y="0"/>
                  </a:moveTo>
                  <a:lnTo>
                    <a:pt x="58015" y="0"/>
                  </a:lnTo>
                  <a:lnTo>
                    <a:pt x="58015"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1" name="Google Shape;2751;p69"/>
            <p:cNvSpPr/>
            <p:nvPr/>
          </p:nvSpPr>
          <p:spPr>
            <a:xfrm>
              <a:off x="9165499" y="4539431"/>
              <a:ext cx="58014" cy="16575"/>
            </a:xfrm>
            <a:custGeom>
              <a:rect b="b" l="l" r="r" t="t"/>
              <a:pathLst>
                <a:path extrusionOk="0" h="16575" w="58014">
                  <a:moveTo>
                    <a:pt x="0" y="0"/>
                  </a:moveTo>
                  <a:lnTo>
                    <a:pt x="58015" y="0"/>
                  </a:lnTo>
                  <a:lnTo>
                    <a:pt x="58015"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2" name="Google Shape;2752;p69"/>
            <p:cNvSpPr/>
            <p:nvPr/>
          </p:nvSpPr>
          <p:spPr>
            <a:xfrm>
              <a:off x="9082620" y="4580871"/>
              <a:ext cx="24863" cy="16575"/>
            </a:xfrm>
            <a:custGeom>
              <a:rect b="b" l="l" r="r" t="t"/>
              <a:pathLst>
                <a:path extrusionOk="0" h="16575" w="24863">
                  <a:moveTo>
                    <a:pt x="0" y="0"/>
                  </a:moveTo>
                  <a:lnTo>
                    <a:pt x="24864" y="0"/>
                  </a:lnTo>
                  <a:lnTo>
                    <a:pt x="24864"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3" name="Google Shape;2753;p69"/>
            <p:cNvSpPr/>
            <p:nvPr/>
          </p:nvSpPr>
          <p:spPr>
            <a:xfrm>
              <a:off x="9132347" y="4580871"/>
              <a:ext cx="91166" cy="16575"/>
            </a:xfrm>
            <a:custGeom>
              <a:rect b="b" l="l" r="r" t="t"/>
              <a:pathLst>
                <a:path extrusionOk="0" h="16575" w="91166">
                  <a:moveTo>
                    <a:pt x="0" y="0"/>
                  </a:moveTo>
                  <a:lnTo>
                    <a:pt x="91166" y="0"/>
                  </a:lnTo>
                  <a:lnTo>
                    <a:pt x="9116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4" name="Google Shape;2754;p69"/>
            <p:cNvSpPr/>
            <p:nvPr/>
          </p:nvSpPr>
          <p:spPr>
            <a:xfrm>
              <a:off x="9082620" y="4622310"/>
              <a:ext cx="66302" cy="16575"/>
            </a:xfrm>
            <a:custGeom>
              <a:rect b="b" l="l" r="r" t="t"/>
              <a:pathLst>
                <a:path extrusionOk="0" h="16575" w="66302">
                  <a:moveTo>
                    <a:pt x="0" y="0"/>
                  </a:moveTo>
                  <a:lnTo>
                    <a:pt x="66303" y="0"/>
                  </a:lnTo>
                  <a:lnTo>
                    <a:pt x="66303"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5" name="Google Shape;2755;p69"/>
            <p:cNvSpPr/>
            <p:nvPr/>
          </p:nvSpPr>
          <p:spPr>
            <a:xfrm>
              <a:off x="9190362" y="4622310"/>
              <a:ext cx="33151" cy="16575"/>
            </a:xfrm>
            <a:custGeom>
              <a:rect b="b" l="l" r="r" t="t"/>
              <a:pathLst>
                <a:path extrusionOk="0" h="16575" w="33151">
                  <a:moveTo>
                    <a:pt x="0" y="0"/>
                  </a:moveTo>
                  <a:lnTo>
                    <a:pt x="33151" y="0"/>
                  </a:lnTo>
                  <a:lnTo>
                    <a:pt x="33151"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6" name="Google Shape;2756;p69"/>
            <p:cNvSpPr/>
            <p:nvPr/>
          </p:nvSpPr>
          <p:spPr>
            <a:xfrm>
              <a:off x="9082620"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7" name="Google Shape;2757;p69"/>
            <p:cNvSpPr/>
            <p:nvPr/>
          </p:nvSpPr>
          <p:spPr>
            <a:xfrm>
              <a:off x="9115772"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8" name="Google Shape;2758;p69"/>
            <p:cNvSpPr/>
            <p:nvPr/>
          </p:nvSpPr>
          <p:spPr>
            <a:xfrm>
              <a:off x="9148923"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9" name="Google Shape;2759;p69"/>
            <p:cNvSpPr/>
            <p:nvPr/>
          </p:nvSpPr>
          <p:spPr>
            <a:xfrm>
              <a:off x="9206938"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0" name="Google Shape;2760;p69"/>
            <p:cNvSpPr/>
            <p:nvPr/>
          </p:nvSpPr>
          <p:spPr>
            <a:xfrm>
              <a:off x="8875424" y="4406826"/>
              <a:ext cx="397816" cy="348089"/>
            </a:xfrm>
            <a:custGeom>
              <a:rect b="b" l="l" r="r" t="t"/>
              <a:pathLst>
                <a:path extrusionOk="0" h="348089" w="397816">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61" name="Google Shape;2761;p69"/>
          <p:cNvGrpSpPr/>
          <p:nvPr/>
        </p:nvGrpSpPr>
        <p:grpSpPr>
          <a:xfrm>
            <a:off x="8295741" y="4390549"/>
            <a:ext cx="385906" cy="385906"/>
            <a:chOff x="8295741" y="4390549"/>
            <a:chExt cx="385906" cy="385906"/>
          </a:xfrm>
        </p:grpSpPr>
        <p:sp>
          <p:nvSpPr>
            <p:cNvPr id="2762" name="Google Shape;2762;p69"/>
            <p:cNvSpPr/>
            <p:nvPr/>
          </p:nvSpPr>
          <p:spPr>
            <a:xfrm>
              <a:off x="8295741" y="4390549"/>
              <a:ext cx="385906" cy="385906"/>
            </a:xfrm>
            <a:custGeom>
              <a:rect b="b" l="l" r="r" t="t"/>
              <a:pathLst>
                <a:path extrusionOk="0" h="385906" w="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3" name="Google Shape;2763;p69"/>
            <p:cNvSpPr/>
            <p:nvPr/>
          </p:nvSpPr>
          <p:spPr>
            <a:xfrm>
              <a:off x="8335940" y="4430748"/>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4" name="Google Shape;2764;p69"/>
            <p:cNvSpPr/>
            <p:nvPr/>
          </p:nvSpPr>
          <p:spPr>
            <a:xfrm>
              <a:off x="8335940" y="4495066"/>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5" name="Google Shape;2765;p69"/>
            <p:cNvSpPr/>
            <p:nvPr/>
          </p:nvSpPr>
          <p:spPr>
            <a:xfrm>
              <a:off x="8335940" y="4559383"/>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6" name="Google Shape;2766;p69"/>
            <p:cNvSpPr/>
            <p:nvPr/>
          </p:nvSpPr>
          <p:spPr>
            <a:xfrm>
              <a:off x="8335940" y="4623701"/>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7" name="Google Shape;2767;p69"/>
            <p:cNvSpPr/>
            <p:nvPr/>
          </p:nvSpPr>
          <p:spPr>
            <a:xfrm>
              <a:off x="8335940" y="4688019"/>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8" name="Google Shape;2768;p69"/>
            <p:cNvSpPr/>
            <p:nvPr/>
          </p:nvSpPr>
          <p:spPr>
            <a:xfrm>
              <a:off x="8593211" y="4430748"/>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9" name="Google Shape;2769;p69"/>
            <p:cNvSpPr/>
            <p:nvPr/>
          </p:nvSpPr>
          <p:spPr>
            <a:xfrm>
              <a:off x="8593211" y="4495066"/>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0" name="Google Shape;2770;p69"/>
            <p:cNvSpPr/>
            <p:nvPr/>
          </p:nvSpPr>
          <p:spPr>
            <a:xfrm>
              <a:off x="8593211" y="4559383"/>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1" name="Google Shape;2771;p69"/>
            <p:cNvSpPr/>
            <p:nvPr/>
          </p:nvSpPr>
          <p:spPr>
            <a:xfrm>
              <a:off x="8593211" y="4623701"/>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2" name="Google Shape;2772;p69"/>
            <p:cNvSpPr/>
            <p:nvPr/>
          </p:nvSpPr>
          <p:spPr>
            <a:xfrm>
              <a:off x="8593211" y="4688019"/>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3" name="Google Shape;2773;p69"/>
            <p:cNvSpPr/>
            <p:nvPr/>
          </p:nvSpPr>
          <p:spPr>
            <a:xfrm>
              <a:off x="8440456" y="4530296"/>
              <a:ext cx="106413" cy="106413"/>
            </a:xfrm>
            <a:custGeom>
              <a:rect b="b" l="l" r="r" t="t"/>
              <a:pathLst>
                <a:path extrusionOk="0" h="106413" w="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74" name="Google Shape;2774;p69"/>
          <p:cNvGrpSpPr/>
          <p:nvPr/>
        </p:nvGrpSpPr>
        <p:grpSpPr>
          <a:xfrm>
            <a:off x="7640671" y="4453809"/>
            <a:ext cx="466304" cy="257271"/>
            <a:chOff x="7640671" y="4453809"/>
            <a:chExt cx="466304" cy="257271"/>
          </a:xfrm>
        </p:grpSpPr>
        <p:sp>
          <p:nvSpPr>
            <p:cNvPr id="2775" name="Google Shape;2775;p69"/>
            <p:cNvSpPr/>
            <p:nvPr/>
          </p:nvSpPr>
          <p:spPr>
            <a:xfrm>
              <a:off x="7745188" y="4453809"/>
              <a:ext cx="257271" cy="257271"/>
            </a:xfrm>
            <a:custGeom>
              <a:rect b="b" l="l" r="r" t="t"/>
              <a:pathLst>
                <a:path extrusionOk="0" h="257271" w="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6" name="Google Shape;2776;p69"/>
            <p:cNvSpPr/>
            <p:nvPr/>
          </p:nvSpPr>
          <p:spPr>
            <a:xfrm>
              <a:off x="7704989" y="4494008"/>
              <a:ext cx="80397" cy="176874"/>
            </a:xfrm>
            <a:custGeom>
              <a:rect b="b" l="l" r="r" t="t"/>
              <a:pathLst>
                <a:path extrusionOk="0" h="176874" w="80397">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7" name="Google Shape;2777;p69"/>
            <p:cNvSpPr/>
            <p:nvPr/>
          </p:nvSpPr>
          <p:spPr>
            <a:xfrm>
              <a:off x="7640671" y="4493948"/>
              <a:ext cx="80414" cy="176933"/>
            </a:xfrm>
            <a:custGeom>
              <a:rect b="b" l="l" r="r" t="t"/>
              <a:pathLst>
                <a:path extrusionOk="0" h="176933" w="80414">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8" name="Google Shape;2778;p69"/>
            <p:cNvSpPr/>
            <p:nvPr/>
          </p:nvSpPr>
          <p:spPr>
            <a:xfrm>
              <a:off x="7962260" y="4494008"/>
              <a:ext cx="80397" cy="176874"/>
            </a:xfrm>
            <a:custGeom>
              <a:rect b="b" l="l" r="r" t="t"/>
              <a:pathLst>
                <a:path extrusionOk="0" h="176874" w="80397">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9" name="Google Shape;2779;p69"/>
            <p:cNvSpPr/>
            <p:nvPr/>
          </p:nvSpPr>
          <p:spPr>
            <a:xfrm>
              <a:off x="8026561" y="4494029"/>
              <a:ext cx="80414" cy="176853"/>
            </a:xfrm>
            <a:custGeom>
              <a:rect b="b" l="l" r="r" t="t"/>
              <a:pathLst>
                <a:path extrusionOk="0" h="176853" w="80414">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0" name="Google Shape;2780;p69"/>
            <p:cNvSpPr/>
            <p:nvPr/>
          </p:nvSpPr>
          <p:spPr>
            <a:xfrm>
              <a:off x="7857744" y="4566366"/>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1" name="Google Shape;2781;p69"/>
            <p:cNvSpPr/>
            <p:nvPr/>
          </p:nvSpPr>
          <p:spPr>
            <a:xfrm>
              <a:off x="7865784" y="4510087"/>
              <a:ext cx="88436" cy="80397"/>
            </a:xfrm>
            <a:custGeom>
              <a:rect b="b" l="l" r="r" t="t"/>
              <a:pathLst>
                <a:path extrusionOk="0" h="80397" w="88436">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2" name="Google Shape;2782;p69"/>
            <p:cNvSpPr/>
            <p:nvPr/>
          </p:nvSpPr>
          <p:spPr>
            <a:xfrm>
              <a:off x="7865784" y="4469889"/>
              <a:ext cx="16079" cy="32158"/>
            </a:xfrm>
            <a:custGeom>
              <a:rect b="b" l="l" r="r" t="t"/>
              <a:pathLst>
                <a:path extrusionOk="0" h="32158" w="16079">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3" name="Google Shape;2783;p69"/>
            <p:cNvSpPr/>
            <p:nvPr/>
          </p:nvSpPr>
          <p:spPr>
            <a:xfrm>
              <a:off x="7865784" y="4662842"/>
              <a:ext cx="16079" cy="32158"/>
            </a:xfrm>
            <a:custGeom>
              <a:rect b="b" l="l" r="r" t="t"/>
              <a:pathLst>
                <a:path extrusionOk="0" h="32158" w="16079">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4" name="Google Shape;2784;p69"/>
            <p:cNvSpPr/>
            <p:nvPr/>
          </p:nvSpPr>
          <p:spPr>
            <a:xfrm>
              <a:off x="7954221" y="4574405"/>
              <a:ext cx="32158" cy="16079"/>
            </a:xfrm>
            <a:custGeom>
              <a:rect b="b" l="l" r="r" t="t"/>
              <a:pathLst>
                <a:path extrusionOk="0" h="16079" w="32158">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5" name="Google Shape;2785;p69"/>
            <p:cNvSpPr/>
            <p:nvPr/>
          </p:nvSpPr>
          <p:spPr>
            <a:xfrm>
              <a:off x="7761267" y="4574405"/>
              <a:ext cx="32158" cy="16079"/>
            </a:xfrm>
            <a:custGeom>
              <a:rect b="b" l="l" r="r" t="t"/>
              <a:pathLst>
                <a:path extrusionOk="0" h="16079" w="32158">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86" name="Google Shape;2786;p69"/>
          <p:cNvSpPr/>
          <p:nvPr/>
        </p:nvSpPr>
        <p:spPr>
          <a:xfrm>
            <a:off x="2305820" y="5862102"/>
            <a:ext cx="322286" cy="322282"/>
          </a:xfrm>
          <a:custGeom>
            <a:rect b="b" l="l" r="r" t="t"/>
            <a:pathLst>
              <a:path extrusionOk="0" h="322282" w="322286">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87" name="Google Shape;2787;p69"/>
          <p:cNvGrpSpPr/>
          <p:nvPr/>
        </p:nvGrpSpPr>
        <p:grpSpPr>
          <a:xfrm>
            <a:off x="1618560" y="5769327"/>
            <a:ext cx="424827" cy="424826"/>
            <a:chOff x="1618560" y="5769327"/>
            <a:chExt cx="424827" cy="424826"/>
          </a:xfrm>
        </p:grpSpPr>
        <p:sp>
          <p:nvSpPr>
            <p:cNvPr id="2788" name="Google Shape;2788;p69"/>
            <p:cNvSpPr/>
            <p:nvPr/>
          </p:nvSpPr>
          <p:spPr>
            <a:xfrm>
              <a:off x="1618560" y="5769327"/>
              <a:ext cx="424827" cy="424826"/>
            </a:xfrm>
            <a:custGeom>
              <a:rect b="b" l="l" r="r" t="t"/>
              <a:pathLst>
                <a:path extrusionOk="0" h="424826" w="424827">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9" name="Google Shape;2789;p69"/>
            <p:cNvSpPr/>
            <p:nvPr/>
          </p:nvSpPr>
          <p:spPr>
            <a:xfrm>
              <a:off x="1668124" y="6045465"/>
              <a:ext cx="42482" cy="56643"/>
            </a:xfrm>
            <a:custGeom>
              <a:rect b="b" l="l" r="r" t="t"/>
              <a:pathLst>
                <a:path extrusionOk="0" h="56643" w="42482">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0" name="Google Shape;2790;p69"/>
            <p:cNvSpPr/>
            <p:nvPr/>
          </p:nvSpPr>
          <p:spPr>
            <a:xfrm>
              <a:off x="1951341" y="6045465"/>
              <a:ext cx="42482" cy="56643"/>
            </a:xfrm>
            <a:custGeom>
              <a:rect b="b" l="l" r="r" t="t"/>
              <a:pathLst>
                <a:path extrusionOk="0" h="56643" w="42482">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1" name="Google Shape;2791;p69"/>
            <p:cNvSpPr/>
            <p:nvPr/>
          </p:nvSpPr>
          <p:spPr>
            <a:xfrm>
              <a:off x="1823894" y="5903856"/>
              <a:ext cx="14160" cy="21241"/>
            </a:xfrm>
            <a:custGeom>
              <a:rect b="b" l="l" r="r" t="t"/>
              <a:pathLst>
                <a:path extrusionOk="0" h="21241" w="14160">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2" name="Google Shape;2792;p69"/>
            <p:cNvSpPr/>
            <p:nvPr/>
          </p:nvSpPr>
          <p:spPr>
            <a:xfrm>
              <a:off x="1753089" y="6045465"/>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3" name="Google Shape;2793;p69"/>
            <p:cNvSpPr/>
            <p:nvPr/>
          </p:nvSpPr>
          <p:spPr>
            <a:xfrm>
              <a:off x="1809733" y="6017143"/>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4" name="Google Shape;2794;p69"/>
            <p:cNvSpPr/>
            <p:nvPr/>
          </p:nvSpPr>
          <p:spPr>
            <a:xfrm>
              <a:off x="1866376" y="6045465"/>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95" name="Google Shape;2795;p69"/>
          <p:cNvSpPr/>
          <p:nvPr/>
        </p:nvSpPr>
        <p:spPr>
          <a:xfrm>
            <a:off x="1066828" y="5899439"/>
            <a:ext cx="284947" cy="284948"/>
          </a:xfrm>
          <a:custGeom>
            <a:rect b="b" l="l" r="r" t="t"/>
            <a:pathLst>
              <a:path extrusionOk="0" h="284948" w="284947">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96" name="Google Shape;2796;p69"/>
          <p:cNvGrpSpPr/>
          <p:nvPr/>
        </p:nvGrpSpPr>
        <p:grpSpPr>
          <a:xfrm>
            <a:off x="10711783" y="4992321"/>
            <a:ext cx="479200" cy="439825"/>
            <a:chOff x="10711783" y="4992321"/>
            <a:chExt cx="479200" cy="439825"/>
          </a:xfrm>
        </p:grpSpPr>
        <p:sp>
          <p:nvSpPr>
            <p:cNvPr id="2797" name="Google Shape;2797;p69"/>
            <p:cNvSpPr/>
            <p:nvPr/>
          </p:nvSpPr>
          <p:spPr>
            <a:xfrm>
              <a:off x="10711783" y="4992321"/>
              <a:ext cx="479200" cy="439825"/>
            </a:xfrm>
            <a:custGeom>
              <a:rect b="b" l="l" r="r" t="t"/>
              <a:pathLst>
                <a:path extrusionOk="0" h="439825" w="479200">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8" name="Google Shape;2798;p69"/>
            <p:cNvSpPr/>
            <p:nvPr/>
          </p:nvSpPr>
          <p:spPr>
            <a:xfrm>
              <a:off x="1099930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9" name="Google Shape;2799;p69"/>
            <p:cNvSpPr/>
            <p:nvPr/>
          </p:nvSpPr>
          <p:spPr>
            <a:xfrm>
              <a:off x="1090346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0" name="Google Shape;2800;p69"/>
            <p:cNvSpPr/>
            <p:nvPr/>
          </p:nvSpPr>
          <p:spPr>
            <a:xfrm>
              <a:off x="1080762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01" name="Google Shape;2801;p69"/>
          <p:cNvSpPr/>
          <p:nvPr/>
        </p:nvSpPr>
        <p:spPr>
          <a:xfrm flipH="1">
            <a:off x="9545237" y="5093684"/>
            <a:ext cx="322769" cy="372426"/>
          </a:xfrm>
          <a:custGeom>
            <a:rect b="b" l="l" r="r" t="t"/>
            <a:pathLst>
              <a:path extrusionOk="0" h="372426" w="322769">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02" name="Google Shape;2802;p69"/>
          <p:cNvGrpSpPr/>
          <p:nvPr/>
        </p:nvGrpSpPr>
        <p:grpSpPr>
          <a:xfrm>
            <a:off x="2835421" y="5849217"/>
            <a:ext cx="397474" cy="385389"/>
            <a:chOff x="2835421" y="5849217"/>
            <a:chExt cx="397474" cy="385389"/>
          </a:xfrm>
        </p:grpSpPr>
        <p:sp>
          <p:nvSpPr>
            <p:cNvPr id="2803" name="Google Shape;2803;p69"/>
            <p:cNvSpPr/>
            <p:nvPr/>
          </p:nvSpPr>
          <p:spPr>
            <a:xfrm>
              <a:off x="2835421" y="5849217"/>
              <a:ext cx="397474" cy="385389"/>
            </a:xfrm>
            <a:custGeom>
              <a:rect b="b" l="l" r="r" t="t"/>
              <a:pathLst>
                <a:path extrusionOk="0" h="385389" w="397474">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4" name="Google Shape;2804;p69"/>
            <p:cNvSpPr/>
            <p:nvPr/>
          </p:nvSpPr>
          <p:spPr>
            <a:xfrm>
              <a:off x="2927904" y="5989499"/>
              <a:ext cx="46619" cy="160822"/>
            </a:xfrm>
            <a:custGeom>
              <a:rect b="b" l="l" r="r" t="t"/>
              <a:pathLst>
                <a:path extrusionOk="0" h="160822" w="46619">
                  <a:moveTo>
                    <a:pt x="0" y="0"/>
                  </a:moveTo>
                  <a:lnTo>
                    <a:pt x="46619" y="0"/>
                  </a:lnTo>
                  <a:lnTo>
                    <a:pt x="46619" y="160823"/>
                  </a:lnTo>
                  <a:lnTo>
                    <a:pt x="0" y="160823"/>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5" name="Google Shape;2805;p69"/>
            <p:cNvSpPr/>
            <p:nvPr/>
          </p:nvSpPr>
          <p:spPr>
            <a:xfrm>
              <a:off x="2998369" y="5989499"/>
              <a:ext cx="142003" cy="161015"/>
            </a:xfrm>
            <a:custGeom>
              <a:rect b="b" l="l" r="r" t="t"/>
              <a:pathLst>
                <a:path extrusionOk="0" h="161015" w="142003">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6" name="Google Shape;2806;p69"/>
            <p:cNvSpPr/>
            <p:nvPr/>
          </p:nvSpPr>
          <p:spPr>
            <a:xfrm>
              <a:off x="2927904" y="5933502"/>
              <a:ext cx="46579" cy="45167"/>
            </a:xfrm>
            <a:custGeom>
              <a:rect b="b" l="l" r="r" t="t"/>
              <a:pathLst>
                <a:path extrusionOk="0" h="45167" w="46579">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07" name="Google Shape;2807;p69"/>
          <p:cNvSpPr/>
          <p:nvPr/>
        </p:nvSpPr>
        <p:spPr>
          <a:xfrm>
            <a:off x="5850037" y="5219247"/>
            <a:ext cx="306860" cy="314105"/>
          </a:xfrm>
          <a:custGeom>
            <a:rect b="b" l="l" r="r" t="t"/>
            <a:pathLst>
              <a:path extrusionOk="0" h="314105" w="306860">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8" name="Google Shape;2808;p69"/>
          <p:cNvSpPr/>
          <p:nvPr/>
        </p:nvSpPr>
        <p:spPr>
          <a:xfrm>
            <a:off x="5298435" y="5156674"/>
            <a:ext cx="307467" cy="314039"/>
          </a:xfrm>
          <a:custGeom>
            <a:rect b="b" l="l" r="r" t="t"/>
            <a:pathLst>
              <a:path extrusionOk="0" h="314039" w="307467">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9" name="Google Shape;2809;p69"/>
          <p:cNvSpPr/>
          <p:nvPr/>
        </p:nvSpPr>
        <p:spPr>
          <a:xfrm>
            <a:off x="4673078" y="5126618"/>
            <a:ext cx="363567" cy="395837"/>
          </a:xfrm>
          <a:custGeom>
            <a:rect b="b" l="l" r="r" t="t"/>
            <a:pathLst>
              <a:path extrusionOk="0" h="395837" w="36356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0" name="Google Shape;2810;p69"/>
          <p:cNvSpPr/>
          <p:nvPr/>
        </p:nvSpPr>
        <p:spPr>
          <a:xfrm>
            <a:off x="4091011" y="5061489"/>
            <a:ext cx="287509" cy="383636"/>
          </a:xfrm>
          <a:custGeom>
            <a:rect b="b" l="l" r="r" t="t"/>
            <a:pathLst>
              <a:path extrusionOk="0" h="383636" w="287509">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rgbClr val="0C0C0C"/>
          </a:solidFill>
          <a:ln cap="flat" cmpd="sng" w="9525">
            <a:solidFill>
              <a:srgbClr val="22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1" name="Google Shape;2811;p69"/>
          <p:cNvSpPr/>
          <p:nvPr/>
        </p:nvSpPr>
        <p:spPr>
          <a:xfrm>
            <a:off x="3537876" y="5111193"/>
            <a:ext cx="221255" cy="363122"/>
          </a:xfrm>
          <a:custGeom>
            <a:rect b="b" l="l" r="r" t="t"/>
            <a:pathLst>
              <a:path extrusionOk="0" h="363122" w="221255">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12" name="Google Shape;2812;p69"/>
          <p:cNvGrpSpPr/>
          <p:nvPr/>
        </p:nvGrpSpPr>
        <p:grpSpPr>
          <a:xfrm>
            <a:off x="10155908" y="5093403"/>
            <a:ext cx="334678" cy="415104"/>
            <a:chOff x="10155908" y="5093403"/>
            <a:chExt cx="334678" cy="415104"/>
          </a:xfrm>
        </p:grpSpPr>
        <p:sp>
          <p:nvSpPr>
            <p:cNvPr id="2813" name="Google Shape;2813;p69"/>
            <p:cNvSpPr/>
            <p:nvPr/>
          </p:nvSpPr>
          <p:spPr>
            <a:xfrm>
              <a:off x="10347227" y="5093403"/>
              <a:ext cx="73310" cy="108316"/>
            </a:xfrm>
            <a:custGeom>
              <a:rect b="b" l="l" r="r" t="t"/>
              <a:pathLst>
                <a:path extrusionOk="0" h="108316" w="73310">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4" name="Google Shape;2814;p69"/>
            <p:cNvSpPr/>
            <p:nvPr/>
          </p:nvSpPr>
          <p:spPr>
            <a:xfrm>
              <a:off x="10445184" y="5264633"/>
              <a:ext cx="14269" cy="14269"/>
            </a:xfrm>
            <a:custGeom>
              <a:rect b="b" l="l" r="r" t="t"/>
              <a:pathLst>
                <a:path extrusionOk="0" h="14269" w="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5" name="Google Shape;2815;p69"/>
            <p:cNvSpPr/>
            <p:nvPr/>
          </p:nvSpPr>
          <p:spPr>
            <a:xfrm>
              <a:off x="10155908" y="5112212"/>
              <a:ext cx="334678" cy="396295"/>
            </a:xfrm>
            <a:custGeom>
              <a:rect b="b" l="l" r="r" t="t"/>
              <a:pathLst>
                <a:path extrusionOk="0" h="396295" w="334678">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6" name="Google Shape;2816;p69"/>
            <p:cNvSpPr/>
            <p:nvPr/>
          </p:nvSpPr>
          <p:spPr>
            <a:xfrm>
              <a:off x="10376432" y="5239986"/>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7" name="Google Shape;2817;p69"/>
            <p:cNvSpPr/>
            <p:nvPr/>
          </p:nvSpPr>
          <p:spPr>
            <a:xfrm>
              <a:off x="10376432" y="5288632"/>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8" name="Google Shape;2818;p69"/>
            <p:cNvSpPr/>
            <p:nvPr/>
          </p:nvSpPr>
          <p:spPr>
            <a:xfrm>
              <a:off x="10401079" y="5264633"/>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9" name="Google Shape;2819;p69"/>
            <p:cNvSpPr/>
            <p:nvPr/>
          </p:nvSpPr>
          <p:spPr>
            <a:xfrm>
              <a:off x="10352434" y="5264633"/>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0" name="Google Shape;2820;p69"/>
          <p:cNvSpPr/>
          <p:nvPr/>
        </p:nvSpPr>
        <p:spPr>
          <a:xfrm>
            <a:off x="2822691" y="5225318"/>
            <a:ext cx="441126" cy="119156"/>
          </a:xfrm>
          <a:custGeom>
            <a:rect b="b" l="l" r="r" t="t"/>
            <a:pathLst>
              <a:path extrusionOk="0" h="119156" w="44112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1" name="Google Shape;2821;p69"/>
          <p:cNvSpPr/>
          <p:nvPr/>
        </p:nvSpPr>
        <p:spPr>
          <a:xfrm>
            <a:off x="2213107" y="5184506"/>
            <a:ext cx="456907" cy="157430"/>
          </a:xfrm>
          <a:custGeom>
            <a:rect b="b" l="l" r="r" t="t"/>
            <a:pathLst>
              <a:path extrusionOk="0" h="157430" w="456907">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2" name="Google Shape;2822;p69"/>
          <p:cNvSpPr/>
          <p:nvPr/>
        </p:nvSpPr>
        <p:spPr>
          <a:xfrm>
            <a:off x="1556905" y="5183433"/>
            <a:ext cx="502399" cy="146822"/>
          </a:xfrm>
          <a:custGeom>
            <a:rect b="b" l="l" r="r" t="t"/>
            <a:pathLst>
              <a:path extrusionOk="0" h="146822" w="502399">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23" name="Google Shape;2823;p69"/>
          <p:cNvGrpSpPr/>
          <p:nvPr/>
        </p:nvGrpSpPr>
        <p:grpSpPr>
          <a:xfrm flipH="1">
            <a:off x="9032268" y="5120371"/>
            <a:ext cx="204052" cy="340085"/>
            <a:chOff x="9032266" y="5120371"/>
            <a:chExt cx="204052" cy="340085"/>
          </a:xfrm>
        </p:grpSpPr>
        <p:sp>
          <p:nvSpPr>
            <p:cNvPr id="2824" name="Google Shape;2824;p69"/>
            <p:cNvSpPr/>
            <p:nvPr/>
          </p:nvSpPr>
          <p:spPr>
            <a:xfrm>
              <a:off x="9032266" y="5120371"/>
              <a:ext cx="204052" cy="340085"/>
            </a:xfrm>
            <a:custGeom>
              <a:rect b="b" l="l" r="r" t="t"/>
              <a:pathLst>
                <a:path extrusionOk="0" h="340085" w="204052">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5" name="Google Shape;2825;p69"/>
            <p:cNvSpPr/>
            <p:nvPr/>
          </p:nvSpPr>
          <p:spPr>
            <a:xfrm>
              <a:off x="9100253" y="5284698"/>
              <a:ext cx="22734" cy="28433"/>
            </a:xfrm>
            <a:custGeom>
              <a:rect b="b" l="l" r="r" t="t"/>
              <a:pathLst>
                <a:path extrusionOk="0" h="28433" w="22734">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6" name="Google Shape;2826;p69"/>
            <p:cNvSpPr/>
            <p:nvPr/>
          </p:nvSpPr>
          <p:spPr>
            <a:xfrm>
              <a:off x="9105951" y="5290409"/>
              <a:ext cx="39679" cy="51017"/>
            </a:xfrm>
            <a:custGeom>
              <a:rect b="b" l="l" r="r" t="t"/>
              <a:pathLst>
                <a:path extrusionOk="0" h="51017" w="39679">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27" name="Google Shape;2827;p69"/>
          <p:cNvGrpSpPr/>
          <p:nvPr/>
        </p:nvGrpSpPr>
        <p:grpSpPr>
          <a:xfrm>
            <a:off x="8266282" y="5235985"/>
            <a:ext cx="480010" cy="196030"/>
            <a:chOff x="8266282" y="5235985"/>
            <a:chExt cx="480010" cy="196030"/>
          </a:xfrm>
        </p:grpSpPr>
        <p:sp>
          <p:nvSpPr>
            <p:cNvPr id="2828" name="Google Shape;2828;p69"/>
            <p:cNvSpPr/>
            <p:nvPr/>
          </p:nvSpPr>
          <p:spPr>
            <a:xfrm>
              <a:off x="8514289" y="5328014"/>
              <a:ext cx="24000" cy="16000"/>
            </a:xfrm>
            <a:custGeom>
              <a:rect b="b" l="l" r="r" t="t"/>
              <a:pathLst>
                <a:path extrusionOk="0" h="16000" w="24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9" name="Google Shape;2829;p69"/>
            <p:cNvSpPr/>
            <p:nvPr/>
          </p:nvSpPr>
          <p:spPr>
            <a:xfrm>
              <a:off x="8266282" y="5235985"/>
              <a:ext cx="480010" cy="196030"/>
            </a:xfrm>
            <a:custGeom>
              <a:rect b="b" l="l" r="r" t="t"/>
              <a:pathLst>
                <a:path extrusionOk="0" h="196030" w="48001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30" name="Google Shape;2830;p69"/>
          <p:cNvGrpSpPr/>
          <p:nvPr/>
        </p:nvGrpSpPr>
        <p:grpSpPr>
          <a:xfrm>
            <a:off x="7789008" y="5120368"/>
            <a:ext cx="238332" cy="397168"/>
            <a:chOff x="7789008" y="5120368"/>
            <a:chExt cx="238332" cy="397168"/>
          </a:xfrm>
        </p:grpSpPr>
        <p:sp>
          <p:nvSpPr>
            <p:cNvPr id="2831" name="Google Shape;2831;p69"/>
            <p:cNvSpPr/>
            <p:nvPr/>
          </p:nvSpPr>
          <p:spPr>
            <a:xfrm>
              <a:off x="7789008" y="5120368"/>
              <a:ext cx="238332" cy="397168"/>
            </a:xfrm>
            <a:custGeom>
              <a:rect b="b" l="l" r="r" t="t"/>
              <a:pathLst>
                <a:path extrusionOk="0" h="397168" w="238332">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2" name="Google Shape;2832;p69"/>
            <p:cNvSpPr/>
            <p:nvPr/>
          </p:nvSpPr>
          <p:spPr>
            <a:xfrm>
              <a:off x="7815501" y="5378525"/>
              <a:ext cx="16377" cy="52970"/>
            </a:xfrm>
            <a:custGeom>
              <a:rect b="b" l="l" r="r" t="t"/>
              <a:pathLst>
                <a:path extrusionOk="0" h="52970" w="16377">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3" name="Google Shape;2833;p69"/>
            <p:cNvSpPr/>
            <p:nvPr/>
          </p:nvSpPr>
          <p:spPr>
            <a:xfrm>
              <a:off x="7835942" y="5444715"/>
              <a:ext cx="25873" cy="26466"/>
            </a:xfrm>
            <a:custGeom>
              <a:rect b="b" l="l" r="r" t="t"/>
              <a:pathLst>
                <a:path extrusionOk="0" h="26466" w="25873">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34" name="Google Shape;2834;p69"/>
          <p:cNvGrpSpPr/>
          <p:nvPr/>
        </p:nvGrpSpPr>
        <p:grpSpPr>
          <a:xfrm>
            <a:off x="7129703" y="5120368"/>
            <a:ext cx="311988" cy="379185"/>
            <a:chOff x="7129703" y="5120368"/>
            <a:chExt cx="311988" cy="379185"/>
          </a:xfrm>
        </p:grpSpPr>
        <p:sp>
          <p:nvSpPr>
            <p:cNvPr id="2835" name="Google Shape;2835;p69"/>
            <p:cNvSpPr/>
            <p:nvPr/>
          </p:nvSpPr>
          <p:spPr>
            <a:xfrm>
              <a:off x="7203544" y="5202522"/>
              <a:ext cx="63194" cy="63194"/>
            </a:xfrm>
            <a:custGeom>
              <a:rect b="b" l="l" r="r" t="t"/>
              <a:pathLst>
                <a:path extrusionOk="0" h="63194" w="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6" name="Google Shape;2836;p69"/>
            <p:cNvSpPr/>
            <p:nvPr/>
          </p:nvSpPr>
          <p:spPr>
            <a:xfrm>
              <a:off x="7228822" y="5227799"/>
              <a:ext cx="12638" cy="12638"/>
            </a:xfrm>
            <a:custGeom>
              <a:rect b="b" l="l" r="r" t="t"/>
              <a:pathLst>
                <a:path extrusionOk="0" h="12638" w="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7" name="Google Shape;2837;p69"/>
            <p:cNvSpPr/>
            <p:nvPr/>
          </p:nvSpPr>
          <p:spPr>
            <a:xfrm>
              <a:off x="7304656" y="5202522"/>
              <a:ext cx="63194" cy="63194"/>
            </a:xfrm>
            <a:custGeom>
              <a:rect b="b" l="l" r="r" t="t"/>
              <a:pathLst>
                <a:path extrusionOk="0" h="63194" w="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8" name="Google Shape;2838;p69"/>
            <p:cNvSpPr/>
            <p:nvPr/>
          </p:nvSpPr>
          <p:spPr>
            <a:xfrm>
              <a:off x="7329934" y="5227799"/>
              <a:ext cx="12638" cy="12638"/>
            </a:xfrm>
            <a:custGeom>
              <a:rect b="b" l="l" r="r" t="t"/>
              <a:pathLst>
                <a:path extrusionOk="0" h="12638" w="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9" name="Google Shape;2839;p69"/>
            <p:cNvSpPr/>
            <p:nvPr/>
          </p:nvSpPr>
          <p:spPr>
            <a:xfrm>
              <a:off x="7129703" y="5120368"/>
              <a:ext cx="311988" cy="379185"/>
            </a:xfrm>
            <a:custGeom>
              <a:rect b="b" l="l" r="r" t="t"/>
              <a:pathLst>
                <a:path extrusionOk="0" h="379185" w="311988">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0" name="Google Shape;2840;p69"/>
            <p:cNvSpPr/>
            <p:nvPr/>
          </p:nvSpPr>
          <p:spPr>
            <a:xfrm>
              <a:off x="7216183" y="5328911"/>
              <a:ext cx="139028" cy="25278"/>
            </a:xfrm>
            <a:custGeom>
              <a:rect b="b" l="l" r="r" t="t"/>
              <a:pathLst>
                <a:path extrusionOk="0" h="25278" w="13902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1" name="Google Shape;2841;p69"/>
            <p:cNvSpPr/>
            <p:nvPr/>
          </p:nvSpPr>
          <p:spPr>
            <a:xfrm>
              <a:off x="7228822" y="5366828"/>
              <a:ext cx="113750" cy="25278"/>
            </a:xfrm>
            <a:custGeom>
              <a:rect b="b" l="l" r="r" t="t"/>
              <a:pathLst>
                <a:path extrusionOk="0" h="25278" w="113750">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2" name="Google Shape;2842;p69"/>
            <p:cNvSpPr/>
            <p:nvPr/>
          </p:nvSpPr>
          <p:spPr>
            <a:xfrm>
              <a:off x="7241461" y="5404744"/>
              <a:ext cx="88472" cy="25278"/>
            </a:xfrm>
            <a:custGeom>
              <a:rect b="b" l="l" r="r" t="t"/>
              <a:pathLst>
                <a:path extrusionOk="0" h="25278" w="88472">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43" name="Google Shape;2843;p69"/>
          <p:cNvGrpSpPr/>
          <p:nvPr/>
        </p:nvGrpSpPr>
        <p:grpSpPr>
          <a:xfrm>
            <a:off x="6481781" y="5069385"/>
            <a:ext cx="320134" cy="427992"/>
            <a:chOff x="6481781" y="5069385"/>
            <a:chExt cx="320134" cy="427992"/>
          </a:xfrm>
        </p:grpSpPr>
        <p:sp>
          <p:nvSpPr>
            <p:cNvPr id="2844" name="Google Shape;2844;p69"/>
            <p:cNvSpPr/>
            <p:nvPr/>
          </p:nvSpPr>
          <p:spPr>
            <a:xfrm>
              <a:off x="6481781" y="5069385"/>
              <a:ext cx="320134" cy="427992"/>
            </a:xfrm>
            <a:custGeom>
              <a:rect b="b" l="l" r="r" t="t"/>
              <a:pathLst>
                <a:path extrusionOk="0" h="427992" w="320134">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5" name="Google Shape;2845;p69"/>
            <p:cNvSpPr/>
            <p:nvPr/>
          </p:nvSpPr>
          <p:spPr>
            <a:xfrm>
              <a:off x="6530352"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6" name="Google Shape;2846;p69"/>
            <p:cNvSpPr/>
            <p:nvPr/>
          </p:nvSpPr>
          <p:spPr>
            <a:xfrm>
              <a:off x="6594670"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7" name="Google Shape;2847;p69"/>
            <p:cNvSpPr/>
            <p:nvPr/>
          </p:nvSpPr>
          <p:spPr>
            <a:xfrm>
              <a:off x="6658988"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8" name="Google Shape;2848;p69"/>
            <p:cNvSpPr/>
            <p:nvPr/>
          </p:nvSpPr>
          <p:spPr>
            <a:xfrm>
              <a:off x="6551792" y="5132896"/>
              <a:ext cx="42878" cy="35732"/>
            </a:xfrm>
            <a:custGeom>
              <a:rect b="b" l="l" r="r" t="t"/>
              <a:pathLst>
                <a:path extrusionOk="0" h="35732" w="42878">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9" name="Google Shape;2849;p69"/>
            <p:cNvSpPr/>
            <p:nvPr/>
          </p:nvSpPr>
          <p:spPr>
            <a:xfrm>
              <a:off x="6651841" y="5140043"/>
              <a:ext cx="28585" cy="28585"/>
            </a:xfrm>
            <a:custGeom>
              <a:rect b="b" l="l" r="r" t="t"/>
              <a:pathLst>
                <a:path extrusionOk="0" h="28585" w="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0" name="Google Shape;2850;p69"/>
            <p:cNvSpPr/>
            <p:nvPr/>
          </p:nvSpPr>
          <p:spPr>
            <a:xfrm>
              <a:off x="6608963" y="5104311"/>
              <a:ext cx="28585" cy="21440"/>
            </a:xfrm>
            <a:custGeom>
              <a:rect b="b" l="l" r="r" t="t"/>
              <a:pathLst>
                <a:path extrusionOk="0" h="21440" w="28585">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51" name="Google Shape;2851;p69"/>
          <p:cNvGrpSpPr/>
          <p:nvPr/>
        </p:nvGrpSpPr>
        <p:grpSpPr>
          <a:xfrm>
            <a:off x="9531783" y="5735889"/>
            <a:ext cx="379233" cy="401986"/>
            <a:chOff x="9531783" y="5735889"/>
            <a:chExt cx="379233" cy="401986"/>
          </a:xfrm>
        </p:grpSpPr>
        <p:sp>
          <p:nvSpPr>
            <p:cNvPr id="2852" name="Google Shape;2852;p69"/>
            <p:cNvSpPr/>
            <p:nvPr/>
          </p:nvSpPr>
          <p:spPr>
            <a:xfrm>
              <a:off x="9531783" y="5742964"/>
              <a:ext cx="379233" cy="394911"/>
            </a:xfrm>
            <a:custGeom>
              <a:rect b="b" l="l" r="r" t="t"/>
              <a:pathLst>
                <a:path extrusionOk="0" h="394911" w="379233">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3" name="Google Shape;2853;p69"/>
            <p:cNvSpPr/>
            <p:nvPr/>
          </p:nvSpPr>
          <p:spPr>
            <a:xfrm>
              <a:off x="9780492" y="5735889"/>
              <a:ext cx="92617" cy="92617"/>
            </a:xfrm>
            <a:custGeom>
              <a:rect b="b" l="l" r="r" t="t"/>
              <a:pathLst>
                <a:path extrusionOk="0" h="92617" w="92617">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54" name="Google Shape;2854;p69"/>
          <p:cNvGrpSpPr/>
          <p:nvPr/>
        </p:nvGrpSpPr>
        <p:grpSpPr>
          <a:xfrm>
            <a:off x="8917511" y="5761250"/>
            <a:ext cx="393946" cy="469520"/>
            <a:chOff x="8917511" y="5761250"/>
            <a:chExt cx="393946" cy="469520"/>
          </a:xfrm>
        </p:grpSpPr>
        <p:sp>
          <p:nvSpPr>
            <p:cNvPr id="2855" name="Google Shape;2855;p69"/>
            <p:cNvSpPr/>
            <p:nvPr/>
          </p:nvSpPr>
          <p:spPr>
            <a:xfrm>
              <a:off x="8917511" y="5761250"/>
              <a:ext cx="393946" cy="469520"/>
            </a:xfrm>
            <a:custGeom>
              <a:rect b="b" l="l" r="r" t="t"/>
              <a:pathLst>
                <a:path extrusionOk="0" h="469520" w="393946">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6" name="Google Shape;2856;p69"/>
            <p:cNvSpPr/>
            <p:nvPr/>
          </p:nvSpPr>
          <p:spPr>
            <a:xfrm>
              <a:off x="9000481" y="5878550"/>
              <a:ext cx="228086" cy="162081"/>
            </a:xfrm>
            <a:custGeom>
              <a:rect b="b" l="l" r="r" t="t"/>
              <a:pathLst>
                <a:path extrusionOk="0" h="162081" w="228086">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7" name="Google Shape;2857;p69"/>
          <p:cNvSpPr/>
          <p:nvPr/>
        </p:nvSpPr>
        <p:spPr>
          <a:xfrm>
            <a:off x="8361788" y="5787380"/>
            <a:ext cx="224147" cy="401986"/>
          </a:xfrm>
          <a:custGeom>
            <a:rect b="b" l="l" r="r" t="t"/>
            <a:pathLst>
              <a:path extrusionOk="0" h="401986" w="224147">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58" name="Google Shape;2858;p69"/>
          <p:cNvGrpSpPr/>
          <p:nvPr/>
        </p:nvGrpSpPr>
        <p:grpSpPr>
          <a:xfrm>
            <a:off x="7688840" y="5791400"/>
            <a:ext cx="393946" cy="393946"/>
            <a:chOff x="7688840" y="5791400"/>
            <a:chExt cx="393946" cy="393946"/>
          </a:xfrm>
        </p:grpSpPr>
        <p:sp>
          <p:nvSpPr>
            <p:cNvPr id="2859" name="Google Shape;2859;p69"/>
            <p:cNvSpPr/>
            <p:nvPr/>
          </p:nvSpPr>
          <p:spPr>
            <a:xfrm>
              <a:off x="7688840" y="5791400"/>
              <a:ext cx="393946" cy="393946"/>
            </a:xfrm>
            <a:custGeom>
              <a:rect b="b" l="l" r="r" t="t"/>
              <a:pathLst>
                <a:path extrusionOk="0" h="393946" w="393946">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0" name="Google Shape;2860;p69"/>
            <p:cNvSpPr/>
            <p:nvPr/>
          </p:nvSpPr>
          <p:spPr>
            <a:xfrm>
              <a:off x="7967859" y="5859737"/>
              <a:ext cx="46067" cy="46067"/>
            </a:xfrm>
            <a:custGeom>
              <a:rect b="b" l="l" r="r" t="t"/>
              <a:pathLst>
                <a:path extrusionOk="0" h="46067" w="46067">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1" name="Google Shape;2861;p69"/>
            <p:cNvSpPr/>
            <p:nvPr/>
          </p:nvSpPr>
          <p:spPr>
            <a:xfrm>
              <a:off x="7783870" y="5885746"/>
              <a:ext cx="206460" cy="206460"/>
            </a:xfrm>
            <a:custGeom>
              <a:rect b="b" l="l" r="r" t="t"/>
              <a:pathLst>
                <a:path extrusionOk="0" h="206460" w="20646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62" name="Google Shape;2862;p69"/>
          <p:cNvGrpSpPr/>
          <p:nvPr/>
        </p:nvGrpSpPr>
        <p:grpSpPr>
          <a:xfrm>
            <a:off x="7077678" y="5796116"/>
            <a:ext cx="382678" cy="450338"/>
            <a:chOff x="7077678" y="5796116"/>
            <a:chExt cx="382678" cy="450338"/>
          </a:xfrm>
        </p:grpSpPr>
        <p:sp>
          <p:nvSpPr>
            <p:cNvPr id="2863" name="Google Shape;2863;p69"/>
            <p:cNvSpPr/>
            <p:nvPr/>
          </p:nvSpPr>
          <p:spPr>
            <a:xfrm>
              <a:off x="7170215" y="5911851"/>
              <a:ext cx="290141" cy="334603"/>
            </a:xfrm>
            <a:custGeom>
              <a:rect b="b" l="l" r="r" t="t"/>
              <a:pathLst>
                <a:path extrusionOk="0" h="334603" w="290141">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4" name="Google Shape;2864;p69"/>
            <p:cNvSpPr/>
            <p:nvPr/>
          </p:nvSpPr>
          <p:spPr>
            <a:xfrm>
              <a:off x="7077678" y="5796116"/>
              <a:ext cx="346419" cy="400573"/>
            </a:xfrm>
            <a:custGeom>
              <a:rect b="b" l="l" r="r" t="t"/>
              <a:pathLst>
                <a:path extrusionOk="0" h="400573" w="346419">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5" name="Google Shape;2865;p69"/>
            <p:cNvSpPr/>
            <p:nvPr/>
          </p:nvSpPr>
          <p:spPr>
            <a:xfrm>
              <a:off x="7077678" y="5796116"/>
              <a:ext cx="346419" cy="400573"/>
            </a:xfrm>
            <a:custGeom>
              <a:rect b="b" l="l" r="r" t="t"/>
              <a:pathLst>
                <a:path extrusionOk="0" h="400573" w="346419">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66" name="Google Shape;2866;p69"/>
          <p:cNvGrpSpPr/>
          <p:nvPr/>
        </p:nvGrpSpPr>
        <p:grpSpPr>
          <a:xfrm>
            <a:off x="6472164" y="5780748"/>
            <a:ext cx="401985" cy="401986"/>
            <a:chOff x="6472164" y="5780748"/>
            <a:chExt cx="401985" cy="401986"/>
          </a:xfrm>
        </p:grpSpPr>
        <p:sp>
          <p:nvSpPr>
            <p:cNvPr id="2867" name="Google Shape;2867;p69"/>
            <p:cNvSpPr/>
            <p:nvPr/>
          </p:nvSpPr>
          <p:spPr>
            <a:xfrm>
              <a:off x="6472164" y="5780748"/>
              <a:ext cx="401985" cy="401986"/>
            </a:xfrm>
            <a:custGeom>
              <a:rect b="b" l="l" r="r" t="t"/>
              <a:pathLst>
                <a:path extrusionOk="0" h="401986" w="401985">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8" name="Google Shape;2868;p69"/>
            <p:cNvSpPr/>
            <p:nvPr/>
          </p:nvSpPr>
          <p:spPr>
            <a:xfrm>
              <a:off x="6544521" y="5854673"/>
              <a:ext cx="257271" cy="317975"/>
            </a:xfrm>
            <a:custGeom>
              <a:rect b="b" l="l" r="r" t="t"/>
              <a:pathLst>
                <a:path extrusionOk="0" h="317975" w="257271">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69" name="Google Shape;2869;p69"/>
          <p:cNvGrpSpPr/>
          <p:nvPr/>
        </p:nvGrpSpPr>
        <p:grpSpPr>
          <a:xfrm>
            <a:off x="5882467" y="5795419"/>
            <a:ext cx="385848" cy="385920"/>
            <a:chOff x="5882467" y="5795419"/>
            <a:chExt cx="385848" cy="385920"/>
          </a:xfrm>
        </p:grpSpPr>
        <p:sp>
          <p:nvSpPr>
            <p:cNvPr id="2870" name="Google Shape;2870;p69"/>
            <p:cNvSpPr/>
            <p:nvPr/>
          </p:nvSpPr>
          <p:spPr>
            <a:xfrm>
              <a:off x="5882467" y="5795419"/>
              <a:ext cx="385848" cy="385920"/>
            </a:xfrm>
            <a:custGeom>
              <a:rect b="b" l="l" r="r" t="t"/>
              <a:pathLst>
                <a:path extrusionOk="0" h="385920" w="385848">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1" name="Google Shape;2871;p69"/>
            <p:cNvSpPr/>
            <p:nvPr/>
          </p:nvSpPr>
          <p:spPr>
            <a:xfrm>
              <a:off x="5982222" y="5875334"/>
              <a:ext cx="186404" cy="226117"/>
            </a:xfrm>
            <a:custGeom>
              <a:rect b="b" l="l" r="r" t="t"/>
              <a:pathLst>
                <a:path extrusionOk="0" h="226117" w="186404">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72" name="Google Shape;2872;p69"/>
          <p:cNvSpPr/>
          <p:nvPr/>
        </p:nvSpPr>
        <p:spPr>
          <a:xfrm>
            <a:off x="5317865" y="5806289"/>
            <a:ext cx="260609" cy="434145"/>
          </a:xfrm>
          <a:custGeom>
            <a:rect b="b" l="l" r="r" t="t"/>
            <a:pathLst>
              <a:path extrusionOk="0" h="434145" w="260609">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73" name="Google Shape;2873;p69"/>
          <p:cNvGrpSpPr/>
          <p:nvPr/>
        </p:nvGrpSpPr>
        <p:grpSpPr>
          <a:xfrm>
            <a:off x="4645631" y="5822249"/>
            <a:ext cx="401985" cy="401986"/>
            <a:chOff x="4645631" y="5822249"/>
            <a:chExt cx="401985" cy="401986"/>
          </a:xfrm>
        </p:grpSpPr>
        <p:sp>
          <p:nvSpPr>
            <p:cNvPr id="2874" name="Google Shape;2874;p69"/>
            <p:cNvSpPr/>
            <p:nvPr/>
          </p:nvSpPr>
          <p:spPr>
            <a:xfrm>
              <a:off x="4645631" y="5822249"/>
              <a:ext cx="401985" cy="401986"/>
            </a:xfrm>
            <a:custGeom>
              <a:rect b="b" l="l" r="r" t="t"/>
              <a:pathLst>
                <a:path extrusionOk="0" h="401986" w="401985">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5" name="Google Shape;2875;p69"/>
            <p:cNvSpPr/>
            <p:nvPr/>
          </p:nvSpPr>
          <p:spPr>
            <a:xfrm>
              <a:off x="4722772" y="5953377"/>
              <a:ext cx="247703" cy="114606"/>
            </a:xfrm>
            <a:custGeom>
              <a:rect b="b" l="l" r="r" t="t"/>
              <a:pathLst>
                <a:path extrusionOk="0" h="114606" w="247703">
                  <a:moveTo>
                    <a:pt x="0" y="110305"/>
                  </a:moveTo>
                  <a:lnTo>
                    <a:pt x="102828" y="0"/>
                  </a:lnTo>
                  <a:lnTo>
                    <a:pt x="155046" y="52580"/>
                  </a:lnTo>
                  <a:lnTo>
                    <a:pt x="247704" y="1930"/>
                  </a:lnTo>
                  <a:lnTo>
                    <a:pt x="144474" y="114606"/>
                  </a:lnTo>
                  <a:lnTo>
                    <a:pt x="93824" y="59253"/>
                  </a:lnTo>
                  <a:lnTo>
                    <a:pt x="0" y="110305"/>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76" name="Google Shape;2876;p69"/>
          <p:cNvGrpSpPr/>
          <p:nvPr/>
        </p:nvGrpSpPr>
        <p:grpSpPr>
          <a:xfrm>
            <a:off x="4053505" y="5792443"/>
            <a:ext cx="399358" cy="468315"/>
            <a:chOff x="4053505" y="5792443"/>
            <a:chExt cx="399358" cy="468315"/>
          </a:xfrm>
        </p:grpSpPr>
        <p:sp>
          <p:nvSpPr>
            <p:cNvPr id="2877" name="Google Shape;2877;p69"/>
            <p:cNvSpPr/>
            <p:nvPr/>
          </p:nvSpPr>
          <p:spPr>
            <a:xfrm>
              <a:off x="4205799" y="5792443"/>
              <a:ext cx="247064" cy="468315"/>
            </a:xfrm>
            <a:custGeom>
              <a:rect b="b" l="l" r="r" t="t"/>
              <a:pathLst>
                <a:path extrusionOk="0" h="468315" w="247064">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8" name="Google Shape;2878;p69"/>
            <p:cNvSpPr/>
            <p:nvPr/>
          </p:nvSpPr>
          <p:spPr>
            <a:xfrm>
              <a:off x="4053505" y="5885101"/>
              <a:ext cx="169579" cy="235323"/>
            </a:xfrm>
            <a:custGeom>
              <a:rect b="b" l="l" r="r" t="t"/>
              <a:pathLst>
                <a:path extrusionOk="0" h="235323" w="169579">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79" name="Google Shape;2879;p69"/>
          <p:cNvSpPr/>
          <p:nvPr/>
        </p:nvSpPr>
        <p:spPr>
          <a:xfrm>
            <a:off x="3431601" y="5903204"/>
            <a:ext cx="438104" cy="328727"/>
          </a:xfrm>
          <a:custGeom>
            <a:rect b="b" l="l" r="r" t="t"/>
            <a:pathLst>
              <a:path extrusionOk="0" h="328727" w="438104">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80" name="Google Shape;2880;p69"/>
          <p:cNvGrpSpPr/>
          <p:nvPr/>
        </p:nvGrpSpPr>
        <p:grpSpPr>
          <a:xfrm>
            <a:off x="10747321" y="5778943"/>
            <a:ext cx="389420" cy="389160"/>
            <a:chOff x="10747321" y="5778943"/>
            <a:chExt cx="389420" cy="389160"/>
          </a:xfrm>
        </p:grpSpPr>
        <p:sp>
          <p:nvSpPr>
            <p:cNvPr id="2881" name="Google Shape;2881;p69"/>
            <p:cNvSpPr/>
            <p:nvPr/>
          </p:nvSpPr>
          <p:spPr>
            <a:xfrm>
              <a:off x="10747321" y="5778943"/>
              <a:ext cx="389420" cy="389160"/>
            </a:xfrm>
            <a:custGeom>
              <a:rect b="b" l="l" r="r" t="t"/>
              <a:pathLst>
                <a:path extrusionOk="0" h="389160" w="38942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2" name="Google Shape;2882;p69"/>
            <p:cNvSpPr/>
            <p:nvPr/>
          </p:nvSpPr>
          <p:spPr>
            <a:xfrm>
              <a:off x="10851098" y="5778953"/>
              <a:ext cx="233502" cy="155666"/>
            </a:xfrm>
            <a:custGeom>
              <a:rect b="b" l="l" r="r" t="t"/>
              <a:pathLst>
                <a:path extrusionOk="0" h="155666" w="233502">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83" name="Google Shape;2883;p69"/>
          <p:cNvGrpSpPr/>
          <p:nvPr/>
        </p:nvGrpSpPr>
        <p:grpSpPr>
          <a:xfrm>
            <a:off x="10177228" y="5748576"/>
            <a:ext cx="337269" cy="389160"/>
            <a:chOff x="10177228" y="5748576"/>
            <a:chExt cx="337269" cy="389160"/>
          </a:xfrm>
        </p:grpSpPr>
        <p:sp>
          <p:nvSpPr>
            <p:cNvPr id="2884" name="Google Shape;2884;p69"/>
            <p:cNvSpPr/>
            <p:nvPr/>
          </p:nvSpPr>
          <p:spPr>
            <a:xfrm>
              <a:off x="10177228" y="5748576"/>
              <a:ext cx="285384" cy="389160"/>
            </a:xfrm>
            <a:custGeom>
              <a:rect b="b" l="l" r="r" t="t"/>
              <a:pathLst>
                <a:path extrusionOk="0" h="389160" w="285384">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5" name="Google Shape;2885;p69"/>
            <p:cNvSpPr/>
            <p:nvPr/>
          </p:nvSpPr>
          <p:spPr>
            <a:xfrm>
              <a:off x="10281023" y="5930172"/>
              <a:ext cx="233474" cy="155676"/>
            </a:xfrm>
            <a:custGeom>
              <a:rect b="b" l="l" r="r" t="t"/>
              <a:pathLst>
                <a:path extrusionOk="0" h="155676" w="233474">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9" name="Shape 2889"/>
        <p:cNvGrpSpPr/>
        <p:nvPr/>
      </p:nvGrpSpPr>
      <p:grpSpPr>
        <a:xfrm>
          <a:off x="0" y="0"/>
          <a:ext cx="0" cy="0"/>
          <a:chOff x="0" y="0"/>
          <a:chExt cx="0" cy="0"/>
        </a:xfrm>
      </p:grpSpPr>
      <p:pic>
        <p:nvPicPr>
          <p:cNvPr descr="Shape, square&#10;&#10;Description automatically generated" id="2890" name="Google Shape;2890;p70"/>
          <p:cNvPicPr preferRelativeResize="0"/>
          <p:nvPr/>
        </p:nvPicPr>
        <p:blipFill rotWithShape="1">
          <a:blip r:embed="rId3">
            <a:alphaModFix/>
          </a:blip>
          <a:srcRect b="21874" l="0" r="0" t="21875"/>
          <a:stretch/>
        </p:blipFill>
        <p:spPr>
          <a:xfrm>
            <a:off x="0" y="0"/>
            <a:ext cx="12191999" cy="6858000"/>
          </a:xfrm>
          <a:prstGeom prst="rect">
            <a:avLst/>
          </a:prstGeom>
          <a:noFill/>
          <a:ln>
            <a:noFill/>
          </a:ln>
        </p:spPr>
      </p:pic>
      <p:sp>
        <p:nvSpPr>
          <p:cNvPr id="2891" name="Google Shape;2891;p70"/>
          <p:cNvSpPr/>
          <p:nvPr/>
        </p:nvSpPr>
        <p:spPr>
          <a:xfrm>
            <a:off x="0" y="0"/>
            <a:ext cx="12192000" cy="6858000"/>
          </a:xfrm>
          <a:prstGeom prst="rect">
            <a:avLst/>
          </a:prstGeom>
          <a:solidFill>
            <a:srgbClr val="7030A0">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2" name="Google Shape;2892;p70"/>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3" name="Google Shape;2893;p70"/>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4" name="Google Shape;2894;p70"/>
          <p:cNvSpPr/>
          <p:nvPr/>
        </p:nvSpPr>
        <p:spPr>
          <a:xfrm>
            <a:off x="3320744" y="1558656"/>
            <a:ext cx="8888190" cy="5299345"/>
          </a:xfrm>
          <a:custGeom>
            <a:rect b="b" l="l" r="r" t="t"/>
            <a:pathLst>
              <a:path extrusionOk="0" h="3509675" w="12215271">
                <a:moveTo>
                  <a:pt x="0" y="3509675"/>
                </a:moveTo>
                <a:cubicBezTo>
                  <a:pt x="2078080" y="2930100"/>
                  <a:pt x="3954782" y="2880726"/>
                  <a:pt x="4710705" y="1308888"/>
                </a:cubicBezTo>
                <a:cubicBezTo>
                  <a:pt x="5466628" y="-262950"/>
                  <a:pt x="10460362" y="339705"/>
                  <a:pt x="12215271" y="0"/>
                </a:cubicBezTo>
                <a:lnTo>
                  <a:pt x="12192000" y="3509675"/>
                </a:lnTo>
                <a:lnTo>
                  <a:pt x="0" y="3509675"/>
                </a:lnTo>
                <a:close/>
              </a:path>
            </a:pathLst>
          </a:custGeom>
          <a:solidFill>
            <a:srgbClr val="2948FF">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95" name="Google Shape;2895;p70"/>
          <p:cNvCxnSpPr/>
          <p:nvPr/>
        </p:nvCxnSpPr>
        <p:spPr>
          <a:xfrm>
            <a:off x="625413" y="5517370"/>
            <a:ext cx="0" cy="474133"/>
          </a:xfrm>
          <a:prstGeom prst="straightConnector1">
            <a:avLst/>
          </a:prstGeom>
          <a:noFill/>
          <a:ln cap="flat" cmpd="sng" w="9525">
            <a:solidFill>
              <a:schemeClr val="lt1"/>
            </a:solidFill>
            <a:prstDash val="solid"/>
            <a:miter lim="800000"/>
            <a:headEnd len="sm" w="sm" type="none"/>
            <a:tailEnd len="med" w="med" type="triangle"/>
          </a:ln>
        </p:spPr>
      </p:cxnSp>
      <p:sp>
        <p:nvSpPr>
          <p:cNvPr id="2896" name="Google Shape;2896;p70"/>
          <p:cNvSpPr txBox="1"/>
          <p:nvPr/>
        </p:nvSpPr>
        <p:spPr>
          <a:xfrm>
            <a:off x="157082" y="6259962"/>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Modern Design</a:t>
            </a:r>
            <a:endParaRPr/>
          </a:p>
        </p:txBody>
      </p:sp>
      <p:sp>
        <p:nvSpPr>
          <p:cNvPr id="2897" name="Google Shape;2897;p70"/>
          <p:cNvSpPr txBox="1"/>
          <p:nvPr/>
        </p:nvSpPr>
        <p:spPr>
          <a:xfrm>
            <a:off x="2786805" y="1500481"/>
            <a:ext cx="657103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chemeClr val="lt1"/>
                </a:solidFill>
                <a:latin typeface="Poppins Medium"/>
                <a:ea typeface="Poppins Medium"/>
                <a:cs typeface="Poppins Medium"/>
                <a:sym typeface="Poppins Medium"/>
              </a:rPr>
              <a:t>Thank You</a:t>
            </a:r>
            <a:endParaRPr/>
          </a:p>
        </p:txBody>
      </p:sp>
      <p:sp>
        <p:nvSpPr>
          <p:cNvPr id="2898" name="Google Shape;2898;p70"/>
          <p:cNvSpPr txBox="1"/>
          <p:nvPr/>
        </p:nvSpPr>
        <p:spPr>
          <a:xfrm>
            <a:off x="2503904" y="3429000"/>
            <a:ext cx="718419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Poppins"/>
                <a:ea typeface="Poppins"/>
                <a:cs typeface="Poppins"/>
                <a:sym typeface="Poppins"/>
              </a:rPr>
              <a:t>Business Presentation Template.</a:t>
            </a:r>
            <a:endParaRPr/>
          </a:p>
        </p:txBody>
      </p:sp>
      <p:sp>
        <p:nvSpPr>
          <p:cNvPr id="2899" name="Google Shape;2899;p70"/>
          <p:cNvSpPr/>
          <p:nvPr/>
        </p:nvSpPr>
        <p:spPr>
          <a:xfrm>
            <a:off x="5046978" y="5150444"/>
            <a:ext cx="2050681" cy="47413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00" name="Google Shape;2900;p70"/>
          <p:cNvSpPr txBox="1"/>
          <p:nvPr/>
        </p:nvSpPr>
        <p:spPr>
          <a:xfrm>
            <a:off x="5308958" y="5234808"/>
            <a:ext cx="15267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Poppins"/>
                <a:ea typeface="Poppins"/>
                <a:cs typeface="Poppins"/>
                <a:sym typeface="Poppins"/>
              </a:rPr>
              <a:t>Minimal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5"/>
          <p:cNvPicPr preferRelativeResize="0"/>
          <p:nvPr/>
        </p:nvPicPr>
        <p:blipFill rotWithShape="1">
          <a:blip r:embed="rId3">
            <a:alphaModFix/>
          </a:blip>
          <a:srcRect b="0" l="3738" r="3737" t="0"/>
          <a:stretch/>
        </p:blipFill>
        <p:spPr>
          <a:xfrm>
            <a:off x="7476578" y="0"/>
            <a:ext cx="4715419" cy="5095710"/>
          </a:xfrm>
          <a:custGeom>
            <a:rect b="b" l="l" r="r" t="t"/>
            <a:pathLst>
              <a:path extrusionOk="0" h="5095710" w="4715419">
                <a:moveTo>
                  <a:pt x="707885" y="0"/>
                </a:moveTo>
                <a:lnTo>
                  <a:pt x="4715419" y="0"/>
                </a:lnTo>
                <a:lnTo>
                  <a:pt x="4715419" y="4628251"/>
                </a:lnTo>
                <a:lnTo>
                  <a:pt x="4559375" y="4723050"/>
                </a:lnTo>
                <a:cubicBezTo>
                  <a:pt x="4121879" y="4960712"/>
                  <a:pt x="3620519" y="5095710"/>
                  <a:pt x="3087628" y="5095710"/>
                </a:cubicBezTo>
                <a:lnTo>
                  <a:pt x="3087629" y="5095709"/>
                </a:lnTo>
                <a:cubicBezTo>
                  <a:pt x="1382379" y="5095709"/>
                  <a:pt x="0" y="3713330"/>
                  <a:pt x="0" y="2008080"/>
                </a:cubicBezTo>
                <a:lnTo>
                  <a:pt x="0" y="1967122"/>
                </a:lnTo>
                <a:cubicBezTo>
                  <a:pt x="0" y="1221075"/>
                  <a:pt x="264596" y="536828"/>
                  <a:pt x="705065" y="3104"/>
                </a:cubicBezTo>
                <a:close/>
              </a:path>
            </a:pathLst>
          </a:custGeom>
          <a:noFill/>
          <a:ln>
            <a:noFill/>
          </a:ln>
        </p:spPr>
      </p:pic>
      <p:sp>
        <p:nvSpPr>
          <p:cNvPr id="232" name="Google Shape;232;p35"/>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5"/>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35"/>
          <p:cNvSpPr txBox="1"/>
          <p:nvPr/>
        </p:nvSpPr>
        <p:spPr>
          <a:xfrm>
            <a:off x="726282" y="1832045"/>
            <a:ext cx="441882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How start</a:t>
            </a:r>
            <a:endParaRPr/>
          </a:p>
          <a:p>
            <a:pPr indent="0" lvl="0" marL="0" marR="0" rtl="0" algn="l">
              <a:spcBef>
                <a:spcPts val="0"/>
              </a:spcBef>
              <a:spcAft>
                <a:spcPts val="0"/>
              </a:spcAft>
              <a:buNone/>
            </a:pPr>
            <a:r>
              <a:rPr lang="en-US" sz="4000">
                <a:solidFill>
                  <a:schemeClr val="dk1"/>
                </a:solidFill>
                <a:latin typeface="Poppins"/>
                <a:ea typeface="Poppins"/>
                <a:cs typeface="Poppins"/>
                <a:sym typeface="Poppins"/>
              </a:rPr>
              <a:t>Blubent </a:t>
            </a:r>
            <a:r>
              <a:rPr lang="en-US" sz="4000">
                <a:solidFill>
                  <a:srgbClr val="2948FF"/>
                </a:solidFill>
                <a:latin typeface="Poppins"/>
                <a:ea typeface="Poppins"/>
                <a:cs typeface="Poppins"/>
                <a:sym typeface="Poppins"/>
              </a:rPr>
              <a:t>studio</a:t>
            </a:r>
            <a:endParaRPr/>
          </a:p>
        </p:txBody>
      </p:sp>
      <p:cxnSp>
        <p:nvCxnSpPr>
          <p:cNvPr id="235" name="Google Shape;235;p35"/>
          <p:cNvCxnSpPr/>
          <p:nvPr/>
        </p:nvCxnSpPr>
        <p:spPr>
          <a:xfrm>
            <a:off x="813236" y="3378290"/>
            <a:ext cx="2863414" cy="0"/>
          </a:xfrm>
          <a:prstGeom prst="straightConnector1">
            <a:avLst/>
          </a:prstGeom>
          <a:noFill/>
          <a:ln cap="flat" cmpd="sng" w="9525">
            <a:solidFill>
              <a:srgbClr val="7F7F7F"/>
            </a:solidFill>
            <a:prstDash val="solid"/>
            <a:miter lim="800000"/>
            <a:headEnd len="sm" w="sm" type="none"/>
            <a:tailEnd len="sm" w="sm" type="none"/>
          </a:ln>
        </p:spPr>
      </p:cxnSp>
      <p:sp>
        <p:nvSpPr>
          <p:cNvPr id="236" name="Google Shape;236;p35"/>
          <p:cNvSpPr/>
          <p:nvPr/>
        </p:nvSpPr>
        <p:spPr>
          <a:xfrm>
            <a:off x="748100" y="3596504"/>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237" name="Google Shape;237;p35"/>
          <p:cNvSpPr/>
          <p:nvPr/>
        </p:nvSpPr>
        <p:spPr>
          <a:xfrm>
            <a:off x="748099" y="4911537"/>
            <a:ext cx="3150683"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 Doloris sit ametk</a:t>
            </a:r>
            <a:endParaRPr sz="800">
              <a:solidFill>
                <a:srgbClr val="7F7F7F"/>
              </a:solidFill>
              <a:latin typeface="Poppins"/>
              <a:ea typeface="Poppins"/>
              <a:cs typeface="Poppins"/>
              <a:sym typeface="Poppins"/>
            </a:endParaRPr>
          </a:p>
        </p:txBody>
      </p:sp>
      <p:sp>
        <p:nvSpPr>
          <p:cNvPr id="238" name="Google Shape;238;p35"/>
          <p:cNvSpPr/>
          <p:nvPr/>
        </p:nvSpPr>
        <p:spPr>
          <a:xfrm>
            <a:off x="760131" y="4579916"/>
            <a:ext cx="2682204"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u="sng">
                <a:solidFill>
                  <a:srgbClr val="8439BD"/>
                </a:solidFill>
                <a:latin typeface="Poppins Medium"/>
                <a:ea typeface="Poppins Medium"/>
                <a:cs typeface="Poppins Medium"/>
                <a:sym typeface="Poppins Medium"/>
              </a:rPr>
              <a:t>How Start</a:t>
            </a:r>
            <a:endParaRPr sz="1200" u="sng">
              <a:solidFill>
                <a:srgbClr val="8439BD"/>
              </a:solidFill>
              <a:latin typeface="Poppins Medium"/>
              <a:ea typeface="Poppins Medium"/>
              <a:cs typeface="Poppins Medium"/>
              <a:sym typeface="Poppins Medium"/>
            </a:endParaRPr>
          </a:p>
        </p:txBody>
      </p:sp>
      <p:sp>
        <p:nvSpPr>
          <p:cNvPr id="239" name="Google Shape;239;p35"/>
          <p:cNvSpPr/>
          <p:nvPr/>
        </p:nvSpPr>
        <p:spPr>
          <a:xfrm>
            <a:off x="4173757" y="4011026"/>
            <a:ext cx="3107664" cy="1879692"/>
          </a:xfrm>
          <a:prstGeom prst="roundRect">
            <a:avLst>
              <a:gd fmla="val 17377" name="adj"/>
            </a:avLst>
          </a:prstGeom>
          <a:solidFill>
            <a:srgbClr val="7030A0"/>
          </a:solidFill>
          <a:ln>
            <a:noFill/>
          </a:ln>
          <a:effectLst>
            <a:outerShdw blurRad="279400" sx="97000" rotWithShape="0" algn="tl" dir="2700000" dist="317500" sy="97000">
              <a:srgbClr val="000000">
                <a:alpha val="3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5"/>
          <p:cNvSpPr txBox="1"/>
          <p:nvPr/>
        </p:nvSpPr>
        <p:spPr>
          <a:xfrm>
            <a:off x="4488371" y="4171061"/>
            <a:ext cx="204828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Poppins Medium"/>
                <a:ea typeface="Poppins Medium"/>
                <a:cs typeface="Poppins Medium"/>
                <a:sym typeface="Poppins Medium"/>
              </a:rPr>
              <a:t>The Out Of</a:t>
            </a:r>
            <a:endParaRPr/>
          </a:p>
          <a:p>
            <a:pPr indent="0" lvl="0" marL="0" marR="0" rtl="0" algn="l">
              <a:spcBef>
                <a:spcPts val="0"/>
              </a:spcBef>
              <a:spcAft>
                <a:spcPts val="0"/>
              </a:spcAft>
              <a:buNone/>
            </a:pPr>
            <a:r>
              <a:rPr lang="en-US" sz="2000">
                <a:solidFill>
                  <a:schemeClr val="lt1"/>
                </a:solidFill>
                <a:latin typeface="Poppins Medium"/>
                <a:ea typeface="Poppins Medium"/>
                <a:cs typeface="Poppins Medium"/>
                <a:sym typeface="Poppins Medium"/>
              </a:rPr>
              <a:t>Home Media</a:t>
            </a:r>
            <a:endParaRPr/>
          </a:p>
          <a:p>
            <a:pPr indent="0" lvl="0" marL="0" marR="0" rtl="0" algn="l">
              <a:spcBef>
                <a:spcPts val="0"/>
              </a:spcBef>
              <a:spcAft>
                <a:spcPts val="0"/>
              </a:spcAft>
              <a:buNone/>
            </a:pPr>
            <a:r>
              <a:rPr lang="en-US" sz="2000">
                <a:solidFill>
                  <a:schemeClr val="lt1"/>
                </a:solidFill>
                <a:latin typeface="Poppins Medium"/>
                <a:ea typeface="Poppins Medium"/>
                <a:cs typeface="Poppins Medium"/>
                <a:sym typeface="Poppins Medium"/>
              </a:rPr>
              <a:t>Specialist</a:t>
            </a:r>
            <a:endParaRPr/>
          </a:p>
        </p:txBody>
      </p:sp>
      <p:sp>
        <p:nvSpPr>
          <p:cNvPr id="241" name="Google Shape;241;p35"/>
          <p:cNvSpPr/>
          <p:nvPr/>
        </p:nvSpPr>
        <p:spPr>
          <a:xfrm>
            <a:off x="4510705" y="5266152"/>
            <a:ext cx="2153134" cy="3849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lt1"/>
                </a:solidFill>
                <a:latin typeface="Poppins"/>
                <a:ea typeface="Poppins"/>
                <a:cs typeface="Poppins"/>
                <a:sym typeface="Poppins"/>
              </a:rPr>
              <a:t>Business Project</a:t>
            </a:r>
            <a:endParaRPr sz="1400">
              <a:solidFill>
                <a:schemeClr val="lt1"/>
              </a:solidFill>
              <a:latin typeface="Poppins"/>
              <a:ea typeface="Poppins"/>
              <a:cs typeface="Poppins"/>
              <a:sym typeface="Poppins"/>
            </a:endParaRPr>
          </a:p>
        </p:txBody>
      </p:sp>
      <p:sp>
        <p:nvSpPr>
          <p:cNvPr id="242" name="Google Shape;242;p35"/>
          <p:cNvSpPr txBox="1"/>
          <p:nvPr/>
        </p:nvSpPr>
        <p:spPr>
          <a:xfrm>
            <a:off x="6189887" y="5338342"/>
            <a:ext cx="125473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01/10</a:t>
            </a:r>
            <a:endParaRPr/>
          </a:p>
        </p:txBody>
      </p:sp>
      <p:cxnSp>
        <p:nvCxnSpPr>
          <p:cNvPr id="243" name="Google Shape;243;p35"/>
          <p:cNvCxnSpPr/>
          <p:nvPr/>
        </p:nvCxnSpPr>
        <p:spPr>
          <a:xfrm>
            <a:off x="4587073" y="5267771"/>
            <a:ext cx="2308514"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6"/>
          <p:cNvPicPr preferRelativeResize="0"/>
          <p:nvPr/>
        </p:nvPicPr>
        <p:blipFill rotWithShape="1">
          <a:blip r:embed="rId3">
            <a:alphaModFix/>
          </a:blip>
          <a:srcRect b="15402" l="0" r="0" t="15402"/>
          <a:stretch/>
        </p:blipFill>
        <p:spPr>
          <a:xfrm>
            <a:off x="-1" y="-5812"/>
            <a:ext cx="7993389" cy="5530533"/>
          </a:xfrm>
          <a:custGeom>
            <a:rect b="b" l="l" r="r" t="t"/>
            <a:pathLst>
              <a:path extrusionOk="0" h="5530533" w="7993389">
                <a:moveTo>
                  <a:pt x="0" y="5811"/>
                </a:moveTo>
                <a:lnTo>
                  <a:pt x="5443966" y="5811"/>
                </a:lnTo>
                <a:cubicBezTo>
                  <a:pt x="5465508" y="27122"/>
                  <a:pt x="8000452" y="-19356"/>
                  <a:pt x="7993375" y="10108"/>
                </a:cubicBezTo>
                <a:cubicBezTo>
                  <a:pt x="7958726" y="154373"/>
                  <a:pt x="8314402" y="1773075"/>
                  <a:pt x="4908350" y="2269963"/>
                </a:cubicBezTo>
                <a:cubicBezTo>
                  <a:pt x="1502298" y="2766851"/>
                  <a:pt x="724713" y="5880729"/>
                  <a:pt x="65360" y="5498039"/>
                </a:cubicBezTo>
                <a:lnTo>
                  <a:pt x="0" y="5449776"/>
                </a:lnTo>
                <a:lnTo>
                  <a:pt x="0" y="5811"/>
                </a:lnTo>
                <a:close/>
              </a:path>
            </a:pathLst>
          </a:custGeom>
          <a:noFill/>
          <a:ln>
            <a:noFill/>
          </a:ln>
        </p:spPr>
      </p:pic>
      <p:sp>
        <p:nvSpPr>
          <p:cNvPr id="249" name="Google Shape;249;p36"/>
          <p:cNvSpPr txBox="1"/>
          <p:nvPr/>
        </p:nvSpPr>
        <p:spPr>
          <a:xfrm>
            <a:off x="7445372" y="1568262"/>
            <a:ext cx="435474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When start Blubent </a:t>
            </a:r>
            <a:r>
              <a:rPr lang="en-US" sz="4000">
                <a:solidFill>
                  <a:srgbClr val="2948FF"/>
                </a:solidFill>
                <a:latin typeface="Poppins"/>
                <a:ea typeface="Poppins"/>
                <a:cs typeface="Poppins"/>
                <a:sym typeface="Poppins"/>
              </a:rPr>
              <a:t>studio</a:t>
            </a:r>
            <a:endParaRPr/>
          </a:p>
        </p:txBody>
      </p:sp>
      <p:sp>
        <p:nvSpPr>
          <p:cNvPr id="250" name="Google Shape;250;p36"/>
          <p:cNvSpPr/>
          <p:nvPr/>
        </p:nvSpPr>
        <p:spPr>
          <a:xfrm>
            <a:off x="7493937" y="4030908"/>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251" name="Google Shape;251;p36"/>
          <p:cNvSpPr txBox="1"/>
          <p:nvPr/>
        </p:nvSpPr>
        <p:spPr>
          <a:xfrm>
            <a:off x="7493937" y="4969837"/>
            <a:ext cx="6479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01</a:t>
            </a:r>
            <a:r>
              <a:rPr lang="en-US" sz="1050">
                <a:solidFill>
                  <a:schemeClr val="dk1"/>
                </a:solidFill>
                <a:latin typeface="Poppins Medium"/>
                <a:ea typeface="Poppins Medium"/>
                <a:cs typeface="Poppins Medium"/>
                <a:sym typeface="Poppins Medium"/>
              </a:rPr>
              <a:t>/</a:t>
            </a:r>
            <a:r>
              <a:rPr lang="en-US" sz="800">
                <a:solidFill>
                  <a:schemeClr val="dk1"/>
                </a:solidFill>
                <a:latin typeface="Poppins Medium"/>
                <a:ea typeface="Poppins Medium"/>
                <a:cs typeface="Poppins Medium"/>
                <a:sym typeface="Poppins Medium"/>
              </a:rPr>
              <a:t>03</a:t>
            </a:r>
            <a:endParaRPr sz="1050">
              <a:solidFill>
                <a:schemeClr val="dk1"/>
              </a:solidFill>
              <a:latin typeface="Poppins Medium"/>
              <a:ea typeface="Poppins Medium"/>
              <a:cs typeface="Poppins Medium"/>
              <a:sym typeface="Poppins Medium"/>
            </a:endParaRPr>
          </a:p>
        </p:txBody>
      </p:sp>
      <p:sp>
        <p:nvSpPr>
          <p:cNvPr id="252" name="Google Shape;252;p36"/>
          <p:cNvSpPr/>
          <p:nvPr/>
        </p:nvSpPr>
        <p:spPr>
          <a:xfrm>
            <a:off x="7493937" y="5508147"/>
            <a:ext cx="1938675" cy="6959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Poppins SemiBold"/>
                <a:ea typeface="Poppins SemiBold"/>
                <a:cs typeface="Poppins SemiBold"/>
                <a:sym typeface="Poppins SemiBold"/>
              </a:rPr>
              <a:t>Lorep  ipsum duis aute irure dolor in kauselih laboru sit amet. Duis</a:t>
            </a:r>
            <a:endParaRPr sz="900">
              <a:solidFill>
                <a:schemeClr val="dk1"/>
              </a:solidFill>
              <a:latin typeface="Poppins SemiBold"/>
              <a:ea typeface="Poppins SemiBold"/>
              <a:cs typeface="Poppins SemiBold"/>
              <a:sym typeface="Poppins SemiBold"/>
            </a:endParaRPr>
          </a:p>
        </p:txBody>
      </p:sp>
      <p:sp>
        <p:nvSpPr>
          <p:cNvPr id="253" name="Google Shape;253;p36"/>
          <p:cNvSpPr txBox="1"/>
          <p:nvPr/>
        </p:nvSpPr>
        <p:spPr>
          <a:xfrm>
            <a:off x="7493938" y="5314713"/>
            <a:ext cx="93807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Poppins Medium"/>
                <a:ea typeface="Poppins Medium"/>
                <a:cs typeface="Poppins Medium"/>
                <a:sym typeface="Poppins Medium"/>
              </a:rPr>
              <a:t>Text Tittle Here</a:t>
            </a:r>
            <a:endParaRPr/>
          </a:p>
        </p:txBody>
      </p:sp>
      <p:sp>
        <p:nvSpPr>
          <p:cNvPr id="254" name="Google Shape;254;p36"/>
          <p:cNvSpPr txBox="1"/>
          <p:nvPr/>
        </p:nvSpPr>
        <p:spPr>
          <a:xfrm>
            <a:off x="7480076" y="3401939"/>
            <a:ext cx="19465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dk1"/>
                </a:solidFill>
                <a:latin typeface="Poppins Medium"/>
                <a:ea typeface="Poppins Medium"/>
                <a:cs typeface="Poppins Medium"/>
                <a:sym typeface="Poppins Medium"/>
              </a:rPr>
              <a:t>2019</a:t>
            </a:r>
            <a:endParaRPr/>
          </a:p>
        </p:txBody>
      </p:sp>
      <p:sp>
        <p:nvSpPr>
          <p:cNvPr id="255" name="Google Shape;255;p36"/>
          <p:cNvSpPr/>
          <p:nvPr/>
        </p:nvSpPr>
        <p:spPr>
          <a:xfrm>
            <a:off x="288333" y="360989"/>
            <a:ext cx="290945" cy="290945"/>
          </a:xfrm>
          <a:prstGeom prst="mathMultiply">
            <a:avLst>
              <a:gd fmla="val 8886" name="adj1"/>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36"/>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6"/>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 name="Google Shape;258;p36"/>
          <p:cNvCxnSpPr/>
          <p:nvPr/>
        </p:nvCxnSpPr>
        <p:spPr>
          <a:xfrm>
            <a:off x="7527803" y="3182559"/>
            <a:ext cx="2886197"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Shape, square&#10;&#10;Description automatically generated" id="263" name="Google Shape;263;p37"/>
          <p:cNvPicPr preferRelativeResize="0"/>
          <p:nvPr/>
        </p:nvPicPr>
        <p:blipFill rotWithShape="1">
          <a:blip r:embed="rId3">
            <a:alphaModFix/>
          </a:blip>
          <a:srcRect b="7554" l="0" r="0" t="7554"/>
          <a:stretch/>
        </p:blipFill>
        <p:spPr>
          <a:xfrm>
            <a:off x="-1" y="-1"/>
            <a:ext cx="6263357" cy="5316835"/>
          </a:xfrm>
          <a:custGeom>
            <a:rect b="b" l="l" r="r" t="t"/>
            <a:pathLst>
              <a:path extrusionOk="0" h="5316835" w="6263357">
                <a:moveTo>
                  <a:pt x="1" y="0"/>
                </a:moveTo>
                <a:lnTo>
                  <a:pt x="6102276" y="1"/>
                </a:lnTo>
                <a:cubicBezTo>
                  <a:pt x="6745959" y="811792"/>
                  <a:pt x="5268609" y="1680051"/>
                  <a:pt x="5030496" y="4176479"/>
                </a:cubicBezTo>
                <a:cubicBezTo>
                  <a:pt x="4792383" y="6672907"/>
                  <a:pt x="643683" y="4411161"/>
                  <a:pt x="0" y="3599370"/>
                </a:cubicBezTo>
                <a:cubicBezTo>
                  <a:pt x="0" y="2399580"/>
                  <a:pt x="1" y="1199790"/>
                  <a:pt x="1" y="0"/>
                </a:cubicBezTo>
                <a:close/>
              </a:path>
            </a:pathLst>
          </a:custGeom>
          <a:noFill/>
          <a:ln>
            <a:noFill/>
          </a:ln>
        </p:spPr>
      </p:pic>
      <p:sp>
        <p:nvSpPr>
          <p:cNvPr id="264" name="Google Shape;264;p37"/>
          <p:cNvSpPr txBox="1"/>
          <p:nvPr/>
        </p:nvSpPr>
        <p:spPr>
          <a:xfrm>
            <a:off x="8204233" y="1319748"/>
            <a:ext cx="439340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Who start</a:t>
            </a:r>
            <a:endParaRPr/>
          </a:p>
          <a:p>
            <a:pPr indent="0" lvl="0" marL="0" marR="0" rtl="0" algn="l">
              <a:spcBef>
                <a:spcPts val="0"/>
              </a:spcBef>
              <a:spcAft>
                <a:spcPts val="0"/>
              </a:spcAft>
              <a:buNone/>
            </a:pPr>
            <a:r>
              <a:rPr lang="en-US" sz="4000">
                <a:solidFill>
                  <a:schemeClr val="dk1"/>
                </a:solidFill>
                <a:latin typeface="Poppins"/>
                <a:ea typeface="Poppins"/>
                <a:cs typeface="Poppins"/>
                <a:sym typeface="Poppins"/>
              </a:rPr>
              <a:t>Blubent </a:t>
            </a:r>
            <a:r>
              <a:rPr lang="en-US" sz="4000">
                <a:solidFill>
                  <a:srgbClr val="2948FF"/>
                </a:solidFill>
                <a:latin typeface="Poppins"/>
                <a:ea typeface="Poppins"/>
                <a:cs typeface="Poppins"/>
                <a:sym typeface="Poppins"/>
              </a:rPr>
              <a:t>studio</a:t>
            </a:r>
            <a:endParaRPr/>
          </a:p>
        </p:txBody>
      </p:sp>
      <p:sp>
        <p:nvSpPr>
          <p:cNvPr id="265" name="Google Shape;265;p37"/>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37"/>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7"/>
          <p:cNvSpPr/>
          <p:nvPr/>
        </p:nvSpPr>
        <p:spPr>
          <a:xfrm rot="-900000">
            <a:off x="904355" y="3502762"/>
            <a:ext cx="3103668" cy="2769631"/>
          </a:xfrm>
          <a:prstGeom prst="roundRect">
            <a:avLst>
              <a:gd fmla="val 17377" name="adj"/>
            </a:avLst>
          </a:prstGeom>
          <a:solidFill>
            <a:schemeClr val="lt1"/>
          </a:solidFill>
          <a:ln>
            <a:noFill/>
          </a:ln>
          <a:effectLst>
            <a:outerShdw blurRad="368300" sx="104999" rotWithShape="0" algn="t" dir="5400000" dist="38100" sy="104999">
              <a:srgbClr val="000000">
                <a:alpha val="1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7"/>
          <p:cNvSpPr/>
          <p:nvPr/>
        </p:nvSpPr>
        <p:spPr>
          <a:xfrm rot="-900000">
            <a:off x="1438241" y="5625258"/>
            <a:ext cx="1813560" cy="3215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50">
                <a:solidFill>
                  <a:srgbClr val="7F7F7F"/>
                </a:solidFill>
                <a:latin typeface="Poppins SemiBold"/>
                <a:ea typeface="Poppins SemiBold"/>
                <a:cs typeface="Poppins SemiBold"/>
                <a:sym typeface="Poppins SemiBold"/>
              </a:rPr>
              <a:t>California, </a:t>
            </a:r>
            <a:r>
              <a:rPr i="1" lang="en-US" sz="1050">
                <a:solidFill>
                  <a:srgbClr val="7F7F7F"/>
                </a:solidFill>
                <a:latin typeface="Open Sans SemiBold"/>
                <a:ea typeface="Open Sans SemiBold"/>
                <a:cs typeface="Open Sans SemiBold"/>
                <a:sym typeface="Open Sans SemiBold"/>
              </a:rPr>
              <a:t>03/14/1990</a:t>
            </a:r>
            <a:endParaRPr/>
          </a:p>
        </p:txBody>
      </p:sp>
      <p:sp>
        <p:nvSpPr>
          <p:cNvPr id="269" name="Google Shape;269;p37"/>
          <p:cNvSpPr/>
          <p:nvPr/>
        </p:nvSpPr>
        <p:spPr>
          <a:xfrm rot="-900000">
            <a:off x="1510264" y="5852545"/>
            <a:ext cx="1596390" cy="28046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Sllide Designer</a:t>
            </a:r>
            <a:endParaRPr sz="900">
              <a:solidFill>
                <a:srgbClr val="7F7F7F"/>
              </a:solidFill>
              <a:latin typeface="Poppins"/>
              <a:ea typeface="Poppins"/>
              <a:cs typeface="Poppins"/>
              <a:sym typeface="Poppins"/>
            </a:endParaRPr>
          </a:p>
        </p:txBody>
      </p:sp>
      <p:sp>
        <p:nvSpPr>
          <p:cNvPr id="270" name="Google Shape;270;p37"/>
          <p:cNvSpPr txBox="1"/>
          <p:nvPr/>
        </p:nvSpPr>
        <p:spPr>
          <a:xfrm rot="-900000">
            <a:off x="1370980" y="5428056"/>
            <a:ext cx="18135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030A0"/>
                </a:solidFill>
                <a:latin typeface="Poppins SemiBold"/>
                <a:ea typeface="Poppins SemiBold"/>
                <a:cs typeface="Poppins SemiBold"/>
                <a:sym typeface="Poppins SemiBold"/>
              </a:rPr>
              <a:t>Aldi Nesta</a:t>
            </a:r>
            <a:endParaRPr/>
          </a:p>
        </p:txBody>
      </p:sp>
      <p:sp>
        <p:nvSpPr>
          <p:cNvPr id="271" name="Google Shape;271;p37"/>
          <p:cNvSpPr/>
          <p:nvPr/>
        </p:nvSpPr>
        <p:spPr>
          <a:xfrm rot="-900000">
            <a:off x="1125627" y="4035559"/>
            <a:ext cx="2797665" cy="103130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1400">
                <a:solidFill>
                  <a:srgbClr val="0C0C0C"/>
                </a:solidFill>
                <a:latin typeface="Poppins"/>
                <a:ea typeface="Poppins"/>
                <a:cs typeface="Poppins"/>
                <a:sym typeface="Poppins"/>
              </a:rPr>
              <a:t>Chase the vision, not the money; the money will end up following you.</a:t>
            </a:r>
            <a:endParaRPr sz="1400">
              <a:solidFill>
                <a:srgbClr val="0C0C0C"/>
              </a:solidFill>
              <a:latin typeface="Poppins Medium"/>
              <a:ea typeface="Poppins Medium"/>
              <a:cs typeface="Poppins Medium"/>
              <a:sym typeface="Poppins Medium"/>
            </a:endParaRPr>
          </a:p>
        </p:txBody>
      </p:sp>
      <p:sp>
        <p:nvSpPr>
          <p:cNvPr id="272" name="Google Shape;272;p37"/>
          <p:cNvSpPr txBox="1"/>
          <p:nvPr/>
        </p:nvSpPr>
        <p:spPr>
          <a:xfrm rot="-900000">
            <a:off x="1046198" y="4028107"/>
            <a:ext cx="44767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C0C0C"/>
                </a:solidFill>
                <a:latin typeface="Poppins Medium"/>
                <a:ea typeface="Poppins Medium"/>
                <a:cs typeface="Poppins Medium"/>
                <a:sym typeface="Poppins Medium"/>
              </a:rPr>
              <a:t>“</a:t>
            </a:r>
            <a:endParaRPr/>
          </a:p>
        </p:txBody>
      </p:sp>
      <p:sp>
        <p:nvSpPr>
          <p:cNvPr id="273" name="Google Shape;273;p37"/>
          <p:cNvSpPr/>
          <p:nvPr/>
        </p:nvSpPr>
        <p:spPr>
          <a:xfrm>
            <a:off x="8251924" y="3300929"/>
            <a:ext cx="2832968"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oiluek epreh deriti vols esse cill inure dolorlaboru sit amet. Duis autelo irusitakus rephenderi Voluptate loremil.</a:t>
            </a:r>
            <a:endParaRPr sz="800">
              <a:solidFill>
                <a:srgbClr val="7F7F7F"/>
              </a:solidFill>
              <a:latin typeface="Poppins"/>
              <a:ea typeface="Poppins"/>
              <a:cs typeface="Poppins"/>
              <a:sym typeface="Poppins"/>
            </a:endParaRPr>
          </a:p>
        </p:txBody>
      </p:sp>
      <p:sp>
        <p:nvSpPr>
          <p:cNvPr id="274" name="Google Shape;274;p37"/>
          <p:cNvSpPr/>
          <p:nvPr/>
        </p:nvSpPr>
        <p:spPr>
          <a:xfrm>
            <a:off x="8251924" y="2814222"/>
            <a:ext cx="2682204" cy="3431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u="sng">
                <a:solidFill>
                  <a:schemeClr val="dk1"/>
                </a:solidFill>
                <a:latin typeface="Poppins Medium"/>
                <a:ea typeface="Poppins Medium"/>
                <a:cs typeface="Poppins Medium"/>
                <a:sym typeface="Poppins Medium"/>
              </a:rPr>
              <a:t>Who Start</a:t>
            </a:r>
            <a:endParaRPr sz="1200" u="sng">
              <a:solidFill>
                <a:schemeClr val="dk1"/>
              </a:solidFill>
              <a:latin typeface="Poppins Medium"/>
              <a:ea typeface="Poppins Medium"/>
              <a:cs typeface="Poppins Medium"/>
              <a:sym typeface="Poppins Medium"/>
            </a:endParaRPr>
          </a:p>
        </p:txBody>
      </p:sp>
      <p:sp>
        <p:nvSpPr>
          <p:cNvPr id="275" name="Google Shape;275;p37"/>
          <p:cNvSpPr/>
          <p:nvPr/>
        </p:nvSpPr>
        <p:spPr>
          <a:xfrm>
            <a:off x="8318132" y="4233703"/>
            <a:ext cx="1493130" cy="345223"/>
          </a:xfrm>
          <a:prstGeom prst="roundRect">
            <a:avLst>
              <a:gd fmla="val 50000" name="adj"/>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37"/>
          <p:cNvSpPr txBox="1"/>
          <p:nvPr/>
        </p:nvSpPr>
        <p:spPr>
          <a:xfrm>
            <a:off x="8284542" y="4285665"/>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a:ea typeface="Poppins"/>
                <a:cs typeface="Poppins"/>
                <a:sym typeface="Poppins"/>
              </a:rPr>
              <a:t>About Us</a:t>
            </a:r>
            <a:endParaRPr/>
          </a:p>
        </p:txBody>
      </p:sp>
      <p:sp>
        <p:nvSpPr>
          <p:cNvPr id="277" name="Google Shape;277;p37"/>
          <p:cNvSpPr/>
          <p:nvPr/>
        </p:nvSpPr>
        <p:spPr>
          <a:xfrm>
            <a:off x="10202304" y="4202052"/>
            <a:ext cx="1493130" cy="345223"/>
          </a:xfrm>
          <a:prstGeom prst="roundRect">
            <a:avLst>
              <a:gd fmla="val 50000" name="adj"/>
            </a:avLst>
          </a:prstGeom>
          <a:noFill/>
          <a:ln cap="flat" cmpd="sng" w="127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37"/>
          <p:cNvSpPr txBox="1"/>
          <p:nvPr/>
        </p:nvSpPr>
        <p:spPr>
          <a:xfrm>
            <a:off x="10168714" y="4254014"/>
            <a:ext cx="1526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0C0C0C"/>
                </a:solidFill>
                <a:latin typeface="Poppins"/>
                <a:ea typeface="Poppins"/>
                <a:cs typeface="Poppins"/>
                <a:sym typeface="Poppins"/>
              </a:rPr>
              <a:t>About Us</a:t>
            </a:r>
            <a:endParaRPr/>
          </a:p>
        </p:txBody>
      </p:sp>
      <p:sp>
        <p:nvSpPr>
          <p:cNvPr id="279" name="Google Shape;279;p37"/>
          <p:cNvSpPr txBox="1"/>
          <p:nvPr/>
        </p:nvSpPr>
        <p:spPr>
          <a:xfrm>
            <a:off x="6058538" y="3074560"/>
            <a:ext cx="2698175"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8700" u="none" cap="none" strike="noStrike">
                <a:solidFill>
                  <a:schemeClr val="lt1"/>
                </a:solidFill>
                <a:latin typeface="Roboto Medium"/>
                <a:ea typeface="Roboto Medium"/>
                <a:cs typeface="Roboto Medium"/>
                <a:sym typeface="Roboto Medium"/>
              </a:rPr>
              <a:t>1</a:t>
            </a:r>
            <a:endParaRPr b="1" i="0" sz="28700" u="none" cap="none" strike="noStrike">
              <a:solidFill>
                <a:schemeClr val="lt1"/>
              </a:solidFill>
              <a:latin typeface="Roboto Medium"/>
              <a:ea typeface="Roboto Medium"/>
              <a:cs typeface="Roboto Medium"/>
              <a:sym typeface="Roboto Medium"/>
            </a:endParaRPr>
          </a:p>
        </p:txBody>
      </p:sp>
      <p:sp>
        <p:nvSpPr>
          <p:cNvPr id="280" name="Google Shape;280;p37"/>
          <p:cNvSpPr txBox="1"/>
          <p:nvPr/>
        </p:nvSpPr>
        <p:spPr>
          <a:xfrm>
            <a:off x="5361627" y="2562972"/>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
        <p:nvSpPr>
          <p:cNvPr id="281" name="Google Shape;281;p37"/>
          <p:cNvSpPr txBox="1"/>
          <p:nvPr/>
        </p:nvSpPr>
        <p:spPr>
          <a:xfrm>
            <a:off x="4308745" y="1761349"/>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0</a:t>
            </a:r>
            <a:endParaRPr b="1" sz="28700">
              <a:solidFill>
                <a:schemeClr val="lt1"/>
              </a:solidFill>
              <a:latin typeface="Roboto Medium"/>
              <a:ea typeface="Roboto Medium"/>
              <a:cs typeface="Roboto Medium"/>
              <a:sym typeface="Roboto Medium"/>
            </a:endParaRPr>
          </a:p>
        </p:txBody>
      </p:sp>
      <p:sp>
        <p:nvSpPr>
          <p:cNvPr id="282" name="Google Shape;282;p37"/>
          <p:cNvSpPr txBox="1"/>
          <p:nvPr/>
        </p:nvSpPr>
        <p:spPr>
          <a:xfrm>
            <a:off x="3357081" y="128563"/>
            <a:ext cx="2236510" cy="4508927"/>
          </a:xfrm>
          <a:prstGeom prst="rect">
            <a:avLst/>
          </a:prstGeom>
          <a:noFill/>
          <a:ln>
            <a:noFill/>
          </a:ln>
          <a:effectLst>
            <a:outerShdw blurRad="711200" rotWithShape="0" algn="tl" dir="2700000" dist="419100">
              <a:srgbClr val="000000">
                <a:alpha val="1098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700">
                <a:solidFill>
                  <a:schemeClr val="lt1"/>
                </a:solidFill>
                <a:latin typeface="Roboto Medium"/>
                <a:ea typeface="Roboto Medium"/>
                <a:cs typeface="Roboto Medium"/>
                <a:sym typeface="Roboto Medium"/>
              </a:rPr>
              <a:t>2</a:t>
            </a:r>
            <a:endParaRPr b="1" sz="28700">
              <a:solidFill>
                <a:schemeClr val="lt1"/>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8"/>
          <p:cNvPicPr preferRelativeResize="0"/>
          <p:nvPr/>
        </p:nvPicPr>
        <p:blipFill rotWithShape="1">
          <a:blip r:embed="rId3">
            <a:alphaModFix/>
          </a:blip>
          <a:srcRect b="0" l="732" r="733" t="0"/>
          <a:stretch/>
        </p:blipFill>
        <p:spPr>
          <a:xfrm>
            <a:off x="6248402" y="1555295"/>
            <a:ext cx="4479472" cy="4547507"/>
          </a:xfrm>
          <a:prstGeom prst="roundRect">
            <a:avLst>
              <a:gd fmla="val 16667" name="adj"/>
            </a:avLst>
          </a:prstGeom>
          <a:noFill/>
          <a:ln>
            <a:noFill/>
          </a:ln>
        </p:spPr>
      </p:pic>
      <p:pic>
        <p:nvPicPr>
          <p:cNvPr id="288" name="Google Shape;288;p38"/>
          <p:cNvPicPr preferRelativeResize="0"/>
          <p:nvPr/>
        </p:nvPicPr>
        <p:blipFill rotWithShape="1">
          <a:blip r:embed="rId4">
            <a:alphaModFix/>
          </a:blip>
          <a:srcRect b="0" l="732" r="733" t="0"/>
          <a:stretch/>
        </p:blipFill>
        <p:spPr>
          <a:xfrm>
            <a:off x="1426028" y="1555296"/>
            <a:ext cx="4479472" cy="4547507"/>
          </a:xfrm>
          <a:prstGeom prst="roundRect">
            <a:avLst>
              <a:gd fmla="val 16667" name="adj"/>
            </a:avLst>
          </a:prstGeom>
          <a:noFill/>
          <a:ln>
            <a:noFill/>
          </a:ln>
        </p:spPr>
      </p:pic>
      <p:sp>
        <p:nvSpPr>
          <p:cNvPr id="289" name="Google Shape;289;p38"/>
          <p:cNvSpPr txBox="1"/>
          <p:nvPr/>
        </p:nvSpPr>
        <p:spPr>
          <a:xfrm>
            <a:off x="3188493" y="479438"/>
            <a:ext cx="611981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Poppins"/>
                <a:ea typeface="Poppins"/>
                <a:cs typeface="Poppins"/>
                <a:sym typeface="Poppins"/>
              </a:rPr>
              <a:t>Briand Collaboration</a:t>
            </a:r>
            <a:endParaRPr/>
          </a:p>
        </p:txBody>
      </p:sp>
      <p:sp>
        <p:nvSpPr>
          <p:cNvPr id="290" name="Google Shape;290;p38"/>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38"/>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9"/>
          <p:cNvPicPr preferRelativeResize="0"/>
          <p:nvPr/>
        </p:nvPicPr>
        <p:blipFill rotWithShape="1">
          <a:blip r:embed="rId3">
            <a:alphaModFix/>
          </a:blip>
          <a:srcRect b="0" l="2690" r="2691" t="0"/>
          <a:stretch/>
        </p:blipFill>
        <p:spPr>
          <a:xfrm>
            <a:off x="0" y="1696624"/>
            <a:ext cx="4883482" cy="5161377"/>
          </a:xfrm>
          <a:custGeom>
            <a:rect b="b" l="l" r="r" t="t"/>
            <a:pathLst>
              <a:path extrusionOk="0" h="5161377" w="4883482">
                <a:moveTo>
                  <a:pt x="1502282" y="0"/>
                </a:moveTo>
                <a:cubicBezTo>
                  <a:pt x="1678819" y="0"/>
                  <a:pt x="1855356" y="67347"/>
                  <a:pt x="1990049" y="202039"/>
                </a:cubicBezTo>
                <a:lnTo>
                  <a:pt x="4681444" y="2893434"/>
                </a:lnTo>
                <a:cubicBezTo>
                  <a:pt x="4950829" y="3162820"/>
                  <a:pt x="4950829" y="3599582"/>
                  <a:pt x="4681444" y="3868967"/>
                </a:cubicBezTo>
                <a:lnTo>
                  <a:pt x="3389034" y="5161377"/>
                </a:lnTo>
                <a:lnTo>
                  <a:pt x="0" y="5161377"/>
                </a:lnTo>
                <a:lnTo>
                  <a:pt x="0" y="1216555"/>
                </a:lnTo>
                <a:lnTo>
                  <a:pt x="1014516" y="202039"/>
                </a:lnTo>
                <a:cubicBezTo>
                  <a:pt x="1149209" y="67347"/>
                  <a:pt x="1325745" y="0"/>
                  <a:pt x="1502282" y="0"/>
                </a:cubicBezTo>
                <a:close/>
              </a:path>
            </a:pathLst>
          </a:custGeom>
          <a:noFill/>
          <a:ln>
            <a:noFill/>
          </a:ln>
        </p:spPr>
      </p:pic>
      <p:sp>
        <p:nvSpPr>
          <p:cNvPr id="297" name="Google Shape;297;p39"/>
          <p:cNvSpPr txBox="1"/>
          <p:nvPr/>
        </p:nvSpPr>
        <p:spPr>
          <a:xfrm>
            <a:off x="7270526" y="138303"/>
            <a:ext cx="282113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Poppins"/>
                <a:ea typeface="Poppins"/>
                <a:cs typeface="Poppins"/>
                <a:sym typeface="Poppins"/>
              </a:rPr>
              <a:t>About our </a:t>
            </a:r>
            <a:endParaRPr/>
          </a:p>
          <a:p>
            <a:pPr indent="0" lvl="0" marL="0" marR="0" rtl="0" algn="l">
              <a:spcBef>
                <a:spcPts val="0"/>
              </a:spcBef>
              <a:spcAft>
                <a:spcPts val="0"/>
              </a:spcAft>
              <a:buNone/>
            </a:pPr>
            <a:r>
              <a:rPr lang="en-US" sz="4000">
                <a:solidFill>
                  <a:srgbClr val="2948FF"/>
                </a:solidFill>
                <a:latin typeface="Poppins"/>
                <a:ea typeface="Poppins"/>
                <a:cs typeface="Poppins"/>
                <a:sym typeface="Poppins"/>
              </a:rPr>
              <a:t>vision</a:t>
            </a:r>
            <a:endParaRPr/>
          </a:p>
        </p:txBody>
      </p:sp>
      <p:sp>
        <p:nvSpPr>
          <p:cNvPr id="298" name="Google Shape;298;p39"/>
          <p:cNvSpPr/>
          <p:nvPr/>
        </p:nvSpPr>
        <p:spPr>
          <a:xfrm>
            <a:off x="7339358" y="1417767"/>
            <a:ext cx="3150684"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a:t>
            </a:r>
            <a:endParaRPr sz="800">
              <a:solidFill>
                <a:srgbClr val="7F7F7F"/>
              </a:solidFill>
              <a:latin typeface="Poppins"/>
              <a:ea typeface="Poppins"/>
              <a:cs typeface="Poppins"/>
              <a:sym typeface="Poppins"/>
            </a:endParaRPr>
          </a:p>
        </p:txBody>
      </p:sp>
      <p:sp>
        <p:nvSpPr>
          <p:cNvPr id="299" name="Google Shape;299;p39"/>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9"/>
          <p:cNvSpPr/>
          <p:nvPr/>
        </p:nvSpPr>
        <p:spPr>
          <a:xfrm>
            <a:off x="412626" y="382594"/>
            <a:ext cx="425574" cy="392356"/>
          </a:xfrm>
          <a:prstGeom prst="halfFrame">
            <a:avLst>
              <a:gd fmla="val 33333" name="adj1"/>
              <a:gd fmla="val 43513" name="adj2"/>
            </a:avLst>
          </a:prstGeom>
          <a:gradFill>
            <a:gsLst>
              <a:gs pos="0">
                <a:srgbClr val="2948FF"/>
              </a:gs>
              <a:gs pos="100000">
                <a:srgbClr val="396AFC"/>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39"/>
          <p:cNvSpPr/>
          <p:nvPr/>
        </p:nvSpPr>
        <p:spPr>
          <a:xfrm>
            <a:off x="8414165" y="2772201"/>
            <a:ext cx="2974815" cy="3429000"/>
          </a:xfrm>
          <a:prstGeom prst="roundRect">
            <a:avLst>
              <a:gd fmla="val 13183" name="adj"/>
            </a:avLst>
          </a:prstGeom>
          <a:gradFill>
            <a:gsLst>
              <a:gs pos="0">
                <a:schemeClr val="lt1"/>
              </a:gs>
              <a:gs pos="100000">
                <a:schemeClr val="lt1"/>
              </a:gs>
            </a:gsLst>
            <a:path path="circle">
              <a:fillToRect b="100%" r="100%"/>
            </a:path>
            <a:tileRect l="-100%" t="-100%"/>
          </a:gradFill>
          <a:ln>
            <a:noFill/>
          </a:ln>
          <a:effectLst>
            <a:outerShdw blurRad="571500" sx="95000" rotWithShape="0" algn="tr" dir="4140000" dist="152400" sy="950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39"/>
          <p:cNvSpPr/>
          <p:nvPr/>
        </p:nvSpPr>
        <p:spPr>
          <a:xfrm>
            <a:off x="8802306" y="5495176"/>
            <a:ext cx="2472275" cy="48821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u="sng">
                <a:solidFill>
                  <a:srgbClr val="0C0C0C"/>
                </a:solidFill>
                <a:latin typeface="Poppins"/>
                <a:ea typeface="Poppins"/>
                <a:cs typeface="Poppins"/>
                <a:sym typeface="Poppins"/>
              </a:rPr>
              <a:t>Lorep  ipsum duis aute irure dolor in kauselih</a:t>
            </a:r>
            <a:r>
              <a:rPr lang="en-US" sz="900">
                <a:solidFill>
                  <a:srgbClr val="0C0C0C"/>
                </a:solidFill>
                <a:latin typeface="Poppins"/>
                <a:ea typeface="Poppins"/>
                <a:cs typeface="Poppins"/>
                <a:sym typeface="Poppins"/>
              </a:rPr>
              <a:t> </a:t>
            </a:r>
            <a:r>
              <a:rPr lang="en-US" sz="900">
                <a:solidFill>
                  <a:srgbClr val="D8D8D8"/>
                </a:solidFill>
                <a:latin typeface="Poppins"/>
                <a:ea typeface="Poppins"/>
                <a:cs typeface="Poppins"/>
                <a:sym typeface="Poppins"/>
              </a:rPr>
              <a:t>oilue epreh deriti vols essek </a:t>
            </a:r>
            <a:endParaRPr sz="900">
              <a:solidFill>
                <a:srgbClr val="D8D8D8"/>
              </a:solidFill>
              <a:latin typeface="Poppins"/>
              <a:ea typeface="Poppins"/>
              <a:cs typeface="Poppins"/>
              <a:sym typeface="Poppins"/>
            </a:endParaRPr>
          </a:p>
        </p:txBody>
      </p:sp>
      <p:sp>
        <p:nvSpPr>
          <p:cNvPr id="303" name="Google Shape;303;p39"/>
          <p:cNvSpPr/>
          <p:nvPr/>
        </p:nvSpPr>
        <p:spPr>
          <a:xfrm>
            <a:off x="8842767" y="4435452"/>
            <a:ext cx="2472275" cy="6959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rgbClr val="7F7F7F"/>
                </a:solidFill>
                <a:latin typeface="Poppins"/>
                <a:ea typeface="Poppins"/>
                <a:cs typeface="Poppins"/>
                <a:sym typeface="Poppins"/>
              </a:rPr>
              <a:t>Lorep  ipsum duis aute irure dolor in kauselih oilue epreh deriti vols essek inure sitam dolorlaboru sit amet.</a:t>
            </a:r>
            <a:endParaRPr sz="900">
              <a:solidFill>
                <a:srgbClr val="7F7F7F"/>
              </a:solidFill>
              <a:latin typeface="Poppins"/>
              <a:ea typeface="Poppins"/>
              <a:cs typeface="Poppins"/>
              <a:sym typeface="Poppins"/>
            </a:endParaRPr>
          </a:p>
        </p:txBody>
      </p:sp>
      <p:sp>
        <p:nvSpPr>
          <p:cNvPr id="304" name="Google Shape;304;p39"/>
          <p:cNvSpPr txBox="1"/>
          <p:nvPr/>
        </p:nvSpPr>
        <p:spPr>
          <a:xfrm>
            <a:off x="8650234" y="4195999"/>
            <a:ext cx="6479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01</a:t>
            </a:r>
            <a:r>
              <a:rPr lang="en-US" sz="1050">
                <a:solidFill>
                  <a:schemeClr val="dk1"/>
                </a:solidFill>
                <a:latin typeface="Poppins Medium"/>
                <a:ea typeface="Poppins Medium"/>
                <a:cs typeface="Poppins Medium"/>
                <a:sym typeface="Poppins Medium"/>
              </a:rPr>
              <a:t>/</a:t>
            </a:r>
            <a:r>
              <a:rPr lang="en-US" sz="800">
                <a:solidFill>
                  <a:schemeClr val="dk1"/>
                </a:solidFill>
                <a:latin typeface="Poppins Medium"/>
                <a:ea typeface="Poppins Medium"/>
                <a:cs typeface="Poppins Medium"/>
                <a:sym typeface="Poppins Medium"/>
              </a:rPr>
              <a:t>03</a:t>
            </a:r>
            <a:endParaRPr sz="1050">
              <a:solidFill>
                <a:schemeClr val="dk1"/>
              </a:solidFill>
              <a:latin typeface="Poppins Medium"/>
              <a:ea typeface="Poppins Medium"/>
              <a:cs typeface="Poppins Medium"/>
              <a:sym typeface="Poppins Medium"/>
            </a:endParaRPr>
          </a:p>
        </p:txBody>
      </p:sp>
      <p:sp>
        <p:nvSpPr>
          <p:cNvPr id="305" name="Google Shape;305;p39"/>
          <p:cNvSpPr txBox="1"/>
          <p:nvPr/>
        </p:nvSpPr>
        <p:spPr>
          <a:xfrm>
            <a:off x="8650234" y="5296771"/>
            <a:ext cx="6479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02</a:t>
            </a:r>
            <a:r>
              <a:rPr lang="en-US" sz="1050">
                <a:solidFill>
                  <a:schemeClr val="dk1"/>
                </a:solidFill>
                <a:latin typeface="Poppins Medium"/>
                <a:ea typeface="Poppins Medium"/>
                <a:cs typeface="Poppins Medium"/>
                <a:sym typeface="Poppins Medium"/>
              </a:rPr>
              <a:t>/</a:t>
            </a:r>
            <a:r>
              <a:rPr lang="en-US" sz="800">
                <a:solidFill>
                  <a:schemeClr val="dk1"/>
                </a:solidFill>
                <a:latin typeface="Poppins Medium"/>
                <a:ea typeface="Poppins Medium"/>
                <a:cs typeface="Poppins Medium"/>
                <a:sym typeface="Poppins Medium"/>
              </a:rPr>
              <a:t>03</a:t>
            </a:r>
            <a:endParaRPr sz="1050">
              <a:solidFill>
                <a:schemeClr val="dk1"/>
              </a:solidFill>
              <a:latin typeface="Poppins Medium"/>
              <a:ea typeface="Poppins Medium"/>
              <a:cs typeface="Poppins Medium"/>
              <a:sym typeface="Poppins Medium"/>
            </a:endParaRPr>
          </a:p>
        </p:txBody>
      </p:sp>
      <p:sp>
        <p:nvSpPr>
          <p:cNvPr id="306" name="Google Shape;306;p39"/>
          <p:cNvSpPr txBox="1"/>
          <p:nvPr/>
        </p:nvSpPr>
        <p:spPr>
          <a:xfrm>
            <a:off x="8650234" y="3338589"/>
            <a:ext cx="20383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C0C0C"/>
                </a:solidFill>
                <a:latin typeface="Poppins"/>
                <a:ea typeface="Poppins"/>
                <a:cs typeface="Poppins"/>
                <a:sym typeface="Poppins"/>
              </a:rPr>
              <a:t>About Vision </a:t>
            </a:r>
            <a:endParaRPr/>
          </a:p>
          <a:p>
            <a:pPr indent="0" lvl="0" marL="0" marR="0" rtl="0" algn="l">
              <a:spcBef>
                <a:spcPts val="0"/>
              </a:spcBef>
              <a:spcAft>
                <a:spcPts val="0"/>
              </a:spcAft>
              <a:buNone/>
            </a:pPr>
            <a:r>
              <a:rPr lang="en-US" sz="1800">
                <a:solidFill>
                  <a:srgbClr val="0C0C0C"/>
                </a:solidFill>
                <a:latin typeface="Poppins"/>
                <a:ea typeface="Poppins"/>
                <a:cs typeface="Poppins"/>
                <a:sym typeface="Poppins"/>
              </a:rPr>
              <a:t>The Company</a:t>
            </a:r>
            <a:endParaRPr sz="1800">
              <a:solidFill>
                <a:srgbClr val="9966FF"/>
              </a:solidFill>
              <a:latin typeface="Poppins"/>
              <a:ea typeface="Poppins"/>
              <a:cs typeface="Poppins"/>
              <a:sym typeface="Poppins"/>
            </a:endParaRPr>
          </a:p>
        </p:txBody>
      </p:sp>
      <p:grpSp>
        <p:nvGrpSpPr>
          <p:cNvPr id="307" name="Google Shape;307;p39"/>
          <p:cNvGrpSpPr/>
          <p:nvPr/>
        </p:nvGrpSpPr>
        <p:grpSpPr>
          <a:xfrm>
            <a:off x="10928266" y="3321968"/>
            <a:ext cx="309970" cy="309970"/>
            <a:chOff x="5943119" y="3233529"/>
            <a:chExt cx="658368" cy="658368"/>
          </a:xfrm>
        </p:grpSpPr>
        <p:sp>
          <p:nvSpPr>
            <p:cNvPr id="308" name="Google Shape;308;p39"/>
            <p:cNvSpPr/>
            <p:nvPr/>
          </p:nvSpPr>
          <p:spPr>
            <a:xfrm>
              <a:off x="5943119" y="3233529"/>
              <a:ext cx="658368" cy="658368"/>
            </a:xfrm>
            <a:prstGeom prst="ellipse">
              <a:avLst/>
            </a:prstGeom>
            <a:noFill/>
            <a:ln cap="flat" cmpd="sng" w="25400">
              <a:solidFill>
                <a:srgbClr val="2948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Checkmark with solid fill" id="309" name="Google Shape;309;p39"/>
            <p:cNvSpPr/>
            <p:nvPr/>
          </p:nvSpPr>
          <p:spPr>
            <a:xfrm>
              <a:off x="6096000" y="3429000"/>
              <a:ext cx="380741" cy="267425"/>
            </a:xfrm>
            <a:custGeom>
              <a:rect b="b" l="l" r="r" t="t"/>
              <a:pathLst>
                <a:path extrusionOk="0" h="618172" w="880109">
                  <a:moveTo>
                    <a:pt x="802958" y="0"/>
                  </a:moveTo>
                  <a:lnTo>
                    <a:pt x="315278" y="461010"/>
                  </a:lnTo>
                  <a:lnTo>
                    <a:pt x="80963" y="220980"/>
                  </a:lnTo>
                  <a:lnTo>
                    <a:pt x="0" y="298132"/>
                  </a:lnTo>
                  <a:lnTo>
                    <a:pt x="311468" y="618173"/>
                  </a:lnTo>
                  <a:lnTo>
                    <a:pt x="393383" y="541973"/>
                  </a:lnTo>
                  <a:lnTo>
                    <a:pt x="880110" y="80010"/>
                  </a:lnTo>
                  <a:close/>
                </a:path>
              </a:pathLst>
            </a:custGeom>
            <a:solidFill>
              <a:srgbClr val="2948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0" name="Google Shape;310;p39"/>
          <p:cNvSpPr/>
          <p:nvPr/>
        </p:nvSpPr>
        <p:spPr>
          <a:xfrm>
            <a:off x="4123670" y="2169340"/>
            <a:ext cx="6564927" cy="1080482"/>
          </a:xfrm>
          <a:prstGeom prst="roundRect">
            <a:avLst>
              <a:gd fmla="val 16304" name="adj"/>
            </a:avLst>
          </a:prstGeom>
          <a:solidFill>
            <a:schemeClr val="lt1"/>
          </a:solidFill>
          <a:ln>
            <a:noFill/>
          </a:ln>
          <a:effectLst>
            <a:outerShdw blurRad="596900" sx="104000" rotWithShape="0" algn="tr" dir="5580000" dist="203200" sy="104000">
              <a:srgbClr val="000000">
                <a:alpha val="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39"/>
          <p:cNvSpPr/>
          <p:nvPr/>
        </p:nvSpPr>
        <p:spPr>
          <a:xfrm>
            <a:off x="4123670" y="2343048"/>
            <a:ext cx="95012" cy="733066"/>
          </a:xfrm>
          <a:prstGeom prst="roundRect">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9"/>
          <p:cNvSpPr/>
          <p:nvPr/>
        </p:nvSpPr>
        <p:spPr>
          <a:xfrm>
            <a:off x="5838096" y="2489939"/>
            <a:ext cx="3796509" cy="5541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u="sng">
                <a:solidFill>
                  <a:srgbClr val="0C0C0C"/>
                </a:solidFill>
                <a:latin typeface="Poppins Medium"/>
                <a:ea typeface="Poppins Medium"/>
                <a:cs typeface="Poppins Medium"/>
                <a:sym typeface="Poppins Medium"/>
              </a:rPr>
              <a:t>Lorep  ipsum duis aute irure </a:t>
            </a:r>
            <a:r>
              <a:rPr lang="en-US" sz="1050">
                <a:solidFill>
                  <a:srgbClr val="7F7F7F"/>
                </a:solidFill>
                <a:latin typeface="Poppins Medium"/>
                <a:ea typeface="Poppins Medium"/>
                <a:cs typeface="Poppins Medium"/>
                <a:sym typeface="Poppins Medium"/>
              </a:rPr>
              <a:t>dolor in kauselih oiluek  deriti vols esse cill inure dolorlaboru sit amet. </a:t>
            </a:r>
            <a:endParaRPr sz="1050">
              <a:solidFill>
                <a:srgbClr val="7F7F7F"/>
              </a:solidFill>
              <a:latin typeface="Poppins Medium"/>
              <a:ea typeface="Poppins Medium"/>
              <a:cs typeface="Poppins Medium"/>
              <a:sym typeface="Poppins Medium"/>
            </a:endParaRPr>
          </a:p>
        </p:txBody>
      </p:sp>
      <p:sp>
        <p:nvSpPr>
          <p:cNvPr id="313" name="Google Shape;313;p39"/>
          <p:cNvSpPr txBox="1"/>
          <p:nvPr/>
        </p:nvSpPr>
        <p:spPr>
          <a:xfrm>
            <a:off x="4439341" y="2413092"/>
            <a:ext cx="194656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D8D8D8"/>
                </a:solidFill>
                <a:latin typeface="Poppins Medium"/>
                <a:ea typeface="Poppins Medium"/>
                <a:cs typeface="Poppins Medium"/>
                <a:sym typeface="Poppins Medium"/>
              </a:rPr>
              <a:t>2021</a:t>
            </a:r>
            <a:endParaRPr/>
          </a:p>
        </p:txBody>
      </p:sp>
      <p:sp>
        <p:nvSpPr>
          <p:cNvPr id="314" name="Google Shape;314;p39"/>
          <p:cNvSpPr txBox="1"/>
          <p:nvPr/>
        </p:nvSpPr>
        <p:spPr>
          <a:xfrm>
            <a:off x="9649159" y="2677166"/>
            <a:ext cx="6479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02</a:t>
            </a:r>
            <a:r>
              <a:rPr lang="en-US" sz="1050">
                <a:solidFill>
                  <a:schemeClr val="dk1"/>
                </a:solidFill>
                <a:latin typeface="Poppins Medium"/>
                <a:ea typeface="Poppins Medium"/>
                <a:cs typeface="Poppins Medium"/>
                <a:sym typeface="Poppins Medium"/>
              </a:rPr>
              <a:t>/</a:t>
            </a:r>
            <a:r>
              <a:rPr lang="en-US" sz="800">
                <a:solidFill>
                  <a:schemeClr val="dk1"/>
                </a:solidFill>
                <a:latin typeface="Poppins Medium"/>
                <a:ea typeface="Poppins Medium"/>
                <a:cs typeface="Poppins Medium"/>
                <a:sym typeface="Poppins Medium"/>
              </a:rPr>
              <a:t>03</a:t>
            </a:r>
            <a:endParaRPr sz="1050">
              <a:solidFill>
                <a:schemeClr val="dk1"/>
              </a:solidFill>
              <a:latin typeface="Poppins Medium"/>
              <a:ea typeface="Poppins Medium"/>
              <a:cs typeface="Poppins Medium"/>
              <a:sym typeface="Poppi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Shape, square&#10;&#10;Description automatically generated" id="319" name="Google Shape;319;p40"/>
          <p:cNvPicPr preferRelativeResize="0"/>
          <p:nvPr/>
        </p:nvPicPr>
        <p:blipFill rotWithShape="1">
          <a:blip r:embed="rId3">
            <a:alphaModFix/>
          </a:blip>
          <a:srcRect b="0" l="5427" r="5427" t="0"/>
          <a:stretch/>
        </p:blipFill>
        <p:spPr>
          <a:xfrm rot="-870534">
            <a:off x="-789846" y="-371019"/>
            <a:ext cx="5188106" cy="5821196"/>
          </a:xfrm>
          <a:custGeom>
            <a:rect b="b" l="l" r="r" t="t"/>
            <a:pathLst>
              <a:path extrusionOk="0" h="5821196" w="5188106">
                <a:moveTo>
                  <a:pt x="1483626" y="0"/>
                </a:moveTo>
                <a:lnTo>
                  <a:pt x="5188106" y="958658"/>
                </a:lnTo>
                <a:lnTo>
                  <a:pt x="5188106" y="4862875"/>
                </a:lnTo>
                <a:cubicBezTo>
                  <a:pt x="5188106" y="5392141"/>
                  <a:pt x="4759051" y="5821196"/>
                  <a:pt x="4229785" y="5821196"/>
                </a:cubicBezTo>
                <a:lnTo>
                  <a:pt x="396613" y="5821196"/>
                </a:lnTo>
                <a:cubicBezTo>
                  <a:pt x="264297" y="5821196"/>
                  <a:pt x="138243" y="5794380"/>
                  <a:pt x="23591" y="5745886"/>
                </a:cubicBezTo>
                <a:lnTo>
                  <a:pt x="0" y="5733081"/>
                </a:lnTo>
                <a:close/>
              </a:path>
            </a:pathLst>
          </a:custGeom>
          <a:noFill/>
          <a:ln>
            <a:noFill/>
          </a:ln>
        </p:spPr>
      </p:pic>
      <p:pic>
        <p:nvPicPr>
          <p:cNvPr descr="Shape, square&#10;&#10;Description automatically generated" id="320" name="Google Shape;320;p40"/>
          <p:cNvPicPr preferRelativeResize="0"/>
          <p:nvPr/>
        </p:nvPicPr>
        <p:blipFill rotWithShape="1">
          <a:blip r:embed="rId4">
            <a:alphaModFix/>
          </a:blip>
          <a:srcRect b="0" l="2699" r="2699" t="0"/>
          <a:stretch/>
        </p:blipFill>
        <p:spPr>
          <a:xfrm>
            <a:off x="9801174" y="820269"/>
            <a:ext cx="584888" cy="618710"/>
          </a:xfrm>
          <a:prstGeom prst="roundRect">
            <a:avLst>
              <a:gd fmla="val 50000" name="adj"/>
            </a:avLst>
          </a:prstGeom>
          <a:noFill/>
          <a:ln>
            <a:noFill/>
          </a:ln>
        </p:spPr>
      </p:pic>
      <p:pic>
        <p:nvPicPr>
          <p:cNvPr descr="Shape, square&#10;&#10;Description automatically generated" id="321" name="Google Shape;321;p40"/>
          <p:cNvPicPr preferRelativeResize="0"/>
          <p:nvPr/>
        </p:nvPicPr>
        <p:blipFill rotWithShape="1">
          <a:blip r:embed="rId5">
            <a:alphaModFix/>
          </a:blip>
          <a:srcRect b="0" l="2692" r="2692" t="0"/>
          <a:stretch/>
        </p:blipFill>
        <p:spPr>
          <a:xfrm>
            <a:off x="10330026" y="2459821"/>
            <a:ext cx="584888" cy="618710"/>
          </a:xfrm>
          <a:prstGeom prst="roundRect">
            <a:avLst>
              <a:gd fmla="val 50000" name="adj"/>
            </a:avLst>
          </a:prstGeom>
          <a:noFill/>
          <a:ln>
            <a:noFill/>
          </a:ln>
        </p:spPr>
      </p:pic>
      <p:pic>
        <p:nvPicPr>
          <p:cNvPr descr="Shape, square&#10;&#10;Description automatically generated with medium confidence" id="322" name="Google Shape;322;p40"/>
          <p:cNvPicPr preferRelativeResize="0"/>
          <p:nvPr/>
        </p:nvPicPr>
        <p:blipFill rotWithShape="1">
          <a:blip r:embed="rId6">
            <a:alphaModFix/>
          </a:blip>
          <a:srcRect b="0" l="2821" r="2820" t="0"/>
          <a:stretch/>
        </p:blipFill>
        <p:spPr>
          <a:xfrm>
            <a:off x="11225087" y="4291788"/>
            <a:ext cx="584888" cy="618710"/>
          </a:xfrm>
          <a:prstGeom prst="roundRect">
            <a:avLst>
              <a:gd fmla="val 50000" name="adj"/>
            </a:avLst>
          </a:prstGeom>
          <a:noFill/>
          <a:ln>
            <a:noFill/>
          </a:ln>
        </p:spPr>
      </p:pic>
      <p:sp>
        <p:nvSpPr>
          <p:cNvPr id="323" name="Google Shape;323;p40"/>
          <p:cNvSpPr/>
          <p:nvPr/>
        </p:nvSpPr>
        <p:spPr>
          <a:xfrm>
            <a:off x="6754812" y="652247"/>
            <a:ext cx="3856124" cy="1878830"/>
          </a:xfrm>
          <a:prstGeom prst="roundRect">
            <a:avLst>
              <a:gd fmla="val 11800" name="adj"/>
            </a:avLst>
          </a:prstGeom>
          <a:gradFill>
            <a:gsLst>
              <a:gs pos="0">
                <a:srgbClr val="396AFC"/>
              </a:gs>
              <a:gs pos="100000">
                <a:srgbClr val="2948FF"/>
              </a:gs>
            </a:gsLst>
            <a:path path="circle">
              <a:fillToRect b="100%" r="100%"/>
            </a:path>
            <a:tileRect l="-100%" t="-100%"/>
          </a:gradFill>
          <a:ln>
            <a:noFill/>
          </a:ln>
          <a:effectLst>
            <a:outerShdw blurRad="571500" sx="104000" rotWithShape="0" algn="tr" dir="5580000" dist="203200" sy="1040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40"/>
          <p:cNvSpPr/>
          <p:nvPr/>
        </p:nvSpPr>
        <p:spPr>
          <a:xfrm>
            <a:off x="7123905" y="1038917"/>
            <a:ext cx="991682" cy="991682"/>
          </a:xfrm>
          <a:prstGeom prst="ellipse">
            <a:avLst/>
          </a:prstGeom>
          <a:gradFill>
            <a:gsLst>
              <a:gs pos="0">
                <a:schemeClr val="lt1"/>
              </a:gs>
              <a:gs pos="100000">
                <a:srgbClr val="D8D8D8"/>
              </a:gs>
            </a:gsLst>
            <a:lin ang="2700000" scaled="0"/>
          </a:gradFill>
          <a:ln>
            <a:noFill/>
          </a:ln>
          <a:effectLst>
            <a:outerShdw blurRad="393700" rotWithShape="0" algn="t" dir="6840000" dist="228600">
              <a:srgbClr val="000000">
                <a:alpha val="1098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40"/>
          <p:cNvSpPr/>
          <p:nvPr/>
        </p:nvSpPr>
        <p:spPr>
          <a:xfrm rot="10800000">
            <a:off x="6891778" y="820269"/>
            <a:ext cx="1455934" cy="1471530"/>
          </a:xfrm>
          <a:prstGeom prst="blockArc">
            <a:avLst>
              <a:gd fmla="val 4567128" name="adj1"/>
              <a:gd fmla="val 20606439" name="adj2"/>
              <a:gd fmla="val 2920" name="adj3"/>
            </a:avLst>
          </a:prstGeom>
          <a:gradFill>
            <a:gsLst>
              <a:gs pos="0">
                <a:schemeClr val="lt1"/>
              </a:gs>
              <a:gs pos="69000">
                <a:srgbClr val="FFFFFF">
                  <a:alpha val="0"/>
                </a:srgbClr>
              </a:gs>
              <a:gs pos="100000">
                <a:srgbClr val="FFFFFF">
                  <a:alpha val="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40"/>
          <p:cNvSpPr/>
          <p:nvPr/>
        </p:nvSpPr>
        <p:spPr>
          <a:xfrm>
            <a:off x="157082" y="138303"/>
            <a:ext cx="838200" cy="838200"/>
          </a:xfrm>
          <a:prstGeom prst="roundRect">
            <a:avLst>
              <a:gd fmla="val 50000" name="adj"/>
            </a:avLst>
          </a:prstGeom>
          <a:solidFill>
            <a:schemeClr val="lt1"/>
          </a:solidFill>
          <a:ln>
            <a:noFill/>
          </a:ln>
          <a:effectLst>
            <a:outerShdw blurRad="127000" rotWithShape="0" algn="tl" dir="2700000" dist="76200">
              <a:srgbClr val="000000">
                <a:alpha val="1568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40"/>
          <p:cNvSpPr/>
          <p:nvPr/>
        </p:nvSpPr>
        <p:spPr>
          <a:xfrm>
            <a:off x="412626" y="382594"/>
            <a:ext cx="425574" cy="392356"/>
          </a:xfrm>
          <a:prstGeom prst="halfFrame">
            <a:avLst>
              <a:gd fmla="val 33333" name="adj1"/>
              <a:gd fmla="val 43513" name="adj2"/>
            </a:avLst>
          </a:prstGeom>
          <a:solidFill>
            <a:srgbClr val="2948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8" name="Google Shape;328;p40"/>
          <p:cNvGrpSpPr/>
          <p:nvPr/>
        </p:nvGrpSpPr>
        <p:grpSpPr>
          <a:xfrm>
            <a:off x="7398869" y="1331522"/>
            <a:ext cx="434409" cy="399097"/>
            <a:chOff x="5625307" y="1552927"/>
            <a:chExt cx="767138" cy="764539"/>
          </a:xfrm>
        </p:grpSpPr>
        <p:sp>
          <p:nvSpPr>
            <p:cNvPr descr="Rocket with solid fill" id="329" name="Google Shape;329;p40"/>
            <p:cNvSpPr/>
            <p:nvPr/>
          </p:nvSpPr>
          <p:spPr>
            <a:xfrm>
              <a:off x="6217698" y="155292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Rocket with solid fill" id="330" name="Google Shape;330;p40"/>
            <p:cNvSpPr/>
            <p:nvPr/>
          </p:nvSpPr>
          <p:spPr>
            <a:xfrm>
              <a:off x="5625307" y="181478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Rocket with solid fill" id="331" name="Google Shape;331;p40"/>
            <p:cNvSpPr/>
            <p:nvPr/>
          </p:nvSpPr>
          <p:spPr>
            <a:xfrm>
              <a:off x="5905319" y="207803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Rocket with solid fill" id="332" name="Google Shape;332;p40"/>
            <p:cNvSpPr/>
            <p:nvPr/>
          </p:nvSpPr>
          <p:spPr>
            <a:xfrm>
              <a:off x="5828126" y="159606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Rocket with solid fill" id="333" name="Google Shape;333;p40"/>
            <p:cNvSpPr/>
            <p:nvPr/>
          </p:nvSpPr>
          <p:spPr>
            <a:xfrm>
              <a:off x="5715938" y="208408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40"/>
          <p:cNvSpPr/>
          <p:nvPr/>
        </p:nvSpPr>
        <p:spPr>
          <a:xfrm>
            <a:off x="8485079" y="1242753"/>
            <a:ext cx="2153134" cy="3849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chemeClr val="lt1"/>
                </a:solidFill>
                <a:latin typeface="Poppins Medium"/>
                <a:ea typeface="Poppins Medium"/>
                <a:cs typeface="Poppins Medium"/>
                <a:sym typeface="Poppins Medium"/>
              </a:rPr>
              <a:t>Vision Tittle</a:t>
            </a:r>
            <a:endParaRPr sz="1400">
              <a:solidFill>
                <a:schemeClr val="lt1"/>
              </a:solidFill>
              <a:latin typeface="Poppins Medium"/>
              <a:ea typeface="Poppins Medium"/>
              <a:cs typeface="Poppins Medium"/>
              <a:sym typeface="Poppins Medium"/>
            </a:endParaRPr>
          </a:p>
        </p:txBody>
      </p:sp>
      <p:sp>
        <p:nvSpPr>
          <p:cNvPr id="335" name="Google Shape;335;p40"/>
          <p:cNvSpPr/>
          <p:nvPr/>
        </p:nvSpPr>
        <p:spPr>
          <a:xfrm>
            <a:off x="8495443" y="1593378"/>
            <a:ext cx="220379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Lorep  ipsum duis aute irure doloris kauselih  epreh deriti vols esse cillni dolorlboru sit amet. </a:t>
            </a:r>
            <a:endParaRPr sz="800">
              <a:solidFill>
                <a:schemeClr val="lt1"/>
              </a:solidFill>
              <a:latin typeface="Poppins"/>
              <a:ea typeface="Poppins"/>
              <a:cs typeface="Poppins"/>
              <a:sym typeface="Poppins"/>
            </a:endParaRPr>
          </a:p>
        </p:txBody>
      </p:sp>
      <p:sp>
        <p:nvSpPr>
          <p:cNvPr id="336" name="Google Shape;336;p40"/>
          <p:cNvSpPr/>
          <p:nvPr/>
        </p:nvSpPr>
        <p:spPr>
          <a:xfrm>
            <a:off x="8992068" y="2946206"/>
            <a:ext cx="2153134" cy="3849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0C0C0C"/>
                </a:solidFill>
                <a:latin typeface="Poppins Medium"/>
                <a:ea typeface="Poppins Medium"/>
                <a:cs typeface="Poppins Medium"/>
                <a:sym typeface="Poppins Medium"/>
              </a:rPr>
              <a:t>Vision </a:t>
            </a:r>
            <a:r>
              <a:rPr lang="en-US" sz="1400">
                <a:solidFill>
                  <a:srgbClr val="7030A0"/>
                </a:solidFill>
                <a:latin typeface="Poppins Medium"/>
                <a:ea typeface="Poppins Medium"/>
                <a:cs typeface="Poppins Medium"/>
                <a:sym typeface="Poppins Medium"/>
              </a:rPr>
              <a:t>Tittle</a:t>
            </a:r>
            <a:endParaRPr sz="1400">
              <a:solidFill>
                <a:srgbClr val="7030A0"/>
              </a:solidFill>
              <a:latin typeface="Poppins Medium"/>
              <a:ea typeface="Poppins Medium"/>
              <a:cs typeface="Poppins Medium"/>
              <a:sym typeface="Poppins Medium"/>
            </a:endParaRPr>
          </a:p>
        </p:txBody>
      </p:sp>
      <p:sp>
        <p:nvSpPr>
          <p:cNvPr id="337" name="Google Shape;337;p40"/>
          <p:cNvSpPr/>
          <p:nvPr/>
        </p:nvSpPr>
        <p:spPr>
          <a:xfrm>
            <a:off x="9002432" y="3296831"/>
            <a:ext cx="220379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doloris kauselih  epreh deriti vols esse cillni dolorlboru sit amet. </a:t>
            </a:r>
            <a:endParaRPr sz="800">
              <a:solidFill>
                <a:srgbClr val="A5A5A5"/>
              </a:solidFill>
              <a:latin typeface="Poppins"/>
              <a:ea typeface="Poppins"/>
              <a:cs typeface="Poppins"/>
              <a:sym typeface="Poppins"/>
            </a:endParaRPr>
          </a:p>
        </p:txBody>
      </p:sp>
      <p:sp>
        <p:nvSpPr>
          <p:cNvPr id="338" name="Google Shape;338;p40"/>
          <p:cNvSpPr/>
          <p:nvPr/>
        </p:nvSpPr>
        <p:spPr>
          <a:xfrm>
            <a:off x="9838286" y="4831681"/>
            <a:ext cx="2153134" cy="3849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0C0C0C"/>
                </a:solidFill>
                <a:latin typeface="Poppins Medium"/>
                <a:ea typeface="Poppins Medium"/>
                <a:cs typeface="Poppins Medium"/>
                <a:sym typeface="Poppins Medium"/>
              </a:rPr>
              <a:t>Vision </a:t>
            </a:r>
            <a:r>
              <a:rPr lang="en-US" sz="1400">
                <a:solidFill>
                  <a:srgbClr val="7030A0"/>
                </a:solidFill>
                <a:latin typeface="Poppins Medium"/>
                <a:ea typeface="Poppins Medium"/>
                <a:cs typeface="Poppins Medium"/>
                <a:sym typeface="Poppins Medium"/>
              </a:rPr>
              <a:t>Tittle</a:t>
            </a:r>
            <a:endParaRPr sz="1400">
              <a:solidFill>
                <a:srgbClr val="7030A0"/>
              </a:solidFill>
              <a:latin typeface="Poppins Medium"/>
              <a:ea typeface="Poppins Medium"/>
              <a:cs typeface="Poppins Medium"/>
              <a:sym typeface="Poppins Medium"/>
            </a:endParaRPr>
          </a:p>
        </p:txBody>
      </p:sp>
      <p:sp>
        <p:nvSpPr>
          <p:cNvPr id="339" name="Google Shape;339;p40"/>
          <p:cNvSpPr/>
          <p:nvPr/>
        </p:nvSpPr>
        <p:spPr>
          <a:xfrm>
            <a:off x="9848650" y="5182306"/>
            <a:ext cx="220379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A5A5A5"/>
                </a:solidFill>
                <a:latin typeface="Poppins"/>
                <a:ea typeface="Poppins"/>
                <a:cs typeface="Poppins"/>
                <a:sym typeface="Poppins"/>
              </a:rPr>
              <a:t>Lorep  ipsum duis aute irure doloris kauselih  epreh deriti vols esse cillni dolorlboru sit amet. </a:t>
            </a:r>
            <a:endParaRPr sz="800">
              <a:solidFill>
                <a:srgbClr val="A5A5A5"/>
              </a:solidFill>
              <a:latin typeface="Poppins"/>
              <a:ea typeface="Poppins"/>
              <a:cs typeface="Poppins"/>
              <a:sym typeface="Poppins"/>
            </a:endParaRPr>
          </a:p>
        </p:txBody>
      </p:sp>
      <p:grpSp>
        <p:nvGrpSpPr>
          <p:cNvPr id="340" name="Google Shape;340;p40"/>
          <p:cNvGrpSpPr/>
          <p:nvPr/>
        </p:nvGrpSpPr>
        <p:grpSpPr>
          <a:xfrm>
            <a:off x="7934876" y="2978229"/>
            <a:ext cx="417839" cy="417839"/>
            <a:chOff x="5929841" y="3736322"/>
            <a:chExt cx="752475" cy="752475"/>
          </a:xfrm>
        </p:grpSpPr>
        <p:sp>
          <p:nvSpPr>
            <p:cNvPr descr="Bullseye with solid fill" id="341" name="Google Shape;341;p40"/>
            <p:cNvSpPr/>
            <p:nvPr/>
          </p:nvSpPr>
          <p:spPr>
            <a:xfrm>
              <a:off x="6195589" y="3736322"/>
              <a:ext cx="486727" cy="485775"/>
            </a:xfrm>
            <a:custGeom>
              <a:rect b="b" l="l" r="r" t="t"/>
              <a:pathLst>
                <a:path extrusionOk="0" h="485775" w="486727">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342" name="Google Shape;342;p40"/>
            <p:cNvSpPr/>
            <p:nvPr/>
          </p:nvSpPr>
          <p:spPr>
            <a:xfrm>
              <a:off x="5929841" y="3764897"/>
              <a:ext cx="723900" cy="723900"/>
            </a:xfrm>
            <a:custGeom>
              <a:rect b="b" l="l" r="r" t="t"/>
              <a:pathLst>
                <a:path extrusionOk="0" h="723900" w="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Bullseye with solid fill" id="343" name="Google Shape;343;p40"/>
            <p:cNvSpPr/>
            <p:nvPr/>
          </p:nvSpPr>
          <p:spPr>
            <a:xfrm>
              <a:off x="6063191" y="3898247"/>
              <a:ext cx="457200" cy="457200"/>
            </a:xfrm>
            <a:custGeom>
              <a:rect b="b" l="l" r="r" t="t"/>
              <a:pathLst>
                <a:path extrusionOk="0" h="457200" w="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4" name="Google Shape;344;p40"/>
          <p:cNvGrpSpPr/>
          <p:nvPr/>
        </p:nvGrpSpPr>
        <p:grpSpPr>
          <a:xfrm>
            <a:off x="8827957" y="4738990"/>
            <a:ext cx="433437" cy="445010"/>
            <a:chOff x="5667697" y="3015462"/>
            <a:chExt cx="691715" cy="710184"/>
          </a:xfrm>
        </p:grpSpPr>
        <p:sp>
          <p:nvSpPr>
            <p:cNvPr descr="Group brainstorm with solid fill" id="345" name="Google Shape;345;p40"/>
            <p:cNvSpPr/>
            <p:nvPr/>
          </p:nvSpPr>
          <p:spPr>
            <a:xfrm>
              <a:off x="5957637" y="3287973"/>
              <a:ext cx="112490" cy="28575"/>
            </a:xfrm>
            <a:custGeom>
              <a:rect b="b" l="l" r="r" t="t"/>
              <a:pathLst>
                <a:path extrusionOk="0" h="28575" w="112490">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46" name="Google Shape;346;p40"/>
            <p:cNvSpPr/>
            <p:nvPr/>
          </p:nvSpPr>
          <p:spPr>
            <a:xfrm>
              <a:off x="5983450" y="3335122"/>
              <a:ext cx="60864" cy="28575"/>
            </a:xfrm>
            <a:custGeom>
              <a:rect b="b" l="l" r="r" t="t"/>
              <a:pathLst>
                <a:path extrusionOk="0" h="28575" w="60864">
                  <a:moveTo>
                    <a:pt x="30385" y="28575"/>
                  </a:moveTo>
                  <a:cubicBezTo>
                    <a:pt x="46483" y="28560"/>
                    <a:pt x="59811" y="16064"/>
                    <a:pt x="60865" y="0"/>
                  </a:cubicBezTo>
                  <a:lnTo>
                    <a:pt x="0" y="0"/>
                  </a:lnTo>
                  <a:cubicBezTo>
                    <a:pt x="1005" y="16049"/>
                    <a:pt x="14305" y="28556"/>
                    <a:pt x="30385" y="2857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47" name="Google Shape;347;p40"/>
            <p:cNvSpPr/>
            <p:nvPr/>
          </p:nvSpPr>
          <p:spPr>
            <a:xfrm>
              <a:off x="5892106" y="3015462"/>
              <a:ext cx="243554" cy="253460"/>
            </a:xfrm>
            <a:custGeom>
              <a:rect b="b" l="l" r="r" t="t"/>
              <a:pathLst>
                <a:path extrusionOk="0" h="253460" w="243554">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48" name="Google Shape;348;p40"/>
            <p:cNvSpPr/>
            <p:nvPr/>
          </p:nvSpPr>
          <p:spPr>
            <a:xfrm>
              <a:off x="5967925" y="3068422"/>
              <a:ext cx="102679" cy="142875"/>
            </a:xfrm>
            <a:custGeom>
              <a:rect b="b" l="l" r="r" t="t"/>
              <a:pathLst>
                <a:path extrusionOk="0" h="142875" w="102679">
                  <a:moveTo>
                    <a:pt x="0" y="98393"/>
                  </a:moveTo>
                  <a:lnTo>
                    <a:pt x="50387" y="0"/>
                  </a:lnTo>
                  <a:lnTo>
                    <a:pt x="50387" y="56959"/>
                  </a:lnTo>
                  <a:lnTo>
                    <a:pt x="102679" y="46577"/>
                  </a:lnTo>
                  <a:lnTo>
                    <a:pt x="50387" y="142875"/>
                  </a:lnTo>
                  <a:lnTo>
                    <a:pt x="50387" y="86963"/>
                  </a:lnTo>
                  <a:lnTo>
                    <a:pt x="0" y="98393"/>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49" name="Google Shape;349;p40"/>
            <p:cNvSpPr/>
            <p:nvPr/>
          </p:nvSpPr>
          <p:spPr>
            <a:xfrm>
              <a:off x="6137089"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50" name="Google Shape;350;p40"/>
            <p:cNvSpPr/>
            <p:nvPr/>
          </p:nvSpPr>
          <p:spPr>
            <a:xfrm>
              <a:off x="5741801" y="3351790"/>
              <a:ext cx="148209" cy="148209"/>
            </a:xfrm>
            <a:custGeom>
              <a:rect b="b" l="l" r="r" t="t"/>
              <a:pathLst>
                <a:path extrusionOk="0" h="148209" w="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51" name="Google Shape;351;p40"/>
            <p:cNvSpPr/>
            <p:nvPr/>
          </p:nvSpPr>
          <p:spPr>
            <a:xfrm>
              <a:off x="6090797" y="3520097"/>
              <a:ext cx="268615" cy="148399"/>
            </a:xfrm>
            <a:custGeom>
              <a:rect b="b" l="l" r="r" t="t"/>
              <a:pathLst>
                <a:path extrusionOk="0" h="148399" w="26861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52" name="Google Shape;352;p40"/>
            <p:cNvSpPr/>
            <p:nvPr/>
          </p:nvSpPr>
          <p:spPr>
            <a:xfrm>
              <a:off x="5667697" y="3520097"/>
              <a:ext cx="268605" cy="148399"/>
            </a:xfrm>
            <a:custGeom>
              <a:rect b="b" l="l" r="r" t="t"/>
              <a:pathLst>
                <a:path extrusionOk="0" h="148399" w="26860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53" name="Google Shape;353;p40"/>
            <p:cNvSpPr/>
            <p:nvPr/>
          </p:nvSpPr>
          <p:spPr>
            <a:xfrm>
              <a:off x="5865340" y="3577817"/>
              <a:ext cx="296430" cy="147829"/>
            </a:xfrm>
            <a:custGeom>
              <a:rect b="b" l="l" r="r" t="t"/>
              <a:pathLst>
                <a:path extrusionOk="0" h="147829" w="296430">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roup brainstorm with solid fill" id="354" name="Google Shape;354;p40"/>
            <p:cNvSpPr/>
            <p:nvPr/>
          </p:nvSpPr>
          <p:spPr>
            <a:xfrm>
              <a:off x="5939445" y="3409417"/>
              <a:ext cx="148209" cy="148209"/>
            </a:xfrm>
            <a:custGeom>
              <a:rect b="b" l="l" r="r" t="t"/>
              <a:pathLst>
                <a:path extrusionOk="0" h="148209" w="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