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28" r:id="rId2"/>
    <p:sldId id="459" r:id="rId3"/>
    <p:sldId id="553" r:id="rId4"/>
    <p:sldId id="432" r:id="rId5"/>
    <p:sldId id="495" r:id="rId6"/>
    <p:sldId id="593" r:id="rId7"/>
    <p:sldId id="622" r:id="rId8"/>
    <p:sldId id="623" r:id="rId9"/>
    <p:sldId id="268" r:id="rId10"/>
    <p:sldId id="270" r:id="rId11"/>
    <p:sldId id="633" r:id="rId12"/>
    <p:sldId id="271" r:id="rId13"/>
    <p:sldId id="272" r:id="rId14"/>
    <p:sldId id="273" r:id="rId15"/>
    <p:sldId id="274" r:id="rId16"/>
    <p:sldId id="276" r:id="rId17"/>
    <p:sldId id="555" r:id="rId18"/>
    <p:sldId id="556" r:id="rId19"/>
    <p:sldId id="277" r:id="rId20"/>
    <p:sldId id="497" r:id="rId21"/>
    <p:sldId id="279" r:id="rId22"/>
    <p:sldId id="280" r:id="rId23"/>
    <p:sldId id="281" r:id="rId24"/>
    <p:sldId id="371" r:id="rId25"/>
    <p:sldId id="499" r:id="rId26"/>
    <p:sldId id="421" r:id="rId27"/>
    <p:sldId id="437" r:id="rId28"/>
    <p:sldId id="438" r:id="rId29"/>
    <p:sldId id="439" r:id="rId30"/>
    <p:sldId id="440" r:id="rId31"/>
    <p:sldId id="441" r:id="rId32"/>
    <p:sldId id="442" r:id="rId33"/>
    <p:sldId id="443" r:id="rId34"/>
    <p:sldId id="444" r:id="rId35"/>
    <p:sldId id="445" r:id="rId36"/>
    <p:sldId id="571" r:id="rId37"/>
    <p:sldId id="572" r:id="rId38"/>
    <p:sldId id="573" r:id="rId39"/>
    <p:sldId id="574" r:id="rId40"/>
    <p:sldId id="575" r:id="rId41"/>
    <p:sldId id="576" r:id="rId42"/>
    <p:sldId id="577" r:id="rId43"/>
    <p:sldId id="578" r:id="rId44"/>
    <p:sldId id="579" r:id="rId45"/>
    <p:sldId id="454" r:id="rId46"/>
    <p:sldId id="580" r:id="rId47"/>
    <p:sldId id="581" r:id="rId48"/>
    <p:sldId id="455" r:id="rId49"/>
    <p:sldId id="582" r:id="rId50"/>
    <p:sldId id="527" r:id="rId51"/>
    <p:sldId id="529" r:id="rId52"/>
    <p:sldId id="530" r:id="rId53"/>
    <p:sldId id="456" r:id="rId54"/>
    <p:sldId id="457" r:id="rId55"/>
    <p:sldId id="458" r:id="rId56"/>
    <p:sldId id="583" r:id="rId57"/>
    <p:sldId id="460" r:id="rId58"/>
    <p:sldId id="408" r:id="rId59"/>
    <p:sldId id="410" r:id="rId60"/>
    <p:sldId id="411" r:id="rId61"/>
    <p:sldId id="586" r:id="rId62"/>
    <p:sldId id="299" r:id="rId63"/>
    <p:sldId id="584" r:id="rId64"/>
    <p:sldId id="446" r:id="rId65"/>
    <p:sldId id="447" r:id="rId66"/>
    <p:sldId id="448" r:id="rId67"/>
    <p:sldId id="449" r:id="rId68"/>
    <p:sldId id="450" r:id="rId69"/>
    <p:sldId id="624" r:id="rId70"/>
    <p:sldId id="452" r:id="rId71"/>
    <p:sldId id="451" r:id="rId72"/>
    <p:sldId id="625" r:id="rId73"/>
    <p:sldId id="627" r:id="rId74"/>
    <p:sldId id="453" r:id="rId75"/>
    <p:sldId id="532" r:id="rId76"/>
    <p:sldId id="463" r:id="rId77"/>
    <p:sldId id="533" r:id="rId78"/>
    <p:sldId id="481" r:id="rId79"/>
    <p:sldId id="484" r:id="rId80"/>
    <p:sldId id="475" r:id="rId81"/>
    <p:sldId id="628" r:id="rId82"/>
    <p:sldId id="494" r:id="rId83"/>
    <p:sldId id="535" r:id="rId84"/>
    <p:sldId id="629" r:id="rId85"/>
    <p:sldId id="537" r:id="rId86"/>
    <p:sldId id="487" r:id="rId87"/>
    <p:sldId id="488" r:id="rId88"/>
    <p:sldId id="538" r:id="rId89"/>
    <p:sldId id="539" r:id="rId90"/>
    <p:sldId id="592" r:id="rId91"/>
    <p:sldId id="630" r:id="rId92"/>
    <p:sldId id="540" r:id="rId93"/>
    <p:sldId id="631" r:id="rId94"/>
    <p:sldId id="543" r:id="rId95"/>
    <p:sldId id="588" r:id="rId96"/>
    <p:sldId id="590" r:id="rId97"/>
    <p:sldId id="591" r:id="rId98"/>
    <p:sldId id="548" r:id="rId99"/>
    <p:sldId id="549" r:id="rId100"/>
    <p:sldId id="632" r:id="rId101"/>
    <p:sldId id="550" r:id="rId102"/>
    <p:sldId id="551" r:id="rId103"/>
    <p:sldId id="491"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8080"/>
    <a:srgbClr val="99CCFF"/>
    <a:srgbClr val="CCE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26ACCD-0A73-4FFF-8E1E-596C20E8FB5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66265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3850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06846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775" y="441325"/>
            <a:ext cx="10348400" cy="568325"/>
          </a:xfrm>
        </p:spPr>
        <p:txBody>
          <a:bodyPr>
            <a:normAutofit/>
          </a:bodyPr>
          <a:lstStyle>
            <a:lvl1pPr>
              <a:defRPr sz="4000" b="1">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11163153" y="6043118"/>
            <a:ext cx="571647" cy="365125"/>
          </a:xfrm>
          <a:prstGeom prst="rect">
            <a:avLst/>
          </a:prstGeom>
        </p:spPr>
        <p:txBody>
          <a:bodyPr/>
          <a:lstStyle>
            <a:lvl1pPr algn="ctr">
              <a:defRPr b="1">
                <a:solidFill>
                  <a:schemeClr val="accent5">
                    <a:lumMod val="75000"/>
                  </a:schemeClr>
                </a:solidFill>
                <a:latin typeface="+mn-lt"/>
              </a:defRPr>
            </a:lvl1pPr>
          </a:lstStyle>
          <a:p>
            <a:fld id="{05C2D176-BDDD-4308-9A3E-DBFC2B3B23A7}" type="slidenum">
              <a:rPr lang="vi-VN" smtClean="0"/>
              <a:pPr/>
              <a:t>‹#›</a:t>
            </a:fld>
            <a:endParaRPr lang="vi-VN" dirty="0"/>
          </a:p>
        </p:txBody>
      </p:sp>
      <p:sp>
        <p:nvSpPr>
          <p:cNvPr id="5" name="Rectangle 15">
            <a:extLst>
              <a:ext uri="{FF2B5EF4-FFF2-40B4-BE49-F238E27FC236}">
                <a16:creationId xmlns:a16="http://schemas.microsoft.com/office/drawing/2014/main" xmlns="" id="{3490D72C-56AB-4D9B-AA0B-BDE50CAA31B4}"/>
              </a:ext>
            </a:extLst>
          </p:cNvPr>
          <p:cNvSpPr>
            <a:spLocks noChangeArrowheads="1"/>
          </p:cNvSpPr>
          <p:nvPr userDrawn="1"/>
        </p:nvSpPr>
        <p:spPr bwMode="gray">
          <a:xfrm>
            <a:off x="-1" y="-9832"/>
            <a:ext cx="10626706" cy="1355375"/>
          </a:xfrm>
          <a:prstGeom prst="rect">
            <a:avLst/>
          </a:prstGeom>
          <a:solidFill>
            <a:schemeClr val="accent1"/>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p>
        </p:txBody>
      </p:sp>
      <p:cxnSp>
        <p:nvCxnSpPr>
          <p:cNvPr id="7" name="Straight Connector 6">
            <a:extLst>
              <a:ext uri="{FF2B5EF4-FFF2-40B4-BE49-F238E27FC236}">
                <a16:creationId xmlns:a16="http://schemas.microsoft.com/office/drawing/2014/main" xmlns="" id="{BF14734B-2016-4A18-820D-4413711A11F5}"/>
              </a:ext>
            </a:extLst>
          </p:cNvPr>
          <p:cNvCxnSpPr>
            <a:cxnSpLocks/>
          </p:cNvCxnSpPr>
          <p:nvPr userDrawn="1"/>
        </p:nvCxnSpPr>
        <p:spPr>
          <a:xfrm>
            <a:off x="-1" y="1406014"/>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B09BCF50-9350-42C1-A0A0-6CAC9BBFDF21}"/>
              </a:ext>
            </a:extLst>
          </p:cNvPr>
          <p:cNvSpPr/>
          <p:nvPr userDrawn="1"/>
        </p:nvSpPr>
        <p:spPr>
          <a:xfrm>
            <a:off x="10697497" y="0"/>
            <a:ext cx="1494503" cy="132734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68334"/>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442816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26ACCD-0A73-4FFF-8E1E-596C20E8FB5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4905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26ACCD-0A73-4FFF-8E1E-596C20E8FB5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39486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26ACCD-0A73-4FFF-8E1E-596C20E8FB55}"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66325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26ACCD-0A73-4FFF-8E1E-596C20E8FB55}"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994441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6ACCD-0A73-4FFF-8E1E-596C20E8FB55}"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16014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1264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29592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6ACCD-0A73-4FFF-8E1E-596C20E8FB55}" type="datetimeFigureOut">
              <a:rPr lang="en-US" smtClean="0"/>
              <a:t>5/30/2023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896BC-590F-41E2-AE69-29568EAD1C22}" type="slidenum">
              <a:rPr lang="en-US" smtClean="0"/>
              <a:t>‹#›</a:t>
            </a:fld>
            <a:endParaRPr lang="en-US"/>
          </a:p>
        </p:txBody>
      </p:sp>
    </p:spTree>
    <p:extLst>
      <p:ext uri="{BB962C8B-B14F-4D97-AF65-F5344CB8AC3E}">
        <p14:creationId xmlns:p14="http://schemas.microsoft.com/office/powerpoint/2010/main" val="559034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1.png"/><Relationship Id="rId4" Type="http://schemas.openxmlformats.org/officeDocument/2006/relationships/image" Target="../media/image100.w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6.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7.png"/><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7.png"/><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4.png"/><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82.png"/></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a:extLst>
              <a:ext uri="{FF2B5EF4-FFF2-40B4-BE49-F238E27FC236}">
                <a16:creationId xmlns:a16="http://schemas.microsoft.com/office/drawing/2014/main" xmlns="" id="{B3297A31-DC78-2B99-14D8-0DB4F25CCAFC}"/>
              </a:ext>
            </a:extLst>
          </p:cNvPr>
          <p:cNvGraphicFramePr>
            <a:graphicFrameLocks noChangeAspect="1"/>
          </p:cNvGraphicFramePr>
          <p:nvPr/>
        </p:nvGraphicFramePr>
        <p:xfrm>
          <a:off x="-205" y="0"/>
          <a:ext cx="12188825" cy="6858000"/>
        </p:xfrm>
        <a:graphic>
          <a:graphicData uri="http://schemas.openxmlformats.org/presentationml/2006/ole">
            <mc:AlternateContent xmlns:mc="http://schemas.openxmlformats.org/markup-compatibility/2006">
              <mc:Choice xmlns:v="urn:schemas-microsoft-com:vml" Requires="v">
                <p:oleObj spid="_x0000_s1026" name="Bitmap Image" r:id="rId3" imgW="8096400" imgH="4514760" progId="Paint.Picture">
                  <p:embed/>
                </p:oleObj>
              </mc:Choice>
              <mc:Fallback>
                <p:oleObj name="Bitmap Image" r:id="rId3" imgW="8096400" imgH="4514760" progId="Paint.Picture">
                  <p:embed/>
                  <p:pic>
                    <p:nvPicPr>
                      <p:cNvPr id="25" name="Object 24">
                        <a:extLst>
                          <a:ext uri="{FF2B5EF4-FFF2-40B4-BE49-F238E27FC236}">
                            <a16:creationId xmlns:a16="http://schemas.microsoft.com/office/drawing/2014/main" xmlns="" id="{B3297A31-DC78-2B99-14D8-0DB4F25CCAFC}"/>
                          </a:ext>
                        </a:extLst>
                      </p:cNvPr>
                      <p:cNvPicPr/>
                      <p:nvPr/>
                    </p:nvPicPr>
                    <p:blipFill>
                      <a:blip r:embed="rId4"/>
                      <a:stretch>
                        <a:fillRect/>
                      </a:stretch>
                    </p:blipFill>
                    <p:spPr>
                      <a:xfrm>
                        <a:off x="-205" y="0"/>
                        <a:ext cx="12188825" cy="6858000"/>
                      </a:xfrm>
                      <a:prstGeom prst="rect">
                        <a:avLst/>
                      </a:prstGeom>
                    </p:spPr>
                  </p:pic>
                </p:oleObj>
              </mc:Fallback>
            </mc:AlternateContent>
          </a:graphicData>
        </a:graphic>
      </p:graphicFrame>
      <p:sp>
        <p:nvSpPr>
          <p:cNvPr id="15" name="Rectangle 10">
            <a:extLst>
              <a:ext uri="{FF2B5EF4-FFF2-40B4-BE49-F238E27FC236}">
                <a16:creationId xmlns:a16="http://schemas.microsoft.com/office/drawing/2014/main" xmlns="" id="{AA73F822-1A9A-A029-DBFE-4643F2B91DA3}"/>
              </a:ext>
            </a:extLst>
          </p:cNvPr>
          <p:cNvSpPr>
            <a:spLocks noChangeArrowheads="1"/>
          </p:cNvSpPr>
          <p:nvPr/>
        </p:nvSpPr>
        <p:spPr bwMode="auto">
          <a:xfrm>
            <a:off x="3330341" y="3622926"/>
            <a:ext cx="8858279" cy="1595309"/>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chor="ctr">
            <a:spAutoFit/>
          </a:bodyPr>
          <a:lstStyle/>
          <a:p>
            <a:pPr algn="ctr">
              <a:lnSpc>
                <a:spcPts val="5000"/>
              </a:lnSpc>
              <a:defRPr/>
            </a:pPr>
            <a:r>
              <a:rPr lang="en-US" sz="4000" b="1">
                <a:ln w="10541" cmpd="sng">
                  <a:solidFill>
                    <a:schemeClr val="accent1">
                      <a:shade val="88000"/>
                      <a:satMod val="110000"/>
                    </a:schemeClr>
                  </a:solidFill>
                  <a:prstDash val="solid"/>
                </a:ln>
                <a:solidFill>
                  <a:srgbClr val="00B050"/>
                </a:solidFill>
                <a:latin typeface="Arial" panose="020B0604020202020204" pitchFamily="34" charset="0"/>
                <a:cs typeface="Arial" panose="020B0604020202020204" pitchFamily="34" charset="0"/>
              </a:rPr>
              <a:t>TẬP HUẤN</a:t>
            </a:r>
          </a:p>
          <a:p>
            <a:pPr algn="ctr"/>
            <a:r>
              <a:rPr lang="en-US" sz="2800" b="1">
                <a:ln w="10541" cmpd="sng">
                  <a:solidFill>
                    <a:schemeClr val="accent1">
                      <a:shade val="88000"/>
                      <a:satMod val="110000"/>
                    </a:schemeClr>
                  </a:solidFill>
                  <a:prstDash val="solid"/>
                </a:ln>
                <a:solidFill>
                  <a:srgbClr val="FF0000"/>
                </a:solidFill>
                <a:latin typeface="Arial" panose="020B0604020202020204" pitchFamily="34" charset="0"/>
                <a:cs typeface="Arial" panose="020B0604020202020204" pitchFamily="34" charset="0"/>
              </a:rPr>
              <a:t>BỒI DƯỠNG GIÁO VIÊN SỬ DỤNG</a:t>
            </a:r>
          </a:p>
          <a:p>
            <a:pPr algn="ctr"/>
            <a:r>
              <a:rPr lang="en-US" sz="2800" b="1">
                <a:ln w="10541" cmpd="sng">
                  <a:solidFill>
                    <a:schemeClr val="accent1">
                      <a:shade val="88000"/>
                      <a:satMod val="110000"/>
                    </a:schemeClr>
                  </a:solidFill>
                  <a:prstDash val="solid"/>
                </a:ln>
                <a:solidFill>
                  <a:srgbClr val="FF0000"/>
                </a:solidFill>
                <a:latin typeface="Arial" panose="020B0604020202020204" pitchFamily="34" charset="0"/>
                <a:cs typeface="Arial" panose="020B0604020202020204" pitchFamily="34" charset="0"/>
              </a:rPr>
              <a:t>SÁCH GIÁO KHOA GIÁO DỤC THỂ CHẤT 8</a:t>
            </a:r>
            <a:endParaRPr lang="en-US" altLang="zh-CN" sz="2800" b="1">
              <a:ln w="10541" cmpd="sng">
                <a:solidFill>
                  <a:schemeClr val="accent1">
                    <a:shade val="88000"/>
                    <a:satMod val="110000"/>
                  </a:schemeClr>
                </a:solidFill>
                <a:prstDash val="solid"/>
              </a:ln>
              <a:solidFill>
                <a:srgbClr val="FF0000"/>
              </a:solidFill>
              <a:latin typeface="Arial" panose="020B0604020202020204" pitchFamily="34" charset="0"/>
              <a:cs typeface="Arial" panose="020B0604020202020204" pitchFamily="34" charset="0"/>
            </a:endParaRPr>
          </a:p>
        </p:txBody>
      </p:sp>
      <p:sp>
        <p:nvSpPr>
          <p:cNvPr id="16" name="Rectangle 17">
            <a:extLst>
              <a:ext uri="{FF2B5EF4-FFF2-40B4-BE49-F238E27FC236}">
                <a16:creationId xmlns:a16="http://schemas.microsoft.com/office/drawing/2014/main" xmlns="" id="{03B09E4A-937E-78F8-8600-DAAD4C869DEE}"/>
              </a:ext>
            </a:extLst>
          </p:cNvPr>
          <p:cNvSpPr>
            <a:spLocks noChangeArrowheads="1"/>
          </p:cNvSpPr>
          <p:nvPr/>
        </p:nvSpPr>
        <p:spPr bwMode="auto">
          <a:xfrm>
            <a:off x="3601272" y="5272414"/>
            <a:ext cx="8316416" cy="430887"/>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defRPr/>
            </a:pPr>
            <a:r>
              <a:rPr lang="en-US" altLang="zh-CN" sz="2200" b="1" i="1">
                <a:solidFill>
                  <a:srgbClr val="0000FF"/>
                </a:solidFill>
                <a:latin typeface="Times New Roman" pitchFamily="18" charset="0"/>
                <a:cs typeface="Times New Roman" pitchFamily="18" charset="0"/>
              </a:rPr>
              <a:t>TCB, CB: </a:t>
            </a:r>
            <a:r>
              <a:rPr lang="en-US" altLang="zh-CN" sz="2200" b="1" i="1">
                <a:solidFill>
                  <a:srgbClr val="C00000"/>
                </a:solidFill>
                <a:latin typeface="Times New Roman" pitchFamily="18" charset="0"/>
                <a:cs typeface="Times New Roman" pitchFamily="18" charset="0"/>
              </a:rPr>
              <a:t>PGS.TS. </a:t>
            </a:r>
            <a:r>
              <a:rPr lang="en-US" altLang="zh-CN" sz="2200" b="1" i="1" err="1">
                <a:solidFill>
                  <a:srgbClr val="C00000"/>
                </a:solidFill>
                <a:latin typeface="Times New Roman" pitchFamily="18" charset="0"/>
                <a:cs typeface="Times New Roman" pitchFamily="18" charset="0"/>
              </a:rPr>
              <a:t>Đinh</a:t>
            </a:r>
            <a:r>
              <a:rPr lang="en-US" altLang="zh-CN" sz="2200" b="1" i="1">
                <a:solidFill>
                  <a:srgbClr val="C00000"/>
                </a:solidFill>
                <a:latin typeface="Times New Roman" pitchFamily="18" charset="0"/>
                <a:cs typeface="Times New Roman" pitchFamily="18" charset="0"/>
              </a:rPr>
              <a:t> Quang Ngọc</a:t>
            </a:r>
          </a:p>
        </p:txBody>
      </p:sp>
      <p:pic>
        <p:nvPicPr>
          <p:cNvPr id="2" name="Picture 1">
            <a:extLst>
              <a:ext uri="{FF2B5EF4-FFF2-40B4-BE49-F238E27FC236}">
                <a16:creationId xmlns:a16="http://schemas.microsoft.com/office/drawing/2014/main" xmlns="" id="{F0E768CE-23F8-C5D7-1F07-B38C44A01259}"/>
              </a:ext>
            </a:extLst>
          </p:cNvPr>
          <p:cNvPicPr>
            <a:picLocks noChangeAspect="1"/>
          </p:cNvPicPr>
          <p:nvPr/>
        </p:nvPicPr>
        <p:blipFill>
          <a:blip r:embed="rId5"/>
          <a:stretch>
            <a:fillRect/>
          </a:stretch>
        </p:blipFill>
        <p:spPr>
          <a:xfrm>
            <a:off x="0" y="2372215"/>
            <a:ext cx="3216780" cy="448578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476109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10</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a:t>
            </a:r>
            <a:br>
              <a:rPr lang="en-US" altLang="zh-CN">
                <a:solidFill>
                  <a:srgbClr val="FFFF00"/>
                </a:solidFill>
              </a:rPr>
            </a:br>
            <a:r>
              <a:rPr lang="en-US" altLang="zh-CN">
                <a:solidFill>
                  <a:srgbClr val="FFFF00"/>
                </a:solidFill>
              </a:rPr>
              <a:t>CẤP TRUNG HỌC CƠ SỞ</a:t>
            </a:r>
            <a:endParaRPr lang="en-US" altLang="zh-CN" sz="4000" b="1">
              <a:solidFill>
                <a:srgbClr val="FFFF00"/>
              </a:solidFill>
            </a:endParaRPr>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3458118" cy="766450"/>
            <a:chOff x="304800" y="2819400"/>
            <a:chExt cx="4545232"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3895718"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34736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Yêu cầu cần đạt</a:t>
              </a:r>
              <a:endParaRPr lang="en-US" altLang="en-US" sz="2400" b="1" i="1">
                <a:solidFill>
                  <a:srgbClr val="FFFF00"/>
                </a:solidFill>
              </a:endParaRPr>
            </a:p>
          </p:txBody>
        </p:sp>
      </p:gr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396166" y="2515703"/>
            <a:ext cx="5789652" cy="762769"/>
            <a:chOff x="1295400" y="1676400"/>
            <a:chExt cx="5205375" cy="665831"/>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a:off x="1828800" y="2314571"/>
              <a:ext cx="4671975" cy="26984"/>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2078077" y="1724308"/>
              <a:ext cx="4422697" cy="61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phẩm chất chủ yếu và năng lực chung của môn </a:t>
              </a:r>
              <a:r>
                <a:rPr lang="en-US" sz="2000" b="1">
                  <a:solidFill>
                    <a:srgbClr val="0000CC"/>
                  </a:solidFill>
                </a:rPr>
                <a:t>GDTC</a:t>
              </a:r>
              <a:endParaRPr lang="en-US" altLang="en-US" sz="2000" b="1">
                <a:solidFill>
                  <a:srgbClr val="0000CC"/>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51" y="1813842"/>
              <a:ext cx="320266" cy="40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1</a:t>
              </a:r>
            </a:p>
          </p:txBody>
        </p:sp>
      </p:grpSp>
      <p:sp>
        <p:nvSpPr>
          <p:cNvPr id="24" name="Text Box 10">
            <a:extLst>
              <a:ext uri="{FF2B5EF4-FFF2-40B4-BE49-F238E27FC236}">
                <a16:creationId xmlns:a16="http://schemas.microsoft.com/office/drawing/2014/main" xmlns="" id="{4B32923F-64CC-484B-BCF6-2D30E4279C39}"/>
              </a:ext>
            </a:extLst>
          </p:cNvPr>
          <p:cNvSpPr txBox="1">
            <a:spLocks noChangeArrowheads="1"/>
          </p:cNvSpPr>
          <p:nvPr/>
        </p:nvSpPr>
        <p:spPr bwMode="auto">
          <a:xfrm>
            <a:off x="403279" y="3579529"/>
            <a:ext cx="612960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vi-VN" sz="2400">
                <a:solidFill>
                  <a:srgbClr val="008000"/>
                </a:solidFill>
              </a:rPr>
              <a:t>Môn GDTC góp phần hình thành và phát triển ở </a:t>
            </a:r>
            <a:r>
              <a:rPr lang="en-US" sz="2400">
                <a:solidFill>
                  <a:srgbClr val="008000"/>
                </a:solidFill>
              </a:rPr>
              <a:t>học sinh</a:t>
            </a:r>
            <a:r>
              <a:rPr lang="vi-VN" sz="2400">
                <a:solidFill>
                  <a:srgbClr val="008000"/>
                </a:solidFill>
              </a:rPr>
              <a:t> các phẩm chất chủ yếu và năng lực chung theo các mức độ phù hợp với môn học, cấp học đã được quy định tại Chương trình tổng thể.</a:t>
            </a:r>
            <a:endParaRPr lang="en-US" altLang="en-US" sz="2400" b="1">
              <a:solidFill>
                <a:srgbClr val="008000"/>
              </a:solidFill>
            </a:endParaRPr>
          </a:p>
        </p:txBody>
      </p:sp>
      <p:pic>
        <p:nvPicPr>
          <p:cNvPr id="9" name="Picture 8">
            <a:extLst>
              <a:ext uri="{FF2B5EF4-FFF2-40B4-BE49-F238E27FC236}">
                <a16:creationId xmlns:a16="http://schemas.microsoft.com/office/drawing/2014/main" xmlns="" id="{FC39B948-3838-4206-B600-2FB3473A480A}"/>
              </a:ext>
            </a:extLst>
          </p:cNvPr>
          <p:cNvPicPr>
            <a:picLocks noChangeAspect="1"/>
          </p:cNvPicPr>
          <p:nvPr/>
        </p:nvPicPr>
        <p:blipFill>
          <a:blip r:embed="rId3"/>
          <a:stretch>
            <a:fillRect/>
          </a:stretch>
        </p:blipFill>
        <p:spPr>
          <a:xfrm>
            <a:off x="6818611" y="2028114"/>
            <a:ext cx="4311872" cy="419756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573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ou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100</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972128F5-92BC-5620-80FD-B571B277735A}"/>
              </a:ext>
            </a:extLst>
          </p:cNvPr>
          <p:cNvPicPr>
            <a:picLocks noChangeAspect="1"/>
          </p:cNvPicPr>
          <p:nvPr/>
        </p:nvPicPr>
        <p:blipFill>
          <a:blip r:embed="rId2"/>
          <a:stretch>
            <a:fillRect/>
          </a:stretch>
        </p:blipFill>
        <p:spPr>
          <a:xfrm>
            <a:off x="199992" y="1596137"/>
            <a:ext cx="5674693" cy="175840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D359B6D1-6AAD-FFFA-D0EA-19FFE6BC0CB9}"/>
              </a:ext>
            </a:extLst>
          </p:cNvPr>
          <p:cNvPicPr>
            <a:picLocks noChangeAspect="1"/>
          </p:cNvPicPr>
          <p:nvPr/>
        </p:nvPicPr>
        <p:blipFill>
          <a:blip r:embed="rId3"/>
          <a:stretch>
            <a:fillRect/>
          </a:stretch>
        </p:blipFill>
        <p:spPr>
          <a:xfrm>
            <a:off x="6096000" y="1557207"/>
            <a:ext cx="5824976" cy="3743586"/>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xmlns="" id="{BA3F158A-5BEA-57BA-9F77-AAC8B7B7DFBB}"/>
              </a:ext>
            </a:extLst>
          </p:cNvPr>
          <p:cNvPicPr>
            <a:picLocks noChangeAspect="1"/>
          </p:cNvPicPr>
          <p:nvPr/>
        </p:nvPicPr>
        <p:blipFill>
          <a:blip r:embed="rId4"/>
          <a:stretch>
            <a:fillRect/>
          </a:stretch>
        </p:blipFill>
        <p:spPr>
          <a:xfrm>
            <a:off x="6096000" y="5394817"/>
            <a:ext cx="5842963" cy="781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457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a:solidFill>
            <a:schemeClr val="accent1">
              <a:lumMod val="20000"/>
              <a:lumOff val="80000"/>
            </a:schemeClr>
          </a:solidFill>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41" y="1923"/>
              <a:ext cx="3615" cy="255"/>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THCS</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a:solidFill>
            <a:schemeClr val="accent1">
              <a:lumMod val="20000"/>
              <a:lumOff val="80000"/>
            </a:schemeClr>
          </a:solidFill>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8 </a:t>
              </a:r>
              <a:r>
                <a:rPr lang="vi-VN" altLang="zh-CN" sz="2400" b="1">
                  <a:solidFill>
                    <a:schemeClr val="bg1"/>
                  </a:solidFill>
                </a:rPr>
                <a:t>-</a:t>
              </a:r>
              <a:r>
                <a:rPr lang="en-US" altLang="zh-CN" sz="2400" b="1">
                  <a:solidFill>
                    <a:schemeClr val="bg1"/>
                  </a:solidFill>
                </a:rPr>
                <a:t> 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chemeClr val="accent1">
              <a:lumMod val="20000"/>
              <a:lumOff val="80000"/>
            </a:schemeClr>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a:solidFill>
            <a:schemeClr val="accent1">
              <a:lumMod val="20000"/>
              <a:lumOff val="80000"/>
            </a:schemeClr>
          </a:solidFill>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biên soạn kế hoạch bài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4">
              <a:lumMod val="75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136111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5</a:t>
            </a:r>
            <a:r>
              <a:rPr lang="en-US" altLang="zh-CN" sz="4000" b="1">
                <a:solidFill>
                  <a:srgbClr val="FFFF00"/>
                </a:solidFill>
              </a:rPr>
              <a:t>. XEM VIDEO GIÁO ÁN MẪU VÀ THẢO LUẬN</a:t>
            </a:r>
          </a:p>
        </p:txBody>
      </p:sp>
      <p:grpSp>
        <p:nvGrpSpPr>
          <p:cNvPr id="8" name="Group 33">
            <a:extLst>
              <a:ext uri="{FF2B5EF4-FFF2-40B4-BE49-F238E27FC236}">
                <a16:creationId xmlns:a16="http://schemas.microsoft.com/office/drawing/2014/main" xmlns="" id="{3E9FF99C-AD71-EB54-C09C-D7C705F6E498}"/>
              </a:ext>
            </a:extLst>
          </p:cNvPr>
          <p:cNvGrpSpPr>
            <a:grpSpLocks/>
          </p:cNvGrpSpPr>
          <p:nvPr/>
        </p:nvGrpSpPr>
        <p:grpSpPr bwMode="auto">
          <a:xfrm>
            <a:off x="3907030" y="1750163"/>
            <a:ext cx="4061168" cy="568324"/>
            <a:chOff x="-211123" y="2940047"/>
            <a:chExt cx="5742804" cy="401638"/>
          </a:xfrm>
        </p:grpSpPr>
        <p:grpSp>
          <p:nvGrpSpPr>
            <p:cNvPr id="9" name="Group 56">
              <a:extLst>
                <a:ext uri="{FF2B5EF4-FFF2-40B4-BE49-F238E27FC236}">
                  <a16:creationId xmlns:a16="http://schemas.microsoft.com/office/drawing/2014/main" xmlns="" id="{CC809F8A-1D8A-7C92-3F41-48C63A578A71}"/>
                </a:ext>
              </a:extLst>
            </p:cNvPr>
            <p:cNvGrpSpPr>
              <a:grpSpLocks/>
            </p:cNvGrpSpPr>
            <p:nvPr/>
          </p:nvGrpSpPr>
          <p:grpSpPr bwMode="auto">
            <a:xfrm>
              <a:off x="285720" y="2940047"/>
              <a:ext cx="4905409" cy="401638"/>
              <a:chOff x="720" y="1392"/>
              <a:chExt cx="4058" cy="480"/>
            </a:xfrm>
          </p:grpSpPr>
          <p:sp>
            <p:nvSpPr>
              <p:cNvPr id="11" name="AutoShape 57">
                <a:extLst>
                  <a:ext uri="{FF2B5EF4-FFF2-40B4-BE49-F238E27FC236}">
                    <a16:creationId xmlns:a16="http://schemas.microsoft.com/office/drawing/2014/main" xmlns="" id="{E3ADD3F2-AA94-C957-0622-05B283DFB0A7}"/>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3" name="Group 58">
                <a:extLst>
                  <a:ext uri="{FF2B5EF4-FFF2-40B4-BE49-F238E27FC236}">
                    <a16:creationId xmlns:a16="http://schemas.microsoft.com/office/drawing/2014/main" xmlns="" id="{DF2EFEA7-536F-8E0D-6583-42C93F070EB0}"/>
                  </a:ext>
                </a:extLst>
              </p:cNvPr>
              <p:cNvGrpSpPr>
                <a:grpSpLocks/>
              </p:cNvGrpSpPr>
              <p:nvPr/>
            </p:nvGrpSpPr>
            <p:grpSpPr bwMode="auto">
              <a:xfrm>
                <a:off x="730" y="1407"/>
                <a:ext cx="4043" cy="444"/>
                <a:chOff x="744" y="1407"/>
                <a:chExt cx="3988" cy="444"/>
              </a:xfrm>
            </p:grpSpPr>
            <p:sp>
              <p:nvSpPr>
                <p:cNvPr id="14" name="AutoShape 59">
                  <a:extLst>
                    <a:ext uri="{FF2B5EF4-FFF2-40B4-BE49-F238E27FC236}">
                      <a16:creationId xmlns:a16="http://schemas.microsoft.com/office/drawing/2014/main" xmlns="" id="{FE89032B-85A9-B72A-5E9D-7BCCD6300AF3}"/>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5" name="AutoShape 60">
                  <a:extLst>
                    <a:ext uri="{FF2B5EF4-FFF2-40B4-BE49-F238E27FC236}">
                      <a16:creationId xmlns:a16="http://schemas.microsoft.com/office/drawing/2014/main" xmlns="" id="{904BE3BA-CDA0-A742-C368-0EDA33D9D5FC}"/>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0" name="Rectangle 72">
              <a:extLst>
                <a:ext uri="{FF2B5EF4-FFF2-40B4-BE49-F238E27FC236}">
                  <a16:creationId xmlns:a16="http://schemas.microsoft.com/office/drawing/2014/main" xmlns="" id="{75F0EDCC-AAEE-8A1C-C534-A7868EE88BD2}"/>
                </a:ext>
              </a:extLst>
            </p:cNvPr>
            <p:cNvSpPr>
              <a:spLocks noChangeArrowheads="1"/>
            </p:cNvSpPr>
            <p:nvPr/>
          </p:nvSpPr>
          <p:spPr bwMode="gray">
            <a:xfrm>
              <a:off x="-211123" y="2975050"/>
              <a:ext cx="5742804" cy="3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2400" b="1">
                  <a:solidFill>
                    <a:srgbClr val="FFFFFF"/>
                  </a:solidFill>
                </a:rPr>
                <a:t>VIDEO GIÁO ÁN MẪU</a:t>
              </a:r>
            </a:p>
          </p:txBody>
        </p:sp>
      </p:grpSp>
      <p:sp>
        <p:nvSpPr>
          <p:cNvPr id="16" name="TextBox 15">
            <a:extLst>
              <a:ext uri="{FF2B5EF4-FFF2-40B4-BE49-F238E27FC236}">
                <a16:creationId xmlns:a16="http://schemas.microsoft.com/office/drawing/2014/main" xmlns="" id="{E75DA137-E8DB-8B0D-B95D-D2EEF1C635DA}"/>
              </a:ext>
            </a:extLst>
          </p:cNvPr>
          <p:cNvSpPr txBox="1"/>
          <p:nvPr/>
        </p:nvSpPr>
        <p:spPr>
          <a:xfrm>
            <a:off x="620050" y="2449319"/>
            <a:ext cx="10951899" cy="496996"/>
          </a:xfrm>
          <a:prstGeom prst="rect">
            <a:avLst/>
          </a:prstGeom>
          <a:noFill/>
          <a:ln>
            <a:noFill/>
            <a:prstDash val="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lnSpc>
                <a:spcPct val="150000"/>
              </a:lnSpc>
            </a:pPr>
            <a:r>
              <a:rPr lang="en-US" sz="20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KĨ THUẬT ĐỘT PHÁ QUA NGƯỜI BƯỚC CHÉO</a:t>
            </a:r>
            <a:endParaRPr lang="en-US" sz="2000" b="1">
              <a:solidFill>
                <a:srgbClr val="0000CC"/>
              </a:solidFill>
              <a:latin typeface="Arial (Body)"/>
              <a:ea typeface="DengXian" panose="02010600030101010101" pitchFamily="2" charset="-122"/>
            </a:endParaRPr>
          </a:p>
        </p:txBody>
      </p:sp>
      <p:pic>
        <p:nvPicPr>
          <p:cNvPr id="3" name="Picture 2">
            <a:extLst>
              <a:ext uri="{FF2B5EF4-FFF2-40B4-BE49-F238E27FC236}">
                <a16:creationId xmlns:a16="http://schemas.microsoft.com/office/drawing/2014/main" xmlns="" id="{9520BC80-50D1-BBC8-17F6-3C890D9CF967}"/>
              </a:ext>
            </a:extLst>
          </p:cNvPr>
          <p:cNvPicPr>
            <a:picLocks noChangeAspect="1"/>
          </p:cNvPicPr>
          <p:nvPr/>
        </p:nvPicPr>
        <p:blipFill>
          <a:blip r:embed="rId2"/>
          <a:stretch>
            <a:fillRect/>
          </a:stretch>
        </p:blipFill>
        <p:spPr>
          <a:xfrm>
            <a:off x="3700587" y="3297121"/>
            <a:ext cx="4584577" cy="2758591"/>
          </a:xfrm>
          <a:prstGeom prst="rect">
            <a:avLst/>
          </a:prstGeom>
        </p:spPr>
      </p:pic>
    </p:spTree>
    <p:extLst>
      <p:ext uri="{BB962C8B-B14F-4D97-AF65-F5344CB8AC3E}">
        <p14:creationId xmlns:p14="http://schemas.microsoft.com/office/powerpoint/2010/main" val="407868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AFC9C2D9-0CFE-41F0-9847-198C687DDCE5}"/>
              </a:ext>
            </a:extLst>
          </p:cNvPr>
          <p:cNvGraphicFramePr>
            <a:graphicFrameLocks noChangeAspect="1"/>
          </p:cNvGraphicFramePr>
          <p:nvPr>
            <p:extLst>
              <p:ext uri="{D42A27DB-BD31-4B8C-83A1-F6EECF244321}">
                <p14:modId xmlns:p14="http://schemas.microsoft.com/office/powerpoint/2010/main" val="413673458"/>
              </p:ext>
            </p:extLst>
          </p:nvPr>
        </p:nvGraphicFramePr>
        <p:xfrm>
          <a:off x="0" y="0"/>
          <a:ext cx="12192000" cy="6934200"/>
        </p:xfrm>
        <a:graphic>
          <a:graphicData uri="http://schemas.openxmlformats.org/presentationml/2006/ole">
            <mc:AlternateContent xmlns:mc="http://schemas.openxmlformats.org/markup-compatibility/2006">
              <mc:Choice xmlns:v="urn:schemas-microsoft-com:vml" Requires="v">
                <p:oleObj spid="_x0000_s2050" name="BMP 图像" r:id="rId3" imgW="5079960" imgH="2889360" progId="Paint.Picture">
                  <p:embed/>
                </p:oleObj>
              </mc:Choice>
              <mc:Fallback>
                <p:oleObj name="BMP 图像" r:id="rId3" imgW="5079960" imgH="2889360" progId="Paint.Picture">
                  <p:embed/>
                  <p:pic>
                    <p:nvPicPr>
                      <p:cNvPr id="6" name="Object 5">
                        <a:extLst>
                          <a:ext uri="{FF2B5EF4-FFF2-40B4-BE49-F238E27FC236}">
                            <a16:creationId xmlns:a16="http://schemas.microsoft.com/office/drawing/2014/main" xmlns="" id="{AFC9C2D9-0CFE-41F0-9847-198C687DDCE5}"/>
                          </a:ext>
                        </a:extLst>
                      </p:cNvPr>
                      <p:cNvPicPr/>
                      <p:nvPr/>
                    </p:nvPicPr>
                    <p:blipFill>
                      <a:blip r:embed="rId4"/>
                      <a:stretch>
                        <a:fillRect/>
                      </a:stretch>
                    </p:blipFill>
                    <p:spPr>
                      <a:xfrm>
                        <a:off x="0" y="0"/>
                        <a:ext cx="12192000" cy="69342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xmlns="" id="{44B9BD90-EB33-4533-83C3-3AAFC25D49B6}"/>
              </a:ext>
            </a:extLst>
          </p:cNvPr>
          <p:cNvSpPr txBox="1"/>
          <p:nvPr/>
        </p:nvSpPr>
        <p:spPr>
          <a:xfrm>
            <a:off x="1654125" y="3429000"/>
            <a:ext cx="89058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Arial" panose="020B0604020202020204" pitchFamily="34" charset="0"/>
                <a:ea typeface="+mn-ea"/>
                <a:cs typeface="Arial" panose="020B0604020202020204" pitchFamily="34" charset="0"/>
              </a:rPr>
              <a:t>XIN CHÂN THÀNH CẢM ƠN!</a:t>
            </a:r>
          </a:p>
        </p:txBody>
      </p:sp>
      <p:sp>
        <p:nvSpPr>
          <p:cNvPr id="4" name="TextBox 3">
            <a:extLst>
              <a:ext uri="{FF2B5EF4-FFF2-40B4-BE49-F238E27FC236}">
                <a16:creationId xmlns:a16="http://schemas.microsoft.com/office/drawing/2014/main" xmlns="" id="{AFF23A7C-9184-4916-BC53-D6E8A9CE625F}"/>
              </a:ext>
            </a:extLst>
          </p:cNvPr>
          <p:cNvSpPr txBox="1"/>
          <p:nvPr/>
        </p:nvSpPr>
        <p:spPr>
          <a:xfrm>
            <a:off x="1081605" y="4476115"/>
            <a:ext cx="637329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LIÊN HỆ</a:t>
            </a:r>
          </a:p>
          <a:p>
            <a:pPr marL="0" marR="0" lvl="0" indent="0" algn="just" defTabSz="914400" rtl="0" eaLnBrk="1" fontAlgn="auto" latinLnBrk="0" hangingPunct="1">
              <a:lnSpc>
                <a:spcPct val="100000"/>
              </a:lnSpc>
              <a:buClrTx/>
              <a:buSzTx/>
              <a:buFontTx/>
              <a:buNone/>
              <a:tabLst/>
              <a:defRPr/>
            </a:pPr>
            <a:r>
              <a:rPr kumimoji="0" 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PGS.TS. </a:t>
            </a:r>
            <a:r>
              <a:rPr kumimoji="0" lang="en-US" sz="24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Đinh</a:t>
            </a:r>
            <a:r>
              <a:rPr kumimoji="0" 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Quang</a:t>
            </a:r>
            <a:r>
              <a:rPr kumimoji="0" 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Ngọc</a:t>
            </a:r>
            <a:r>
              <a:rPr kumimoji="0" 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endParaRPr lang="en-US" sz="2400" b="1" dirty="0">
              <a:solidFill>
                <a:srgbClr val="0000CC"/>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buClrTx/>
              <a:buSzTx/>
              <a:buFontTx/>
              <a:buNone/>
              <a:tabLst/>
              <a:defRPr/>
            </a:pPr>
            <a:r>
              <a:rPr kumimoji="0" lang="en-US" sz="20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000" b="1"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Tổng</a:t>
            </a:r>
            <a:r>
              <a:rPr kumimoji="0" lang="en-US" sz="2000" b="1" i="1"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Chủ</a:t>
            </a:r>
            <a:r>
              <a:rPr kumimoji="0" lang="en-US" sz="2000" b="1" i="1"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biên</a:t>
            </a:r>
            <a:r>
              <a:rPr kumimoji="0" lang="en-US" sz="2000" b="1" i="1"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kiêm</a:t>
            </a:r>
            <a:r>
              <a:rPr kumimoji="0" lang="en-US" sz="2000" b="1" i="1"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C</a:t>
            </a:r>
            <a:r>
              <a:rPr kumimoji="0" lang="en-US" sz="2000" b="1"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hủ</a:t>
            </a:r>
            <a:r>
              <a:rPr kumimoji="0" lang="en-US" sz="20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biên</a:t>
            </a:r>
            <a:r>
              <a:rPr kumimoji="0" lang="en-US" sz="20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Điện</a:t>
            </a:r>
            <a:r>
              <a:rPr kumimoji="0" lang="en-US" sz="20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thoại</a:t>
            </a:r>
            <a:r>
              <a:rPr kumimoji="0" lang="en-US" sz="2000" b="0" i="0" u="none" strike="noStrike" kern="1200" cap="none" spc="0" normalizeH="0" baseline="0" noProof="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0977.705.966</a:t>
            </a:r>
            <a:endParaRPr kumimoji="0" lang="en-US"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Email:</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C00000"/>
                </a:solidFill>
                <a:effectLst/>
                <a:uLnTx/>
                <a:uFillTx/>
                <a:latin typeface="Roboto" panose="02000000000000000000" pitchFamily="2" charset="0"/>
                <a:ea typeface="+mn-ea"/>
              </a:rPr>
              <a:t>sachgdtccanhdieu@gmail.com</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xmlns="" id="{D50F52B6-57F9-7C27-A515-F78502DF89BB}"/>
              </a:ext>
            </a:extLst>
          </p:cNvPr>
          <p:cNvPicPr>
            <a:picLocks noChangeAspect="1"/>
          </p:cNvPicPr>
          <p:nvPr/>
        </p:nvPicPr>
        <p:blipFill>
          <a:blip r:embed="rId5"/>
          <a:stretch>
            <a:fillRect/>
          </a:stretch>
        </p:blipFill>
        <p:spPr>
          <a:xfrm>
            <a:off x="7740185" y="4321805"/>
            <a:ext cx="1706294" cy="20625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9303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11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sz="4000" b="1">
                <a:solidFill>
                  <a:srgbClr val="FFFF00"/>
                </a:solidFill>
              </a:rPr>
              <a:t>1. GIỚI THIỆU VỀ CHƯƠNG TRÌNH GDTC</a:t>
            </a:r>
            <a:br>
              <a:rPr lang="en-US" altLang="zh-CN" sz="4000" b="1">
                <a:solidFill>
                  <a:srgbClr val="FFFF00"/>
                </a:solidFill>
              </a:rPr>
            </a:br>
            <a:r>
              <a:rPr lang="en-US" altLang="zh-CN" sz="4000" b="1">
                <a:solidFill>
                  <a:srgbClr val="FFFF00"/>
                </a:solidFill>
              </a:rPr>
              <a:t>CẤP TRUNG HỌC CƠ SỞ</a:t>
            </a:r>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3458118" cy="766450"/>
            <a:chOff x="304800" y="2819400"/>
            <a:chExt cx="4545232"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3895718"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34736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Yêu cầu cần đạt</a:t>
              </a:r>
              <a:endParaRPr lang="en-US" altLang="en-US" sz="2400" b="1" i="1">
                <a:solidFill>
                  <a:srgbClr val="FFFF00"/>
                </a:solidFill>
              </a:endParaRPr>
            </a:p>
          </p:txBody>
        </p:sp>
      </p:gr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396166" y="2515703"/>
            <a:ext cx="5789652" cy="762769"/>
            <a:chOff x="1295400" y="1676400"/>
            <a:chExt cx="5205375" cy="665831"/>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a:off x="1828800" y="2314571"/>
              <a:ext cx="4671975" cy="26984"/>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2078077" y="1724308"/>
              <a:ext cx="4422697" cy="61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phẩm chất chủ yếu và năng lực chung của môn </a:t>
              </a:r>
              <a:r>
                <a:rPr lang="en-US" sz="2000" b="1">
                  <a:solidFill>
                    <a:srgbClr val="0000CC"/>
                  </a:solidFill>
                </a:rPr>
                <a:t>GDTC</a:t>
              </a:r>
              <a:endParaRPr lang="en-US" altLang="en-US" sz="2000" b="1">
                <a:solidFill>
                  <a:srgbClr val="0000CC"/>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51" y="1813842"/>
              <a:ext cx="320266" cy="40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1</a:t>
              </a:r>
            </a:p>
          </p:txBody>
        </p:sp>
      </p:grpSp>
      <p:sp>
        <p:nvSpPr>
          <p:cNvPr id="24" name="Text Box 10">
            <a:extLst>
              <a:ext uri="{FF2B5EF4-FFF2-40B4-BE49-F238E27FC236}">
                <a16:creationId xmlns:a16="http://schemas.microsoft.com/office/drawing/2014/main" xmlns="" id="{4B32923F-64CC-484B-BCF6-2D30E4279C39}"/>
              </a:ext>
            </a:extLst>
          </p:cNvPr>
          <p:cNvSpPr txBox="1">
            <a:spLocks noChangeArrowheads="1"/>
          </p:cNvSpPr>
          <p:nvPr/>
        </p:nvSpPr>
        <p:spPr bwMode="auto">
          <a:xfrm>
            <a:off x="403279" y="3579529"/>
            <a:ext cx="61296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lgn="just">
              <a:buFontTx/>
              <a:buChar char="-"/>
            </a:pPr>
            <a:r>
              <a:rPr lang="en-US" sz="2400">
                <a:solidFill>
                  <a:srgbClr val="C00000"/>
                </a:solidFill>
              </a:rPr>
              <a:t>Phẩm chất chủ yếu: </a:t>
            </a:r>
            <a:r>
              <a:rPr lang="en-US" sz="2400">
                <a:solidFill>
                  <a:srgbClr val="008000"/>
                </a:solidFill>
              </a:rPr>
              <a:t>Y</a:t>
            </a:r>
            <a:r>
              <a:rPr lang="vi-VN" sz="2400">
                <a:solidFill>
                  <a:srgbClr val="008000"/>
                </a:solidFill>
              </a:rPr>
              <a:t>êu nước, nhân ái, chăm chỉ, trung thực, trách nhiệm</a:t>
            </a:r>
            <a:r>
              <a:rPr lang="en-US" sz="2400">
                <a:solidFill>
                  <a:srgbClr val="008000"/>
                </a:solidFill>
              </a:rPr>
              <a:t>.</a:t>
            </a:r>
          </a:p>
          <a:p>
            <a:pPr marL="342900" indent="-342900" algn="just">
              <a:buFontTx/>
              <a:buChar char="-"/>
            </a:pPr>
            <a:r>
              <a:rPr lang="en-US" sz="2400">
                <a:solidFill>
                  <a:srgbClr val="C00000"/>
                </a:solidFill>
              </a:rPr>
              <a:t>Năng lực cốt lõi: </a:t>
            </a:r>
            <a:r>
              <a:rPr lang="en-US" sz="2400">
                <a:solidFill>
                  <a:srgbClr val="008000"/>
                </a:solidFill>
              </a:rPr>
              <a:t>Năng lực chung và năng lực đặc thù</a:t>
            </a:r>
          </a:p>
        </p:txBody>
      </p:sp>
      <p:pic>
        <p:nvPicPr>
          <p:cNvPr id="9" name="Picture 8">
            <a:extLst>
              <a:ext uri="{FF2B5EF4-FFF2-40B4-BE49-F238E27FC236}">
                <a16:creationId xmlns:a16="http://schemas.microsoft.com/office/drawing/2014/main" xmlns="" id="{FC39B948-3838-4206-B600-2FB3473A480A}"/>
              </a:ext>
            </a:extLst>
          </p:cNvPr>
          <p:cNvPicPr>
            <a:picLocks noChangeAspect="1"/>
          </p:cNvPicPr>
          <p:nvPr/>
        </p:nvPicPr>
        <p:blipFill>
          <a:blip r:embed="rId3"/>
          <a:stretch>
            <a:fillRect/>
          </a:stretch>
        </p:blipFill>
        <p:spPr>
          <a:xfrm>
            <a:off x="6818611" y="2028114"/>
            <a:ext cx="4311872" cy="419756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2289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7" dur="500"/>
                                        <p:tgtEl>
                                          <p:spTgt spid="2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48573" y="6026350"/>
            <a:ext cx="571647" cy="365125"/>
          </a:xfrm>
        </p:spPr>
        <p:txBody>
          <a:bodyPr/>
          <a:lstStyle/>
          <a:p>
            <a:fld id="{05C2D176-BDDD-4308-9A3E-DBFC2B3B23A7}" type="slidenum">
              <a:rPr lang="vi-VN" smtClean="0"/>
              <a:pPr/>
              <a:t>12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sz="4000" b="1">
                <a:solidFill>
                  <a:srgbClr val="FFFF00"/>
                </a:solidFill>
              </a:rPr>
              <a:t>1. GIỚI THIỆU VỀ CHƯƠNG TRÌNH GDTC</a:t>
            </a:r>
            <a:br>
              <a:rPr lang="en-US" altLang="zh-CN" sz="4000" b="1">
                <a:solidFill>
                  <a:srgbClr val="FFFF00"/>
                </a:solidFill>
              </a:rPr>
            </a:br>
            <a:r>
              <a:rPr lang="en-US" altLang="zh-CN" sz="4000" b="1">
                <a:solidFill>
                  <a:srgbClr val="FFFF00"/>
                </a:solidFill>
              </a:rPr>
              <a:t>CẤP TRUNG HỌC CƠ SỞ</a:t>
            </a:r>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3458118" cy="766450"/>
            <a:chOff x="304800" y="2819400"/>
            <a:chExt cx="4545232"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3895718"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34736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Yêu cầu cần đạt</a:t>
              </a:r>
              <a:endParaRPr lang="en-US" altLang="en-US" sz="2400" b="1" i="1">
                <a:solidFill>
                  <a:srgbClr val="FFFF00"/>
                </a:solidFill>
              </a:endParaRPr>
            </a:p>
          </p:txBody>
        </p:sp>
      </p:gr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389053" y="2666232"/>
            <a:ext cx="8602545" cy="762004"/>
            <a:chOff x="1295400" y="1676400"/>
            <a:chExt cx="7734398"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a:off x="1828799" y="2314572"/>
              <a:ext cx="6981769" cy="12444"/>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0" y="1850500"/>
              <a:ext cx="7365308"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năng lực đặc thù cấp trung học </a:t>
              </a:r>
              <a:r>
                <a:rPr lang="en-US" sz="2000" b="1">
                  <a:solidFill>
                    <a:srgbClr val="0000CC"/>
                  </a:solidFill>
                </a:rPr>
                <a:t>cơ sở</a:t>
              </a:r>
              <a:endParaRPr lang="en-US" altLang="en-US" sz="2000" b="1">
                <a:solidFill>
                  <a:srgbClr val="0000CC"/>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2</a:t>
              </a:r>
            </a:p>
          </p:txBody>
        </p:sp>
      </p:grpSp>
      <p:grpSp>
        <p:nvGrpSpPr>
          <p:cNvPr id="25" name="Group 39">
            <a:extLst>
              <a:ext uri="{FF2B5EF4-FFF2-40B4-BE49-F238E27FC236}">
                <a16:creationId xmlns:a16="http://schemas.microsoft.com/office/drawing/2014/main" xmlns="" id="{97810C74-E6F5-4E1C-83E1-7A4654C3EAA3}"/>
              </a:ext>
            </a:extLst>
          </p:cNvPr>
          <p:cNvGrpSpPr>
            <a:grpSpLocks/>
          </p:cNvGrpSpPr>
          <p:nvPr/>
        </p:nvGrpSpPr>
        <p:grpSpPr bwMode="auto">
          <a:xfrm>
            <a:off x="5292981" y="3845824"/>
            <a:ext cx="5844441" cy="613069"/>
            <a:chOff x="285720" y="1487485"/>
            <a:chExt cx="4929222" cy="401637"/>
          </a:xfrm>
        </p:grpSpPr>
        <p:grpSp>
          <p:nvGrpSpPr>
            <p:cNvPr id="26" name="Group 66">
              <a:extLst>
                <a:ext uri="{FF2B5EF4-FFF2-40B4-BE49-F238E27FC236}">
                  <a16:creationId xmlns:a16="http://schemas.microsoft.com/office/drawing/2014/main" xmlns="" id="{1E7A3514-CFF0-4301-940B-CA01A4B21929}"/>
                </a:ext>
              </a:extLst>
            </p:cNvPr>
            <p:cNvGrpSpPr>
              <a:grpSpLocks/>
            </p:cNvGrpSpPr>
            <p:nvPr/>
          </p:nvGrpSpPr>
          <p:grpSpPr bwMode="auto">
            <a:xfrm>
              <a:off x="285720" y="1487485"/>
              <a:ext cx="4902234" cy="401637"/>
              <a:chOff x="720" y="1392"/>
              <a:chExt cx="4058" cy="480"/>
            </a:xfrm>
          </p:grpSpPr>
          <p:sp>
            <p:nvSpPr>
              <p:cNvPr id="28" name="AutoShape 67">
                <a:extLst>
                  <a:ext uri="{FF2B5EF4-FFF2-40B4-BE49-F238E27FC236}">
                    <a16:creationId xmlns:a16="http://schemas.microsoft.com/office/drawing/2014/main" xmlns="" id="{2DED060B-DE47-475A-B66A-F63FE5EA4C1A}"/>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29" name="Group 68">
                <a:extLst>
                  <a:ext uri="{FF2B5EF4-FFF2-40B4-BE49-F238E27FC236}">
                    <a16:creationId xmlns:a16="http://schemas.microsoft.com/office/drawing/2014/main" xmlns="" id="{328F8CDD-CC2F-4E3D-8A11-B6E9C4DA926A}"/>
                  </a:ext>
                </a:extLst>
              </p:cNvPr>
              <p:cNvGrpSpPr>
                <a:grpSpLocks/>
              </p:cNvGrpSpPr>
              <p:nvPr/>
            </p:nvGrpSpPr>
            <p:grpSpPr bwMode="auto">
              <a:xfrm>
                <a:off x="730" y="1407"/>
                <a:ext cx="4043" cy="444"/>
                <a:chOff x="744" y="1407"/>
                <a:chExt cx="3988" cy="444"/>
              </a:xfrm>
            </p:grpSpPr>
            <p:sp>
              <p:nvSpPr>
                <p:cNvPr id="30" name="AutoShape 69">
                  <a:extLst>
                    <a:ext uri="{FF2B5EF4-FFF2-40B4-BE49-F238E27FC236}">
                      <a16:creationId xmlns:a16="http://schemas.microsoft.com/office/drawing/2014/main" xmlns="" id="{E712ACD0-169B-439D-8F9A-B83EAE32FBA5}"/>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31" name="AutoShape 70">
                  <a:extLst>
                    <a:ext uri="{FF2B5EF4-FFF2-40B4-BE49-F238E27FC236}">
                      <a16:creationId xmlns:a16="http://schemas.microsoft.com/office/drawing/2014/main" xmlns="" id="{AE7C3885-2546-45DB-85A5-4951929567D0}"/>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27" name="Rectangle 71">
              <a:extLst>
                <a:ext uri="{FF2B5EF4-FFF2-40B4-BE49-F238E27FC236}">
                  <a16:creationId xmlns:a16="http://schemas.microsoft.com/office/drawing/2014/main" xmlns="" id="{980EEB83-82B7-498C-AFE0-762642412FA2}"/>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chăm sóc sức khoẻ</a:t>
              </a:r>
            </a:p>
          </p:txBody>
        </p:sp>
      </p:grpSp>
      <p:sp>
        <p:nvSpPr>
          <p:cNvPr id="32" name="Text Box 10">
            <a:extLst>
              <a:ext uri="{FF2B5EF4-FFF2-40B4-BE49-F238E27FC236}">
                <a16:creationId xmlns:a16="http://schemas.microsoft.com/office/drawing/2014/main" xmlns="" id="{1AA84A78-9459-441F-BFBB-2DA27548532B}"/>
              </a:ext>
            </a:extLst>
          </p:cNvPr>
          <p:cNvSpPr txBox="1">
            <a:spLocks noChangeArrowheads="1"/>
          </p:cNvSpPr>
          <p:nvPr/>
        </p:nvSpPr>
        <p:spPr bwMode="auto">
          <a:xfrm>
            <a:off x="636708" y="4063726"/>
            <a:ext cx="4111402" cy="1815882"/>
          </a:xfrm>
          <a:prstGeom prst="rect">
            <a:avLst/>
          </a:prstGeom>
          <a:noFill/>
          <a:ln w="9525" algn="ctr">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H</a:t>
            </a:r>
            <a:r>
              <a:rPr lang="vi-VN" sz="2800" b="1">
                <a:solidFill>
                  <a:srgbClr val="0000CC"/>
                </a:solidFill>
              </a:rPr>
              <a:t>ình thành và phát triển </a:t>
            </a:r>
            <a:r>
              <a:rPr lang="vi-VN" sz="2800" b="1">
                <a:solidFill>
                  <a:srgbClr val="C00000"/>
                </a:solidFill>
              </a:rPr>
              <a:t>năng lực thể chất đặc thù </a:t>
            </a:r>
            <a:r>
              <a:rPr lang="en-US" sz="2800" b="1">
                <a:solidFill>
                  <a:srgbClr val="0000CC"/>
                </a:solidFill>
              </a:rPr>
              <a:t>cho học sinh, gồm các thành phần:</a:t>
            </a:r>
            <a:endParaRPr lang="en-US" altLang="en-US" sz="2800" b="1">
              <a:solidFill>
                <a:srgbClr val="0000CC"/>
              </a:solidFill>
            </a:endParaRPr>
          </a:p>
        </p:txBody>
      </p:sp>
      <p:grpSp>
        <p:nvGrpSpPr>
          <p:cNvPr id="37" name="Group 39">
            <a:extLst>
              <a:ext uri="{FF2B5EF4-FFF2-40B4-BE49-F238E27FC236}">
                <a16:creationId xmlns:a16="http://schemas.microsoft.com/office/drawing/2014/main" xmlns="" id="{81B47875-ED3F-4C25-B15D-A91F250E4781}"/>
              </a:ext>
            </a:extLst>
          </p:cNvPr>
          <p:cNvGrpSpPr>
            <a:grpSpLocks/>
          </p:cNvGrpSpPr>
          <p:nvPr/>
        </p:nvGrpSpPr>
        <p:grpSpPr bwMode="auto">
          <a:xfrm>
            <a:off x="5292981" y="4609103"/>
            <a:ext cx="5844441" cy="613069"/>
            <a:chOff x="285720" y="1487485"/>
            <a:chExt cx="4929222" cy="401637"/>
          </a:xfrm>
        </p:grpSpPr>
        <p:grpSp>
          <p:nvGrpSpPr>
            <p:cNvPr id="38" name="Group 66">
              <a:extLst>
                <a:ext uri="{FF2B5EF4-FFF2-40B4-BE49-F238E27FC236}">
                  <a16:creationId xmlns:a16="http://schemas.microsoft.com/office/drawing/2014/main" xmlns="" id="{C88C0C65-3D5C-4BF2-B10A-F1BA537BCB94}"/>
                </a:ext>
              </a:extLst>
            </p:cNvPr>
            <p:cNvGrpSpPr>
              <a:grpSpLocks/>
            </p:cNvGrpSpPr>
            <p:nvPr/>
          </p:nvGrpSpPr>
          <p:grpSpPr bwMode="auto">
            <a:xfrm>
              <a:off x="285720" y="1487485"/>
              <a:ext cx="4902234" cy="401637"/>
              <a:chOff x="720" y="1392"/>
              <a:chExt cx="4058" cy="480"/>
            </a:xfrm>
          </p:grpSpPr>
          <p:sp>
            <p:nvSpPr>
              <p:cNvPr id="40" name="AutoShape 67">
                <a:extLst>
                  <a:ext uri="{FF2B5EF4-FFF2-40B4-BE49-F238E27FC236}">
                    <a16:creationId xmlns:a16="http://schemas.microsoft.com/office/drawing/2014/main" xmlns="" id="{0CE2A118-B992-467E-BBCB-E467069A631E}"/>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41" name="Group 68">
                <a:extLst>
                  <a:ext uri="{FF2B5EF4-FFF2-40B4-BE49-F238E27FC236}">
                    <a16:creationId xmlns:a16="http://schemas.microsoft.com/office/drawing/2014/main" xmlns="" id="{85A69A1A-6627-4509-855D-FFFDDD4A236A}"/>
                  </a:ext>
                </a:extLst>
              </p:cNvPr>
              <p:cNvGrpSpPr>
                <a:grpSpLocks/>
              </p:cNvGrpSpPr>
              <p:nvPr/>
            </p:nvGrpSpPr>
            <p:grpSpPr bwMode="auto">
              <a:xfrm>
                <a:off x="730" y="1407"/>
                <a:ext cx="4043" cy="444"/>
                <a:chOff x="744" y="1407"/>
                <a:chExt cx="3988" cy="444"/>
              </a:xfrm>
            </p:grpSpPr>
            <p:sp>
              <p:nvSpPr>
                <p:cNvPr id="42" name="AutoShape 69">
                  <a:extLst>
                    <a:ext uri="{FF2B5EF4-FFF2-40B4-BE49-F238E27FC236}">
                      <a16:creationId xmlns:a16="http://schemas.microsoft.com/office/drawing/2014/main" xmlns="" id="{307E57B0-58F4-456F-8FEC-EA0EFB16DCAD}"/>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43" name="AutoShape 70">
                  <a:extLst>
                    <a:ext uri="{FF2B5EF4-FFF2-40B4-BE49-F238E27FC236}">
                      <a16:creationId xmlns:a16="http://schemas.microsoft.com/office/drawing/2014/main" xmlns="" id="{82E678F6-1601-4638-BD3A-443C7DBD0F2C}"/>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39" name="Rectangle 71">
              <a:extLst>
                <a:ext uri="{FF2B5EF4-FFF2-40B4-BE49-F238E27FC236}">
                  <a16:creationId xmlns:a16="http://schemas.microsoft.com/office/drawing/2014/main" xmlns="" id="{85F97ABE-D0E1-428D-B7ED-6358344A6F35}"/>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vận động cơ bản</a:t>
              </a:r>
            </a:p>
          </p:txBody>
        </p:sp>
      </p:grpSp>
      <p:grpSp>
        <p:nvGrpSpPr>
          <p:cNvPr id="44" name="Group 39">
            <a:extLst>
              <a:ext uri="{FF2B5EF4-FFF2-40B4-BE49-F238E27FC236}">
                <a16:creationId xmlns:a16="http://schemas.microsoft.com/office/drawing/2014/main" xmlns="" id="{FFE135BC-C4AE-4140-B9F8-D803E11EF8A0}"/>
              </a:ext>
            </a:extLst>
          </p:cNvPr>
          <p:cNvGrpSpPr>
            <a:grpSpLocks/>
          </p:cNvGrpSpPr>
          <p:nvPr/>
        </p:nvGrpSpPr>
        <p:grpSpPr bwMode="auto">
          <a:xfrm>
            <a:off x="5311660" y="5357526"/>
            <a:ext cx="5844441" cy="613069"/>
            <a:chOff x="285720" y="1487485"/>
            <a:chExt cx="4929222" cy="401637"/>
          </a:xfrm>
        </p:grpSpPr>
        <p:grpSp>
          <p:nvGrpSpPr>
            <p:cNvPr id="45" name="Group 66">
              <a:extLst>
                <a:ext uri="{FF2B5EF4-FFF2-40B4-BE49-F238E27FC236}">
                  <a16:creationId xmlns:a16="http://schemas.microsoft.com/office/drawing/2014/main" xmlns="" id="{2D39FEDA-720B-4DAB-8564-DBD612C82772}"/>
                </a:ext>
              </a:extLst>
            </p:cNvPr>
            <p:cNvGrpSpPr>
              <a:grpSpLocks/>
            </p:cNvGrpSpPr>
            <p:nvPr/>
          </p:nvGrpSpPr>
          <p:grpSpPr bwMode="auto">
            <a:xfrm>
              <a:off x="285720" y="1487485"/>
              <a:ext cx="4902234" cy="401637"/>
              <a:chOff x="720" y="1392"/>
              <a:chExt cx="4058" cy="480"/>
            </a:xfrm>
          </p:grpSpPr>
          <p:sp>
            <p:nvSpPr>
              <p:cNvPr id="47" name="AutoShape 67">
                <a:extLst>
                  <a:ext uri="{FF2B5EF4-FFF2-40B4-BE49-F238E27FC236}">
                    <a16:creationId xmlns:a16="http://schemas.microsoft.com/office/drawing/2014/main" xmlns="" id="{53D8372B-D7C8-4EB2-BB7D-0511B546E5BC}"/>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48" name="Group 68">
                <a:extLst>
                  <a:ext uri="{FF2B5EF4-FFF2-40B4-BE49-F238E27FC236}">
                    <a16:creationId xmlns:a16="http://schemas.microsoft.com/office/drawing/2014/main" xmlns="" id="{3F6ED2C4-266E-4296-8823-FB729A63951D}"/>
                  </a:ext>
                </a:extLst>
              </p:cNvPr>
              <p:cNvGrpSpPr>
                <a:grpSpLocks/>
              </p:cNvGrpSpPr>
              <p:nvPr/>
            </p:nvGrpSpPr>
            <p:grpSpPr bwMode="auto">
              <a:xfrm>
                <a:off x="730" y="1407"/>
                <a:ext cx="4043" cy="444"/>
                <a:chOff x="744" y="1407"/>
                <a:chExt cx="3988" cy="444"/>
              </a:xfrm>
            </p:grpSpPr>
            <p:sp>
              <p:nvSpPr>
                <p:cNvPr id="49" name="AutoShape 69">
                  <a:extLst>
                    <a:ext uri="{FF2B5EF4-FFF2-40B4-BE49-F238E27FC236}">
                      <a16:creationId xmlns:a16="http://schemas.microsoft.com/office/drawing/2014/main" xmlns="" id="{3C8228FB-B9FA-447E-B67D-6183A444BDB6}"/>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50" name="AutoShape 70">
                  <a:extLst>
                    <a:ext uri="{FF2B5EF4-FFF2-40B4-BE49-F238E27FC236}">
                      <a16:creationId xmlns:a16="http://schemas.microsoft.com/office/drawing/2014/main" xmlns="" id="{23368847-C071-401A-963E-BBEF4D86B603}"/>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46" name="Rectangle 71">
              <a:extLst>
                <a:ext uri="{FF2B5EF4-FFF2-40B4-BE49-F238E27FC236}">
                  <a16:creationId xmlns:a16="http://schemas.microsoft.com/office/drawing/2014/main" xmlns="" id="{1793AC6D-8F1D-45B4-A048-7D4FD156C0F0}"/>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hoạt động TDTT</a:t>
              </a:r>
            </a:p>
          </p:txBody>
        </p:sp>
      </p:grpSp>
      <p:sp>
        <p:nvSpPr>
          <p:cNvPr id="2" name="Left Brace 1">
            <a:extLst>
              <a:ext uri="{FF2B5EF4-FFF2-40B4-BE49-F238E27FC236}">
                <a16:creationId xmlns:a16="http://schemas.microsoft.com/office/drawing/2014/main" xmlns="" id="{22469381-CD90-4BA4-984A-757D66F512AE}"/>
              </a:ext>
            </a:extLst>
          </p:cNvPr>
          <p:cNvSpPr/>
          <p:nvPr/>
        </p:nvSpPr>
        <p:spPr>
          <a:xfrm>
            <a:off x="4880385" y="4217370"/>
            <a:ext cx="335993" cy="14894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8730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left)">
                                      <p:cBhvr>
                                        <p:cTn id="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sz="4000" b="1">
                <a:solidFill>
                  <a:srgbClr val="FFFF00"/>
                </a:solidFill>
              </a:rPr>
              <a:t>1. GIỚI THIỆU VỀ CHƯƠNG TRÌNH GDTC</a:t>
            </a:r>
            <a:br>
              <a:rPr lang="en-US" altLang="zh-CN" sz="4000" b="1">
                <a:solidFill>
                  <a:srgbClr val="FFFF00"/>
                </a:solidFill>
              </a:rPr>
            </a:br>
            <a:r>
              <a:rPr lang="en-US" altLang="zh-CN" sz="4000" b="1">
                <a:solidFill>
                  <a:srgbClr val="FFFF00"/>
                </a:solidFill>
              </a:rPr>
              <a:t>CẤP TRUNG HỌC CƠ SỞ</a:t>
            </a:r>
          </a:p>
        </p:txBody>
      </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221785" y="1629488"/>
            <a:ext cx="8566614" cy="762004"/>
            <a:chOff x="1295400" y="1676400"/>
            <a:chExt cx="7702093"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a:off x="1828799" y="2314571"/>
              <a:ext cx="6958598" cy="6631"/>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0" y="1850500"/>
              <a:ext cx="7333003"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năng lực đặc thù cấp trung học </a:t>
              </a:r>
              <a:r>
                <a:rPr lang="en-US" sz="2000" b="1">
                  <a:solidFill>
                    <a:srgbClr val="0000CC"/>
                  </a:solidFill>
                </a:rPr>
                <a:t>cơ sở</a:t>
              </a:r>
              <a:endParaRPr lang="en-US" altLang="en-US" sz="2000" b="1">
                <a:solidFill>
                  <a:srgbClr val="0000CC"/>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2</a:t>
              </a:r>
            </a:p>
          </p:txBody>
        </p:sp>
      </p:grpSp>
      <p:grpSp>
        <p:nvGrpSpPr>
          <p:cNvPr id="25" name="Group 39">
            <a:extLst>
              <a:ext uri="{FF2B5EF4-FFF2-40B4-BE49-F238E27FC236}">
                <a16:creationId xmlns:a16="http://schemas.microsoft.com/office/drawing/2014/main" xmlns="" id="{97810C74-E6F5-4E1C-83E1-7A4654C3EAA3}"/>
              </a:ext>
            </a:extLst>
          </p:cNvPr>
          <p:cNvGrpSpPr>
            <a:grpSpLocks/>
          </p:cNvGrpSpPr>
          <p:nvPr/>
        </p:nvGrpSpPr>
        <p:grpSpPr bwMode="auto">
          <a:xfrm>
            <a:off x="375294" y="2619781"/>
            <a:ext cx="5844441" cy="613069"/>
            <a:chOff x="285720" y="1487485"/>
            <a:chExt cx="4929222" cy="401637"/>
          </a:xfrm>
        </p:grpSpPr>
        <p:grpSp>
          <p:nvGrpSpPr>
            <p:cNvPr id="26" name="Group 66">
              <a:extLst>
                <a:ext uri="{FF2B5EF4-FFF2-40B4-BE49-F238E27FC236}">
                  <a16:creationId xmlns:a16="http://schemas.microsoft.com/office/drawing/2014/main" xmlns="" id="{1E7A3514-CFF0-4301-940B-CA01A4B21929}"/>
                </a:ext>
              </a:extLst>
            </p:cNvPr>
            <p:cNvGrpSpPr>
              <a:grpSpLocks/>
            </p:cNvGrpSpPr>
            <p:nvPr/>
          </p:nvGrpSpPr>
          <p:grpSpPr bwMode="auto">
            <a:xfrm>
              <a:off x="285720" y="1487485"/>
              <a:ext cx="4902234" cy="401637"/>
              <a:chOff x="720" y="1392"/>
              <a:chExt cx="4058" cy="480"/>
            </a:xfrm>
          </p:grpSpPr>
          <p:sp>
            <p:nvSpPr>
              <p:cNvPr id="28" name="AutoShape 67">
                <a:extLst>
                  <a:ext uri="{FF2B5EF4-FFF2-40B4-BE49-F238E27FC236}">
                    <a16:creationId xmlns:a16="http://schemas.microsoft.com/office/drawing/2014/main" xmlns="" id="{2DED060B-DE47-475A-B66A-F63FE5EA4C1A}"/>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29" name="Group 68">
                <a:extLst>
                  <a:ext uri="{FF2B5EF4-FFF2-40B4-BE49-F238E27FC236}">
                    <a16:creationId xmlns:a16="http://schemas.microsoft.com/office/drawing/2014/main" xmlns="" id="{328F8CDD-CC2F-4E3D-8A11-B6E9C4DA926A}"/>
                  </a:ext>
                </a:extLst>
              </p:cNvPr>
              <p:cNvGrpSpPr>
                <a:grpSpLocks/>
              </p:cNvGrpSpPr>
              <p:nvPr/>
            </p:nvGrpSpPr>
            <p:grpSpPr bwMode="auto">
              <a:xfrm>
                <a:off x="730" y="1407"/>
                <a:ext cx="4043" cy="444"/>
                <a:chOff x="744" y="1407"/>
                <a:chExt cx="3988" cy="444"/>
              </a:xfrm>
            </p:grpSpPr>
            <p:sp>
              <p:nvSpPr>
                <p:cNvPr id="30" name="AutoShape 69">
                  <a:extLst>
                    <a:ext uri="{FF2B5EF4-FFF2-40B4-BE49-F238E27FC236}">
                      <a16:creationId xmlns:a16="http://schemas.microsoft.com/office/drawing/2014/main" xmlns="" id="{E712ACD0-169B-439D-8F9A-B83EAE32FBA5}"/>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31" name="AutoShape 70">
                  <a:extLst>
                    <a:ext uri="{FF2B5EF4-FFF2-40B4-BE49-F238E27FC236}">
                      <a16:creationId xmlns:a16="http://schemas.microsoft.com/office/drawing/2014/main" xmlns="" id="{AE7C3885-2546-45DB-85A5-4951929567D0}"/>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27" name="Rectangle 71">
              <a:extLst>
                <a:ext uri="{FF2B5EF4-FFF2-40B4-BE49-F238E27FC236}">
                  <a16:creationId xmlns:a16="http://schemas.microsoft.com/office/drawing/2014/main" xmlns="" id="{980EEB83-82B7-498C-AFE0-762642412FA2}"/>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chăm sóc sức khoẻ</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825627" y="3444712"/>
            <a:ext cx="10309625" cy="2400657"/>
          </a:xfrm>
          <a:prstGeom prst="rect">
            <a:avLst/>
          </a:prstGeom>
          <a:noFill/>
        </p:spPr>
        <p:txBody>
          <a:bodyPr wrap="square">
            <a:spAutoFit/>
          </a:bodyPr>
          <a:lstStyle/>
          <a:p>
            <a:pPr marL="41910" indent="318135" algn="just">
              <a:spcBef>
                <a:spcPts val="1200"/>
              </a:spcBef>
              <a:spcAft>
                <a:spcPts val="600"/>
              </a:spcAft>
            </a:pPr>
            <a:r>
              <a:rPr lang="vi-VN" sz="2400">
                <a:solidFill>
                  <a:srgbClr val="0000CC"/>
                </a:solidFill>
                <a:ea typeface="DengXian" panose="02010600030101010101" pitchFamily="2" charset="-122"/>
                <a:cs typeface="Times New Roman" panose="02020603050405020304" pitchFamily="18" charset="0"/>
              </a:rPr>
              <a:t>+ Hình thành nền nếp vệ sinh cá nhân, vệ sinh trong tập luyện </a:t>
            </a:r>
            <a:r>
              <a:rPr lang="en-US" sz="2400">
                <a:solidFill>
                  <a:srgbClr val="0000CC"/>
                </a:solidFill>
                <a:ea typeface="DengXian" panose="02010600030101010101" pitchFamily="2" charset="-122"/>
                <a:cs typeface="Times New Roman" panose="02020603050405020304" pitchFamily="18" charset="0"/>
              </a:rPr>
              <a:t>TDTT.</a:t>
            </a:r>
            <a:endParaRPr lang="en-US" sz="2400">
              <a:solidFill>
                <a:srgbClr val="0000CC"/>
              </a:solidFill>
              <a:ea typeface="Calibri" panose="020F0502020204030204" pitchFamily="34" charset="0"/>
              <a:cs typeface="Times New Roman" panose="02020603050405020304" pitchFamily="18" charset="0"/>
            </a:endParaRPr>
          </a:p>
          <a:p>
            <a:pPr marL="41910" indent="318135" algn="just">
              <a:spcBef>
                <a:spcPts val="1200"/>
              </a:spcBef>
              <a:spcAft>
                <a:spcPts val="600"/>
              </a:spcAft>
            </a:pPr>
            <a:r>
              <a:rPr lang="vi-VN" sz="2400">
                <a:solidFill>
                  <a:srgbClr val="008000"/>
                </a:solidFill>
                <a:ea typeface="DengXian" panose="02010600030101010101" pitchFamily="2" charset="-122"/>
                <a:cs typeface="Times New Roman" panose="02020603050405020304" pitchFamily="18" charset="0"/>
              </a:rPr>
              <a:t>+ Có kiến thức cơ bản và ý thức thực hiện chế độ dinh dưỡng trong tập luyện và đời sống hằng ngày để bảo vệ, tăng cường sức khoẻ.</a:t>
            </a:r>
            <a:endParaRPr lang="en-US" sz="2400">
              <a:solidFill>
                <a:srgbClr val="008000"/>
              </a:solidFill>
              <a:ea typeface="Calibri" panose="020F0502020204030204" pitchFamily="34" charset="0"/>
              <a:cs typeface="Times New Roman" panose="02020603050405020304" pitchFamily="18" charset="0"/>
            </a:endParaRPr>
          </a:p>
          <a:p>
            <a:pPr marL="41910" indent="318135" algn="just">
              <a:spcBef>
                <a:spcPts val="1200"/>
              </a:spcBef>
              <a:spcAft>
                <a:spcPts val="600"/>
              </a:spcAft>
            </a:pPr>
            <a:r>
              <a:rPr lang="vi-VN" sz="2400">
                <a:solidFill>
                  <a:srgbClr val="0000CC"/>
                </a:solidFill>
                <a:ea typeface="DengXian" panose="02010600030101010101" pitchFamily="2" charset="-122"/>
                <a:cs typeface="Times New Roman" panose="02020603050405020304" pitchFamily="18" charset="0"/>
              </a:rPr>
              <a:t>+ Tích cực tham gia các hoạt động tập thể trong môi trường tự nhiên để rèn luyện sức khoẻ.</a:t>
            </a:r>
            <a:endParaRPr lang="en-US" sz="2400">
              <a:solidFill>
                <a:srgbClr val="0000CC"/>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966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2"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14</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sz="4000" b="1">
                <a:solidFill>
                  <a:srgbClr val="FFFF00"/>
                </a:solidFill>
              </a:rPr>
              <a:t>1. GIỚI THIỆU VỀ CHƯƠNG TRÌNH GDTC</a:t>
            </a:r>
            <a:br>
              <a:rPr lang="en-US" altLang="zh-CN" sz="4000" b="1">
                <a:solidFill>
                  <a:srgbClr val="FFFF00"/>
                </a:solidFill>
              </a:rPr>
            </a:br>
            <a:r>
              <a:rPr lang="en-US" altLang="zh-CN" sz="4000" b="1">
                <a:solidFill>
                  <a:srgbClr val="FFFF00"/>
                </a:solidFill>
              </a:rPr>
              <a:t>CẤP TRUNG HỌC CƠ SỞ</a:t>
            </a:r>
          </a:p>
        </p:txBody>
      </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221785" y="1629488"/>
            <a:ext cx="8546293" cy="762004"/>
            <a:chOff x="1295400" y="1676400"/>
            <a:chExt cx="7683823"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a:off x="1828799" y="2314571"/>
              <a:ext cx="7031675" cy="6629"/>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0" y="1850500"/>
              <a:ext cx="7314733"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năng lực đặc thù cấp trung học </a:t>
              </a:r>
              <a:r>
                <a:rPr lang="en-US" sz="2000" b="1">
                  <a:solidFill>
                    <a:srgbClr val="0000CC"/>
                  </a:solidFill>
                </a:rPr>
                <a:t>cơ sở</a:t>
              </a:r>
              <a:endParaRPr lang="en-US" altLang="en-US" sz="2000" b="1">
                <a:solidFill>
                  <a:srgbClr val="0000CC"/>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2</a:t>
              </a:r>
            </a:p>
          </p:txBody>
        </p:sp>
      </p:grpSp>
      <p:grpSp>
        <p:nvGrpSpPr>
          <p:cNvPr id="25" name="Group 39">
            <a:extLst>
              <a:ext uri="{FF2B5EF4-FFF2-40B4-BE49-F238E27FC236}">
                <a16:creationId xmlns:a16="http://schemas.microsoft.com/office/drawing/2014/main" xmlns="" id="{97810C74-E6F5-4E1C-83E1-7A4654C3EAA3}"/>
              </a:ext>
            </a:extLst>
          </p:cNvPr>
          <p:cNvGrpSpPr>
            <a:grpSpLocks/>
          </p:cNvGrpSpPr>
          <p:nvPr/>
        </p:nvGrpSpPr>
        <p:grpSpPr bwMode="auto">
          <a:xfrm>
            <a:off x="375294" y="2619781"/>
            <a:ext cx="5844441" cy="613069"/>
            <a:chOff x="285720" y="1487485"/>
            <a:chExt cx="4929222" cy="401637"/>
          </a:xfrm>
        </p:grpSpPr>
        <p:grpSp>
          <p:nvGrpSpPr>
            <p:cNvPr id="26" name="Group 66">
              <a:extLst>
                <a:ext uri="{FF2B5EF4-FFF2-40B4-BE49-F238E27FC236}">
                  <a16:creationId xmlns:a16="http://schemas.microsoft.com/office/drawing/2014/main" xmlns="" id="{1E7A3514-CFF0-4301-940B-CA01A4B21929}"/>
                </a:ext>
              </a:extLst>
            </p:cNvPr>
            <p:cNvGrpSpPr>
              <a:grpSpLocks/>
            </p:cNvGrpSpPr>
            <p:nvPr/>
          </p:nvGrpSpPr>
          <p:grpSpPr bwMode="auto">
            <a:xfrm>
              <a:off x="285720" y="1487485"/>
              <a:ext cx="4902234" cy="401637"/>
              <a:chOff x="720" y="1392"/>
              <a:chExt cx="4058" cy="480"/>
            </a:xfrm>
          </p:grpSpPr>
          <p:sp>
            <p:nvSpPr>
              <p:cNvPr id="28" name="AutoShape 67">
                <a:extLst>
                  <a:ext uri="{FF2B5EF4-FFF2-40B4-BE49-F238E27FC236}">
                    <a16:creationId xmlns:a16="http://schemas.microsoft.com/office/drawing/2014/main" xmlns="" id="{2DED060B-DE47-475A-B66A-F63FE5EA4C1A}"/>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29" name="Group 68">
                <a:extLst>
                  <a:ext uri="{FF2B5EF4-FFF2-40B4-BE49-F238E27FC236}">
                    <a16:creationId xmlns:a16="http://schemas.microsoft.com/office/drawing/2014/main" xmlns="" id="{328F8CDD-CC2F-4E3D-8A11-B6E9C4DA926A}"/>
                  </a:ext>
                </a:extLst>
              </p:cNvPr>
              <p:cNvGrpSpPr>
                <a:grpSpLocks/>
              </p:cNvGrpSpPr>
              <p:nvPr/>
            </p:nvGrpSpPr>
            <p:grpSpPr bwMode="auto">
              <a:xfrm>
                <a:off x="730" y="1407"/>
                <a:ext cx="4043" cy="444"/>
                <a:chOff x="744" y="1407"/>
                <a:chExt cx="3988" cy="444"/>
              </a:xfrm>
            </p:grpSpPr>
            <p:sp>
              <p:nvSpPr>
                <p:cNvPr id="30" name="AutoShape 69">
                  <a:extLst>
                    <a:ext uri="{FF2B5EF4-FFF2-40B4-BE49-F238E27FC236}">
                      <a16:creationId xmlns:a16="http://schemas.microsoft.com/office/drawing/2014/main" xmlns="" id="{E712ACD0-169B-439D-8F9A-B83EAE32FBA5}"/>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31" name="AutoShape 70">
                  <a:extLst>
                    <a:ext uri="{FF2B5EF4-FFF2-40B4-BE49-F238E27FC236}">
                      <a16:creationId xmlns:a16="http://schemas.microsoft.com/office/drawing/2014/main" xmlns="" id="{AE7C3885-2546-45DB-85A5-4951929567D0}"/>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27" name="Rectangle 71">
              <a:extLst>
                <a:ext uri="{FF2B5EF4-FFF2-40B4-BE49-F238E27FC236}">
                  <a16:creationId xmlns:a16="http://schemas.microsoft.com/office/drawing/2014/main" xmlns="" id="{980EEB83-82B7-498C-AFE0-762642412FA2}"/>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vận động cơ bản</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825627" y="3444712"/>
            <a:ext cx="10309625" cy="2400657"/>
          </a:xfrm>
          <a:prstGeom prst="rect">
            <a:avLst/>
          </a:prstGeom>
          <a:noFill/>
        </p:spPr>
        <p:txBody>
          <a:bodyPr wrap="square">
            <a:spAutoFit/>
          </a:bodyPr>
          <a:lstStyle/>
          <a:p>
            <a:pPr marL="41910" indent="318135" algn="just">
              <a:spcBef>
                <a:spcPts val="1200"/>
              </a:spcBef>
              <a:spcAft>
                <a:spcPts val="600"/>
              </a:spcAft>
            </a:pPr>
            <a:r>
              <a:rPr lang="vi-VN" sz="2400">
                <a:solidFill>
                  <a:srgbClr val="0000CC"/>
                </a:solidFill>
                <a:ea typeface="DengXian" panose="02010600030101010101" pitchFamily="2" charset="-122"/>
                <a:cs typeface="Times New Roman" panose="02020603050405020304" pitchFamily="18" charset="0"/>
              </a:rPr>
              <a:t>+ Hiểu được vai trò quan trọng của các kĩ năng vận động cơ bản đối với việc phát triển các tố chất thể lực.</a:t>
            </a:r>
            <a:endParaRPr lang="en-US" sz="2400">
              <a:solidFill>
                <a:srgbClr val="0000CC"/>
              </a:solidFill>
              <a:ea typeface="DengXian" panose="02010600030101010101" pitchFamily="2" charset="-122"/>
              <a:cs typeface="Times New Roman" panose="02020603050405020304" pitchFamily="18" charset="0"/>
            </a:endParaRPr>
          </a:p>
          <a:p>
            <a:pPr marL="41910" indent="318135" algn="just">
              <a:spcBef>
                <a:spcPts val="1200"/>
              </a:spcBef>
              <a:spcAft>
                <a:spcPts val="600"/>
              </a:spcAft>
            </a:pPr>
            <a:r>
              <a:rPr lang="vi-VN" sz="2400">
                <a:solidFill>
                  <a:srgbClr val="008000"/>
                </a:solidFill>
                <a:ea typeface="DengXian" panose="02010600030101010101" pitchFamily="2" charset="-122"/>
                <a:cs typeface="Times New Roman" panose="02020603050405020304" pitchFamily="18" charset="0"/>
              </a:rPr>
              <a:t>+ Thực hiện thuần thục các kĩ năng vận động cơ bản được học trong chương trình môn học. </a:t>
            </a:r>
            <a:endParaRPr lang="en-US" sz="2400">
              <a:solidFill>
                <a:srgbClr val="008000"/>
              </a:solidFill>
              <a:ea typeface="DengXian" panose="02010600030101010101" pitchFamily="2" charset="-122"/>
              <a:cs typeface="Times New Roman" panose="02020603050405020304" pitchFamily="18" charset="0"/>
            </a:endParaRPr>
          </a:p>
          <a:p>
            <a:pPr marL="41910" indent="318135" algn="just">
              <a:spcBef>
                <a:spcPts val="1200"/>
              </a:spcBef>
              <a:spcAft>
                <a:spcPts val="600"/>
              </a:spcAft>
            </a:pPr>
            <a:r>
              <a:rPr lang="vi-VN" sz="2400">
                <a:solidFill>
                  <a:srgbClr val="0000CC"/>
                </a:solidFill>
                <a:ea typeface="DengXian" panose="02010600030101010101" pitchFamily="2" charset="-122"/>
                <a:cs typeface="Times New Roman" panose="02020603050405020304" pitchFamily="18" charset="0"/>
              </a:rPr>
              <a:t>+ Hình thành được thói quen vận động để phát triển các tố chất thể lực.</a:t>
            </a:r>
            <a:endParaRPr lang="en-US" sz="2400">
              <a:solidFill>
                <a:srgbClr val="0000CC"/>
              </a:solidFill>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610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2"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15</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sz="4000" b="1">
                <a:solidFill>
                  <a:srgbClr val="FFFF00"/>
                </a:solidFill>
              </a:rPr>
              <a:t>1. GIỚI THIỆU VỀ CHƯƠNG TRÌNH GDTC</a:t>
            </a:r>
            <a:br>
              <a:rPr lang="en-US" altLang="zh-CN" sz="4000" b="1">
                <a:solidFill>
                  <a:srgbClr val="FFFF00"/>
                </a:solidFill>
              </a:rPr>
            </a:br>
            <a:r>
              <a:rPr lang="en-US" altLang="zh-CN" sz="4000" b="1">
                <a:solidFill>
                  <a:srgbClr val="FFFF00"/>
                </a:solidFill>
              </a:rPr>
              <a:t>CẤP TRUNG HỌC CƠ SỞ</a:t>
            </a:r>
          </a:p>
        </p:txBody>
      </p:sp>
      <p:grpSp>
        <p:nvGrpSpPr>
          <p:cNvPr id="25" name="Group 39">
            <a:extLst>
              <a:ext uri="{FF2B5EF4-FFF2-40B4-BE49-F238E27FC236}">
                <a16:creationId xmlns:a16="http://schemas.microsoft.com/office/drawing/2014/main" xmlns="" id="{97810C74-E6F5-4E1C-83E1-7A4654C3EAA3}"/>
              </a:ext>
            </a:extLst>
          </p:cNvPr>
          <p:cNvGrpSpPr>
            <a:grpSpLocks/>
          </p:cNvGrpSpPr>
          <p:nvPr/>
        </p:nvGrpSpPr>
        <p:grpSpPr bwMode="auto">
          <a:xfrm>
            <a:off x="375294" y="2619781"/>
            <a:ext cx="5844441" cy="613069"/>
            <a:chOff x="285720" y="1487485"/>
            <a:chExt cx="4929222" cy="401637"/>
          </a:xfrm>
        </p:grpSpPr>
        <p:grpSp>
          <p:nvGrpSpPr>
            <p:cNvPr id="26" name="Group 66">
              <a:extLst>
                <a:ext uri="{FF2B5EF4-FFF2-40B4-BE49-F238E27FC236}">
                  <a16:creationId xmlns:a16="http://schemas.microsoft.com/office/drawing/2014/main" xmlns="" id="{1E7A3514-CFF0-4301-940B-CA01A4B21929}"/>
                </a:ext>
              </a:extLst>
            </p:cNvPr>
            <p:cNvGrpSpPr>
              <a:grpSpLocks/>
            </p:cNvGrpSpPr>
            <p:nvPr/>
          </p:nvGrpSpPr>
          <p:grpSpPr bwMode="auto">
            <a:xfrm>
              <a:off x="285720" y="1487485"/>
              <a:ext cx="4902234" cy="401637"/>
              <a:chOff x="720" y="1392"/>
              <a:chExt cx="4058" cy="480"/>
            </a:xfrm>
          </p:grpSpPr>
          <p:sp>
            <p:nvSpPr>
              <p:cNvPr id="28" name="AutoShape 67">
                <a:extLst>
                  <a:ext uri="{FF2B5EF4-FFF2-40B4-BE49-F238E27FC236}">
                    <a16:creationId xmlns:a16="http://schemas.microsoft.com/office/drawing/2014/main" xmlns="" id="{2DED060B-DE47-475A-B66A-F63FE5EA4C1A}"/>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29" name="Group 68">
                <a:extLst>
                  <a:ext uri="{FF2B5EF4-FFF2-40B4-BE49-F238E27FC236}">
                    <a16:creationId xmlns:a16="http://schemas.microsoft.com/office/drawing/2014/main" xmlns="" id="{328F8CDD-CC2F-4E3D-8A11-B6E9C4DA926A}"/>
                  </a:ext>
                </a:extLst>
              </p:cNvPr>
              <p:cNvGrpSpPr>
                <a:grpSpLocks/>
              </p:cNvGrpSpPr>
              <p:nvPr/>
            </p:nvGrpSpPr>
            <p:grpSpPr bwMode="auto">
              <a:xfrm>
                <a:off x="730" y="1407"/>
                <a:ext cx="4043" cy="444"/>
                <a:chOff x="744" y="1407"/>
                <a:chExt cx="3988" cy="444"/>
              </a:xfrm>
            </p:grpSpPr>
            <p:sp>
              <p:nvSpPr>
                <p:cNvPr id="30" name="AutoShape 69">
                  <a:extLst>
                    <a:ext uri="{FF2B5EF4-FFF2-40B4-BE49-F238E27FC236}">
                      <a16:creationId xmlns:a16="http://schemas.microsoft.com/office/drawing/2014/main" xmlns="" id="{E712ACD0-169B-439D-8F9A-B83EAE32FBA5}"/>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31" name="AutoShape 70">
                  <a:extLst>
                    <a:ext uri="{FF2B5EF4-FFF2-40B4-BE49-F238E27FC236}">
                      <a16:creationId xmlns:a16="http://schemas.microsoft.com/office/drawing/2014/main" xmlns="" id="{AE7C3885-2546-45DB-85A5-4951929567D0}"/>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27" name="Rectangle 71">
              <a:extLst>
                <a:ext uri="{FF2B5EF4-FFF2-40B4-BE49-F238E27FC236}">
                  <a16:creationId xmlns:a16="http://schemas.microsoft.com/office/drawing/2014/main" xmlns="" id="{980EEB83-82B7-498C-AFE0-762642412FA2}"/>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hoạt động TDTT</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825627" y="3444712"/>
            <a:ext cx="10309625" cy="2400657"/>
          </a:xfrm>
          <a:prstGeom prst="rect">
            <a:avLst/>
          </a:prstGeom>
          <a:noFill/>
        </p:spPr>
        <p:txBody>
          <a:bodyPr wrap="square">
            <a:spAutoFit/>
          </a:bodyPr>
          <a:lstStyle/>
          <a:p>
            <a:pPr marL="41910" indent="318135" algn="just">
              <a:spcBef>
                <a:spcPts val="1200"/>
              </a:spcBef>
              <a:spcAft>
                <a:spcPts val="600"/>
              </a:spcAft>
            </a:pPr>
            <a:r>
              <a:rPr lang="vi-VN" sz="2400">
                <a:solidFill>
                  <a:srgbClr val="0000CC"/>
                </a:solidFill>
                <a:latin typeface="Arial (Body)"/>
                <a:ea typeface="DengXian" panose="02010600030101010101" pitchFamily="2" charset="-122"/>
                <a:cs typeface="Times New Roman" panose="02020603050405020304" pitchFamily="18" charset="0"/>
              </a:rPr>
              <a:t>+ Hiểu được vai trò, ý nghĩa của </a:t>
            </a:r>
            <a:r>
              <a:rPr lang="en-US" sz="2400">
                <a:solidFill>
                  <a:srgbClr val="0000CC"/>
                </a:solidFill>
                <a:latin typeface="Arial (Body)"/>
                <a:ea typeface="DengXian" panose="02010600030101010101" pitchFamily="2" charset="-122"/>
                <a:cs typeface="Times New Roman" panose="02020603050405020304" pitchFamily="18" charset="0"/>
              </a:rPr>
              <a:t>TDTT </a:t>
            </a:r>
            <a:r>
              <a:rPr lang="vi-VN" sz="2400">
                <a:solidFill>
                  <a:srgbClr val="0000CC"/>
                </a:solidFill>
                <a:latin typeface="Arial (Body)"/>
                <a:ea typeface="DengXian" panose="02010600030101010101" pitchFamily="2" charset="-122"/>
                <a:cs typeface="Times New Roman" panose="02020603050405020304" pitchFamily="18" charset="0"/>
              </a:rPr>
              <a:t>đối với cơ thể và cuộc sống.</a:t>
            </a:r>
            <a:endParaRPr lang="en-US" sz="2400">
              <a:solidFill>
                <a:srgbClr val="0000CC"/>
              </a:solidFill>
              <a:latin typeface="Arial (Body)"/>
              <a:ea typeface="DengXian" panose="02010600030101010101" pitchFamily="2" charset="-122"/>
              <a:cs typeface="Times New Roman" panose="02020603050405020304" pitchFamily="18" charset="0"/>
            </a:endParaRPr>
          </a:p>
          <a:p>
            <a:pPr marL="41910" indent="318135" algn="just">
              <a:spcBef>
                <a:spcPts val="1200"/>
              </a:spcBef>
              <a:spcAft>
                <a:spcPts val="600"/>
              </a:spcAft>
            </a:pPr>
            <a:r>
              <a:rPr lang="vi-VN" sz="2400">
                <a:solidFill>
                  <a:srgbClr val="008000"/>
                </a:solidFill>
                <a:latin typeface="Arial (Body)"/>
                <a:ea typeface="DengXian" panose="02010600030101010101" pitchFamily="2" charset="-122"/>
                <a:cs typeface="Times New Roman" panose="02020603050405020304" pitchFamily="18" charset="0"/>
              </a:rPr>
              <a:t>+ Lựa chọn được và thường xuyên tập luyện nội dung thể thao phù hợp để nâng cao sức khoẻ, phát triển thể lực</a:t>
            </a:r>
            <a:r>
              <a:rPr lang="en-US" sz="2400">
                <a:solidFill>
                  <a:srgbClr val="008000"/>
                </a:solidFill>
                <a:latin typeface="Arial (Body)"/>
                <a:ea typeface="DengXian" panose="02010600030101010101" pitchFamily="2" charset="-122"/>
                <a:cs typeface="Times New Roman" panose="02020603050405020304" pitchFamily="18" charset="0"/>
              </a:rPr>
              <a:t>.</a:t>
            </a:r>
          </a:p>
          <a:p>
            <a:pPr marL="41910" indent="318135" algn="just">
              <a:spcBef>
                <a:spcPts val="1200"/>
              </a:spcBef>
              <a:spcAft>
                <a:spcPts val="600"/>
              </a:spcAft>
            </a:pPr>
            <a:r>
              <a:rPr lang="en-US" sz="2400">
                <a:solidFill>
                  <a:srgbClr val="0000CC"/>
                </a:solidFill>
                <a:latin typeface="Arial (Body)"/>
                <a:ea typeface="DengXian" panose="02010600030101010101" pitchFamily="2" charset="-122"/>
                <a:cs typeface="Times New Roman" panose="02020603050405020304" pitchFamily="18" charset="0"/>
              </a:rPr>
              <a:t>+ </a:t>
            </a:r>
            <a:r>
              <a:rPr lang="vi-VN" sz="2400">
                <a:solidFill>
                  <a:srgbClr val="0000CC"/>
                </a:solidFill>
                <a:latin typeface="Arial (Body)"/>
                <a:ea typeface="DengXian" panose="02010600030101010101" pitchFamily="2" charset="-122"/>
                <a:cs typeface="Times New Roman" panose="02020603050405020304" pitchFamily="18" charset="0"/>
              </a:rPr>
              <a:t>Tham gia có trách nhiệm, hoà đồng với tập thể trong tập luyện </a:t>
            </a:r>
            <a:r>
              <a:rPr lang="en-US" sz="2400">
                <a:solidFill>
                  <a:srgbClr val="0000CC"/>
                </a:solidFill>
                <a:latin typeface="Arial (Body)"/>
                <a:ea typeface="DengXian" panose="02010600030101010101" pitchFamily="2" charset="-122"/>
                <a:cs typeface="Times New Roman" panose="02020603050405020304" pitchFamily="18" charset="0"/>
              </a:rPr>
              <a:t>TDTT</a:t>
            </a:r>
            <a:r>
              <a:rPr lang="vi-VN" sz="2400">
                <a:solidFill>
                  <a:srgbClr val="0000CC"/>
                </a:solidFill>
                <a:latin typeface="Arial (Body)"/>
                <a:ea typeface="DengXian" panose="02010600030101010101" pitchFamily="2" charset="-122"/>
                <a:cs typeface="Times New Roman" panose="02020603050405020304" pitchFamily="18" charset="0"/>
              </a:rPr>
              <a:t> và các hoạt động khác trong cuộc sống.</a:t>
            </a:r>
            <a:endParaRPr lang="en-US" sz="2400">
              <a:solidFill>
                <a:srgbClr val="0000CC"/>
              </a:solidFill>
              <a:latin typeface="Arial (Body)"/>
              <a:ea typeface="DengXian" panose="02010600030101010101" pitchFamily="2" charset="-122"/>
              <a:cs typeface="Times New Roman" panose="02020603050405020304" pitchFamily="18" charset="0"/>
            </a:endParaRPr>
          </a:p>
        </p:txBody>
      </p:sp>
      <p:grpSp>
        <p:nvGrpSpPr>
          <p:cNvPr id="24" name="Group 39">
            <a:extLst>
              <a:ext uri="{FF2B5EF4-FFF2-40B4-BE49-F238E27FC236}">
                <a16:creationId xmlns:a16="http://schemas.microsoft.com/office/drawing/2014/main" xmlns="" id="{4B97B087-3663-382D-18F4-2D0692BD8593}"/>
              </a:ext>
            </a:extLst>
          </p:cNvPr>
          <p:cNvGrpSpPr>
            <a:grpSpLocks/>
          </p:cNvGrpSpPr>
          <p:nvPr/>
        </p:nvGrpSpPr>
        <p:grpSpPr bwMode="auto">
          <a:xfrm>
            <a:off x="221785" y="1629488"/>
            <a:ext cx="8566614" cy="762004"/>
            <a:chOff x="1295400" y="1676400"/>
            <a:chExt cx="7702093" cy="665163"/>
          </a:xfrm>
        </p:grpSpPr>
        <p:grpSp>
          <p:nvGrpSpPr>
            <p:cNvPr id="32" name="Group 5">
              <a:extLst>
                <a:ext uri="{FF2B5EF4-FFF2-40B4-BE49-F238E27FC236}">
                  <a16:creationId xmlns:a16="http://schemas.microsoft.com/office/drawing/2014/main" xmlns="" id="{4F3CF01B-E22A-0C21-32FF-59A9FB0FB19A}"/>
                </a:ext>
              </a:extLst>
            </p:cNvPr>
            <p:cNvGrpSpPr>
              <a:grpSpLocks/>
            </p:cNvGrpSpPr>
            <p:nvPr/>
          </p:nvGrpSpPr>
          <p:grpSpPr bwMode="auto">
            <a:xfrm>
              <a:off x="1295400" y="1676400"/>
              <a:ext cx="762000" cy="665163"/>
              <a:chOff x="1110" y="2656"/>
              <a:chExt cx="1549" cy="1351"/>
            </a:xfrm>
          </p:grpSpPr>
          <p:sp>
            <p:nvSpPr>
              <p:cNvPr id="36" name="AutoShape 6">
                <a:extLst>
                  <a:ext uri="{FF2B5EF4-FFF2-40B4-BE49-F238E27FC236}">
                    <a16:creationId xmlns:a16="http://schemas.microsoft.com/office/drawing/2014/main" xmlns="" id="{025F298E-377D-8B4C-CFC2-7D9E024F8AE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37" name="AutoShape 7">
                <a:extLst>
                  <a:ext uri="{FF2B5EF4-FFF2-40B4-BE49-F238E27FC236}">
                    <a16:creationId xmlns:a16="http://schemas.microsoft.com/office/drawing/2014/main" xmlns="" id="{42E02EB0-2C04-970A-582F-3B8AEE0DEE18}"/>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38" name="AutoShape 8">
                <a:extLst>
                  <a:ext uri="{FF2B5EF4-FFF2-40B4-BE49-F238E27FC236}">
                    <a16:creationId xmlns:a16="http://schemas.microsoft.com/office/drawing/2014/main" xmlns="" id="{16DFA3E8-005D-DDB4-5113-BB0E091A0296}"/>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33" name="Line 9">
              <a:extLst>
                <a:ext uri="{FF2B5EF4-FFF2-40B4-BE49-F238E27FC236}">
                  <a16:creationId xmlns:a16="http://schemas.microsoft.com/office/drawing/2014/main" xmlns="" id="{4E838DD2-643C-33B7-A6B3-A2ACFA45F1AE}"/>
                </a:ext>
              </a:extLst>
            </p:cNvPr>
            <p:cNvSpPr>
              <a:spLocks noChangeShapeType="1"/>
            </p:cNvSpPr>
            <p:nvPr/>
          </p:nvSpPr>
          <p:spPr bwMode="auto">
            <a:xfrm>
              <a:off x="1828799" y="2314571"/>
              <a:ext cx="6958598" cy="6631"/>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 name="Text Box 10">
              <a:extLst>
                <a:ext uri="{FF2B5EF4-FFF2-40B4-BE49-F238E27FC236}">
                  <a16:creationId xmlns:a16="http://schemas.microsoft.com/office/drawing/2014/main" xmlns="" id="{2E8A577D-6CA7-4A19-0539-484775F2B1FD}"/>
                </a:ext>
              </a:extLst>
            </p:cNvPr>
            <p:cNvSpPr txBox="1">
              <a:spLocks noChangeArrowheads="1"/>
            </p:cNvSpPr>
            <p:nvPr/>
          </p:nvSpPr>
          <p:spPr bwMode="auto">
            <a:xfrm>
              <a:off x="1664490" y="1850500"/>
              <a:ext cx="7333003"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năng lực đặc thù cấp trung học </a:t>
              </a:r>
              <a:r>
                <a:rPr lang="en-US" sz="2000" b="1">
                  <a:solidFill>
                    <a:srgbClr val="0000CC"/>
                  </a:solidFill>
                </a:rPr>
                <a:t>cơ sở</a:t>
              </a:r>
              <a:endParaRPr lang="en-US" altLang="en-US" sz="2000" b="1">
                <a:solidFill>
                  <a:srgbClr val="0000CC"/>
                </a:solidFill>
              </a:endParaRPr>
            </a:p>
          </p:txBody>
        </p:sp>
        <p:sp>
          <p:nvSpPr>
            <p:cNvPr id="35" name="Text Box 11">
              <a:extLst>
                <a:ext uri="{FF2B5EF4-FFF2-40B4-BE49-F238E27FC236}">
                  <a16:creationId xmlns:a16="http://schemas.microsoft.com/office/drawing/2014/main" xmlns="" id="{E3E704A6-231F-46E3-8638-A1F0A08FDBFF}"/>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2</a:t>
              </a:r>
            </a:p>
          </p:txBody>
        </p:sp>
      </p:grpSp>
    </p:spTree>
    <p:extLst>
      <p:ext uri="{BB962C8B-B14F-4D97-AF65-F5344CB8AC3E}">
        <p14:creationId xmlns:p14="http://schemas.microsoft.com/office/powerpoint/2010/main" val="2729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2"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a:t>
            </a:r>
            <a:br>
              <a:rPr lang="en-US" altLang="zh-CN">
                <a:solidFill>
                  <a:srgbClr val="FFFF00"/>
                </a:solidFill>
              </a:rPr>
            </a:br>
            <a:r>
              <a:rPr lang="en-US" altLang="zh-CN">
                <a:solidFill>
                  <a:srgbClr val="FFFF00"/>
                </a:solidFill>
              </a:rPr>
              <a:t>CẤP TRUNG HỌC CƠ SỞ</a:t>
            </a:r>
            <a:endParaRPr lang="en-US" altLang="zh-CN" sz="4000" b="1">
              <a:solidFill>
                <a:srgbClr val="FFFF00"/>
              </a:solidFill>
            </a:endParaRPr>
          </a:p>
        </p:txBody>
      </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221785" y="1629491"/>
            <a:ext cx="5965655" cy="762005"/>
            <a:chOff x="1295400" y="1676400"/>
            <a:chExt cx="5363616"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flipV="1">
              <a:off x="1828799" y="2290359"/>
              <a:ext cx="4629255" cy="24213"/>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1" y="1850499"/>
              <a:ext cx="4994525"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a:t>
              </a:r>
              <a:r>
                <a:rPr lang="en-US" sz="2000" b="1">
                  <a:solidFill>
                    <a:srgbClr val="C00000"/>
                  </a:solidFill>
                </a:rPr>
                <a:t>đối với học sinh lớp 8</a:t>
              </a:r>
              <a:endParaRPr lang="en-US" altLang="en-US" sz="2000" b="1">
                <a:solidFill>
                  <a:srgbClr val="C00000"/>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3</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1009130" y="2577967"/>
            <a:ext cx="10585462" cy="3139321"/>
          </a:xfrm>
          <a:prstGeom prst="rect">
            <a:avLst/>
          </a:prstGeom>
          <a:noFill/>
        </p:spPr>
        <p:txBody>
          <a:bodyPr wrap="square">
            <a:spAutoFit/>
          </a:bodyPr>
          <a:lstStyle/>
          <a:p>
            <a:pPr marL="342900" lvl="0" indent="-342900" algn="just">
              <a:spcBef>
                <a:spcPts val="1200"/>
              </a:spcBef>
              <a:buFont typeface="Arial" panose="020B0604020202020204" pitchFamily="34" charset="0"/>
              <a:buChar char="•"/>
            </a:pPr>
            <a:r>
              <a:rPr lang="vi-VN" sz="2400">
                <a:solidFill>
                  <a:srgbClr val="0000CC"/>
                </a:solidFill>
                <a:latin typeface="Arial (Body)"/>
                <a:ea typeface="DengXian" panose="02010600030101010101" pitchFamily="2" charset="-122"/>
                <a:cs typeface="Times New Roman" panose="02020603050405020304" pitchFamily="18" charset="0"/>
              </a:rPr>
              <a:t>Biết lựa chọn và sử dụng chế độ dinh dưỡng thích hợp với bản thân trong tập luyện thể dục thể thao.</a:t>
            </a:r>
            <a:endParaRPr lang="en-US" sz="2400">
              <a:solidFill>
                <a:srgbClr val="0000CC"/>
              </a:solidFill>
              <a:latin typeface="Arial (Body)"/>
              <a:ea typeface="DengXian" panose="02010600030101010101" pitchFamily="2" charset="-122"/>
              <a:cs typeface="Times New Roman" panose="02020603050405020304" pitchFamily="18" charset="0"/>
            </a:endParaRPr>
          </a:p>
          <a:p>
            <a:pPr marL="342900" lvl="0" indent="-342900" algn="just">
              <a:spcBef>
                <a:spcPts val="1200"/>
              </a:spcBef>
              <a:buFont typeface="Arial" panose="020B0604020202020204" pitchFamily="34" charset="0"/>
              <a:buChar char="•"/>
            </a:pPr>
            <a:r>
              <a:rPr lang="vi-VN" sz="2400">
                <a:solidFill>
                  <a:srgbClr val="008000"/>
                </a:solidFill>
                <a:ea typeface="DengXian" panose="02010600030101010101" pitchFamily="2" charset="-122"/>
                <a:cs typeface="Times New Roman" panose="02020603050405020304" pitchFamily="18" charset="0"/>
              </a:rPr>
              <a:t>Biết một số điều luật cơ bản ở các nội dung: Chạy cự li ngắn; Nhảy cao kiểu bước qua; Chạy cự li trung bình và môn thể thao lựa chọn.</a:t>
            </a:r>
            <a:endParaRPr lang="en-US" sz="2400">
              <a:solidFill>
                <a:srgbClr val="008000"/>
              </a:solidFill>
              <a:ea typeface="DengXian" panose="02010600030101010101" pitchFamily="2" charset="-122"/>
              <a:cs typeface="Times New Roman" panose="02020603050405020304" pitchFamily="18" charset="0"/>
            </a:endParaRPr>
          </a:p>
          <a:p>
            <a:pPr marL="342900" lvl="0" indent="-342900" algn="just">
              <a:spcBef>
                <a:spcPts val="1200"/>
              </a:spcBef>
              <a:buFont typeface="Arial" panose="020B0604020202020204" pitchFamily="34" charset="0"/>
              <a:buChar char="•"/>
            </a:pPr>
            <a:r>
              <a:rPr lang="vi-VN" sz="2400">
                <a:solidFill>
                  <a:srgbClr val="0000CC"/>
                </a:solidFill>
                <a:latin typeface="Arial (Body)"/>
                <a:ea typeface="DengXian" panose="02010600030101010101" pitchFamily="2" charset="-122"/>
                <a:cs typeface="Times New Roman" panose="02020603050405020304" pitchFamily="18" charset="0"/>
              </a:rPr>
              <a:t>Khắc phục được hiện tượng “cực điểm” xảy ra khi chạy cự li trung bình.</a:t>
            </a:r>
            <a:endParaRPr lang="en-US" sz="2400">
              <a:solidFill>
                <a:srgbClr val="0000CC"/>
              </a:solidFill>
              <a:latin typeface="Arial (Body)"/>
              <a:ea typeface="DengXian" panose="02010600030101010101" pitchFamily="2" charset="-122"/>
              <a:cs typeface="Times New Roman" panose="02020603050405020304" pitchFamily="18" charset="0"/>
            </a:endParaRPr>
          </a:p>
          <a:p>
            <a:pPr marL="342900" indent="-342900" algn="just">
              <a:spcBef>
                <a:spcPts val="1200"/>
              </a:spcBef>
              <a:buFont typeface="Arial" panose="020B0604020202020204" pitchFamily="34" charset="0"/>
              <a:buChar char="•"/>
            </a:pPr>
            <a:r>
              <a:rPr lang="vi-VN" sz="2400">
                <a:solidFill>
                  <a:srgbClr val="008000"/>
                </a:solidFill>
                <a:ea typeface="DengXian" panose="02010600030101010101" pitchFamily="2" charset="-122"/>
                <a:cs typeface="Times New Roman" panose="02020603050405020304" pitchFamily="18" charset="0"/>
              </a:rPr>
              <a:t>Thực hiện được các động tác bổ trợ kĩ thuật chạy. Thực hiện được các giai đoạn chạy cự li ngắn </a:t>
            </a:r>
            <a:r>
              <a:rPr lang="vi-VN" sz="2400">
                <a:solidFill>
                  <a:srgbClr val="C00000"/>
                </a:solidFill>
                <a:ea typeface="DengXian" panose="02010600030101010101" pitchFamily="2" charset="-122"/>
                <a:cs typeface="Times New Roman" panose="02020603050405020304" pitchFamily="18" charset="0"/>
              </a:rPr>
              <a:t>(100m)</a:t>
            </a:r>
            <a:r>
              <a:rPr lang="vi-VN" sz="2400">
                <a:solidFill>
                  <a:srgbClr val="008000"/>
                </a:solidFill>
                <a:ea typeface="DengXian" panose="02010600030101010101" pitchFamily="2" charset="-122"/>
                <a:cs typeface="Times New Roman" panose="02020603050405020304" pitchFamily="18" charset="0"/>
              </a:rPr>
              <a:t>, chạy cự li trung bình.</a:t>
            </a:r>
            <a:endParaRPr lang="en-US" sz="2400">
              <a:solidFill>
                <a:srgbClr val="008000"/>
              </a:solidFill>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8191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2" dur="500"/>
                                        <p:tgtEl>
                                          <p:spTgt spid="5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1">
                                            <p:txEl>
                                              <p:pRg st="3" end="3"/>
                                            </p:txEl>
                                          </p:spTgt>
                                        </p:tgtEl>
                                        <p:attrNameLst>
                                          <p:attrName>style.visibility</p:attrName>
                                        </p:attrNameLst>
                                      </p:cBhvr>
                                      <p:to>
                                        <p:strVal val="visible"/>
                                      </p:to>
                                    </p:set>
                                    <p:animEffect transition="in" filter="randombar(horizontal)">
                                      <p:cBhvr>
                                        <p:cTn id="27"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a:t>
            </a:r>
            <a:br>
              <a:rPr lang="en-US" altLang="zh-CN">
                <a:solidFill>
                  <a:srgbClr val="FFFF00"/>
                </a:solidFill>
              </a:rPr>
            </a:br>
            <a:r>
              <a:rPr lang="en-US" altLang="zh-CN">
                <a:solidFill>
                  <a:srgbClr val="FFFF00"/>
                </a:solidFill>
              </a:rPr>
              <a:t>CẤP TRUNG HỌC CƠ SỞ</a:t>
            </a:r>
            <a:endParaRPr lang="en-US" altLang="zh-CN" sz="4000" b="1">
              <a:solidFill>
                <a:srgbClr val="FFFF00"/>
              </a:solidFill>
            </a:endParaRPr>
          </a:p>
        </p:txBody>
      </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221785" y="1629491"/>
            <a:ext cx="5965655" cy="762005"/>
            <a:chOff x="1295400" y="1676400"/>
            <a:chExt cx="5363616"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flipV="1">
              <a:off x="1828799" y="2290359"/>
              <a:ext cx="4629255" cy="24213"/>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1" y="1850499"/>
              <a:ext cx="4994525"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a:t>
              </a:r>
              <a:r>
                <a:rPr lang="en-US" sz="2000" b="1">
                  <a:solidFill>
                    <a:srgbClr val="C00000"/>
                  </a:solidFill>
                </a:rPr>
                <a:t>đối với học sinh lớp 8</a:t>
              </a:r>
              <a:endParaRPr lang="en-US" altLang="en-US" sz="2000" b="1">
                <a:solidFill>
                  <a:srgbClr val="C00000"/>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3</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1009130" y="2577967"/>
            <a:ext cx="10585462" cy="3877985"/>
          </a:xfrm>
          <a:prstGeom prst="rect">
            <a:avLst/>
          </a:prstGeom>
          <a:noFill/>
        </p:spPr>
        <p:txBody>
          <a:bodyPr wrap="square">
            <a:spAutoFit/>
          </a:bodyPr>
          <a:lstStyle/>
          <a:p>
            <a:pPr marL="342900" lvl="0" indent="-342900" algn="just">
              <a:spcBef>
                <a:spcPts val="1200"/>
              </a:spcBef>
              <a:buFont typeface="Arial" panose="020B0604020202020204" pitchFamily="34" charset="0"/>
              <a:buChar char="•"/>
            </a:pPr>
            <a:r>
              <a:rPr lang="vi-VN" sz="2400">
                <a:solidFill>
                  <a:srgbClr val="0000CC"/>
                </a:solidFill>
                <a:latin typeface="Arial (Body)"/>
                <a:ea typeface="DengXian" panose="02010600030101010101" pitchFamily="2" charset="-122"/>
                <a:cs typeface="Times New Roman" panose="02020603050405020304" pitchFamily="18" charset="0"/>
              </a:rPr>
              <a:t>Thực hiện được các động tác bổ trợ kĩ thuật nhảy cao</a:t>
            </a:r>
            <a:r>
              <a:rPr lang="en-US" sz="2400">
                <a:solidFill>
                  <a:srgbClr val="0000CC"/>
                </a:solidFill>
                <a:latin typeface="Arial (Body)"/>
                <a:ea typeface="DengXian" panose="02010600030101010101" pitchFamily="2" charset="-122"/>
                <a:cs typeface="Times New Roman" panose="02020603050405020304" pitchFamily="18" charset="0"/>
              </a:rPr>
              <a:t> </a:t>
            </a:r>
            <a:r>
              <a:rPr lang="vi-VN" sz="2400">
                <a:solidFill>
                  <a:srgbClr val="0000CC"/>
                </a:solidFill>
                <a:latin typeface="Arial (Body)"/>
                <a:ea typeface="DengXian" panose="02010600030101010101" pitchFamily="2" charset="-122"/>
                <a:cs typeface="Times New Roman" panose="02020603050405020304" pitchFamily="18" charset="0"/>
              </a:rPr>
              <a:t>kiểu bước qua.</a:t>
            </a:r>
            <a:r>
              <a:rPr lang="en-US" sz="2400">
                <a:solidFill>
                  <a:srgbClr val="0000CC"/>
                </a:solidFill>
                <a:latin typeface="Arial (Body)"/>
                <a:ea typeface="DengXian" panose="02010600030101010101" pitchFamily="2" charset="-122"/>
                <a:cs typeface="Times New Roman" panose="02020603050405020304" pitchFamily="18" charset="0"/>
              </a:rPr>
              <a:t> </a:t>
            </a:r>
            <a:r>
              <a:rPr lang="vi-VN" sz="2400">
                <a:solidFill>
                  <a:srgbClr val="0000CC"/>
                </a:solidFill>
                <a:latin typeface="Arial (Body)"/>
                <a:ea typeface="DengXian" panose="02010600030101010101" pitchFamily="2" charset="-122"/>
                <a:cs typeface="Times New Roman" panose="02020603050405020304" pitchFamily="18" charset="0"/>
              </a:rPr>
              <a:t>Thực hiện được các giai đoạn kĩ thuật nhảy cao kiểu bước qua</a:t>
            </a:r>
            <a:endParaRPr lang="en-US" sz="2400">
              <a:solidFill>
                <a:srgbClr val="0000CC"/>
              </a:solidFill>
              <a:latin typeface="Arial (Body)"/>
              <a:ea typeface="DengXian" panose="02010600030101010101" pitchFamily="2" charset="-122"/>
              <a:cs typeface="Times New Roman" panose="02020603050405020304" pitchFamily="18" charset="0"/>
            </a:endParaRPr>
          </a:p>
          <a:p>
            <a:pPr marL="342900" lvl="0" indent="-342900" algn="just">
              <a:spcBef>
                <a:spcPts val="1200"/>
              </a:spcBef>
              <a:buFont typeface="Arial" panose="020B0604020202020204" pitchFamily="34" charset="0"/>
              <a:buChar char="•"/>
            </a:pPr>
            <a:r>
              <a:rPr lang="vi-VN" sz="2400">
                <a:solidFill>
                  <a:srgbClr val="008000"/>
                </a:solidFill>
                <a:ea typeface="DengXian" panose="02010600030101010101" pitchFamily="2" charset="-122"/>
                <a:cs typeface="Times New Roman" panose="02020603050405020304" pitchFamily="18" charset="0"/>
              </a:rPr>
              <a:t>Thực hiện được bài tập thể dục nhịp điệu lớp 8. Hô đúng nhịp bài tập thể dục nhịp điệu của học sinh lớp 8.</a:t>
            </a:r>
            <a:endParaRPr lang="en-US" sz="2400">
              <a:solidFill>
                <a:srgbClr val="008000"/>
              </a:solidFill>
              <a:ea typeface="DengXian" panose="02010600030101010101" pitchFamily="2" charset="-122"/>
              <a:cs typeface="Times New Roman" panose="02020603050405020304" pitchFamily="18" charset="0"/>
            </a:endParaRPr>
          </a:p>
          <a:p>
            <a:pPr marL="342900" indent="-342900" algn="just">
              <a:spcBef>
                <a:spcPts val="1200"/>
              </a:spcBef>
              <a:buFont typeface="Arial" panose="020B0604020202020204" pitchFamily="34" charset="0"/>
              <a:buChar char="•"/>
            </a:pPr>
            <a:r>
              <a:rPr lang="vi-VN" sz="2400">
                <a:solidFill>
                  <a:srgbClr val="0000CC"/>
                </a:solidFill>
                <a:latin typeface="Arial (Body)"/>
                <a:ea typeface="DengXian" panose="02010600030101010101" pitchFamily="2" charset="-122"/>
                <a:cs typeface="Times New Roman" panose="02020603050405020304" pitchFamily="18" charset="0"/>
              </a:rPr>
              <a:t>Thực hiện được các bài tập bổ trợ và động tác kĩ thuật cơ bản của môn thể thao lựa chọn. Xử lí linh hoạt một số tình huống khi phối hợp với đồng đội.</a:t>
            </a:r>
            <a:endParaRPr lang="en-US" sz="2400">
              <a:solidFill>
                <a:srgbClr val="0000CC"/>
              </a:solidFill>
              <a:latin typeface="Arial (Body)"/>
              <a:ea typeface="DengXian" panose="02010600030101010101" pitchFamily="2" charset="-122"/>
              <a:cs typeface="Times New Roman" panose="02020603050405020304" pitchFamily="18" charset="0"/>
            </a:endParaRPr>
          </a:p>
          <a:p>
            <a:pPr marL="342900" indent="-342900" algn="just">
              <a:spcBef>
                <a:spcPts val="1200"/>
              </a:spcBef>
              <a:buFont typeface="Arial" panose="020B0604020202020204" pitchFamily="34" charset="0"/>
              <a:buChar char="•"/>
            </a:pPr>
            <a:r>
              <a:rPr lang="vi-VN" sz="2400">
                <a:solidFill>
                  <a:srgbClr val="008000"/>
                </a:solidFill>
                <a:ea typeface="DengXian" panose="02010600030101010101" pitchFamily="2" charset="-122"/>
                <a:cs typeface="Times New Roman" panose="02020603050405020304" pitchFamily="18" charset="0"/>
              </a:rPr>
              <a:t>Lựa chọn và tham gia các hoạt động trò chơi vận động phù hợp với yêu cầu, nội dung bài học nhằm phát triển tố chất thể lực.</a:t>
            </a:r>
            <a:endParaRPr lang="en-US" sz="2400">
              <a:solidFill>
                <a:srgbClr val="008000"/>
              </a:solidFill>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5240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2" dur="500"/>
                                        <p:tgtEl>
                                          <p:spTgt spid="5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1">
                                            <p:txEl>
                                              <p:pRg st="3" end="3"/>
                                            </p:txEl>
                                          </p:spTgt>
                                        </p:tgtEl>
                                        <p:attrNameLst>
                                          <p:attrName>style.visibility</p:attrName>
                                        </p:attrNameLst>
                                      </p:cBhvr>
                                      <p:to>
                                        <p:strVal val="visible"/>
                                      </p:to>
                                    </p:set>
                                    <p:animEffect transition="in" filter="randombar(horizontal)">
                                      <p:cBhvr>
                                        <p:cTn id="27"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a:t>
            </a:r>
            <a:br>
              <a:rPr lang="en-US" altLang="zh-CN">
                <a:solidFill>
                  <a:srgbClr val="FFFF00"/>
                </a:solidFill>
              </a:rPr>
            </a:br>
            <a:r>
              <a:rPr lang="en-US" altLang="zh-CN">
                <a:solidFill>
                  <a:srgbClr val="FFFF00"/>
                </a:solidFill>
              </a:rPr>
              <a:t>CẤP TRUNG HỌC CƠ SỞ</a:t>
            </a:r>
            <a:endParaRPr lang="en-US" altLang="zh-CN" sz="4000" b="1">
              <a:solidFill>
                <a:srgbClr val="FFFF00"/>
              </a:solidFill>
            </a:endParaRPr>
          </a:p>
        </p:txBody>
      </p:sp>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18</a:t>
            </a:fld>
            <a:endParaRPr lang="vi-VN" dirty="0"/>
          </a:p>
        </p:txBody>
      </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221785" y="1629491"/>
            <a:ext cx="5965655" cy="762005"/>
            <a:chOff x="1295400" y="1676400"/>
            <a:chExt cx="5363616"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flipV="1">
              <a:off x="1828799" y="2290359"/>
              <a:ext cx="4629255" cy="24213"/>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1" y="1850499"/>
              <a:ext cx="4994525"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a:t>
              </a:r>
              <a:r>
                <a:rPr lang="en-US" sz="2000" b="1">
                  <a:solidFill>
                    <a:srgbClr val="C00000"/>
                  </a:solidFill>
                </a:rPr>
                <a:t>đối với học sinh lớp 8</a:t>
              </a:r>
              <a:endParaRPr lang="en-US" altLang="en-US" sz="2000" b="1">
                <a:solidFill>
                  <a:srgbClr val="C00000"/>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3</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1009130" y="2577967"/>
            <a:ext cx="10585462" cy="2400657"/>
          </a:xfrm>
          <a:prstGeom prst="rect">
            <a:avLst/>
          </a:prstGeom>
          <a:noFill/>
        </p:spPr>
        <p:txBody>
          <a:bodyPr wrap="square">
            <a:spAutoFit/>
          </a:bodyPr>
          <a:lstStyle/>
          <a:p>
            <a:pPr marL="342900" lvl="0" indent="-342900" algn="just">
              <a:spcBef>
                <a:spcPts val="1200"/>
              </a:spcBef>
              <a:buFont typeface="Arial" panose="020B0604020202020204" pitchFamily="34" charset="0"/>
              <a:buChar char="•"/>
            </a:pPr>
            <a:r>
              <a:rPr lang="vi-VN" sz="2400">
                <a:solidFill>
                  <a:srgbClr val="008000"/>
                </a:solidFill>
                <a:ea typeface="DengXian" panose="02010600030101010101" pitchFamily="2" charset="-122"/>
                <a:cs typeface="Times New Roman" panose="02020603050405020304" pitchFamily="18" charset="0"/>
              </a:rPr>
              <a:t>Biết điều khiển tổ, nhóm tập luyện và nhận xét kết quả tập luyện.</a:t>
            </a:r>
            <a:endParaRPr lang="en-US" sz="2400">
              <a:solidFill>
                <a:srgbClr val="008000"/>
              </a:solidFill>
              <a:ea typeface="DengXian" panose="02010600030101010101" pitchFamily="2" charset="-122"/>
              <a:cs typeface="Times New Roman" panose="02020603050405020304" pitchFamily="18" charset="0"/>
            </a:endParaRPr>
          </a:p>
          <a:p>
            <a:pPr marL="342900" lvl="0" indent="-342900" algn="just">
              <a:spcBef>
                <a:spcPts val="1200"/>
              </a:spcBef>
              <a:buFont typeface="Arial" panose="020B0604020202020204" pitchFamily="34" charset="0"/>
              <a:buChar char="•"/>
            </a:pPr>
            <a:r>
              <a:rPr lang="vi-VN" sz="2400">
                <a:solidFill>
                  <a:srgbClr val="0000CC"/>
                </a:solidFill>
                <a:latin typeface="Arial (Body)"/>
                <a:ea typeface="DengXian" panose="02010600030101010101" pitchFamily="2" charset="-122"/>
                <a:cs typeface="Times New Roman" panose="02020603050405020304" pitchFamily="18" charset="0"/>
              </a:rPr>
              <a:t>Vận dụng những hiểu biết về môn thể thao ưa thích khi tham gia thi đấu.</a:t>
            </a:r>
            <a:endParaRPr lang="en-US" sz="2400">
              <a:solidFill>
                <a:srgbClr val="0000CC"/>
              </a:solidFill>
              <a:latin typeface="Arial (Body)"/>
              <a:ea typeface="DengXian" panose="02010600030101010101" pitchFamily="2" charset="-122"/>
              <a:cs typeface="Times New Roman" panose="02020603050405020304" pitchFamily="18" charset="0"/>
            </a:endParaRPr>
          </a:p>
          <a:p>
            <a:pPr marL="342900" lvl="0" indent="-342900" algn="just">
              <a:spcBef>
                <a:spcPts val="1200"/>
              </a:spcBef>
              <a:buFont typeface="Arial" panose="020B0604020202020204" pitchFamily="34" charset="0"/>
              <a:buChar char="•"/>
            </a:pPr>
            <a:r>
              <a:rPr lang="vi-VN" sz="2400">
                <a:solidFill>
                  <a:srgbClr val="008000"/>
                </a:solidFill>
                <a:ea typeface="DengXian" panose="02010600030101010101" pitchFamily="2" charset="-122"/>
                <a:cs typeface="Times New Roman" panose="02020603050405020304" pitchFamily="18" charset="0"/>
              </a:rPr>
              <a:t>Hoàn thành lượng vận động của bài tập.</a:t>
            </a:r>
            <a:endParaRPr lang="en-US" sz="2400">
              <a:solidFill>
                <a:srgbClr val="008000"/>
              </a:solidFill>
              <a:ea typeface="DengXian" panose="02010600030101010101" pitchFamily="2" charset="-122"/>
              <a:cs typeface="Times New Roman" panose="02020603050405020304" pitchFamily="18" charset="0"/>
            </a:endParaRPr>
          </a:p>
          <a:p>
            <a:pPr marL="342900" indent="-342900" algn="just">
              <a:spcBef>
                <a:spcPts val="1200"/>
              </a:spcBef>
              <a:buFont typeface="Arial" panose="020B0604020202020204" pitchFamily="34" charset="0"/>
              <a:buChar char="•"/>
            </a:pPr>
            <a:r>
              <a:rPr lang="vi-VN" sz="2400">
                <a:solidFill>
                  <a:srgbClr val="0000CC"/>
                </a:solidFill>
                <a:latin typeface="Arial (Body)"/>
                <a:ea typeface="DengXian" panose="02010600030101010101" pitchFamily="2" charset="-122"/>
                <a:cs typeface="Times New Roman" panose="02020603050405020304" pitchFamily="18" charset="0"/>
              </a:rPr>
              <a:t>Tham gia có trách nhiệm, trung thực, đoàn kết, giúp đỡ bạn trong tập luyện và các hoạt động khác trong cuộc sống.</a:t>
            </a:r>
            <a:endParaRPr lang="en-US" sz="2400">
              <a:solidFill>
                <a:srgbClr val="0000CC"/>
              </a:solidFill>
              <a:latin typeface="Arial (Body)"/>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642797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2" dur="500"/>
                                        <p:tgtEl>
                                          <p:spTgt spid="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17" dur="500"/>
                                        <p:tgtEl>
                                          <p:spTgt spid="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
                                            <p:txEl>
                                              <p:pRg st="3" end="3"/>
                                            </p:txEl>
                                          </p:spTgt>
                                        </p:tgtEl>
                                        <p:attrNameLst>
                                          <p:attrName>style.visibility</p:attrName>
                                        </p:attrNameLst>
                                      </p:cBhvr>
                                      <p:to>
                                        <p:strVal val="visible"/>
                                      </p:to>
                                    </p:set>
                                    <p:animEffect transition="in" filter="randombar(horizontal)">
                                      <p:cBhvr>
                                        <p:cTn id="22"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19</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sz="4000" b="1">
                <a:solidFill>
                  <a:srgbClr val="FFFF00"/>
                </a:solidFill>
              </a:rPr>
              <a:t>1. GIỚI THIỆU VỀ CHƯƠNG TRÌNH GDTC</a:t>
            </a:r>
            <a:br>
              <a:rPr lang="en-US" altLang="zh-CN" sz="4000" b="1">
                <a:solidFill>
                  <a:srgbClr val="FFFF00"/>
                </a:solidFill>
              </a:rPr>
            </a:br>
            <a:r>
              <a:rPr lang="en-US" altLang="zh-CN" sz="4000" b="1">
                <a:solidFill>
                  <a:srgbClr val="FFFF00"/>
                </a:solidFill>
              </a:rPr>
              <a:t>CẤP TRUNG HỌC CƠ SỞ</a:t>
            </a:r>
          </a:p>
        </p:txBody>
      </p:sp>
      <p:grpSp>
        <p:nvGrpSpPr>
          <p:cNvPr id="2" name="Group 23">
            <a:extLst>
              <a:ext uri="{FF2B5EF4-FFF2-40B4-BE49-F238E27FC236}">
                <a16:creationId xmlns:a16="http://schemas.microsoft.com/office/drawing/2014/main" xmlns="" id="{EB823D87-06F6-C80D-A243-09E134915553}"/>
              </a:ext>
            </a:extLst>
          </p:cNvPr>
          <p:cNvGrpSpPr>
            <a:grpSpLocks/>
          </p:cNvGrpSpPr>
          <p:nvPr/>
        </p:nvGrpSpPr>
        <p:grpSpPr bwMode="auto">
          <a:xfrm>
            <a:off x="389053" y="1553087"/>
            <a:ext cx="6091756" cy="766450"/>
            <a:chOff x="304800" y="2819400"/>
            <a:chExt cx="8006796" cy="1066800"/>
          </a:xfrm>
        </p:grpSpPr>
        <p:sp>
          <p:nvSpPr>
            <p:cNvPr id="3" name="AutoShape 5">
              <a:extLst>
                <a:ext uri="{FF2B5EF4-FFF2-40B4-BE49-F238E27FC236}">
                  <a16:creationId xmlns:a16="http://schemas.microsoft.com/office/drawing/2014/main" xmlns="" id="{44F04743-D8A3-9DAB-ED14-05DE0046BF1C}"/>
                </a:ext>
              </a:extLst>
            </p:cNvPr>
            <p:cNvSpPr>
              <a:spLocks noChangeArrowheads="1"/>
            </p:cNvSpPr>
            <p:nvPr/>
          </p:nvSpPr>
          <p:spPr bwMode="blackWhite">
            <a:xfrm>
              <a:off x="954314" y="2848427"/>
              <a:ext cx="7131936"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10" name="Picture 9" descr="YG_circle001">
              <a:extLst>
                <a:ext uri="{FF2B5EF4-FFF2-40B4-BE49-F238E27FC236}">
                  <a16:creationId xmlns:a16="http://schemas.microsoft.com/office/drawing/2014/main" xmlns="" id="{460F0D10-84BB-424E-C3D3-CAC6F06CFF1D}"/>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11" name="Rectangle 19">
              <a:extLst>
                <a:ext uri="{FF2B5EF4-FFF2-40B4-BE49-F238E27FC236}">
                  <a16:creationId xmlns:a16="http://schemas.microsoft.com/office/drawing/2014/main" xmlns="" id="{4E3F3EC4-1A19-CFC9-9214-EFC3494DCB9A}"/>
                </a:ext>
              </a:extLst>
            </p:cNvPr>
            <p:cNvSpPr>
              <a:spLocks noChangeArrowheads="1"/>
            </p:cNvSpPr>
            <p:nvPr/>
          </p:nvSpPr>
          <p:spPr bwMode="auto">
            <a:xfrm>
              <a:off x="1376422" y="3022932"/>
              <a:ext cx="6935174"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i="1">
                  <a:solidFill>
                    <a:srgbClr val="FFFF00"/>
                  </a:solidFill>
                </a:rPr>
                <a:t>Nội dung Sách giáo khoa GDTC 8</a:t>
              </a:r>
              <a:endParaRPr lang="en-US" altLang="en-US" sz="2400" b="1" i="1">
                <a:solidFill>
                  <a:srgbClr val="FFFF00"/>
                </a:solidFill>
              </a:endParaRPr>
            </a:p>
          </p:txBody>
        </p:sp>
      </p:grpSp>
      <p:grpSp>
        <p:nvGrpSpPr>
          <p:cNvPr id="12" name="Group 36">
            <a:extLst>
              <a:ext uri="{FF2B5EF4-FFF2-40B4-BE49-F238E27FC236}">
                <a16:creationId xmlns:a16="http://schemas.microsoft.com/office/drawing/2014/main" xmlns="" id="{27D5710F-4B66-D877-73A5-DBACE5FE61DA}"/>
              </a:ext>
            </a:extLst>
          </p:cNvPr>
          <p:cNvGrpSpPr>
            <a:grpSpLocks/>
          </p:cNvGrpSpPr>
          <p:nvPr/>
        </p:nvGrpSpPr>
        <p:grpSpPr bwMode="auto">
          <a:xfrm>
            <a:off x="1551578" y="3231316"/>
            <a:ext cx="4414838" cy="1689100"/>
            <a:chOff x="457200" y="3463925"/>
            <a:chExt cx="4414838" cy="1689438"/>
          </a:xfrm>
        </p:grpSpPr>
        <p:grpSp>
          <p:nvGrpSpPr>
            <p:cNvPr id="14" name="Group 25">
              <a:extLst>
                <a:ext uri="{FF2B5EF4-FFF2-40B4-BE49-F238E27FC236}">
                  <a16:creationId xmlns:a16="http://schemas.microsoft.com/office/drawing/2014/main" xmlns="" id="{4C3A7BFC-7062-7B40-B610-878B03C88AD1}"/>
                </a:ext>
              </a:extLst>
            </p:cNvPr>
            <p:cNvGrpSpPr>
              <a:grpSpLocks/>
            </p:cNvGrpSpPr>
            <p:nvPr/>
          </p:nvGrpSpPr>
          <p:grpSpPr bwMode="auto">
            <a:xfrm>
              <a:off x="457200" y="4149724"/>
              <a:ext cx="2611786" cy="1003639"/>
              <a:chOff x="457200" y="3505199"/>
              <a:chExt cx="2611786" cy="1852873"/>
            </a:xfrm>
          </p:grpSpPr>
          <p:grpSp>
            <p:nvGrpSpPr>
              <p:cNvPr id="17" name="Group 6">
                <a:extLst>
                  <a:ext uri="{FF2B5EF4-FFF2-40B4-BE49-F238E27FC236}">
                    <a16:creationId xmlns:a16="http://schemas.microsoft.com/office/drawing/2014/main" xmlns="" id="{8E658DDB-4827-2A09-F990-E5DD2DA8A050}"/>
                  </a:ext>
                </a:extLst>
              </p:cNvPr>
              <p:cNvGrpSpPr>
                <a:grpSpLocks/>
              </p:cNvGrpSpPr>
              <p:nvPr/>
            </p:nvGrpSpPr>
            <p:grpSpPr bwMode="auto">
              <a:xfrm>
                <a:off x="457203" y="3505199"/>
                <a:ext cx="2611783" cy="1852873"/>
                <a:chOff x="4320" y="1152"/>
                <a:chExt cx="430" cy="391"/>
              </a:xfrm>
            </p:grpSpPr>
            <p:sp>
              <p:nvSpPr>
                <p:cNvPr id="19" name="AutoShape 7">
                  <a:extLst>
                    <a:ext uri="{FF2B5EF4-FFF2-40B4-BE49-F238E27FC236}">
                      <a16:creationId xmlns:a16="http://schemas.microsoft.com/office/drawing/2014/main" xmlns="" id="{2D9F0317-7C59-D7B6-A4FC-7F8D44BD9AD9}"/>
                    </a:ext>
                  </a:extLst>
                </p:cNvPr>
                <p:cNvSpPr>
                  <a:spLocks noChangeArrowheads="1"/>
                </p:cNvSpPr>
                <p:nvPr/>
              </p:nvSpPr>
              <p:spPr bwMode="gray">
                <a:xfrm>
                  <a:off x="4320" y="1152"/>
                  <a:ext cx="430" cy="391"/>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a typeface="宋体" pitchFamily="2" charset="-122"/>
                  </a:endParaRPr>
                </a:p>
              </p:txBody>
            </p:sp>
            <p:sp>
              <p:nvSpPr>
                <p:cNvPr id="20" name="Freeform 67">
                  <a:extLst>
                    <a:ext uri="{FF2B5EF4-FFF2-40B4-BE49-F238E27FC236}">
                      <a16:creationId xmlns:a16="http://schemas.microsoft.com/office/drawing/2014/main" xmlns="" id="{B1D207CB-6B2D-A469-F79D-6CF92D676015}"/>
                    </a:ext>
                  </a:extLst>
                </p:cNvPr>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headEnd/>
                  <a:tailEnd/>
                </a:ln>
              </p:spPr>
              <p:txBody>
                <a:bodyPr/>
                <a:lstStyle/>
                <a:p>
                  <a:pPr>
                    <a:defRPr/>
                  </a:pPr>
                  <a:endParaRPr lang="zh-CN" altLang="en-US">
                    <a:ea typeface="宋体" pitchFamily="2" charset="-122"/>
                  </a:endParaRPr>
                </a:p>
              </p:txBody>
            </p:sp>
          </p:grpSp>
          <p:sp>
            <p:nvSpPr>
              <p:cNvPr id="18" name="Rectangle 29">
                <a:extLst>
                  <a:ext uri="{FF2B5EF4-FFF2-40B4-BE49-F238E27FC236}">
                    <a16:creationId xmlns:a16="http://schemas.microsoft.com/office/drawing/2014/main" xmlns="" id="{59136830-DE74-FE98-D214-E28C2290D7EF}"/>
                  </a:ext>
                </a:extLst>
              </p:cNvPr>
              <p:cNvSpPr>
                <a:spLocks noChangeArrowheads="1"/>
              </p:cNvSpPr>
              <p:nvPr/>
            </p:nvSpPr>
            <p:spPr bwMode="gray">
              <a:xfrm>
                <a:off x="457200" y="3821980"/>
                <a:ext cx="2514600" cy="130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i="1">
                    <a:solidFill>
                      <a:schemeClr val="bg1"/>
                    </a:solidFill>
                  </a:rPr>
                  <a:t>KIẾN THỨC CHUNG</a:t>
                </a:r>
                <a:endParaRPr lang="en-US" altLang="en-US" sz="2400" b="1">
                  <a:solidFill>
                    <a:schemeClr val="bg1"/>
                  </a:solidFill>
                </a:endParaRPr>
              </a:p>
            </p:txBody>
          </p:sp>
        </p:grpSp>
        <p:sp>
          <p:nvSpPr>
            <p:cNvPr id="15" name="Freeform 58">
              <a:extLst>
                <a:ext uri="{FF2B5EF4-FFF2-40B4-BE49-F238E27FC236}">
                  <a16:creationId xmlns:a16="http://schemas.microsoft.com/office/drawing/2014/main" xmlns="" id="{4F704012-AB0D-4C09-9538-61E0D410676A}"/>
                </a:ext>
              </a:extLst>
            </p:cNvPr>
            <p:cNvSpPr>
              <a:spLocks/>
            </p:cNvSpPr>
            <p:nvPr/>
          </p:nvSpPr>
          <p:spPr bwMode="gray">
            <a:xfrm flipH="1">
              <a:off x="1371600" y="3463925"/>
              <a:ext cx="3500438" cy="685800"/>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rgbClr val="80808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grpSp>
      <p:grpSp>
        <p:nvGrpSpPr>
          <p:cNvPr id="21" name="Group 38">
            <a:extLst>
              <a:ext uri="{FF2B5EF4-FFF2-40B4-BE49-F238E27FC236}">
                <a16:creationId xmlns:a16="http://schemas.microsoft.com/office/drawing/2014/main" xmlns="" id="{ECEA5A64-70A7-5404-0424-C075279317DB}"/>
              </a:ext>
            </a:extLst>
          </p:cNvPr>
          <p:cNvGrpSpPr>
            <a:grpSpLocks/>
          </p:cNvGrpSpPr>
          <p:nvPr/>
        </p:nvGrpSpPr>
        <p:grpSpPr bwMode="auto">
          <a:xfrm>
            <a:off x="6045441" y="3219734"/>
            <a:ext cx="4070350" cy="1689100"/>
            <a:chOff x="4572000" y="3463924"/>
            <a:chExt cx="4069891" cy="1688719"/>
          </a:xfrm>
        </p:grpSpPr>
        <p:sp>
          <p:nvSpPr>
            <p:cNvPr id="22" name="Freeform 60">
              <a:extLst>
                <a:ext uri="{FF2B5EF4-FFF2-40B4-BE49-F238E27FC236}">
                  <a16:creationId xmlns:a16="http://schemas.microsoft.com/office/drawing/2014/main" xmlns="" id="{6CE99019-57F7-BE32-89A7-5543031CBD25}"/>
                </a:ext>
              </a:extLst>
            </p:cNvPr>
            <p:cNvSpPr>
              <a:spLocks/>
            </p:cNvSpPr>
            <p:nvPr/>
          </p:nvSpPr>
          <p:spPr bwMode="gray">
            <a:xfrm>
              <a:off x="4572000" y="3463924"/>
              <a:ext cx="3124200" cy="685800"/>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rgbClr val="80808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grpSp>
          <p:nvGrpSpPr>
            <p:cNvPr id="23" name="Group 37">
              <a:extLst>
                <a:ext uri="{FF2B5EF4-FFF2-40B4-BE49-F238E27FC236}">
                  <a16:creationId xmlns:a16="http://schemas.microsoft.com/office/drawing/2014/main" xmlns="" id="{984B53F0-FD77-3D85-B5CF-374326C88D8C}"/>
                </a:ext>
              </a:extLst>
            </p:cNvPr>
            <p:cNvGrpSpPr>
              <a:grpSpLocks/>
            </p:cNvGrpSpPr>
            <p:nvPr/>
          </p:nvGrpSpPr>
          <p:grpSpPr bwMode="auto">
            <a:xfrm>
              <a:off x="6019800" y="4149723"/>
              <a:ext cx="2622091" cy="1002920"/>
              <a:chOff x="6019800" y="3505199"/>
              <a:chExt cx="2622091" cy="1851546"/>
            </a:xfrm>
          </p:grpSpPr>
          <p:grpSp>
            <p:nvGrpSpPr>
              <p:cNvPr id="24" name="Group 13">
                <a:extLst>
                  <a:ext uri="{FF2B5EF4-FFF2-40B4-BE49-F238E27FC236}">
                    <a16:creationId xmlns:a16="http://schemas.microsoft.com/office/drawing/2014/main" xmlns="" id="{F6B21DDF-F437-6BF4-C456-9B699EF66311}"/>
                  </a:ext>
                </a:extLst>
              </p:cNvPr>
              <p:cNvGrpSpPr>
                <a:grpSpLocks/>
              </p:cNvGrpSpPr>
              <p:nvPr/>
            </p:nvGrpSpPr>
            <p:grpSpPr bwMode="auto">
              <a:xfrm>
                <a:off x="6019801" y="3505199"/>
                <a:ext cx="2622090" cy="1851546"/>
                <a:chOff x="4320" y="1152"/>
                <a:chExt cx="419" cy="407"/>
              </a:xfrm>
            </p:grpSpPr>
            <p:sp>
              <p:nvSpPr>
                <p:cNvPr id="27" name="AutoShape 14">
                  <a:extLst>
                    <a:ext uri="{FF2B5EF4-FFF2-40B4-BE49-F238E27FC236}">
                      <a16:creationId xmlns:a16="http://schemas.microsoft.com/office/drawing/2014/main" xmlns="" id="{C87D4062-09C4-736E-7BA9-F48359B913F2}"/>
                    </a:ext>
                  </a:extLst>
                </p:cNvPr>
                <p:cNvSpPr>
                  <a:spLocks noChangeArrowheads="1"/>
                </p:cNvSpPr>
                <p:nvPr/>
              </p:nvSpPr>
              <p:spPr bwMode="gray">
                <a:xfrm>
                  <a:off x="4320" y="1152"/>
                  <a:ext cx="419" cy="407"/>
                </a:xfrm>
                <a:prstGeom prst="roundRect">
                  <a:avLst>
                    <a:gd name="adj" fmla="val 11921"/>
                  </a:avLst>
                </a:prstGeom>
                <a:solidFill>
                  <a:schemeClr val="accent6">
                    <a:lumMod val="75000"/>
                  </a:schemeClr>
                </a:soli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a typeface="宋体" pitchFamily="2" charset="-122"/>
                  </a:endParaRPr>
                </a:p>
              </p:txBody>
            </p:sp>
            <p:sp>
              <p:nvSpPr>
                <p:cNvPr id="28" name="Freeform 74">
                  <a:extLst>
                    <a:ext uri="{FF2B5EF4-FFF2-40B4-BE49-F238E27FC236}">
                      <a16:creationId xmlns:a16="http://schemas.microsoft.com/office/drawing/2014/main" xmlns="" id="{7B26C74F-6DF0-5B59-73E7-3888321CBE7D}"/>
                    </a:ext>
                  </a:extLst>
                </p:cNvPr>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pPr>
                    <a:defRPr/>
                  </a:pPr>
                  <a:endParaRPr lang="zh-CN" altLang="en-US">
                    <a:ea typeface="宋体" pitchFamily="2" charset="-122"/>
                  </a:endParaRPr>
                </a:p>
              </p:txBody>
            </p:sp>
          </p:grpSp>
          <p:sp>
            <p:nvSpPr>
              <p:cNvPr id="26" name="Rectangle 23">
                <a:extLst>
                  <a:ext uri="{FF2B5EF4-FFF2-40B4-BE49-F238E27FC236}">
                    <a16:creationId xmlns:a16="http://schemas.microsoft.com/office/drawing/2014/main" xmlns="" id="{B2414912-7803-0B80-F502-433E90D5796C}"/>
                  </a:ext>
                </a:extLst>
              </p:cNvPr>
              <p:cNvSpPr>
                <a:spLocks noChangeArrowheads="1"/>
              </p:cNvSpPr>
              <p:nvPr/>
            </p:nvSpPr>
            <p:spPr bwMode="gray">
              <a:xfrm>
                <a:off x="6019800" y="3774981"/>
                <a:ext cx="2514600" cy="130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000" b="1" i="1">
                    <a:solidFill>
                      <a:schemeClr val="bg1"/>
                    </a:solidFill>
                    <a:ea typeface="宋体" panose="02010600030101010101" pitchFamily="2" charset="-122"/>
                  </a:rPr>
                  <a:t>THỂ THAO </a:t>
                </a:r>
              </a:p>
              <a:p>
                <a:pPr algn="ctr" eaLnBrk="1" hangingPunct="1"/>
                <a:r>
                  <a:rPr lang="en-US" altLang="zh-CN" sz="2000" b="1" i="1">
                    <a:solidFill>
                      <a:schemeClr val="bg1"/>
                    </a:solidFill>
                    <a:ea typeface="宋体" panose="02010600030101010101" pitchFamily="2" charset="-122"/>
                  </a:rPr>
                  <a:t>TỰ CHỌN</a:t>
                </a:r>
                <a:endParaRPr lang="en-US" altLang="zh-CN" sz="2000" b="1">
                  <a:solidFill>
                    <a:srgbClr val="FFFF00"/>
                  </a:solidFill>
                  <a:ea typeface="宋体" panose="02010600030101010101" pitchFamily="2" charset="-122"/>
                </a:endParaRPr>
              </a:p>
            </p:txBody>
          </p:sp>
        </p:grpSp>
      </p:grpSp>
      <p:grpSp>
        <p:nvGrpSpPr>
          <p:cNvPr id="30" name="Group 50">
            <a:extLst>
              <a:ext uri="{FF2B5EF4-FFF2-40B4-BE49-F238E27FC236}">
                <a16:creationId xmlns:a16="http://schemas.microsoft.com/office/drawing/2014/main" xmlns="" id="{8B604EE8-10BD-AFEF-A842-1F2F7B8D6468}"/>
              </a:ext>
            </a:extLst>
          </p:cNvPr>
          <p:cNvGrpSpPr>
            <a:grpSpLocks/>
          </p:cNvGrpSpPr>
          <p:nvPr/>
        </p:nvGrpSpPr>
        <p:grpSpPr bwMode="auto">
          <a:xfrm>
            <a:off x="4081462" y="2154070"/>
            <a:ext cx="3567113" cy="1624012"/>
            <a:chOff x="2362200" y="1676400"/>
            <a:chExt cx="4495800" cy="1600200"/>
          </a:xfrm>
        </p:grpSpPr>
        <p:grpSp>
          <p:nvGrpSpPr>
            <p:cNvPr id="31" name="Group 47">
              <a:extLst>
                <a:ext uri="{FF2B5EF4-FFF2-40B4-BE49-F238E27FC236}">
                  <a16:creationId xmlns:a16="http://schemas.microsoft.com/office/drawing/2014/main" xmlns="" id="{BD3254A6-F961-76D0-167B-2F3200679201}"/>
                </a:ext>
              </a:extLst>
            </p:cNvPr>
            <p:cNvGrpSpPr>
              <a:grpSpLocks/>
            </p:cNvGrpSpPr>
            <p:nvPr/>
          </p:nvGrpSpPr>
          <p:grpSpPr bwMode="auto">
            <a:xfrm>
              <a:off x="2362200" y="1676400"/>
              <a:ext cx="4495800" cy="1600200"/>
              <a:chOff x="5078413" y="5170488"/>
              <a:chExt cx="1703387" cy="1687512"/>
            </a:xfrm>
          </p:grpSpPr>
          <p:sp>
            <p:nvSpPr>
              <p:cNvPr id="33" name="Oval 8">
                <a:extLst>
                  <a:ext uri="{FF2B5EF4-FFF2-40B4-BE49-F238E27FC236}">
                    <a16:creationId xmlns:a16="http://schemas.microsoft.com/office/drawing/2014/main" xmlns="" id="{DEEA42A9-E4D5-2800-1B73-8D941CE4C4AE}"/>
                  </a:ext>
                </a:extLst>
              </p:cNvPr>
              <p:cNvSpPr>
                <a:spLocks noChangeArrowheads="1"/>
              </p:cNvSpPr>
              <p:nvPr/>
            </p:nvSpPr>
            <p:spPr bwMode="gray">
              <a:xfrm>
                <a:off x="5078413" y="5170488"/>
                <a:ext cx="1703387" cy="168751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34" name="Oval 9">
                <a:extLst>
                  <a:ext uri="{FF2B5EF4-FFF2-40B4-BE49-F238E27FC236}">
                    <a16:creationId xmlns:a16="http://schemas.microsoft.com/office/drawing/2014/main" xmlns="" id="{4E7A119C-0A10-DD14-7B66-4AD9DDFAD4CB}"/>
                  </a:ext>
                </a:extLst>
              </p:cNvPr>
              <p:cNvSpPr>
                <a:spLocks noChangeArrowheads="1"/>
              </p:cNvSpPr>
              <p:nvPr/>
            </p:nvSpPr>
            <p:spPr bwMode="gray">
              <a:xfrm>
                <a:off x="5078413" y="5170488"/>
                <a:ext cx="1703387" cy="1687512"/>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anchor="ctr">
                <a:spAutoFit/>
              </a:bodyPr>
              <a:lstStyle/>
              <a:p>
                <a:pPr>
                  <a:defRPr/>
                </a:pPr>
                <a:endParaRPr lang="en-US"/>
              </a:p>
            </p:txBody>
          </p:sp>
          <p:sp>
            <p:nvSpPr>
              <p:cNvPr id="48" name="Oval 10">
                <a:extLst>
                  <a:ext uri="{FF2B5EF4-FFF2-40B4-BE49-F238E27FC236}">
                    <a16:creationId xmlns:a16="http://schemas.microsoft.com/office/drawing/2014/main" xmlns="" id="{E6069C20-535E-CDD8-1F1A-DECCFF6ED43A}"/>
                  </a:ext>
                </a:extLst>
              </p:cNvPr>
              <p:cNvSpPr>
                <a:spLocks noChangeArrowheads="1"/>
              </p:cNvSpPr>
              <p:nvPr/>
            </p:nvSpPr>
            <p:spPr bwMode="gray">
              <a:xfrm>
                <a:off x="5189850" y="5281009"/>
                <a:ext cx="1480513" cy="146811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49" name="Oval 11">
                <a:extLst>
                  <a:ext uri="{FF2B5EF4-FFF2-40B4-BE49-F238E27FC236}">
                    <a16:creationId xmlns:a16="http://schemas.microsoft.com/office/drawing/2014/main" xmlns="" id="{58FC5EA1-369B-7AA0-7927-0FB5BA1C21AF}"/>
                  </a:ext>
                </a:extLst>
              </p:cNvPr>
              <p:cNvSpPr>
                <a:spLocks noChangeArrowheads="1"/>
              </p:cNvSpPr>
              <p:nvPr/>
            </p:nvSpPr>
            <p:spPr bwMode="gray">
              <a:xfrm>
                <a:off x="5214866" y="5289257"/>
                <a:ext cx="1481272" cy="1466469"/>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a:defRPr/>
                </a:pPr>
                <a:endParaRPr lang="en-US"/>
              </a:p>
            </p:txBody>
          </p:sp>
          <p:sp>
            <p:nvSpPr>
              <p:cNvPr id="50" name="Oval 12">
                <a:extLst>
                  <a:ext uri="{FF2B5EF4-FFF2-40B4-BE49-F238E27FC236}">
                    <a16:creationId xmlns:a16="http://schemas.microsoft.com/office/drawing/2014/main" xmlns="" id="{0AF391B4-FAF1-B4F3-0519-8ED43A0B3F69}"/>
                  </a:ext>
                </a:extLst>
              </p:cNvPr>
              <p:cNvSpPr>
                <a:spLocks noChangeArrowheads="1"/>
              </p:cNvSpPr>
              <p:nvPr/>
            </p:nvSpPr>
            <p:spPr bwMode="gray">
              <a:xfrm>
                <a:off x="5268913" y="5353050"/>
                <a:ext cx="1335087" cy="13208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51" name="Group 33">
                <a:extLst>
                  <a:ext uri="{FF2B5EF4-FFF2-40B4-BE49-F238E27FC236}">
                    <a16:creationId xmlns:a16="http://schemas.microsoft.com/office/drawing/2014/main" xmlns="" id="{BBA74405-E081-1F19-2D06-E158190C0EF5}"/>
                  </a:ext>
                </a:extLst>
              </p:cNvPr>
              <p:cNvGrpSpPr>
                <a:grpSpLocks/>
              </p:cNvGrpSpPr>
              <p:nvPr/>
            </p:nvGrpSpPr>
            <p:grpSpPr bwMode="auto">
              <a:xfrm>
                <a:off x="5292725" y="5368925"/>
                <a:ext cx="1292225" cy="1277938"/>
                <a:chOff x="4166" y="1706"/>
                <a:chExt cx="1252" cy="1252"/>
              </a:xfrm>
            </p:grpSpPr>
            <p:sp>
              <p:nvSpPr>
                <p:cNvPr id="52" name="Oval 34">
                  <a:extLst>
                    <a:ext uri="{FF2B5EF4-FFF2-40B4-BE49-F238E27FC236}">
                      <a16:creationId xmlns:a16="http://schemas.microsoft.com/office/drawing/2014/main" xmlns="" id="{F9AED1AA-C9D3-AAF5-1841-34DD49440601}"/>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3" name="Oval 35">
                  <a:extLst>
                    <a:ext uri="{FF2B5EF4-FFF2-40B4-BE49-F238E27FC236}">
                      <a16:creationId xmlns:a16="http://schemas.microsoft.com/office/drawing/2014/main" xmlns="" id="{F54384C5-39EC-71DA-C8B6-9ED15537A554}"/>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4" name="Oval 36">
                  <a:extLst>
                    <a:ext uri="{FF2B5EF4-FFF2-40B4-BE49-F238E27FC236}">
                      <a16:creationId xmlns:a16="http://schemas.microsoft.com/office/drawing/2014/main" xmlns="" id="{4F420707-9A56-EACE-79B6-71A137DBCE06}"/>
                    </a:ext>
                  </a:extLst>
                </p:cNvPr>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 name="Oval 37">
                  <a:extLst>
                    <a:ext uri="{FF2B5EF4-FFF2-40B4-BE49-F238E27FC236}">
                      <a16:creationId xmlns:a16="http://schemas.microsoft.com/office/drawing/2014/main" xmlns="" id="{74BD8336-419C-94CC-4F65-1C176C5679AD}"/>
                    </a:ext>
                  </a:extLst>
                </p:cNvPr>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32" name="Rectangle 49">
              <a:extLst>
                <a:ext uri="{FF2B5EF4-FFF2-40B4-BE49-F238E27FC236}">
                  <a16:creationId xmlns:a16="http://schemas.microsoft.com/office/drawing/2014/main" xmlns="" id="{E2013EDE-01B4-99F1-C012-5408EFE8EEC7}"/>
                </a:ext>
              </a:extLst>
            </p:cNvPr>
            <p:cNvSpPr>
              <a:spLocks noChangeArrowheads="1"/>
            </p:cNvSpPr>
            <p:nvPr/>
          </p:nvSpPr>
          <p:spPr bwMode="auto">
            <a:xfrm>
              <a:off x="2971800" y="2168119"/>
              <a:ext cx="3352800" cy="7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ts val="2600"/>
                </a:lnSpc>
              </a:pPr>
              <a:r>
                <a:rPr lang="en-US" altLang="zh-CN" sz="2400" b="1">
                  <a:solidFill>
                    <a:srgbClr val="FF0000"/>
                  </a:solidFill>
                  <a:ea typeface="宋体" panose="02010600030101010101" pitchFamily="2" charset="-122"/>
                </a:rPr>
                <a:t>NỘI DUNG SGK</a:t>
              </a:r>
            </a:p>
            <a:p>
              <a:pPr algn="ctr">
                <a:lnSpc>
                  <a:spcPts val="2600"/>
                </a:lnSpc>
              </a:pPr>
              <a:r>
                <a:rPr lang="en-US" altLang="zh-CN" sz="2400" b="1">
                  <a:solidFill>
                    <a:srgbClr val="FF0000"/>
                  </a:solidFill>
                  <a:ea typeface="宋体" panose="02010600030101010101" pitchFamily="2" charset="-122"/>
                </a:rPr>
                <a:t>GDTC 8</a:t>
              </a:r>
              <a:endParaRPr lang="en-US" altLang="zh-CN" sz="4800" b="1">
                <a:solidFill>
                  <a:srgbClr val="FF0000"/>
                </a:solidFill>
                <a:ea typeface="宋体" panose="02010600030101010101" pitchFamily="2" charset="-122"/>
              </a:endParaRPr>
            </a:p>
          </p:txBody>
        </p:sp>
      </p:grpSp>
      <p:grpSp>
        <p:nvGrpSpPr>
          <p:cNvPr id="56" name="Group 88">
            <a:extLst>
              <a:ext uri="{FF2B5EF4-FFF2-40B4-BE49-F238E27FC236}">
                <a16:creationId xmlns:a16="http://schemas.microsoft.com/office/drawing/2014/main" xmlns="" id="{DB3D8B8B-29FE-9C66-F4C0-D9BE73E1DB74}"/>
              </a:ext>
            </a:extLst>
          </p:cNvPr>
          <p:cNvGrpSpPr>
            <a:grpSpLocks/>
          </p:cNvGrpSpPr>
          <p:nvPr/>
        </p:nvGrpSpPr>
        <p:grpSpPr bwMode="auto">
          <a:xfrm>
            <a:off x="4462462" y="3145590"/>
            <a:ext cx="2590800" cy="1774826"/>
            <a:chOff x="3200400" y="3225800"/>
            <a:chExt cx="2590800" cy="1774446"/>
          </a:xfrm>
        </p:grpSpPr>
        <p:grpSp>
          <p:nvGrpSpPr>
            <p:cNvPr id="57" name="Group 37">
              <a:extLst>
                <a:ext uri="{FF2B5EF4-FFF2-40B4-BE49-F238E27FC236}">
                  <a16:creationId xmlns:a16="http://schemas.microsoft.com/office/drawing/2014/main" xmlns="" id="{7032A9F6-4725-A3A2-F3A0-4798718B7AA7}"/>
                </a:ext>
              </a:extLst>
            </p:cNvPr>
            <p:cNvGrpSpPr>
              <a:grpSpLocks/>
            </p:cNvGrpSpPr>
            <p:nvPr/>
          </p:nvGrpSpPr>
          <p:grpSpPr bwMode="auto">
            <a:xfrm>
              <a:off x="3200400" y="3225800"/>
              <a:ext cx="2584542" cy="1774446"/>
              <a:chOff x="3200400" y="3378200"/>
              <a:chExt cx="2584542" cy="1774446"/>
            </a:xfrm>
          </p:grpSpPr>
          <p:grpSp>
            <p:nvGrpSpPr>
              <p:cNvPr id="59" name="Group 10">
                <a:extLst>
                  <a:ext uri="{FF2B5EF4-FFF2-40B4-BE49-F238E27FC236}">
                    <a16:creationId xmlns:a16="http://schemas.microsoft.com/office/drawing/2014/main" xmlns="" id="{4B6C024D-7552-FDF3-916E-D18ADBA493E1}"/>
                  </a:ext>
                </a:extLst>
              </p:cNvPr>
              <p:cNvGrpSpPr>
                <a:grpSpLocks/>
              </p:cNvGrpSpPr>
              <p:nvPr/>
            </p:nvGrpSpPr>
            <p:grpSpPr bwMode="auto">
              <a:xfrm>
                <a:off x="3200400" y="4149725"/>
                <a:ext cx="2584542" cy="1002921"/>
                <a:chOff x="4320" y="1152"/>
                <a:chExt cx="413" cy="407"/>
              </a:xfrm>
            </p:grpSpPr>
            <p:sp>
              <p:nvSpPr>
                <p:cNvPr id="61" name="AutoShape 11">
                  <a:extLst>
                    <a:ext uri="{FF2B5EF4-FFF2-40B4-BE49-F238E27FC236}">
                      <a16:creationId xmlns:a16="http://schemas.microsoft.com/office/drawing/2014/main" xmlns="" id="{01C8681A-AED1-DCDA-0309-0781A1EC2E4D}"/>
                    </a:ext>
                  </a:extLst>
                </p:cNvPr>
                <p:cNvSpPr>
                  <a:spLocks noChangeArrowheads="1"/>
                </p:cNvSpPr>
                <p:nvPr/>
              </p:nvSpPr>
              <p:spPr bwMode="gray">
                <a:xfrm>
                  <a:off x="4320" y="1152"/>
                  <a:ext cx="413" cy="407"/>
                </a:xfrm>
                <a:prstGeom prst="roundRect">
                  <a:avLst>
                    <a:gd name="adj" fmla="val 11921"/>
                  </a:avLst>
                </a:prstGeom>
                <a:solidFill>
                  <a:schemeClr val="accent2">
                    <a:lumMod val="75000"/>
                  </a:schemeClr>
                </a:soli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a typeface="宋体" pitchFamily="2" charset="-122"/>
                  </a:endParaRPr>
                </a:p>
              </p:txBody>
            </p:sp>
            <p:sp>
              <p:nvSpPr>
                <p:cNvPr id="62" name="Freeform 94">
                  <a:extLst>
                    <a:ext uri="{FF2B5EF4-FFF2-40B4-BE49-F238E27FC236}">
                      <a16:creationId xmlns:a16="http://schemas.microsoft.com/office/drawing/2014/main" xmlns="" id="{45D37027-9FE4-437F-8126-ACA638AF7208}"/>
                    </a:ext>
                  </a:extLst>
                </p:cNvPr>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a:defRPr/>
                  </a:pPr>
                  <a:endParaRPr lang="zh-CN" altLang="en-US">
                    <a:ea typeface="宋体" pitchFamily="2" charset="-122"/>
                  </a:endParaRPr>
                </a:p>
              </p:txBody>
            </p:sp>
          </p:grpSp>
          <p:sp>
            <p:nvSpPr>
              <p:cNvPr id="60" name="Freeform 30">
                <a:extLst>
                  <a:ext uri="{FF2B5EF4-FFF2-40B4-BE49-F238E27FC236}">
                    <a16:creationId xmlns:a16="http://schemas.microsoft.com/office/drawing/2014/main" xmlns="" id="{9D531784-65E2-9AE3-0B83-34250BDF9FD8}"/>
                  </a:ext>
                </a:extLst>
              </p:cNvPr>
              <p:cNvSpPr>
                <a:spLocks/>
              </p:cNvSpPr>
              <p:nvPr/>
            </p:nvSpPr>
            <p:spPr bwMode="gray">
              <a:xfrm>
                <a:off x="4457700" y="3378200"/>
                <a:ext cx="366713" cy="771525"/>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rgbClr val="80808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grpSp>
        <p:sp>
          <p:nvSpPr>
            <p:cNvPr id="58" name="Rectangle 38">
              <a:extLst>
                <a:ext uri="{FF2B5EF4-FFF2-40B4-BE49-F238E27FC236}">
                  <a16:creationId xmlns:a16="http://schemas.microsoft.com/office/drawing/2014/main" xmlns="" id="{11CA0270-1BD3-0CD3-F23F-4565B5C4B325}"/>
                </a:ext>
              </a:extLst>
            </p:cNvPr>
            <p:cNvSpPr>
              <a:spLocks noChangeArrowheads="1"/>
            </p:cNvSpPr>
            <p:nvPr/>
          </p:nvSpPr>
          <p:spPr bwMode="gray">
            <a:xfrm>
              <a:off x="3200400" y="4181089"/>
              <a:ext cx="2590800" cy="70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000" b="1" i="1">
                  <a:solidFill>
                    <a:schemeClr val="bg1"/>
                  </a:solidFill>
                  <a:ea typeface="宋体" panose="02010600030101010101" pitchFamily="2" charset="-122"/>
                </a:rPr>
                <a:t>VẬN ĐỘNG </a:t>
              </a:r>
            </a:p>
            <a:p>
              <a:pPr algn="ctr" eaLnBrk="1" hangingPunct="1"/>
              <a:r>
                <a:rPr lang="en-US" altLang="zh-CN" sz="2000" b="1" i="1">
                  <a:solidFill>
                    <a:schemeClr val="bg1"/>
                  </a:solidFill>
                  <a:ea typeface="宋体" panose="02010600030101010101" pitchFamily="2" charset="-122"/>
                </a:rPr>
                <a:t>CƠ BẢN</a:t>
              </a:r>
              <a:endParaRPr lang="en-US" altLang="zh-CN" sz="2000" b="1">
                <a:solidFill>
                  <a:srgbClr val="FFFF00"/>
                </a:solidFill>
                <a:ea typeface="宋体" panose="02010600030101010101" pitchFamily="2" charset="-122"/>
              </a:endParaRPr>
            </a:p>
          </p:txBody>
        </p:sp>
      </p:grpSp>
      <p:grpSp>
        <p:nvGrpSpPr>
          <p:cNvPr id="63" name="Group 62">
            <a:extLst>
              <a:ext uri="{FF2B5EF4-FFF2-40B4-BE49-F238E27FC236}">
                <a16:creationId xmlns:a16="http://schemas.microsoft.com/office/drawing/2014/main" xmlns="" id="{EC095D35-6B8F-48FB-B0D5-A38B36EC3460}"/>
              </a:ext>
            </a:extLst>
          </p:cNvPr>
          <p:cNvGrpSpPr/>
          <p:nvPr/>
        </p:nvGrpSpPr>
        <p:grpSpPr>
          <a:xfrm>
            <a:off x="4480395" y="5056905"/>
            <a:ext cx="2611783" cy="348134"/>
            <a:chOff x="4581855" y="3723289"/>
            <a:chExt cx="2845989" cy="552448"/>
          </a:xfrm>
        </p:grpSpPr>
        <p:sp>
          <p:nvSpPr>
            <p:cNvPr id="64" name="AutoShape 5">
              <a:extLst>
                <a:ext uri="{FF2B5EF4-FFF2-40B4-BE49-F238E27FC236}">
                  <a16:creationId xmlns:a16="http://schemas.microsoft.com/office/drawing/2014/main" xmlns="" id="{41D86E27-23D0-71BE-9D3F-E98B5583D3A4}"/>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65" name="Rectangle 19">
              <a:extLst>
                <a:ext uri="{FF2B5EF4-FFF2-40B4-BE49-F238E27FC236}">
                  <a16:creationId xmlns:a16="http://schemas.microsoft.com/office/drawing/2014/main" xmlns="" id="{5065B4FD-74CA-1492-E7B9-17A81B2C8127}"/>
                </a:ext>
              </a:extLst>
            </p:cNvPr>
            <p:cNvSpPr>
              <a:spLocks noChangeArrowheads="1"/>
            </p:cNvSpPr>
            <p:nvPr/>
          </p:nvSpPr>
          <p:spPr bwMode="auto">
            <a:xfrm>
              <a:off x="4581855" y="3723289"/>
              <a:ext cx="2763162"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CHẠY CỰ LY NGẮN</a:t>
              </a:r>
              <a:endParaRPr lang="en-US" altLang="en-US" b="1">
                <a:solidFill>
                  <a:srgbClr val="FFFF00"/>
                </a:solidFill>
              </a:endParaRPr>
            </a:p>
          </p:txBody>
        </p:sp>
      </p:grpSp>
      <p:grpSp>
        <p:nvGrpSpPr>
          <p:cNvPr id="66" name="Group 65">
            <a:extLst>
              <a:ext uri="{FF2B5EF4-FFF2-40B4-BE49-F238E27FC236}">
                <a16:creationId xmlns:a16="http://schemas.microsoft.com/office/drawing/2014/main" xmlns="" id="{2E40825B-0DA5-D816-916D-6564E880C5AC}"/>
              </a:ext>
            </a:extLst>
          </p:cNvPr>
          <p:cNvGrpSpPr/>
          <p:nvPr/>
        </p:nvGrpSpPr>
        <p:grpSpPr>
          <a:xfrm>
            <a:off x="4480395" y="5466108"/>
            <a:ext cx="2611783" cy="369332"/>
            <a:chOff x="4581855" y="3740984"/>
            <a:chExt cx="2845989" cy="586087"/>
          </a:xfrm>
        </p:grpSpPr>
        <p:sp>
          <p:nvSpPr>
            <p:cNvPr id="67" name="AutoShape 5">
              <a:extLst>
                <a:ext uri="{FF2B5EF4-FFF2-40B4-BE49-F238E27FC236}">
                  <a16:creationId xmlns:a16="http://schemas.microsoft.com/office/drawing/2014/main" xmlns="" id="{33FA4AE9-6506-41D9-14DE-915BBC100E96}"/>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68" name="Rectangle 19">
              <a:extLst>
                <a:ext uri="{FF2B5EF4-FFF2-40B4-BE49-F238E27FC236}">
                  <a16:creationId xmlns:a16="http://schemas.microsoft.com/office/drawing/2014/main" xmlns="" id="{51BFE15A-D096-F15C-4058-0690A29FED0F}"/>
                </a:ext>
              </a:extLst>
            </p:cNvPr>
            <p:cNvSpPr>
              <a:spLocks noChangeArrowheads="1"/>
            </p:cNvSpPr>
            <p:nvPr/>
          </p:nvSpPr>
          <p:spPr bwMode="auto">
            <a:xfrm>
              <a:off x="4581855" y="3740984"/>
              <a:ext cx="2763162" cy="5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NHẢY CAO </a:t>
              </a:r>
              <a:endParaRPr lang="en-US" altLang="en-US" b="1">
                <a:solidFill>
                  <a:srgbClr val="FFFF00"/>
                </a:solidFill>
              </a:endParaRPr>
            </a:p>
          </p:txBody>
        </p:sp>
      </p:grpSp>
      <p:grpSp>
        <p:nvGrpSpPr>
          <p:cNvPr id="72" name="Group 71">
            <a:extLst>
              <a:ext uri="{FF2B5EF4-FFF2-40B4-BE49-F238E27FC236}">
                <a16:creationId xmlns:a16="http://schemas.microsoft.com/office/drawing/2014/main" xmlns="" id="{2CD0756D-8CC0-74BC-3BC9-C0AFE38DC0C0}"/>
              </a:ext>
            </a:extLst>
          </p:cNvPr>
          <p:cNvGrpSpPr/>
          <p:nvPr/>
        </p:nvGrpSpPr>
        <p:grpSpPr>
          <a:xfrm>
            <a:off x="4480395" y="5861732"/>
            <a:ext cx="2611783" cy="369332"/>
            <a:chOff x="4581855" y="3740984"/>
            <a:chExt cx="2845989" cy="586087"/>
          </a:xfrm>
        </p:grpSpPr>
        <p:sp>
          <p:nvSpPr>
            <p:cNvPr id="73" name="AutoShape 5">
              <a:extLst>
                <a:ext uri="{FF2B5EF4-FFF2-40B4-BE49-F238E27FC236}">
                  <a16:creationId xmlns:a16="http://schemas.microsoft.com/office/drawing/2014/main" xmlns="" id="{F268604F-C342-FE56-3315-F4ACCE4C0B76}"/>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74" name="Rectangle 19">
              <a:extLst>
                <a:ext uri="{FF2B5EF4-FFF2-40B4-BE49-F238E27FC236}">
                  <a16:creationId xmlns:a16="http://schemas.microsoft.com/office/drawing/2014/main" xmlns="" id="{BAF2B1A8-436D-629A-065A-2E08A4416963}"/>
                </a:ext>
              </a:extLst>
            </p:cNvPr>
            <p:cNvSpPr>
              <a:spLocks noChangeArrowheads="1"/>
            </p:cNvSpPr>
            <p:nvPr/>
          </p:nvSpPr>
          <p:spPr bwMode="auto">
            <a:xfrm>
              <a:off x="4581855" y="3740984"/>
              <a:ext cx="2763162" cy="5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CHẠY CỰ LY  TB</a:t>
              </a:r>
              <a:endParaRPr lang="en-US" altLang="en-US" b="1">
                <a:solidFill>
                  <a:srgbClr val="FFFF00"/>
                </a:solidFill>
              </a:endParaRPr>
            </a:p>
          </p:txBody>
        </p:sp>
      </p:grpSp>
      <p:grpSp>
        <p:nvGrpSpPr>
          <p:cNvPr id="75" name="Group 74">
            <a:extLst>
              <a:ext uri="{FF2B5EF4-FFF2-40B4-BE49-F238E27FC236}">
                <a16:creationId xmlns:a16="http://schemas.microsoft.com/office/drawing/2014/main" xmlns="" id="{B3DB08B0-8530-4F6B-383E-B17DBC4BFB1E}"/>
              </a:ext>
            </a:extLst>
          </p:cNvPr>
          <p:cNvGrpSpPr/>
          <p:nvPr/>
        </p:nvGrpSpPr>
        <p:grpSpPr>
          <a:xfrm>
            <a:off x="4480394" y="6247414"/>
            <a:ext cx="2611783" cy="336983"/>
            <a:chOff x="4581855" y="3740984"/>
            <a:chExt cx="2845989" cy="534753"/>
          </a:xfrm>
        </p:grpSpPr>
        <p:sp>
          <p:nvSpPr>
            <p:cNvPr id="76" name="AutoShape 5">
              <a:extLst>
                <a:ext uri="{FF2B5EF4-FFF2-40B4-BE49-F238E27FC236}">
                  <a16:creationId xmlns:a16="http://schemas.microsoft.com/office/drawing/2014/main" xmlns="" id="{003F0023-9655-9678-30CB-750CC17C5938}"/>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77" name="Rectangle 19">
              <a:extLst>
                <a:ext uri="{FF2B5EF4-FFF2-40B4-BE49-F238E27FC236}">
                  <a16:creationId xmlns:a16="http://schemas.microsoft.com/office/drawing/2014/main" xmlns="" id="{F0EB2B5F-E7A5-7A83-6196-7641DD0DBB90}"/>
                </a:ext>
              </a:extLst>
            </p:cNvPr>
            <p:cNvSpPr>
              <a:spLocks noChangeArrowheads="1"/>
            </p:cNvSpPr>
            <p:nvPr/>
          </p:nvSpPr>
          <p:spPr bwMode="auto">
            <a:xfrm>
              <a:off x="4581855" y="3740984"/>
              <a:ext cx="2763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BÀI TẬP THỂ DỤC</a:t>
              </a:r>
              <a:endParaRPr lang="en-US" altLang="en-US" b="1">
                <a:solidFill>
                  <a:srgbClr val="FFFF00"/>
                </a:solidFill>
              </a:endParaRPr>
            </a:p>
          </p:txBody>
        </p:sp>
      </p:grpSp>
      <p:grpSp>
        <p:nvGrpSpPr>
          <p:cNvPr id="78" name="Group 77">
            <a:extLst>
              <a:ext uri="{FF2B5EF4-FFF2-40B4-BE49-F238E27FC236}">
                <a16:creationId xmlns:a16="http://schemas.microsoft.com/office/drawing/2014/main" xmlns="" id="{68E02133-044E-8A52-030A-42C27A8FB73D}"/>
              </a:ext>
            </a:extLst>
          </p:cNvPr>
          <p:cNvGrpSpPr/>
          <p:nvPr/>
        </p:nvGrpSpPr>
        <p:grpSpPr>
          <a:xfrm>
            <a:off x="7469187" y="5051689"/>
            <a:ext cx="2833184" cy="759269"/>
            <a:chOff x="4581855" y="3752517"/>
            <a:chExt cx="2845989" cy="523220"/>
          </a:xfrm>
        </p:grpSpPr>
        <p:sp>
          <p:nvSpPr>
            <p:cNvPr id="82" name="AutoShape 5">
              <a:extLst>
                <a:ext uri="{FF2B5EF4-FFF2-40B4-BE49-F238E27FC236}">
                  <a16:creationId xmlns:a16="http://schemas.microsoft.com/office/drawing/2014/main" xmlns="" id="{BD103DC5-C6CA-A064-13FB-997511E2D445}"/>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83" name="Rectangle 19">
              <a:extLst>
                <a:ext uri="{FF2B5EF4-FFF2-40B4-BE49-F238E27FC236}">
                  <a16:creationId xmlns:a16="http://schemas.microsoft.com/office/drawing/2014/main" xmlns="" id="{93A58ADC-14D3-5D44-8E5A-4AB6F2767B61}"/>
                </a:ext>
              </a:extLst>
            </p:cNvPr>
            <p:cNvSpPr>
              <a:spLocks noChangeArrowheads="1"/>
            </p:cNvSpPr>
            <p:nvPr/>
          </p:nvSpPr>
          <p:spPr bwMode="auto">
            <a:xfrm>
              <a:off x="4581855" y="3829461"/>
              <a:ext cx="2812944" cy="44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CÁC MÔN THỂ THAO VÀ TRÒ CHƠI BỔ TRỢ</a:t>
              </a:r>
              <a:endParaRPr lang="en-US" altLang="en-US" b="1">
                <a:solidFill>
                  <a:srgbClr val="FFFF00"/>
                </a:solidFill>
              </a:endParaRPr>
            </a:p>
          </p:txBody>
        </p:sp>
      </p:grpSp>
      <p:grpSp>
        <p:nvGrpSpPr>
          <p:cNvPr id="84" name="Group 83">
            <a:extLst>
              <a:ext uri="{FF2B5EF4-FFF2-40B4-BE49-F238E27FC236}">
                <a16:creationId xmlns:a16="http://schemas.microsoft.com/office/drawing/2014/main" xmlns="" id="{F7C25999-47A7-7484-7E6D-DB7E031313DF}"/>
              </a:ext>
            </a:extLst>
          </p:cNvPr>
          <p:cNvGrpSpPr/>
          <p:nvPr/>
        </p:nvGrpSpPr>
        <p:grpSpPr>
          <a:xfrm>
            <a:off x="1458705" y="5051686"/>
            <a:ext cx="2833185" cy="1202993"/>
            <a:chOff x="4581855" y="3752517"/>
            <a:chExt cx="2845989" cy="874289"/>
          </a:xfrm>
        </p:grpSpPr>
        <p:sp>
          <p:nvSpPr>
            <p:cNvPr id="85" name="AutoShape 5">
              <a:extLst>
                <a:ext uri="{FF2B5EF4-FFF2-40B4-BE49-F238E27FC236}">
                  <a16:creationId xmlns:a16="http://schemas.microsoft.com/office/drawing/2014/main" xmlns="" id="{F5AC0A45-F6A2-BF50-BF1A-9D29FB68920B}"/>
                </a:ext>
              </a:extLst>
            </p:cNvPr>
            <p:cNvSpPr>
              <a:spLocks noChangeArrowheads="1"/>
            </p:cNvSpPr>
            <p:nvPr/>
          </p:nvSpPr>
          <p:spPr bwMode="blackWhite">
            <a:xfrm>
              <a:off x="4581855" y="3752517"/>
              <a:ext cx="2845989" cy="874289"/>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86" name="Rectangle 19">
              <a:extLst>
                <a:ext uri="{FF2B5EF4-FFF2-40B4-BE49-F238E27FC236}">
                  <a16:creationId xmlns:a16="http://schemas.microsoft.com/office/drawing/2014/main" xmlns="" id="{D99B0305-1C72-7894-F97A-59BB233944DD}"/>
                </a:ext>
              </a:extLst>
            </p:cNvPr>
            <p:cNvSpPr>
              <a:spLocks noChangeArrowheads="1"/>
            </p:cNvSpPr>
            <p:nvPr/>
          </p:nvSpPr>
          <p:spPr bwMode="auto">
            <a:xfrm>
              <a:off x="4581855" y="3829461"/>
              <a:ext cx="2763162" cy="7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sz="1600" b="1">
                  <a:solidFill>
                    <a:srgbClr val="FFFF00"/>
                  </a:solidFill>
                </a:rPr>
                <a:t>Sử dụng chế độ dinh dưỡng thích hợp với bản thân trong tập luyện thể dục thể thao</a:t>
              </a:r>
              <a:endParaRPr lang="en-US" altLang="en-US" sz="1600" b="1" dirty="0">
                <a:solidFill>
                  <a:srgbClr val="FFFF00"/>
                </a:solidFill>
              </a:endParaRPr>
            </a:p>
          </p:txBody>
        </p:sp>
      </p:grpSp>
    </p:spTree>
    <p:extLst>
      <p:ext uri="{BB962C8B-B14F-4D97-AF65-F5344CB8AC3E}">
        <p14:creationId xmlns:p14="http://schemas.microsoft.com/office/powerpoint/2010/main" val="300295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out)">
                                      <p:cBhvr>
                                        <p:cTn id="12" dur="500"/>
                                        <p:tgtEl>
                                          <p:spTgt spid="3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up)">
                                      <p:cBhvr>
                                        <p:cTn id="20" dur="500"/>
                                        <p:tgtEl>
                                          <p:spTgt spid="56"/>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randombar(horizontal)">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randombar(horizontal)">
                                      <p:cBhvr>
                                        <p:cTn id="34" dur="500"/>
                                        <p:tgtEl>
                                          <p:spTgt spid="63"/>
                                        </p:tgtEl>
                                      </p:cBhvr>
                                    </p:animEffec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randombar(horizontal)">
                                      <p:cBhvr>
                                        <p:cTn id="38" dur="500"/>
                                        <p:tgtEl>
                                          <p:spTgt spid="66"/>
                                        </p:tgtEl>
                                      </p:cBhvr>
                                    </p:animEffect>
                                  </p:childTnLst>
                                </p:cTn>
                              </p:par>
                            </p:childTnLst>
                          </p:cTn>
                        </p:par>
                        <p:par>
                          <p:cTn id="39" fill="hold">
                            <p:stCondLst>
                              <p:cond delay="1000"/>
                            </p:stCondLst>
                            <p:childTnLst>
                              <p:par>
                                <p:cTn id="40" presetID="14" presetClass="entr" presetSubtype="10" fill="hold" nodeType="after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randombar(horizontal)">
                                      <p:cBhvr>
                                        <p:cTn id="42" dur="500"/>
                                        <p:tgtEl>
                                          <p:spTgt spid="72"/>
                                        </p:tgtEl>
                                      </p:cBhvr>
                                    </p:animEffect>
                                  </p:childTnLst>
                                </p:cTn>
                              </p:par>
                            </p:childTnLst>
                          </p:cTn>
                        </p:par>
                        <p:par>
                          <p:cTn id="43" fill="hold">
                            <p:stCondLst>
                              <p:cond delay="1500"/>
                            </p:stCondLst>
                            <p:childTnLst>
                              <p:par>
                                <p:cTn id="44" presetID="14" presetClass="entr" presetSubtype="10" fill="hold" nodeType="after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randombar(horizontal)">
                                      <p:cBhvr>
                                        <p:cTn id="46" dur="500"/>
                                        <p:tgtEl>
                                          <p:spTgt spid="7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randombar(horizontal)">
                                      <p:cBhvr>
                                        <p:cTn id="5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71" y="1923"/>
              <a:ext cx="358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THCS</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8 </a:t>
              </a:r>
              <a:r>
                <a:rPr lang="vi-VN" altLang="zh-CN" sz="2400" b="1">
                  <a:solidFill>
                    <a:schemeClr val="bg1"/>
                  </a:solidFill>
                </a:rPr>
                <a:t>-</a:t>
              </a:r>
              <a:r>
                <a:rPr lang="en-US" altLang="zh-CN" sz="2400" b="1">
                  <a:solidFill>
                    <a:schemeClr val="bg1"/>
                  </a:solidFill>
                </a:rPr>
                <a:t> 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rgbClr val="00B050"/>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biên soạn kế hoạch bài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4">
              <a:lumMod val="75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179504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a:solidFill>
            <a:schemeClr val="accent1">
              <a:lumMod val="20000"/>
              <a:lumOff val="80000"/>
            </a:schemeClr>
          </a:solidFill>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41" y="1923"/>
              <a:ext cx="3615" cy="255"/>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THCS</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8 </a:t>
              </a:r>
              <a:r>
                <a:rPr lang="vi-VN" altLang="zh-CN" sz="2400" b="1">
                  <a:solidFill>
                    <a:schemeClr val="bg1"/>
                  </a:solidFill>
                </a:rPr>
                <a:t>-</a:t>
              </a:r>
              <a:r>
                <a:rPr lang="en-US" altLang="zh-CN" sz="2400" b="1">
                  <a:solidFill>
                    <a:schemeClr val="bg1"/>
                  </a:solidFill>
                </a:rPr>
                <a:t> 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chemeClr val="accent1">
              <a:lumMod val="20000"/>
              <a:lumOff val="80000"/>
            </a:schemeClr>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a:solidFill>
            <a:schemeClr val="accent1">
              <a:lumMod val="20000"/>
              <a:lumOff val="80000"/>
            </a:schemeClr>
          </a:solidFill>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biên soạn kế hoạch giảng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1">
              <a:lumMod val="20000"/>
              <a:lumOff val="80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349599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4"/>
                                        </p:tgtEl>
                                      </p:cBhvr>
                                    </p:animEffect>
                                    <p:animScale>
                                      <p:cBhvr>
                                        <p:cTn id="7"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21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a:t>
            </a:r>
            <a:r>
              <a:rPr lang="en-US" altLang="zh-CN">
                <a:solidFill>
                  <a:srgbClr val="FFFF00"/>
                </a:solidFill>
              </a:rPr>
              <a:t>8</a:t>
            </a:r>
            <a:r>
              <a:rPr lang="en-US" altLang="zh-CN" sz="4000" b="1">
                <a:solidFill>
                  <a:srgbClr val="FFFF00"/>
                </a:solidFill>
              </a:rPr>
              <a:t> – CÁNH DIỀU</a:t>
            </a:r>
          </a:p>
        </p:txBody>
      </p:sp>
      <p:grpSp>
        <p:nvGrpSpPr>
          <p:cNvPr id="64" name="Group 25">
            <a:extLst>
              <a:ext uri="{FF2B5EF4-FFF2-40B4-BE49-F238E27FC236}">
                <a16:creationId xmlns:a16="http://schemas.microsoft.com/office/drawing/2014/main" xmlns="" id="{71761D81-052A-4D0D-BD48-0F166BEA557A}"/>
              </a:ext>
            </a:extLst>
          </p:cNvPr>
          <p:cNvGrpSpPr>
            <a:grpSpLocks/>
          </p:cNvGrpSpPr>
          <p:nvPr/>
        </p:nvGrpSpPr>
        <p:grpSpPr bwMode="auto">
          <a:xfrm>
            <a:off x="1015536" y="2051089"/>
            <a:ext cx="9106594" cy="530572"/>
            <a:chOff x="250460" y="1295400"/>
            <a:chExt cx="7110006" cy="1135493"/>
          </a:xfrm>
        </p:grpSpPr>
        <p:sp>
          <p:nvSpPr>
            <p:cNvPr id="65" name="AutoShape 4">
              <a:extLst>
                <a:ext uri="{FF2B5EF4-FFF2-40B4-BE49-F238E27FC236}">
                  <a16:creationId xmlns:a16="http://schemas.microsoft.com/office/drawing/2014/main" xmlns="" id="{26157AF6-27FB-4402-A80F-F319A49B44FC}"/>
                </a:ext>
              </a:extLst>
            </p:cNvPr>
            <p:cNvSpPr>
              <a:spLocks noChangeArrowheads="1"/>
            </p:cNvSpPr>
            <p:nvPr/>
          </p:nvSpPr>
          <p:spPr bwMode="blackWhite">
            <a:xfrm>
              <a:off x="600556" y="1323975"/>
              <a:ext cx="6759910" cy="990602"/>
            </a:xfrm>
            <a:prstGeom prst="roundRect">
              <a:avLst>
                <a:gd name="adj" fmla="val 9106"/>
              </a:avLst>
            </a:prstGeom>
            <a:solidFill>
              <a:srgbClr val="FFC00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66" name="Picture 65" descr="YG_circle001">
              <a:extLst>
                <a:ext uri="{FF2B5EF4-FFF2-40B4-BE49-F238E27FC236}">
                  <a16:creationId xmlns:a16="http://schemas.microsoft.com/office/drawing/2014/main" xmlns="" id="{EA52EDB4-E0E9-479D-843C-5F238E6EF005}"/>
                </a:ext>
              </a:extLst>
            </p:cNvPr>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304800" y="1295400"/>
              <a:ext cx="533400" cy="1066801"/>
            </a:xfrm>
            <a:prstGeom prst="rect">
              <a:avLst/>
            </a:prstGeom>
            <a:noFill/>
            <a:ln w="9525">
              <a:noFill/>
              <a:miter lim="800000"/>
              <a:headEnd/>
              <a:tailEnd/>
            </a:ln>
          </p:spPr>
        </p:pic>
        <p:sp>
          <p:nvSpPr>
            <p:cNvPr id="67" name="Rectangle 11">
              <a:extLst>
                <a:ext uri="{FF2B5EF4-FFF2-40B4-BE49-F238E27FC236}">
                  <a16:creationId xmlns:a16="http://schemas.microsoft.com/office/drawing/2014/main" xmlns="" id="{27316D5A-B6AE-4A61-BE39-DA93009BBA02}"/>
                </a:ext>
              </a:extLst>
            </p:cNvPr>
            <p:cNvSpPr>
              <a:spLocks noChangeArrowheads="1"/>
            </p:cNvSpPr>
            <p:nvPr/>
          </p:nvSpPr>
          <p:spPr bwMode="auto">
            <a:xfrm>
              <a:off x="838200" y="1452729"/>
              <a:ext cx="6096001" cy="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vi-VN" sz="2000" b="1"/>
                <a:t>Quan điểm biên soạn sách giáo khoa </a:t>
              </a:r>
              <a:r>
                <a:rPr lang="en-US" sz="2000" b="1"/>
                <a:t>Giáo dục thể chất 8</a:t>
              </a:r>
              <a:endParaRPr lang="en-US" altLang="zh-CN" sz="2000" b="1"/>
            </a:p>
          </p:txBody>
        </p:sp>
        <p:sp>
          <p:nvSpPr>
            <p:cNvPr id="68" name="Text Box 22">
              <a:extLst>
                <a:ext uri="{FF2B5EF4-FFF2-40B4-BE49-F238E27FC236}">
                  <a16:creationId xmlns:a16="http://schemas.microsoft.com/office/drawing/2014/main" xmlns="" id="{8C33055A-5C29-49E2-B68E-A5C9845CE3F0}"/>
                </a:ext>
              </a:extLst>
            </p:cNvPr>
            <p:cNvSpPr txBox="1">
              <a:spLocks noChangeArrowheads="1"/>
            </p:cNvSpPr>
            <p:nvPr/>
          </p:nvSpPr>
          <p:spPr bwMode="gray">
            <a:xfrm>
              <a:off x="250460" y="1311134"/>
              <a:ext cx="631230" cy="111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1</a:t>
              </a:r>
            </a:p>
          </p:txBody>
        </p:sp>
      </p:grpSp>
      <p:grpSp>
        <p:nvGrpSpPr>
          <p:cNvPr id="69" name="Group 27">
            <a:extLst>
              <a:ext uri="{FF2B5EF4-FFF2-40B4-BE49-F238E27FC236}">
                <a16:creationId xmlns:a16="http://schemas.microsoft.com/office/drawing/2014/main" xmlns="" id="{941ECEB9-32D8-4EA8-AFE5-E1F1E88071A3}"/>
              </a:ext>
            </a:extLst>
          </p:cNvPr>
          <p:cNvGrpSpPr>
            <a:grpSpLocks/>
          </p:cNvGrpSpPr>
          <p:nvPr/>
        </p:nvGrpSpPr>
        <p:grpSpPr bwMode="auto">
          <a:xfrm>
            <a:off x="888536" y="2835429"/>
            <a:ext cx="9233598" cy="523220"/>
            <a:chOff x="568801" y="2347226"/>
            <a:chExt cx="6770360" cy="1117676"/>
          </a:xfrm>
        </p:grpSpPr>
        <p:sp>
          <p:nvSpPr>
            <p:cNvPr id="70" name="AutoShape 5">
              <a:extLst>
                <a:ext uri="{FF2B5EF4-FFF2-40B4-BE49-F238E27FC236}">
                  <a16:creationId xmlns:a16="http://schemas.microsoft.com/office/drawing/2014/main" xmlns="" id="{017943D2-331A-4D6D-94C4-6C2E126644C5}"/>
                </a:ext>
              </a:extLst>
            </p:cNvPr>
            <p:cNvSpPr>
              <a:spLocks noChangeArrowheads="1"/>
            </p:cNvSpPr>
            <p:nvPr/>
          </p:nvSpPr>
          <p:spPr bwMode="blackWhite">
            <a:xfrm>
              <a:off x="954087" y="2390776"/>
              <a:ext cx="6385073" cy="990601"/>
            </a:xfrm>
            <a:prstGeom prst="roundRect">
              <a:avLst>
                <a:gd name="adj" fmla="val 9106"/>
              </a:avLst>
            </a:prstGeom>
            <a:blipFill dpi="0" rotWithShape="1">
              <a:blip r:embed="rId3"/>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71" name="Picture 70" descr="YG_circle001">
              <a:extLst>
                <a:ext uri="{FF2B5EF4-FFF2-40B4-BE49-F238E27FC236}">
                  <a16:creationId xmlns:a16="http://schemas.microsoft.com/office/drawing/2014/main" xmlns="" id="{2755C834-06DF-41A4-8705-0F43989026DC}"/>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72" name="Text Box 22">
              <a:extLst>
                <a:ext uri="{FF2B5EF4-FFF2-40B4-BE49-F238E27FC236}">
                  <a16:creationId xmlns:a16="http://schemas.microsoft.com/office/drawing/2014/main" xmlns="" id="{F253A684-2310-4440-B892-D75BE272BD8B}"/>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2</a:t>
              </a:r>
            </a:p>
          </p:txBody>
        </p:sp>
        <p:sp>
          <p:nvSpPr>
            <p:cNvPr id="73" name="Rectangle 19">
              <a:extLst>
                <a:ext uri="{FF2B5EF4-FFF2-40B4-BE49-F238E27FC236}">
                  <a16:creationId xmlns:a16="http://schemas.microsoft.com/office/drawing/2014/main" xmlns="" id="{FF365A47-296E-4942-8C19-7F9143D6821C}"/>
                </a:ext>
              </a:extLst>
            </p:cNvPr>
            <p:cNvSpPr>
              <a:spLocks noChangeArrowheads="1"/>
            </p:cNvSpPr>
            <p:nvPr/>
          </p:nvSpPr>
          <p:spPr bwMode="auto">
            <a:xfrm>
              <a:off x="1149601" y="2520718"/>
              <a:ext cx="6189560" cy="8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000" b="1"/>
                <a:t>Đ</a:t>
              </a:r>
              <a:r>
                <a:rPr lang="vi-VN" sz="2000" b="1"/>
                <a:t>ặc điểm nổi bật của cuốn sách giáo khoa </a:t>
              </a:r>
              <a:r>
                <a:rPr lang="en-US" sz="2000" b="1"/>
                <a:t>Giáo dục thể chất 8</a:t>
              </a:r>
              <a:endParaRPr lang="en-US" altLang="zh-CN" sz="2000" b="1"/>
            </a:p>
          </p:txBody>
        </p:sp>
      </p:grpSp>
      <p:grpSp>
        <p:nvGrpSpPr>
          <p:cNvPr id="74" name="Group 28">
            <a:extLst>
              <a:ext uri="{FF2B5EF4-FFF2-40B4-BE49-F238E27FC236}">
                <a16:creationId xmlns:a16="http://schemas.microsoft.com/office/drawing/2014/main" xmlns="" id="{84B3BFE6-4E73-44D1-A3D0-E1ED466BCA42}"/>
              </a:ext>
            </a:extLst>
          </p:cNvPr>
          <p:cNvGrpSpPr>
            <a:grpSpLocks/>
          </p:cNvGrpSpPr>
          <p:nvPr/>
        </p:nvGrpSpPr>
        <p:grpSpPr bwMode="auto">
          <a:xfrm>
            <a:off x="888536" y="3667278"/>
            <a:ext cx="9233594" cy="534320"/>
            <a:chOff x="150743" y="3429000"/>
            <a:chExt cx="6859657" cy="1139882"/>
          </a:xfrm>
        </p:grpSpPr>
        <p:sp>
          <p:nvSpPr>
            <p:cNvPr id="75" name="AutoShape 6">
              <a:extLst>
                <a:ext uri="{FF2B5EF4-FFF2-40B4-BE49-F238E27FC236}">
                  <a16:creationId xmlns:a16="http://schemas.microsoft.com/office/drawing/2014/main" xmlns="" id="{2FB0AE53-F2EB-4846-8309-6999567748C2}"/>
                </a:ext>
              </a:extLst>
            </p:cNvPr>
            <p:cNvSpPr>
              <a:spLocks noChangeArrowheads="1"/>
            </p:cNvSpPr>
            <p:nvPr/>
          </p:nvSpPr>
          <p:spPr bwMode="blackWhite">
            <a:xfrm>
              <a:off x="488103" y="3457574"/>
              <a:ext cx="6522297" cy="990600"/>
            </a:xfrm>
            <a:prstGeom prst="roundRect">
              <a:avLst>
                <a:gd name="adj" fmla="val 9106"/>
              </a:avLst>
            </a:prstGeom>
            <a:blipFill dpi="0" rotWithShape="1">
              <a:blip r:embed="rId4"/>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rgbClr val="000000"/>
                </a:solidFill>
              </a:endParaRPr>
            </a:p>
          </p:txBody>
        </p:sp>
        <p:pic>
          <p:nvPicPr>
            <p:cNvPr id="76" name="Picture 75" descr="YG_circle001">
              <a:extLst>
                <a:ext uri="{FF2B5EF4-FFF2-40B4-BE49-F238E27FC236}">
                  <a16:creationId xmlns:a16="http://schemas.microsoft.com/office/drawing/2014/main" xmlns="" id="{8880EC52-832F-45DF-8100-90513E4DB358}"/>
                </a:ext>
              </a:extLst>
            </p:cNvPr>
            <p:cNvPicPr>
              <a:picLocks noChangeAspect="1" noChangeArrowheads="1"/>
            </p:cNvPicPr>
            <p:nvPr/>
          </p:nvPicPr>
          <p:blipFill>
            <a:blip r:embed="rId2">
              <a:duotone>
                <a:prstClr val="black"/>
                <a:schemeClr val="accent5">
                  <a:tint val="45000"/>
                  <a:satMod val="400000"/>
                </a:schemeClr>
              </a:duotone>
            </a:blip>
            <a:srcRect/>
            <a:stretch>
              <a:fillRect/>
            </a:stretch>
          </p:blipFill>
          <p:spPr bwMode="auto">
            <a:xfrm>
              <a:off x="319423" y="3429000"/>
              <a:ext cx="444555" cy="1066800"/>
            </a:xfrm>
            <a:prstGeom prst="rect">
              <a:avLst/>
            </a:prstGeom>
            <a:noFill/>
            <a:ln w="9525">
              <a:noFill/>
              <a:miter lim="800000"/>
              <a:headEnd/>
              <a:tailEnd/>
            </a:ln>
          </p:spPr>
        </p:pic>
        <p:sp>
          <p:nvSpPr>
            <p:cNvPr id="77" name="Text Box 22">
              <a:extLst>
                <a:ext uri="{FF2B5EF4-FFF2-40B4-BE49-F238E27FC236}">
                  <a16:creationId xmlns:a16="http://schemas.microsoft.com/office/drawing/2014/main" xmlns="" id="{6E6F424C-3B04-4A8E-A4FE-B5D6E32DD5A1}"/>
                </a:ext>
              </a:extLst>
            </p:cNvPr>
            <p:cNvSpPr txBox="1">
              <a:spLocks noChangeArrowheads="1"/>
            </p:cNvSpPr>
            <p:nvPr/>
          </p:nvSpPr>
          <p:spPr bwMode="gray">
            <a:xfrm>
              <a:off x="150743" y="3452680"/>
              <a:ext cx="762000" cy="111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3</a:t>
              </a:r>
            </a:p>
          </p:txBody>
        </p:sp>
        <p:sp>
          <p:nvSpPr>
            <p:cNvPr id="78" name="Rectangle 20">
              <a:extLst>
                <a:ext uri="{FF2B5EF4-FFF2-40B4-BE49-F238E27FC236}">
                  <a16:creationId xmlns:a16="http://schemas.microsoft.com/office/drawing/2014/main" xmlns="" id="{46480C70-9A36-4C11-8B36-48600C84007B}"/>
                </a:ext>
              </a:extLst>
            </p:cNvPr>
            <p:cNvSpPr>
              <a:spLocks noChangeArrowheads="1"/>
            </p:cNvSpPr>
            <p:nvPr/>
          </p:nvSpPr>
          <p:spPr bwMode="auto">
            <a:xfrm>
              <a:off x="769236" y="3614743"/>
              <a:ext cx="6164964" cy="8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vi-VN" sz="2000" b="1"/>
                <a:t>Phân phối nội dung theo Chương trình môn Giáo dục thể chất </a:t>
              </a:r>
              <a:r>
                <a:rPr lang="en-US" sz="2000" b="1"/>
                <a:t>8</a:t>
              </a:r>
              <a:endParaRPr lang="en-US" altLang="zh-CN" sz="2000" b="1"/>
            </a:p>
          </p:txBody>
        </p:sp>
      </p:grpSp>
      <p:grpSp>
        <p:nvGrpSpPr>
          <p:cNvPr id="79" name="Group 25">
            <a:extLst>
              <a:ext uri="{FF2B5EF4-FFF2-40B4-BE49-F238E27FC236}">
                <a16:creationId xmlns:a16="http://schemas.microsoft.com/office/drawing/2014/main" xmlns="" id="{BBF66C21-FFE1-46FD-8D6D-B28B99AFB50C}"/>
              </a:ext>
            </a:extLst>
          </p:cNvPr>
          <p:cNvGrpSpPr>
            <a:grpSpLocks/>
          </p:cNvGrpSpPr>
          <p:nvPr/>
        </p:nvGrpSpPr>
        <p:grpSpPr bwMode="auto">
          <a:xfrm>
            <a:off x="1015536" y="4459442"/>
            <a:ext cx="9106593" cy="530595"/>
            <a:chOff x="250460" y="1295400"/>
            <a:chExt cx="7110005" cy="1131938"/>
          </a:xfrm>
        </p:grpSpPr>
        <p:sp>
          <p:nvSpPr>
            <p:cNvPr id="80" name="AutoShape 4">
              <a:extLst>
                <a:ext uri="{FF2B5EF4-FFF2-40B4-BE49-F238E27FC236}">
                  <a16:creationId xmlns:a16="http://schemas.microsoft.com/office/drawing/2014/main" xmlns="" id="{0755207B-2CC9-4967-9E2A-629A6E6CE707}"/>
                </a:ext>
              </a:extLst>
            </p:cNvPr>
            <p:cNvSpPr>
              <a:spLocks noChangeArrowheads="1"/>
            </p:cNvSpPr>
            <p:nvPr/>
          </p:nvSpPr>
          <p:spPr bwMode="blackWhite">
            <a:xfrm>
              <a:off x="600556" y="1323974"/>
              <a:ext cx="6759909" cy="990600"/>
            </a:xfrm>
            <a:prstGeom prst="roundRect">
              <a:avLst>
                <a:gd name="adj" fmla="val 9106"/>
              </a:avLst>
            </a:prstGeom>
            <a:solidFill>
              <a:srgbClr val="FFC00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81" name="Picture 80" descr="YG_circle001">
              <a:extLst>
                <a:ext uri="{FF2B5EF4-FFF2-40B4-BE49-F238E27FC236}">
                  <a16:creationId xmlns:a16="http://schemas.microsoft.com/office/drawing/2014/main" xmlns="" id="{3B0FC44A-997C-4AAE-B82E-60C2984A9851}"/>
                </a:ext>
              </a:extLst>
            </p:cNvPr>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304800" y="1295400"/>
              <a:ext cx="533400" cy="1066801"/>
            </a:xfrm>
            <a:prstGeom prst="rect">
              <a:avLst/>
            </a:prstGeom>
            <a:noFill/>
            <a:ln w="9525">
              <a:noFill/>
              <a:miter lim="800000"/>
              <a:headEnd/>
              <a:tailEnd/>
            </a:ln>
          </p:spPr>
        </p:pic>
        <p:sp>
          <p:nvSpPr>
            <p:cNvPr id="82" name="Rectangle 11">
              <a:extLst>
                <a:ext uri="{FF2B5EF4-FFF2-40B4-BE49-F238E27FC236}">
                  <a16:creationId xmlns:a16="http://schemas.microsoft.com/office/drawing/2014/main" xmlns="" id="{A2BEAA30-F636-4BA2-835D-1B720E82AE6D}"/>
                </a:ext>
              </a:extLst>
            </p:cNvPr>
            <p:cNvSpPr>
              <a:spLocks noChangeArrowheads="1"/>
            </p:cNvSpPr>
            <p:nvPr/>
          </p:nvSpPr>
          <p:spPr bwMode="auto">
            <a:xfrm>
              <a:off x="838200" y="1453911"/>
              <a:ext cx="6096001" cy="71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lvl="7" indent="0" algn="just">
                <a:lnSpc>
                  <a:spcPts val="1900"/>
                </a:lnSpc>
                <a:spcAft>
                  <a:spcPts val="1000"/>
                </a:spcAft>
              </a:pPr>
              <a:r>
                <a:rPr lang="vi-VN" sz="2000" b="1"/>
                <a:t>Yêu cầu về phương pháp dạy học</a:t>
              </a:r>
              <a:endParaRPr lang="en-US" sz="2000" b="1"/>
            </a:p>
          </p:txBody>
        </p:sp>
        <p:sp>
          <p:nvSpPr>
            <p:cNvPr id="83" name="Text Box 22">
              <a:extLst>
                <a:ext uri="{FF2B5EF4-FFF2-40B4-BE49-F238E27FC236}">
                  <a16:creationId xmlns:a16="http://schemas.microsoft.com/office/drawing/2014/main" xmlns="" id="{7450ECEB-C473-4198-9918-F2FDE3E41377}"/>
                </a:ext>
              </a:extLst>
            </p:cNvPr>
            <p:cNvSpPr txBox="1">
              <a:spLocks noChangeArrowheads="1"/>
            </p:cNvSpPr>
            <p:nvPr/>
          </p:nvSpPr>
          <p:spPr bwMode="gray">
            <a:xfrm>
              <a:off x="250460" y="1311133"/>
              <a:ext cx="631230" cy="111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4</a:t>
              </a:r>
            </a:p>
          </p:txBody>
        </p:sp>
      </p:grpSp>
      <p:grpSp>
        <p:nvGrpSpPr>
          <p:cNvPr id="84" name="Group 27">
            <a:extLst>
              <a:ext uri="{FF2B5EF4-FFF2-40B4-BE49-F238E27FC236}">
                <a16:creationId xmlns:a16="http://schemas.microsoft.com/office/drawing/2014/main" xmlns="" id="{054BBEC7-0A5C-4865-A74A-549702299388}"/>
              </a:ext>
            </a:extLst>
          </p:cNvPr>
          <p:cNvGrpSpPr>
            <a:grpSpLocks/>
          </p:cNvGrpSpPr>
          <p:nvPr/>
        </p:nvGrpSpPr>
        <p:grpSpPr bwMode="auto">
          <a:xfrm>
            <a:off x="899687" y="5285019"/>
            <a:ext cx="9233592" cy="523220"/>
            <a:chOff x="568801" y="2347226"/>
            <a:chExt cx="6770356" cy="1117678"/>
          </a:xfrm>
        </p:grpSpPr>
        <p:sp>
          <p:nvSpPr>
            <p:cNvPr id="85" name="AutoShape 5">
              <a:extLst>
                <a:ext uri="{FF2B5EF4-FFF2-40B4-BE49-F238E27FC236}">
                  <a16:creationId xmlns:a16="http://schemas.microsoft.com/office/drawing/2014/main" xmlns="" id="{EE6FEECF-2D89-4D62-8E91-31F67D695E41}"/>
                </a:ext>
              </a:extLst>
            </p:cNvPr>
            <p:cNvSpPr>
              <a:spLocks noChangeArrowheads="1"/>
            </p:cNvSpPr>
            <p:nvPr/>
          </p:nvSpPr>
          <p:spPr bwMode="blackWhite">
            <a:xfrm>
              <a:off x="954088" y="2390776"/>
              <a:ext cx="6385069" cy="990601"/>
            </a:xfrm>
            <a:prstGeom prst="roundRect">
              <a:avLst>
                <a:gd name="adj" fmla="val 9106"/>
              </a:avLst>
            </a:prstGeom>
            <a:blipFill dpi="0" rotWithShape="1">
              <a:blip r:embed="rId3"/>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86" name="Picture 85" descr="YG_circle001">
              <a:extLst>
                <a:ext uri="{FF2B5EF4-FFF2-40B4-BE49-F238E27FC236}">
                  <a16:creationId xmlns:a16="http://schemas.microsoft.com/office/drawing/2014/main" xmlns="" id="{318E10BB-560D-4D1E-B012-F8F92A9F1A9D}"/>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87" name="Text Box 22">
              <a:extLst>
                <a:ext uri="{FF2B5EF4-FFF2-40B4-BE49-F238E27FC236}">
                  <a16:creationId xmlns:a16="http://schemas.microsoft.com/office/drawing/2014/main" xmlns="" id="{7D1E9461-7460-442A-A8E2-56245BD33A02}"/>
                </a:ext>
              </a:extLst>
            </p:cNvPr>
            <p:cNvSpPr txBox="1">
              <a:spLocks noChangeArrowheads="1"/>
            </p:cNvSpPr>
            <p:nvPr/>
          </p:nvSpPr>
          <p:spPr bwMode="gray">
            <a:xfrm>
              <a:off x="568801" y="2347226"/>
              <a:ext cx="762000" cy="111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88" name="Rectangle 19">
              <a:extLst>
                <a:ext uri="{FF2B5EF4-FFF2-40B4-BE49-F238E27FC236}">
                  <a16:creationId xmlns:a16="http://schemas.microsoft.com/office/drawing/2014/main" xmlns="" id="{3F4E7ED6-6897-4FD5-B534-3817BFA1ACF1}"/>
                </a:ext>
              </a:extLst>
            </p:cNvPr>
            <p:cNvSpPr>
              <a:spLocks noChangeArrowheads="1"/>
            </p:cNvSpPr>
            <p:nvPr/>
          </p:nvSpPr>
          <p:spPr bwMode="auto">
            <a:xfrm>
              <a:off x="1144664" y="2520718"/>
              <a:ext cx="5789537" cy="85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000" b="1">
                  <a:ea typeface="Times New Roman" panose="02020603050405020304" pitchFamily="18" charset="0"/>
                  <a:cs typeface="Arial" panose="020B0604020202020204" pitchFamily="34" charset="0"/>
                </a:rPr>
                <a:t>Đánh giá kết quả học tập của học sinh </a:t>
              </a:r>
            </a:p>
          </p:txBody>
        </p:sp>
      </p:grpSp>
    </p:spTree>
    <p:extLst>
      <p:ext uri="{BB962C8B-B14F-4D97-AF65-F5344CB8AC3E}">
        <p14:creationId xmlns:p14="http://schemas.microsoft.com/office/powerpoint/2010/main" val="357121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ipe(left)">
                                      <p:cBhvr>
                                        <p:cTn id="16" dur="500"/>
                                        <p:tgtEl>
                                          <p:spTgt spid="69"/>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wipe(left)">
                                      <p:cBhvr>
                                        <p:cTn id="20" dur="500"/>
                                        <p:tgtEl>
                                          <p:spTgt spid="7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wipe(left)">
                                      <p:cBhvr>
                                        <p:cTn id="24" dur="500"/>
                                        <p:tgtEl>
                                          <p:spTgt spid="79"/>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wipe(left)">
                                      <p:cBhvr>
                                        <p:cTn id="2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22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64" name="Group 25">
            <a:extLst>
              <a:ext uri="{FF2B5EF4-FFF2-40B4-BE49-F238E27FC236}">
                <a16:creationId xmlns:a16="http://schemas.microsoft.com/office/drawing/2014/main" xmlns="" id="{71761D81-052A-4D0D-BD48-0F166BEA557A}"/>
              </a:ext>
            </a:extLst>
          </p:cNvPr>
          <p:cNvGrpSpPr>
            <a:grpSpLocks/>
          </p:cNvGrpSpPr>
          <p:nvPr/>
        </p:nvGrpSpPr>
        <p:grpSpPr bwMode="auto">
          <a:xfrm>
            <a:off x="0" y="1517782"/>
            <a:ext cx="9106594" cy="530572"/>
            <a:chOff x="250460" y="1295400"/>
            <a:chExt cx="7110006" cy="1135493"/>
          </a:xfrm>
        </p:grpSpPr>
        <p:sp>
          <p:nvSpPr>
            <p:cNvPr id="65" name="AutoShape 4">
              <a:extLst>
                <a:ext uri="{FF2B5EF4-FFF2-40B4-BE49-F238E27FC236}">
                  <a16:creationId xmlns:a16="http://schemas.microsoft.com/office/drawing/2014/main" xmlns="" id="{26157AF6-27FB-4402-A80F-F319A49B44FC}"/>
                </a:ext>
              </a:extLst>
            </p:cNvPr>
            <p:cNvSpPr>
              <a:spLocks noChangeArrowheads="1"/>
            </p:cNvSpPr>
            <p:nvPr/>
          </p:nvSpPr>
          <p:spPr bwMode="blackWhite">
            <a:xfrm>
              <a:off x="600556" y="1323975"/>
              <a:ext cx="6759910" cy="990602"/>
            </a:xfrm>
            <a:prstGeom prst="roundRect">
              <a:avLst>
                <a:gd name="adj" fmla="val 9106"/>
              </a:avLst>
            </a:prstGeom>
            <a:solidFill>
              <a:srgbClr val="FFC00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66" name="Picture 65" descr="YG_circle001">
              <a:extLst>
                <a:ext uri="{FF2B5EF4-FFF2-40B4-BE49-F238E27FC236}">
                  <a16:creationId xmlns:a16="http://schemas.microsoft.com/office/drawing/2014/main" xmlns="" id="{EA52EDB4-E0E9-479D-843C-5F238E6EF005}"/>
                </a:ext>
              </a:extLst>
            </p:cNvPr>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304800" y="1295400"/>
              <a:ext cx="533400" cy="1066801"/>
            </a:xfrm>
            <a:prstGeom prst="rect">
              <a:avLst/>
            </a:prstGeom>
            <a:noFill/>
            <a:ln w="9525">
              <a:noFill/>
              <a:miter lim="800000"/>
              <a:headEnd/>
              <a:tailEnd/>
            </a:ln>
          </p:spPr>
        </p:pic>
        <p:sp>
          <p:nvSpPr>
            <p:cNvPr id="67" name="Rectangle 11">
              <a:extLst>
                <a:ext uri="{FF2B5EF4-FFF2-40B4-BE49-F238E27FC236}">
                  <a16:creationId xmlns:a16="http://schemas.microsoft.com/office/drawing/2014/main" xmlns="" id="{27316D5A-B6AE-4A61-BE39-DA93009BBA02}"/>
                </a:ext>
              </a:extLst>
            </p:cNvPr>
            <p:cNvSpPr>
              <a:spLocks noChangeArrowheads="1"/>
            </p:cNvSpPr>
            <p:nvPr/>
          </p:nvSpPr>
          <p:spPr bwMode="auto">
            <a:xfrm>
              <a:off x="838200" y="1452729"/>
              <a:ext cx="6096001" cy="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vi-VN" sz="2000" b="1"/>
                <a:t>Quan điểm biên soạn sách giáo khoa </a:t>
              </a:r>
              <a:r>
                <a:rPr lang="en-US" sz="2000" b="1"/>
                <a:t>Giáo dục thể chất 8 </a:t>
              </a:r>
              <a:endParaRPr lang="en-US" altLang="zh-CN" sz="2000" b="1"/>
            </a:p>
          </p:txBody>
        </p:sp>
        <p:sp>
          <p:nvSpPr>
            <p:cNvPr id="68" name="Text Box 22">
              <a:extLst>
                <a:ext uri="{FF2B5EF4-FFF2-40B4-BE49-F238E27FC236}">
                  <a16:creationId xmlns:a16="http://schemas.microsoft.com/office/drawing/2014/main" xmlns="" id="{8C33055A-5C29-49E2-B68E-A5C9845CE3F0}"/>
                </a:ext>
              </a:extLst>
            </p:cNvPr>
            <p:cNvSpPr txBox="1">
              <a:spLocks noChangeArrowheads="1"/>
            </p:cNvSpPr>
            <p:nvPr/>
          </p:nvSpPr>
          <p:spPr bwMode="gray">
            <a:xfrm>
              <a:off x="250460" y="1311134"/>
              <a:ext cx="631230" cy="111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1</a:t>
              </a:r>
            </a:p>
          </p:txBody>
        </p:sp>
      </p:grpSp>
      <p:sp>
        <p:nvSpPr>
          <p:cNvPr id="29" name="Rectangle 3">
            <a:extLst>
              <a:ext uri="{FF2B5EF4-FFF2-40B4-BE49-F238E27FC236}">
                <a16:creationId xmlns:a16="http://schemas.microsoft.com/office/drawing/2014/main" xmlns="" id="{C7F9904D-6B1A-4513-95CC-EC64613E5E17}"/>
              </a:ext>
            </a:extLst>
          </p:cNvPr>
          <p:cNvSpPr txBox="1">
            <a:spLocks noChangeArrowheads="1"/>
          </p:cNvSpPr>
          <p:nvPr/>
        </p:nvSpPr>
        <p:spPr bwMode="auto">
          <a:xfrm>
            <a:off x="307014" y="2165565"/>
            <a:ext cx="11648765" cy="4473575"/>
          </a:xfrm>
          <a:prstGeom prst="rect">
            <a:avLst/>
          </a:prstGeom>
          <a:noFill/>
          <a:ln>
            <a:noFill/>
          </a:ln>
        </p:spPr>
        <p:txBody>
          <a:bodyPr/>
          <a:lstStyle>
            <a:lvl1pPr marL="342900" indent="-539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defTabSz="768350" eaLnBrk="1" hangingPunct="1">
              <a:lnSpc>
                <a:spcPct val="150000"/>
              </a:lnSpc>
              <a:spcBef>
                <a:spcPts val="1200"/>
              </a:spcBef>
              <a:buClr>
                <a:schemeClr val="hlink"/>
              </a:buClr>
              <a:defRPr/>
            </a:pPr>
            <a:r>
              <a:rPr lang="en-US" sz="2000" b="1">
                <a:solidFill>
                  <a:srgbClr val="C00000"/>
                </a:solidFill>
                <a:cs typeface="Arial" panose="020B0604020202020204" pitchFamily="34" charset="0"/>
              </a:rPr>
              <a:t>	Bám sát Quan điểm xây dựng Chương trình GDTC</a:t>
            </a:r>
            <a:r>
              <a:rPr lang="vi-VN" sz="2000" b="1">
                <a:solidFill>
                  <a:srgbClr val="C00000"/>
                </a:solidFill>
                <a:cs typeface="Arial" panose="020B0604020202020204" pitchFamily="34" charset="0"/>
              </a:rPr>
              <a:t> năm 2018</a:t>
            </a:r>
            <a:r>
              <a:rPr lang="en-US" sz="2000" b="1">
                <a:solidFill>
                  <a:srgbClr val="C00000"/>
                </a:solidFill>
                <a:cs typeface="Arial" panose="020B0604020202020204" pitchFamily="34" charset="0"/>
              </a:rPr>
              <a:t> của Bộ GD&amp;ĐT</a:t>
            </a:r>
          </a:p>
          <a:p>
            <a:pPr marL="396875" indent="-285750" algn="just" defTabSz="768350" eaLnBrk="1" hangingPunct="1">
              <a:lnSpc>
                <a:spcPct val="150000"/>
              </a:lnSpc>
              <a:spcBef>
                <a:spcPts val="1200"/>
              </a:spcBef>
              <a:buClr>
                <a:schemeClr val="hlink"/>
              </a:buClr>
              <a:buFont typeface="Wingdings" panose="05000000000000000000" pitchFamily="2" charset="2"/>
              <a:buChar char="Ø"/>
              <a:defRPr/>
            </a:pPr>
            <a:r>
              <a:rPr lang="en-US" sz="2000" b="1">
                <a:solidFill>
                  <a:srgbClr val="008000"/>
                </a:solidFill>
                <a:effectLst>
                  <a:outerShdw blurRad="38100" dist="38100" dir="2700000" algn="tl">
                    <a:srgbClr val="000000">
                      <a:alpha val="43137"/>
                    </a:srgbClr>
                  </a:outerShdw>
                </a:effectLst>
                <a:cs typeface="Arial" panose="020B0604020202020204" pitchFamily="34" charset="0"/>
              </a:rPr>
              <a:t>Dựa trên nền tảng lý luận, thực tiễn, khoa học sư phạm và khoa học về TDTT; </a:t>
            </a:r>
          </a:p>
          <a:p>
            <a:pPr marL="396875" indent="-285750" algn="just" defTabSz="768350" eaLnBrk="1" hangingPunct="1">
              <a:lnSpc>
                <a:spcPct val="150000"/>
              </a:lnSpc>
              <a:spcBef>
                <a:spcPts val="1200"/>
              </a:spcBef>
              <a:buClr>
                <a:schemeClr val="hlink"/>
              </a:buClr>
              <a:buFont typeface="Wingdings" panose="05000000000000000000" pitchFamily="2" charset="2"/>
              <a:buChar char="Ø"/>
              <a:defRPr/>
            </a:pPr>
            <a:r>
              <a:rPr lang="en-US" sz="2000" b="1">
                <a:solidFill>
                  <a:srgbClr val="008000"/>
                </a:solidFill>
                <a:effectLst>
                  <a:outerShdw blurRad="38100" dist="38100" dir="2700000" algn="tl">
                    <a:srgbClr val="000000">
                      <a:alpha val="43137"/>
                    </a:srgbClr>
                  </a:outerShdw>
                </a:effectLst>
                <a:cs typeface="Arial" panose="020B0604020202020204" pitchFamily="34" charset="0"/>
              </a:rPr>
              <a:t>Nội dung phù hợp với đặc điểm lứa tuổi, tâm sinh lý học sinh lớp 8;</a:t>
            </a:r>
          </a:p>
          <a:p>
            <a:pPr marL="396875" indent="-285750" algn="just" defTabSz="768350" eaLnBrk="1" hangingPunct="1">
              <a:lnSpc>
                <a:spcPct val="150000"/>
              </a:lnSpc>
              <a:spcBef>
                <a:spcPts val="1200"/>
              </a:spcBef>
              <a:buClr>
                <a:schemeClr val="hlink"/>
              </a:buClr>
              <a:buFont typeface="Wingdings" panose="05000000000000000000" pitchFamily="2" charset="2"/>
              <a:buChar char="Ø"/>
              <a:defRPr/>
            </a:pPr>
            <a:r>
              <a:rPr lang="en-US" sz="2000" b="1">
                <a:solidFill>
                  <a:srgbClr val="008000"/>
                </a:solidFill>
                <a:effectLst>
                  <a:outerShdw blurRad="38100" dist="38100" dir="2700000" algn="tl">
                    <a:srgbClr val="000000">
                      <a:alpha val="43137"/>
                    </a:srgbClr>
                  </a:outerShdw>
                </a:effectLst>
                <a:cs typeface="Arial" panose="020B0604020202020204" pitchFamily="34" charset="0"/>
              </a:rPr>
              <a:t>Nội dung, hình thức </a:t>
            </a:r>
            <a:r>
              <a:rPr lang="en-US" sz="2000" b="1">
                <a:solidFill>
                  <a:srgbClr val="C00000"/>
                </a:solidFill>
                <a:effectLst>
                  <a:outerShdw blurRad="38100" dist="38100" dir="2700000" algn="tl">
                    <a:srgbClr val="000000">
                      <a:alpha val="43137"/>
                    </a:srgbClr>
                  </a:outerShdw>
                </a:effectLst>
                <a:cs typeface="Arial" panose="020B0604020202020204" pitchFamily="34" charset="0"/>
              </a:rPr>
              <a:t>mang tính gợi mở</a:t>
            </a:r>
            <a:r>
              <a:rPr lang="en-US" sz="2000" b="1">
                <a:solidFill>
                  <a:srgbClr val="008000"/>
                </a:solidFill>
                <a:effectLst>
                  <a:outerShdw blurRad="38100" dist="38100" dir="2700000" algn="tl">
                    <a:srgbClr val="000000">
                      <a:alpha val="43137"/>
                    </a:srgbClr>
                  </a:outerShdw>
                </a:effectLst>
                <a:cs typeface="Arial" panose="020B0604020202020204" pitchFamily="34" charset="0"/>
              </a:rPr>
              <a:t>, tạo điều kiện để giáo viên và học sinh </a:t>
            </a:r>
            <a:r>
              <a:rPr lang="en-US" sz="2000" b="1">
                <a:solidFill>
                  <a:srgbClr val="C00000"/>
                </a:solidFill>
                <a:effectLst>
                  <a:outerShdw blurRad="38100" dist="38100" dir="2700000" algn="tl">
                    <a:srgbClr val="000000">
                      <a:alpha val="43137"/>
                    </a:srgbClr>
                  </a:outerShdw>
                </a:effectLst>
                <a:cs typeface="Arial" panose="020B0604020202020204" pitchFamily="34" charset="0"/>
              </a:rPr>
              <a:t>sáng tạo</a:t>
            </a:r>
            <a:r>
              <a:rPr lang="en-US" sz="2000" b="1">
                <a:solidFill>
                  <a:srgbClr val="008000"/>
                </a:solidFill>
                <a:effectLst>
                  <a:outerShdw blurRad="38100" dist="38100" dir="2700000" algn="tl">
                    <a:srgbClr val="000000">
                      <a:alpha val="43137"/>
                    </a:srgbClr>
                  </a:outerShdw>
                </a:effectLst>
                <a:cs typeface="Arial" panose="020B0604020202020204" pitchFamily="34" charset="0"/>
              </a:rPr>
              <a:t>, lựa chọn trong quá trình giảng dạy và học tập;</a:t>
            </a:r>
          </a:p>
          <a:p>
            <a:pPr marL="396875" indent="-285750" algn="just" defTabSz="768350" eaLnBrk="1" hangingPunct="1">
              <a:lnSpc>
                <a:spcPct val="150000"/>
              </a:lnSpc>
              <a:spcBef>
                <a:spcPts val="1200"/>
              </a:spcBef>
              <a:buClr>
                <a:schemeClr val="hlink"/>
              </a:buClr>
              <a:buFont typeface="Wingdings" panose="05000000000000000000" pitchFamily="2" charset="2"/>
              <a:buChar char="Ø"/>
              <a:defRPr/>
            </a:pPr>
            <a:r>
              <a:rPr lang="en-US" altLang="zh-CN" sz="2000" b="1">
                <a:solidFill>
                  <a:srgbClr val="008000"/>
                </a:solidFill>
                <a:effectLst>
                  <a:outerShdw blurRad="38100" dist="38100" dir="2700000" algn="tl">
                    <a:srgbClr val="000000">
                      <a:alpha val="43137"/>
                    </a:srgbClr>
                  </a:outerShdw>
                </a:effectLst>
                <a:cs typeface="Arial" panose="020B0604020202020204" pitchFamily="34" charset="0"/>
              </a:rPr>
              <a:t>Cấu trúc trình bày sách đảm bảo tính khoa học, sáng tạo, phù hợp với quan điểm xây dựng chương trình và đáp ứng các yêu cầu quy định của Bộ GD&amp;ĐT.</a:t>
            </a:r>
          </a:p>
        </p:txBody>
      </p:sp>
    </p:spTree>
    <p:extLst>
      <p:ext uri="{BB962C8B-B14F-4D97-AF65-F5344CB8AC3E}">
        <p14:creationId xmlns:p14="http://schemas.microsoft.com/office/powerpoint/2010/main" val="386887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4"/>
                                        </p:tgtEl>
                                      </p:cBhvr>
                                    </p:animEffect>
                                    <p:animScale>
                                      <p:cBhvr>
                                        <p:cTn id="7" dur="250" autoRev="1" fill="hold"/>
                                        <p:tgtEl>
                                          <p:spTgt spid="64"/>
                                        </p:tgtEl>
                                      </p:cBhvr>
                                      <p:by x="105000" y="105000"/>
                                    </p:animScale>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11" dur="500"/>
                                        <p:tgtEl>
                                          <p:spTgt spid="2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16" dur="500"/>
                                        <p:tgtEl>
                                          <p:spTgt spid="2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21" dur="500"/>
                                        <p:tgtEl>
                                          <p:spTgt spid="29">
                                            <p:txEl>
                                              <p:pRg st="2" end="2"/>
                                            </p:txEl>
                                          </p:spTgt>
                                        </p:tgtEl>
                                      </p:cBhvr>
                                    </p:animEffect>
                                  </p:childTnLst>
                                </p:cTn>
                              </p:par>
                              <p:par>
                                <p:cTn id="22" presetID="30" presetClass="emph" presetSubtype="0" fill="hold" nodeType="withEffect">
                                  <p:stCondLst>
                                    <p:cond delay="0"/>
                                  </p:stCondLst>
                                  <p:childTnLst>
                                    <p:animClr clrSpc="hsl" dir="cw">
                                      <p:cBhvr override="childStyle">
                                        <p:cTn id="23" dur="500" fill="hold"/>
                                        <p:tgtEl>
                                          <p:spTgt spid="29">
                                            <p:txEl>
                                              <p:pRg st="1" end="1"/>
                                            </p:txEl>
                                          </p:spTgt>
                                        </p:tgtEl>
                                        <p:attrNameLst>
                                          <p:attrName>style.color</p:attrName>
                                        </p:attrNameLst>
                                      </p:cBhvr>
                                      <p:by>
                                        <p:hsl h="0" s="12549" l="25098"/>
                                      </p:by>
                                    </p:animClr>
                                    <p:animClr clrSpc="hsl" dir="cw">
                                      <p:cBhvr>
                                        <p:cTn id="24" dur="500" fill="hold"/>
                                        <p:tgtEl>
                                          <p:spTgt spid="29">
                                            <p:txEl>
                                              <p:pRg st="1" end="1"/>
                                            </p:txEl>
                                          </p:spTgt>
                                        </p:tgtEl>
                                        <p:attrNameLst>
                                          <p:attrName>fillcolor</p:attrName>
                                        </p:attrNameLst>
                                      </p:cBhvr>
                                      <p:by>
                                        <p:hsl h="0" s="12549" l="25098"/>
                                      </p:by>
                                    </p:animClr>
                                    <p:animClr clrSpc="hsl" dir="cw">
                                      <p:cBhvr>
                                        <p:cTn id="25" dur="500" fill="hold"/>
                                        <p:tgtEl>
                                          <p:spTgt spid="29">
                                            <p:txEl>
                                              <p:pRg st="1" end="1"/>
                                            </p:txEl>
                                          </p:spTgt>
                                        </p:tgtEl>
                                        <p:attrNameLst>
                                          <p:attrName>stroke.color</p:attrName>
                                        </p:attrNameLst>
                                      </p:cBhvr>
                                      <p:by>
                                        <p:hsl h="0" s="12549" l="25098"/>
                                      </p:by>
                                    </p:animClr>
                                    <p:set>
                                      <p:cBhvr>
                                        <p:cTn id="26" dur="500" fill="hold"/>
                                        <p:tgtEl>
                                          <p:spTgt spid="29">
                                            <p:txEl>
                                              <p:pRg st="1" end="1"/>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9">
                                            <p:txEl>
                                              <p:pRg st="3" end="3"/>
                                            </p:txEl>
                                          </p:spTgt>
                                        </p:tgtEl>
                                        <p:attrNameLst>
                                          <p:attrName>style.visibility</p:attrName>
                                        </p:attrNameLst>
                                      </p:cBhvr>
                                      <p:to>
                                        <p:strVal val="visible"/>
                                      </p:to>
                                    </p:set>
                                    <p:animEffect transition="in" filter="randombar(horizontal)">
                                      <p:cBhvr>
                                        <p:cTn id="31" dur="500"/>
                                        <p:tgtEl>
                                          <p:spTgt spid="29">
                                            <p:txEl>
                                              <p:pRg st="3" end="3"/>
                                            </p:txEl>
                                          </p:spTgt>
                                        </p:tgtEl>
                                      </p:cBhvr>
                                    </p:animEffect>
                                  </p:childTnLst>
                                </p:cTn>
                              </p:par>
                              <p:par>
                                <p:cTn id="32" presetID="30" presetClass="emph" presetSubtype="0" fill="hold" nodeType="withEffect">
                                  <p:stCondLst>
                                    <p:cond delay="0"/>
                                  </p:stCondLst>
                                  <p:childTnLst>
                                    <p:animClr clrSpc="hsl" dir="cw">
                                      <p:cBhvr override="childStyle">
                                        <p:cTn id="33" dur="500" fill="hold"/>
                                        <p:tgtEl>
                                          <p:spTgt spid="29">
                                            <p:txEl>
                                              <p:pRg st="2" end="2"/>
                                            </p:txEl>
                                          </p:spTgt>
                                        </p:tgtEl>
                                        <p:attrNameLst>
                                          <p:attrName>style.color</p:attrName>
                                        </p:attrNameLst>
                                      </p:cBhvr>
                                      <p:by>
                                        <p:hsl h="0" s="12549" l="25098"/>
                                      </p:by>
                                    </p:animClr>
                                    <p:animClr clrSpc="hsl" dir="cw">
                                      <p:cBhvr>
                                        <p:cTn id="34" dur="500" fill="hold"/>
                                        <p:tgtEl>
                                          <p:spTgt spid="29">
                                            <p:txEl>
                                              <p:pRg st="2" end="2"/>
                                            </p:txEl>
                                          </p:spTgt>
                                        </p:tgtEl>
                                        <p:attrNameLst>
                                          <p:attrName>fillcolor</p:attrName>
                                        </p:attrNameLst>
                                      </p:cBhvr>
                                      <p:by>
                                        <p:hsl h="0" s="12549" l="25098"/>
                                      </p:by>
                                    </p:animClr>
                                    <p:animClr clrSpc="hsl" dir="cw">
                                      <p:cBhvr>
                                        <p:cTn id="35" dur="500" fill="hold"/>
                                        <p:tgtEl>
                                          <p:spTgt spid="29">
                                            <p:txEl>
                                              <p:pRg st="2" end="2"/>
                                            </p:txEl>
                                          </p:spTgt>
                                        </p:tgtEl>
                                        <p:attrNameLst>
                                          <p:attrName>stroke.color</p:attrName>
                                        </p:attrNameLst>
                                      </p:cBhvr>
                                      <p:by>
                                        <p:hsl h="0" s="12549" l="25098"/>
                                      </p:by>
                                    </p:animClr>
                                    <p:set>
                                      <p:cBhvr>
                                        <p:cTn id="36" dur="500" fill="hold"/>
                                        <p:tgtEl>
                                          <p:spTgt spid="29">
                                            <p:txEl>
                                              <p:pRg st="2" end="2"/>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9">
                                            <p:txEl>
                                              <p:pRg st="4" end="4"/>
                                            </p:txEl>
                                          </p:spTgt>
                                        </p:tgtEl>
                                        <p:attrNameLst>
                                          <p:attrName>style.visibility</p:attrName>
                                        </p:attrNameLst>
                                      </p:cBhvr>
                                      <p:to>
                                        <p:strVal val="visible"/>
                                      </p:to>
                                    </p:set>
                                    <p:animEffect transition="in" filter="randombar(horizontal)">
                                      <p:cBhvr>
                                        <p:cTn id="41" dur="500"/>
                                        <p:tgtEl>
                                          <p:spTgt spid="29">
                                            <p:txEl>
                                              <p:pRg st="4" end="4"/>
                                            </p:txEl>
                                          </p:spTgt>
                                        </p:tgtEl>
                                      </p:cBhvr>
                                    </p:animEffect>
                                  </p:childTnLst>
                                </p:cTn>
                              </p:par>
                              <p:par>
                                <p:cTn id="42" presetID="30" presetClass="emph" presetSubtype="0" fill="hold" nodeType="withEffect">
                                  <p:stCondLst>
                                    <p:cond delay="0"/>
                                  </p:stCondLst>
                                  <p:childTnLst>
                                    <p:animClr clrSpc="hsl" dir="cw">
                                      <p:cBhvr override="childStyle">
                                        <p:cTn id="43" dur="500" fill="hold"/>
                                        <p:tgtEl>
                                          <p:spTgt spid="29">
                                            <p:txEl>
                                              <p:pRg st="3" end="3"/>
                                            </p:txEl>
                                          </p:spTgt>
                                        </p:tgtEl>
                                        <p:attrNameLst>
                                          <p:attrName>style.color</p:attrName>
                                        </p:attrNameLst>
                                      </p:cBhvr>
                                      <p:by>
                                        <p:hsl h="0" s="12549" l="25098"/>
                                      </p:by>
                                    </p:animClr>
                                    <p:animClr clrSpc="hsl" dir="cw">
                                      <p:cBhvr>
                                        <p:cTn id="44" dur="500" fill="hold"/>
                                        <p:tgtEl>
                                          <p:spTgt spid="29">
                                            <p:txEl>
                                              <p:pRg st="3" end="3"/>
                                            </p:txEl>
                                          </p:spTgt>
                                        </p:tgtEl>
                                        <p:attrNameLst>
                                          <p:attrName>fillcolor</p:attrName>
                                        </p:attrNameLst>
                                      </p:cBhvr>
                                      <p:by>
                                        <p:hsl h="0" s="12549" l="25098"/>
                                      </p:by>
                                    </p:animClr>
                                    <p:animClr clrSpc="hsl" dir="cw">
                                      <p:cBhvr>
                                        <p:cTn id="45" dur="500" fill="hold"/>
                                        <p:tgtEl>
                                          <p:spTgt spid="29">
                                            <p:txEl>
                                              <p:pRg st="3" end="3"/>
                                            </p:txEl>
                                          </p:spTgt>
                                        </p:tgtEl>
                                        <p:attrNameLst>
                                          <p:attrName>stroke.color</p:attrName>
                                        </p:attrNameLst>
                                      </p:cBhvr>
                                      <p:by>
                                        <p:hsl h="0" s="12549" l="25098"/>
                                      </p:by>
                                    </p:animClr>
                                    <p:set>
                                      <p:cBhvr>
                                        <p:cTn id="46" dur="500" fill="hold"/>
                                        <p:tgtEl>
                                          <p:spTgt spid="29">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23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72204"/>
            <a:ext cx="11884796" cy="537700"/>
            <a:chOff x="568801" y="2316292"/>
            <a:chExt cx="7793690" cy="1148610"/>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413489"/>
              <a:ext cx="7383661" cy="990603"/>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2</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316292"/>
              <a:ext cx="7212890" cy="111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800" b="1"/>
                <a:t>Đ</a:t>
              </a:r>
              <a:r>
                <a:rPr lang="vi-VN" sz="2800" b="1"/>
                <a:t>ặc điểm nổi bật của cuốn sách giáo khoa </a:t>
              </a:r>
              <a:r>
                <a:rPr lang="en-US" sz="2800" b="1"/>
                <a:t>Giáo dục thể chất 8</a:t>
              </a:r>
              <a:endParaRPr lang="en-US" altLang="zh-CN" sz="2800" b="1"/>
            </a:p>
          </p:txBody>
        </p:sp>
      </p:grpSp>
      <p:sp>
        <p:nvSpPr>
          <p:cNvPr id="51" name="TextBox 50">
            <a:extLst>
              <a:ext uri="{FF2B5EF4-FFF2-40B4-BE49-F238E27FC236}">
                <a16:creationId xmlns:a16="http://schemas.microsoft.com/office/drawing/2014/main" xmlns="" id="{28F9F05F-9F3E-476E-896E-D5EA98F8C15E}"/>
              </a:ext>
            </a:extLst>
          </p:cNvPr>
          <p:cNvSpPr txBox="1"/>
          <p:nvPr/>
        </p:nvSpPr>
        <p:spPr>
          <a:xfrm>
            <a:off x="1075285" y="2245796"/>
            <a:ext cx="10041429" cy="4115357"/>
          </a:xfrm>
          <a:prstGeom prst="rect">
            <a:avLst/>
          </a:prstGeom>
          <a:noFill/>
        </p:spPr>
        <p:txBody>
          <a:bodyPr wrap="square">
            <a:spAutoFit/>
          </a:bodyPr>
          <a:lstStyle/>
          <a:p>
            <a:pPr marL="342900" indent="-342900" algn="just" eaLnBrk="1" hangingPunct="1">
              <a:lnSpc>
                <a:spcPts val="3500"/>
              </a:lnSpc>
              <a:spcBef>
                <a:spcPct val="50000"/>
              </a:spcBef>
              <a:buClr>
                <a:srgbClr val="1F3F5F"/>
              </a:buClr>
              <a:buFont typeface="Wingdings" panose="05000000000000000000" pitchFamily="2" charset="2"/>
              <a:buChar char="Ø"/>
            </a:pPr>
            <a:r>
              <a:rPr lang="vi-VN" altLang="zh-CN" sz="2400" b="1">
                <a:solidFill>
                  <a:srgbClr val="0000CC"/>
                </a:solidFill>
                <a:latin typeface="Arial" panose="020B0604020202020204" pitchFamily="34" charset="0"/>
                <a:cs typeface="Arial" panose="020B0604020202020204" pitchFamily="34" charset="0"/>
              </a:rPr>
              <a:t>Cấu trúc đảm bảo </a:t>
            </a:r>
            <a:r>
              <a:rPr lang="en-US" altLang="zh-CN" sz="2400" b="1">
                <a:solidFill>
                  <a:srgbClr val="C00000"/>
                </a:solidFill>
                <a:latin typeface="Arial" panose="020B0604020202020204" pitchFamily="34" charset="0"/>
                <a:cs typeface="Arial" panose="020B0604020202020204" pitchFamily="34" charset="0"/>
              </a:rPr>
              <a:t>tính khoa học, logic và rõ ràng</a:t>
            </a:r>
          </a:p>
          <a:p>
            <a:pPr marL="342900" indent="-342900" algn="just">
              <a:lnSpc>
                <a:spcPts val="3500"/>
              </a:lnSpc>
              <a:spcBef>
                <a:spcPct val="50000"/>
              </a:spcBef>
              <a:buClr>
                <a:srgbClr val="1F3F5F"/>
              </a:buClr>
              <a:buFont typeface="Wingdings" panose="05000000000000000000" pitchFamily="2" charset="2"/>
              <a:buChar char="Ø"/>
            </a:pPr>
            <a:r>
              <a:rPr lang="en-US" altLang="zh-CN" sz="2400" b="1">
                <a:solidFill>
                  <a:srgbClr val="0000CC"/>
                </a:solidFill>
                <a:latin typeface="Arial" panose="020B0604020202020204" pitchFamily="34" charset="0"/>
                <a:cs typeface="Arial" panose="020B0604020202020204" pitchFamily="34" charset="0"/>
              </a:rPr>
              <a:t>Nội dung viết theo hướng phát </a:t>
            </a:r>
            <a:r>
              <a:rPr lang="en-US" altLang="zh-CN" sz="2400" b="1">
                <a:solidFill>
                  <a:srgbClr val="C00000"/>
                </a:solidFill>
                <a:latin typeface="Arial" panose="020B0604020202020204" pitchFamily="34" charset="0"/>
                <a:cs typeface="Arial" panose="020B0604020202020204" pitchFamily="34" charset="0"/>
              </a:rPr>
              <a:t>triển phẩm chất và năng lực </a:t>
            </a:r>
          </a:p>
          <a:p>
            <a:pPr marL="342900" indent="-342900" algn="just">
              <a:lnSpc>
                <a:spcPts val="3500"/>
              </a:lnSpc>
              <a:spcBef>
                <a:spcPct val="50000"/>
              </a:spcBef>
              <a:buClr>
                <a:srgbClr val="1F3F5F"/>
              </a:buClr>
              <a:buFont typeface="Wingdings" panose="05000000000000000000" pitchFamily="2" charset="2"/>
              <a:buChar char="Ø"/>
            </a:pPr>
            <a:r>
              <a:rPr lang="en-US" altLang="zh-CN" sz="2400" b="1">
                <a:solidFill>
                  <a:srgbClr val="0000CC"/>
                </a:solidFill>
                <a:latin typeface="Arial" panose="020B0604020202020204" pitchFamily="34" charset="0"/>
                <a:cs typeface="Arial" panose="020B0604020202020204" pitchFamily="34" charset="0"/>
              </a:rPr>
              <a:t>Kiến thức giới thiệu theo hướng </a:t>
            </a:r>
            <a:r>
              <a:rPr lang="en-US" altLang="zh-CN" sz="2400" b="1">
                <a:solidFill>
                  <a:srgbClr val="C00000"/>
                </a:solidFill>
                <a:latin typeface="Arial" panose="020B0604020202020204" pitchFamily="34" charset="0"/>
                <a:cs typeface="Arial" panose="020B0604020202020204" pitchFamily="34" charset="0"/>
              </a:rPr>
              <a:t>gợi mở, phát huy tính chủ động, sáng tạo</a:t>
            </a:r>
            <a:r>
              <a:rPr lang="en-US" altLang="zh-CN" sz="2400" b="1">
                <a:solidFill>
                  <a:srgbClr val="0000CC"/>
                </a:solidFill>
                <a:latin typeface="Arial" panose="020B0604020202020204" pitchFamily="34" charset="0"/>
                <a:cs typeface="Arial" panose="020B0604020202020204" pitchFamily="34" charset="0"/>
              </a:rPr>
              <a:t> của cả giáo viên và học sinh</a:t>
            </a:r>
          </a:p>
          <a:p>
            <a:pPr marL="342900" indent="-342900" algn="just">
              <a:lnSpc>
                <a:spcPts val="3500"/>
              </a:lnSpc>
              <a:spcBef>
                <a:spcPct val="50000"/>
              </a:spcBef>
              <a:buClr>
                <a:srgbClr val="1F3F5F"/>
              </a:buClr>
              <a:buFont typeface="Wingdings" panose="05000000000000000000" pitchFamily="2" charset="2"/>
              <a:buChar char="Ø"/>
            </a:pPr>
            <a:r>
              <a:rPr lang="en-US" altLang="zh-CN" sz="2400" b="1">
                <a:solidFill>
                  <a:srgbClr val="0000CC"/>
                </a:solidFill>
                <a:latin typeface="Arial" panose="020B0604020202020204" pitchFamily="34" charset="0"/>
                <a:cs typeface="Arial" panose="020B0604020202020204" pitchFamily="34" charset="0"/>
              </a:rPr>
              <a:t>Nội dung thể hiện rõ yêu cầu </a:t>
            </a:r>
            <a:r>
              <a:rPr lang="en-US" altLang="zh-CN" sz="2400" b="1">
                <a:solidFill>
                  <a:srgbClr val="C00000"/>
                </a:solidFill>
                <a:latin typeface="Arial" panose="020B0604020202020204" pitchFamily="34" charset="0"/>
                <a:cs typeface="Arial" panose="020B0604020202020204" pitchFamily="34" charset="0"/>
              </a:rPr>
              <a:t>tích hợp và phân hoá</a:t>
            </a:r>
          </a:p>
          <a:p>
            <a:pPr marL="342900" indent="-342900" algn="just">
              <a:lnSpc>
                <a:spcPts val="3500"/>
              </a:lnSpc>
              <a:spcBef>
                <a:spcPct val="50000"/>
              </a:spcBef>
              <a:buClr>
                <a:srgbClr val="1F3F5F"/>
              </a:buClr>
              <a:buFont typeface="Wingdings" panose="05000000000000000000" pitchFamily="2" charset="2"/>
              <a:buChar char="Ø"/>
            </a:pPr>
            <a:r>
              <a:rPr lang="en-US" altLang="zh-CN" sz="2400" b="1">
                <a:solidFill>
                  <a:srgbClr val="0000CC"/>
                </a:solidFill>
                <a:latin typeface="Arial" panose="020B0604020202020204" pitchFamily="34" charset="0"/>
                <a:cs typeface="Arial" panose="020B0604020202020204" pitchFamily="34" charset="0"/>
              </a:rPr>
              <a:t>Các chủ đề, nội dung đảm bảo yêu cầu về </a:t>
            </a:r>
            <a:r>
              <a:rPr lang="en-US" altLang="zh-CN" sz="2400" b="1">
                <a:solidFill>
                  <a:srgbClr val="C00000"/>
                </a:solidFill>
                <a:latin typeface="Arial" panose="020B0604020202020204" pitchFamily="34" charset="0"/>
                <a:cs typeface="Arial" panose="020B0604020202020204" pitchFamily="34" charset="0"/>
              </a:rPr>
              <a:t>đổi mới trong đánh giá</a:t>
            </a:r>
          </a:p>
          <a:p>
            <a:pPr marL="342900" indent="-342900" algn="just">
              <a:lnSpc>
                <a:spcPts val="3500"/>
              </a:lnSpc>
              <a:spcBef>
                <a:spcPct val="50000"/>
              </a:spcBef>
              <a:buClr>
                <a:srgbClr val="1F3F5F"/>
              </a:buClr>
              <a:buFont typeface="Wingdings" panose="05000000000000000000" pitchFamily="2" charset="2"/>
              <a:buChar char="Ø"/>
            </a:pPr>
            <a:r>
              <a:rPr lang="en-US" altLang="zh-CN" sz="2400" b="1">
                <a:solidFill>
                  <a:srgbClr val="0000CC"/>
                </a:solidFill>
                <a:latin typeface="Arial" panose="020B0604020202020204" pitchFamily="34" charset="0"/>
                <a:cs typeface="Arial" panose="020B0604020202020204" pitchFamily="34" charset="0"/>
              </a:rPr>
              <a:t>Hình thức trình bày </a:t>
            </a:r>
            <a:r>
              <a:rPr lang="en-US" altLang="zh-CN" sz="2400" b="1">
                <a:solidFill>
                  <a:srgbClr val="C00000"/>
                </a:solidFill>
                <a:latin typeface="Arial" panose="020B0604020202020204" pitchFamily="34" charset="0"/>
                <a:cs typeface="Arial" panose="020B0604020202020204" pitchFamily="34" charset="0"/>
              </a:rPr>
              <a:t>đẹp, cân đối, khoa học và phù hợp</a:t>
            </a:r>
          </a:p>
        </p:txBody>
      </p:sp>
    </p:spTree>
    <p:extLst>
      <p:ext uri="{BB962C8B-B14F-4D97-AF65-F5344CB8AC3E}">
        <p14:creationId xmlns:p14="http://schemas.microsoft.com/office/powerpoint/2010/main" val="1263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6" dur="500"/>
                                        <p:tgtEl>
                                          <p:spTgt spid="51">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0" dur="500"/>
                                        <p:tgtEl>
                                          <p:spTgt spid="51">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1">
                                            <p:txEl>
                                              <p:pRg st="3" end="3"/>
                                            </p:txEl>
                                          </p:spTgt>
                                        </p:tgtEl>
                                        <p:attrNameLst>
                                          <p:attrName>style.visibility</p:attrName>
                                        </p:attrNameLst>
                                      </p:cBhvr>
                                      <p:to>
                                        <p:strVal val="visible"/>
                                      </p:to>
                                    </p:set>
                                    <p:animEffect transition="in" filter="randombar(horizontal)">
                                      <p:cBhvr>
                                        <p:cTn id="24" dur="500"/>
                                        <p:tgtEl>
                                          <p:spTgt spid="51">
                                            <p:txEl>
                                              <p:pRg st="3" end="3"/>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51">
                                            <p:txEl>
                                              <p:pRg st="4" end="4"/>
                                            </p:txEl>
                                          </p:spTgt>
                                        </p:tgtEl>
                                        <p:attrNameLst>
                                          <p:attrName>style.visibility</p:attrName>
                                        </p:attrNameLst>
                                      </p:cBhvr>
                                      <p:to>
                                        <p:strVal val="visible"/>
                                      </p:to>
                                    </p:set>
                                    <p:animEffect transition="in" filter="randombar(horizontal)">
                                      <p:cBhvr>
                                        <p:cTn id="28" dur="500"/>
                                        <p:tgtEl>
                                          <p:spTgt spid="51">
                                            <p:txEl>
                                              <p:pRg st="4" end="4"/>
                                            </p:txEl>
                                          </p:spTgt>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51">
                                            <p:txEl>
                                              <p:pRg st="5" end="5"/>
                                            </p:txEl>
                                          </p:spTgt>
                                        </p:tgtEl>
                                        <p:attrNameLst>
                                          <p:attrName>style.visibility</p:attrName>
                                        </p:attrNameLst>
                                      </p:cBhvr>
                                      <p:to>
                                        <p:strVal val="visible"/>
                                      </p:to>
                                    </p:set>
                                    <p:animEffect transition="in" filter="randombar(horizontal)">
                                      <p:cBhvr>
                                        <p:cTn id="32" dur="500"/>
                                        <p:tgtEl>
                                          <p:spTgt spid="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50065"/>
            <a:ext cx="10682778" cy="903191"/>
            <a:chOff x="685396" y="1567586"/>
            <a:chExt cx="10682778" cy="903191"/>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Barlow Condensed Medium" panose="00000606000000000000" pitchFamily="2" charset="0"/>
                    <a:cs typeface="Arial" pitchFamily="34" charset="0"/>
                  </a:rPr>
                  <a:t>01</a:t>
                </a:r>
                <a:endParaRPr lang="en-US" sz="4000" dirty="0">
                  <a:solidFill>
                    <a:schemeClr val="bg1"/>
                  </a:solidFill>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09468" y="1761288"/>
              <a:ext cx="9458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Về cấu trúc: Đảm bảo tính khoa học, logic và rõ ràng</a:t>
              </a:r>
            </a:p>
          </p:txBody>
        </p:sp>
      </p:grpSp>
      <p:grpSp>
        <p:nvGrpSpPr>
          <p:cNvPr id="79" name="Group 23">
            <a:extLst>
              <a:ext uri="{FF2B5EF4-FFF2-40B4-BE49-F238E27FC236}">
                <a16:creationId xmlns:a16="http://schemas.microsoft.com/office/drawing/2014/main" xmlns="" id="{1D1E3AC7-6FFB-4FF9-90F0-3BFEB39CD9D1}"/>
              </a:ext>
            </a:extLst>
          </p:cNvPr>
          <p:cNvGrpSpPr>
            <a:grpSpLocks/>
          </p:cNvGrpSpPr>
          <p:nvPr/>
        </p:nvGrpSpPr>
        <p:grpSpPr bwMode="auto">
          <a:xfrm>
            <a:off x="3903869" y="2609061"/>
            <a:ext cx="4594084" cy="1066800"/>
            <a:chOff x="304800" y="2819400"/>
            <a:chExt cx="4594330" cy="1066800"/>
          </a:xfrm>
        </p:grpSpPr>
        <p:sp>
          <p:nvSpPr>
            <p:cNvPr id="80" name="AutoShape 5">
              <a:extLst>
                <a:ext uri="{FF2B5EF4-FFF2-40B4-BE49-F238E27FC236}">
                  <a16:creationId xmlns:a16="http://schemas.microsoft.com/office/drawing/2014/main" xmlns="" id="{DCE3C404-FFBB-463C-A494-BBB2A6128E0A}"/>
                </a:ext>
              </a:extLst>
            </p:cNvPr>
            <p:cNvSpPr>
              <a:spLocks noChangeArrowheads="1"/>
            </p:cNvSpPr>
            <p:nvPr/>
          </p:nvSpPr>
          <p:spPr bwMode="blackWhite">
            <a:xfrm>
              <a:off x="954311" y="2848428"/>
              <a:ext cx="3944819" cy="99060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81" name="Picture 80" descr="YG_circle001">
              <a:extLst>
                <a:ext uri="{FF2B5EF4-FFF2-40B4-BE49-F238E27FC236}">
                  <a16:creationId xmlns:a16="http://schemas.microsoft.com/office/drawing/2014/main" xmlns="" id="{C5BD231B-78DD-4250-AA9C-01A57A8228CC}"/>
                </a:ext>
              </a:extLst>
            </p:cNvPr>
            <p:cNvPicPr>
              <a:picLocks noChangeAspect="1" noChangeArrowheads="1"/>
            </p:cNvPicPr>
            <p:nvPr/>
          </p:nvPicPr>
          <p:blipFill>
            <a:blip r:embed="rId4">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82" name="Rectangle 19">
              <a:extLst>
                <a:ext uri="{FF2B5EF4-FFF2-40B4-BE49-F238E27FC236}">
                  <a16:creationId xmlns:a16="http://schemas.microsoft.com/office/drawing/2014/main" xmlns="" id="{C16BB349-D1C1-4820-B363-70A38937E455}"/>
                </a:ext>
              </a:extLst>
            </p:cNvPr>
            <p:cNvSpPr>
              <a:spLocks noChangeArrowheads="1"/>
            </p:cNvSpPr>
            <p:nvPr/>
          </p:nvSpPr>
          <p:spPr bwMode="auto">
            <a:xfrm>
              <a:off x="1390658" y="3138174"/>
              <a:ext cx="30386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CẤU TRÚC CHUNG </a:t>
              </a:r>
              <a:endParaRPr lang="en-US" altLang="en-US" sz="2400" b="1">
                <a:solidFill>
                  <a:srgbClr val="FFFF00"/>
                </a:solidFill>
              </a:endParaRPr>
            </a:p>
          </p:txBody>
        </p:sp>
      </p:grpSp>
      <p:grpSp>
        <p:nvGrpSpPr>
          <p:cNvPr id="83" name="Group 25">
            <a:extLst>
              <a:ext uri="{FF2B5EF4-FFF2-40B4-BE49-F238E27FC236}">
                <a16:creationId xmlns:a16="http://schemas.microsoft.com/office/drawing/2014/main" xmlns="" id="{35BB5641-032D-404F-92B8-6793FA2FBC00}"/>
              </a:ext>
            </a:extLst>
          </p:cNvPr>
          <p:cNvGrpSpPr>
            <a:grpSpLocks/>
          </p:cNvGrpSpPr>
          <p:nvPr/>
        </p:nvGrpSpPr>
        <p:grpSpPr bwMode="auto">
          <a:xfrm>
            <a:off x="3888620" y="4117935"/>
            <a:ext cx="4594087" cy="1066800"/>
            <a:chOff x="304800" y="4953000"/>
            <a:chExt cx="4594305" cy="1066800"/>
          </a:xfrm>
        </p:grpSpPr>
        <p:sp>
          <p:nvSpPr>
            <p:cNvPr id="84" name="AutoShape 6">
              <a:extLst>
                <a:ext uri="{FF2B5EF4-FFF2-40B4-BE49-F238E27FC236}">
                  <a16:creationId xmlns:a16="http://schemas.microsoft.com/office/drawing/2014/main" xmlns="" id="{DBEDB821-3BC1-4DF8-B2C4-ADA83A837DC3}"/>
                </a:ext>
              </a:extLst>
            </p:cNvPr>
            <p:cNvSpPr>
              <a:spLocks noChangeArrowheads="1"/>
            </p:cNvSpPr>
            <p:nvPr/>
          </p:nvSpPr>
          <p:spPr bwMode="blackWhite">
            <a:xfrm>
              <a:off x="954311" y="4982028"/>
              <a:ext cx="3944794" cy="990600"/>
            </a:xfrm>
            <a:prstGeom prst="roundRect">
              <a:avLst>
                <a:gd name="adj" fmla="val 9106"/>
              </a:avLst>
            </a:prstGeom>
            <a:solidFill>
              <a:srgbClr val="0070C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85" name="Picture 84" descr="YG_circle001">
              <a:extLst>
                <a:ext uri="{FF2B5EF4-FFF2-40B4-BE49-F238E27FC236}">
                  <a16:creationId xmlns:a16="http://schemas.microsoft.com/office/drawing/2014/main" xmlns="" id="{51B8DA90-3649-48EA-8840-FB03E3694FC3}"/>
                </a:ext>
              </a:extLst>
            </p:cNvPr>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304800" y="4953000"/>
              <a:ext cx="1066800" cy="1066800"/>
            </a:xfrm>
            <a:prstGeom prst="rect">
              <a:avLst/>
            </a:prstGeom>
            <a:noFill/>
            <a:ln w="9525">
              <a:noFill/>
              <a:miter lim="800000"/>
              <a:headEnd/>
              <a:tailEnd/>
            </a:ln>
          </p:spPr>
        </p:pic>
        <p:sp>
          <p:nvSpPr>
            <p:cNvPr id="86" name="Rectangle 21">
              <a:extLst>
                <a:ext uri="{FF2B5EF4-FFF2-40B4-BE49-F238E27FC236}">
                  <a16:creationId xmlns:a16="http://schemas.microsoft.com/office/drawing/2014/main" xmlns="" id="{074647F7-B657-4B5D-9FCC-8DFA21C9D8E9}"/>
                </a:ext>
              </a:extLst>
            </p:cNvPr>
            <p:cNvSpPr>
              <a:spLocks noChangeArrowheads="1"/>
            </p:cNvSpPr>
            <p:nvPr/>
          </p:nvSpPr>
          <p:spPr bwMode="auto">
            <a:xfrm>
              <a:off x="1371600" y="5298926"/>
              <a:ext cx="3209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CẤU TRÚC BÀI HỌC</a:t>
              </a:r>
              <a:endParaRPr lang="en-US" altLang="en-US" sz="2400" b="1">
                <a:solidFill>
                  <a:srgbClr val="FFFF00"/>
                </a:solidFill>
              </a:endParaRPr>
            </a:p>
          </p:txBody>
        </p:sp>
      </p:grpSp>
    </p:spTree>
    <p:extLst>
      <p:ext uri="{BB962C8B-B14F-4D97-AF65-F5344CB8AC3E}">
        <p14:creationId xmlns:p14="http://schemas.microsoft.com/office/powerpoint/2010/main" val="417032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left)">
                                      <p:cBhvr>
                                        <p:cTn id="2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45" name="Group 23">
            <a:extLst>
              <a:ext uri="{FF2B5EF4-FFF2-40B4-BE49-F238E27FC236}">
                <a16:creationId xmlns:a16="http://schemas.microsoft.com/office/drawing/2014/main" xmlns="" id="{F667FB64-6880-4263-B9D4-DE43AC78BBC6}"/>
              </a:ext>
            </a:extLst>
          </p:cNvPr>
          <p:cNvGrpSpPr>
            <a:grpSpLocks/>
          </p:cNvGrpSpPr>
          <p:nvPr/>
        </p:nvGrpSpPr>
        <p:grpSpPr bwMode="auto">
          <a:xfrm>
            <a:off x="852556" y="1387152"/>
            <a:ext cx="4019163" cy="753575"/>
            <a:chOff x="304800" y="2819400"/>
            <a:chExt cx="5045445" cy="1066800"/>
          </a:xfrm>
        </p:grpSpPr>
        <p:sp>
          <p:nvSpPr>
            <p:cNvPr id="47" name="AutoShape 5">
              <a:extLst>
                <a:ext uri="{FF2B5EF4-FFF2-40B4-BE49-F238E27FC236}">
                  <a16:creationId xmlns:a16="http://schemas.microsoft.com/office/drawing/2014/main" xmlns="" id="{BE585FF5-2AFD-4D6E-858F-7388D22F5B6E}"/>
                </a:ext>
              </a:extLst>
            </p:cNvPr>
            <p:cNvSpPr>
              <a:spLocks noChangeArrowheads="1"/>
            </p:cNvSpPr>
            <p:nvPr/>
          </p:nvSpPr>
          <p:spPr bwMode="blackWhite">
            <a:xfrm>
              <a:off x="954312" y="2848428"/>
              <a:ext cx="4395933" cy="99060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48" name="Picture 47" descr="YG_circle001">
              <a:extLst>
                <a:ext uri="{FF2B5EF4-FFF2-40B4-BE49-F238E27FC236}">
                  <a16:creationId xmlns:a16="http://schemas.microsoft.com/office/drawing/2014/main" xmlns="" id="{8A3F918A-2E9A-464C-A7BE-6D8504A20A0D}"/>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52" name="Rectangle 19">
              <a:extLst>
                <a:ext uri="{FF2B5EF4-FFF2-40B4-BE49-F238E27FC236}">
                  <a16:creationId xmlns:a16="http://schemas.microsoft.com/office/drawing/2014/main" xmlns="" id="{36A391C7-5FAB-426F-ACB6-E02476C31A6C}"/>
                </a:ext>
              </a:extLst>
            </p:cNvPr>
            <p:cNvSpPr>
              <a:spLocks noChangeArrowheads="1"/>
            </p:cNvSpPr>
            <p:nvPr/>
          </p:nvSpPr>
          <p:spPr bwMode="auto">
            <a:xfrm>
              <a:off x="1390658" y="3039683"/>
              <a:ext cx="3959587" cy="65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CẤU TRÚC CHUNG </a:t>
              </a:r>
              <a:endParaRPr lang="en-US" altLang="en-US" sz="2400" b="1">
                <a:solidFill>
                  <a:srgbClr val="FFFF00"/>
                </a:solidFill>
              </a:endParaRPr>
            </a:p>
          </p:txBody>
        </p:sp>
      </p:grpSp>
      <p:grpSp>
        <p:nvGrpSpPr>
          <p:cNvPr id="2" name="Group 1">
            <a:extLst>
              <a:ext uri="{FF2B5EF4-FFF2-40B4-BE49-F238E27FC236}">
                <a16:creationId xmlns:a16="http://schemas.microsoft.com/office/drawing/2014/main" xmlns="" id="{194AA3C4-AC6E-011D-EC37-88556561C184}"/>
              </a:ext>
            </a:extLst>
          </p:cNvPr>
          <p:cNvGrpSpPr/>
          <p:nvPr/>
        </p:nvGrpSpPr>
        <p:grpSpPr>
          <a:xfrm>
            <a:off x="799676" y="3867796"/>
            <a:ext cx="3025639" cy="1291912"/>
            <a:chOff x="4537246" y="3752517"/>
            <a:chExt cx="2899271" cy="580628"/>
          </a:xfrm>
        </p:grpSpPr>
        <p:sp>
          <p:nvSpPr>
            <p:cNvPr id="3" name="AutoShape 5">
              <a:extLst>
                <a:ext uri="{FF2B5EF4-FFF2-40B4-BE49-F238E27FC236}">
                  <a16:creationId xmlns:a16="http://schemas.microsoft.com/office/drawing/2014/main" xmlns="" id="{C2CB9E4C-6CFB-FB57-2971-1FD4C60315CE}"/>
                </a:ext>
              </a:extLst>
            </p:cNvPr>
            <p:cNvSpPr>
              <a:spLocks noChangeArrowheads="1"/>
            </p:cNvSpPr>
            <p:nvPr/>
          </p:nvSpPr>
          <p:spPr bwMode="blackWhite">
            <a:xfrm>
              <a:off x="4581855" y="3752517"/>
              <a:ext cx="2845989" cy="556355"/>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4" name="Rectangle 19">
              <a:extLst>
                <a:ext uri="{FF2B5EF4-FFF2-40B4-BE49-F238E27FC236}">
                  <a16:creationId xmlns:a16="http://schemas.microsoft.com/office/drawing/2014/main" xmlns="" id="{B6BE22D3-9194-9B0F-9918-0B137E8CA7DE}"/>
                </a:ext>
              </a:extLst>
            </p:cNvPr>
            <p:cNvSpPr>
              <a:spLocks noChangeArrowheads="1"/>
            </p:cNvSpPr>
            <p:nvPr/>
          </p:nvSpPr>
          <p:spPr bwMode="auto">
            <a:xfrm>
              <a:off x="4537246" y="3793677"/>
              <a:ext cx="2899271" cy="53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dirty="0">
                  <a:solidFill>
                    <a:srgbClr val="FFFF00"/>
                  </a:solidFill>
                </a:rPr>
                <a:t>Sử dụng chế độ dinh dưỡng thích hợp với bản thân trong tập luyện thể dục thể thao</a:t>
              </a:r>
              <a:endParaRPr lang="en-US" altLang="en-US" b="1" dirty="0">
                <a:solidFill>
                  <a:srgbClr val="FFFF00"/>
                </a:solidFill>
              </a:endParaRPr>
            </a:p>
          </p:txBody>
        </p:sp>
      </p:grpSp>
      <p:sp>
        <p:nvSpPr>
          <p:cNvPr id="5" name="TextBox 4">
            <a:extLst>
              <a:ext uri="{FF2B5EF4-FFF2-40B4-BE49-F238E27FC236}">
                <a16:creationId xmlns:a16="http://schemas.microsoft.com/office/drawing/2014/main" xmlns="" id="{A779DDC2-2D91-AFA2-AE28-DF81CC9D0D3D}"/>
              </a:ext>
            </a:extLst>
          </p:cNvPr>
          <p:cNvSpPr txBox="1"/>
          <p:nvPr/>
        </p:nvSpPr>
        <p:spPr>
          <a:xfrm>
            <a:off x="1819541" y="3306947"/>
            <a:ext cx="1246614"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nl-NL" altLang="en-US" b="1">
                <a:solidFill>
                  <a:srgbClr val="C00000"/>
                </a:solidFill>
                <a:highlight>
                  <a:srgbClr val="FFFF00"/>
                </a:highlight>
              </a:rPr>
              <a:t>01 Chủ đề</a:t>
            </a:r>
            <a:endParaRPr lang="en-US">
              <a:solidFill>
                <a:srgbClr val="C00000"/>
              </a:solidFill>
              <a:highlight>
                <a:srgbClr val="FFFF00"/>
              </a:highlight>
            </a:endParaRPr>
          </a:p>
        </p:txBody>
      </p:sp>
      <p:sp>
        <p:nvSpPr>
          <p:cNvPr id="6" name="TextBox 5">
            <a:extLst>
              <a:ext uri="{FF2B5EF4-FFF2-40B4-BE49-F238E27FC236}">
                <a16:creationId xmlns:a16="http://schemas.microsoft.com/office/drawing/2014/main" xmlns="" id="{2AD29BF9-D9A9-1B50-0206-174888F433FA}"/>
              </a:ext>
            </a:extLst>
          </p:cNvPr>
          <p:cNvSpPr txBox="1"/>
          <p:nvPr/>
        </p:nvSpPr>
        <p:spPr>
          <a:xfrm>
            <a:off x="4942856" y="3325274"/>
            <a:ext cx="2614962"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nl-NL" altLang="en-US" b="1">
                <a:solidFill>
                  <a:srgbClr val="C00000"/>
                </a:solidFill>
                <a:highlight>
                  <a:srgbClr val="FFFF00"/>
                </a:highlight>
              </a:rPr>
              <a:t>04 Chủ đề (9 bài)</a:t>
            </a:r>
            <a:endParaRPr lang="en-US">
              <a:solidFill>
                <a:srgbClr val="C00000"/>
              </a:solidFill>
              <a:highlight>
                <a:srgbClr val="FFFF00"/>
              </a:highlight>
            </a:endParaRPr>
          </a:p>
        </p:txBody>
      </p:sp>
      <p:sp>
        <p:nvSpPr>
          <p:cNvPr id="8" name="TextBox 7">
            <a:extLst>
              <a:ext uri="{FF2B5EF4-FFF2-40B4-BE49-F238E27FC236}">
                <a16:creationId xmlns:a16="http://schemas.microsoft.com/office/drawing/2014/main" xmlns="" id="{E52DCBFF-1EE6-8C86-5499-6D130612DA8C}"/>
              </a:ext>
            </a:extLst>
          </p:cNvPr>
          <p:cNvSpPr txBox="1"/>
          <p:nvPr/>
        </p:nvSpPr>
        <p:spPr>
          <a:xfrm>
            <a:off x="8723120" y="3296595"/>
            <a:ext cx="2970035"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nl-NL" altLang="en-US" b="1">
                <a:solidFill>
                  <a:srgbClr val="C00000"/>
                </a:solidFill>
                <a:highlight>
                  <a:srgbClr val="FFFF00"/>
                </a:highlight>
              </a:rPr>
              <a:t>03 Chủ đề (12 bài)</a:t>
            </a:r>
            <a:endParaRPr lang="en-US">
              <a:solidFill>
                <a:srgbClr val="C00000"/>
              </a:solidFill>
              <a:highlight>
                <a:srgbClr val="FFFF00"/>
              </a:highlight>
            </a:endParaRPr>
          </a:p>
        </p:txBody>
      </p:sp>
      <p:grpSp>
        <p:nvGrpSpPr>
          <p:cNvPr id="9" name="Group 8">
            <a:extLst>
              <a:ext uri="{FF2B5EF4-FFF2-40B4-BE49-F238E27FC236}">
                <a16:creationId xmlns:a16="http://schemas.microsoft.com/office/drawing/2014/main" xmlns="" id="{B77E97AB-AFF1-729B-2005-4D14103D9D2B}"/>
              </a:ext>
            </a:extLst>
          </p:cNvPr>
          <p:cNvGrpSpPr/>
          <p:nvPr/>
        </p:nvGrpSpPr>
        <p:grpSpPr>
          <a:xfrm>
            <a:off x="8657981" y="3867796"/>
            <a:ext cx="3019665" cy="1786909"/>
            <a:chOff x="8676106" y="4006324"/>
            <a:chExt cx="3019665" cy="1786909"/>
          </a:xfrm>
        </p:grpSpPr>
        <p:grpSp>
          <p:nvGrpSpPr>
            <p:cNvPr id="10" name="Group 9">
              <a:extLst>
                <a:ext uri="{FF2B5EF4-FFF2-40B4-BE49-F238E27FC236}">
                  <a16:creationId xmlns:a16="http://schemas.microsoft.com/office/drawing/2014/main" xmlns="" id="{ADEBD8C1-8700-5C28-C864-CAC468621329}"/>
                </a:ext>
              </a:extLst>
            </p:cNvPr>
            <p:cNvGrpSpPr/>
            <p:nvPr/>
          </p:nvGrpSpPr>
          <p:grpSpPr>
            <a:xfrm>
              <a:off x="8704637" y="4006324"/>
              <a:ext cx="2970036" cy="523220"/>
              <a:chOff x="4581855" y="3752517"/>
              <a:chExt cx="2845989" cy="523220"/>
            </a:xfrm>
            <a:scene3d>
              <a:camera prst="orthographicFront">
                <a:rot lat="0" lon="0" rev="0"/>
              </a:camera>
              <a:lightRig rig="glow" dir="t">
                <a:rot lat="0" lon="0" rev="4800000"/>
              </a:lightRig>
            </a:scene3d>
          </p:grpSpPr>
          <p:sp>
            <p:nvSpPr>
              <p:cNvPr id="19" name="AutoShape 5">
                <a:extLst>
                  <a:ext uri="{FF2B5EF4-FFF2-40B4-BE49-F238E27FC236}">
                    <a16:creationId xmlns:a16="http://schemas.microsoft.com/office/drawing/2014/main" xmlns="" id="{9674E681-26C0-C059-F0FA-26549A4AC809}"/>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20" name="Rectangle 19">
                <a:extLst>
                  <a:ext uri="{FF2B5EF4-FFF2-40B4-BE49-F238E27FC236}">
                    <a16:creationId xmlns:a16="http://schemas.microsoft.com/office/drawing/2014/main" xmlns="" id="{E890E0BE-28C0-165F-AB05-6312BCE13C5C}"/>
                  </a:ext>
                </a:extLst>
              </p:cNvPr>
              <p:cNvSpPr>
                <a:spLocks noChangeArrowheads="1"/>
              </p:cNvSpPr>
              <p:nvPr/>
            </p:nvSpPr>
            <p:spPr bwMode="auto">
              <a:xfrm>
                <a:off x="4581855" y="3829461"/>
                <a:ext cx="2763162" cy="36933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BÓNG RỔ – </a:t>
                </a:r>
                <a:r>
                  <a:rPr lang="nl-NL" altLang="en-US" b="1">
                    <a:solidFill>
                      <a:srgbClr val="C00000"/>
                    </a:solidFill>
                    <a:highlight>
                      <a:srgbClr val="FFFF00"/>
                    </a:highlight>
                  </a:rPr>
                  <a:t>4 bài</a:t>
                </a:r>
                <a:endParaRPr lang="en-US" altLang="en-US" b="1">
                  <a:solidFill>
                    <a:srgbClr val="C00000"/>
                  </a:solidFill>
                  <a:highlight>
                    <a:srgbClr val="FFFF00"/>
                  </a:highlight>
                </a:endParaRPr>
              </a:p>
            </p:txBody>
          </p:sp>
        </p:grpSp>
        <p:grpSp>
          <p:nvGrpSpPr>
            <p:cNvPr id="13" name="Group 12">
              <a:extLst>
                <a:ext uri="{FF2B5EF4-FFF2-40B4-BE49-F238E27FC236}">
                  <a16:creationId xmlns:a16="http://schemas.microsoft.com/office/drawing/2014/main" xmlns="" id="{6F6ADE14-4E48-81D5-D166-1FBD7C4FD760}"/>
                </a:ext>
              </a:extLst>
            </p:cNvPr>
            <p:cNvGrpSpPr/>
            <p:nvPr/>
          </p:nvGrpSpPr>
          <p:grpSpPr>
            <a:xfrm>
              <a:off x="8676106" y="4606577"/>
              <a:ext cx="2998567" cy="523220"/>
              <a:chOff x="4581855" y="3752517"/>
              <a:chExt cx="2873328" cy="523220"/>
            </a:xfrm>
            <a:scene3d>
              <a:camera prst="orthographicFront">
                <a:rot lat="0" lon="0" rev="0"/>
              </a:camera>
              <a:lightRig rig="glow" dir="t">
                <a:rot lat="0" lon="0" rev="4800000"/>
              </a:lightRig>
            </a:scene3d>
          </p:grpSpPr>
          <p:sp>
            <p:nvSpPr>
              <p:cNvPr id="17" name="AutoShape 5">
                <a:extLst>
                  <a:ext uri="{FF2B5EF4-FFF2-40B4-BE49-F238E27FC236}">
                    <a16:creationId xmlns:a16="http://schemas.microsoft.com/office/drawing/2014/main" xmlns="" id="{6AC07EB9-E2D2-7D1E-49FD-9C6646E1DFC6}"/>
                  </a:ext>
                </a:extLst>
              </p:cNvPr>
              <p:cNvSpPr>
                <a:spLocks noChangeArrowheads="1"/>
              </p:cNvSpPr>
              <p:nvPr/>
            </p:nvSpPr>
            <p:spPr bwMode="blackWhite">
              <a:xfrm>
                <a:off x="4609194" y="3752517"/>
                <a:ext cx="2845989" cy="523220"/>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18" name="Rectangle 19">
                <a:extLst>
                  <a:ext uri="{FF2B5EF4-FFF2-40B4-BE49-F238E27FC236}">
                    <a16:creationId xmlns:a16="http://schemas.microsoft.com/office/drawing/2014/main" xmlns="" id="{9E143134-2ECD-8F85-33BB-3C95CB49E143}"/>
                  </a:ext>
                </a:extLst>
              </p:cNvPr>
              <p:cNvSpPr>
                <a:spLocks noChangeArrowheads="1"/>
              </p:cNvSpPr>
              <p:nvPr/>
            </p:nvSpPr>
            <p:spPr bwMode="auto">
              <a:xfrm>
                <a:off x="4581855" y="3829461"/>
                <a:ext cx="2763162" cy="36933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BÓNG ĐÁ – </a:t>
                </a:r>
                <a:r>
                  <a:rPr lang="nl-NL" altLang="en-US" b="1">
                    <a:solidFill>
                      <a:srgbClr val="C00000"/>
                    </a:solidFill>
                    <a:highlight>
                      <a:srgbClr val="FFFF00"/>
                    </a:highlight>
                  </a:rPr>
                  <a:t>4 bài</a:t>
                </a:r>
                <a:r>
                  <a:rPr lang="nl-NL" altLang="en-US" b="1">
                    <a:solidFill>
                      <a:srgbClr val="FFFF00"/>
                    </a:solidFill>
                  </a:rPr>
                  <a:t> </a:t>
                </a:r>
                <a:endParaRPr lang="en-US" altLang="en-US" b="1">
                  <a:solidFill>
                    <a:srgbClr val="FFFF00"/>
                  </a:solidFill>
                </a:endParaRPr>
              </a:p>
            </p:txBody>
          </p:sp>
        </p:grpSp>
        <p:grpSp>
          <p:nvGrpSpPr>
            <p:cNvPr id="14" name="Group 13">
              <a:extLst>
                <a:ext uri="{FF2B5EF4-FFF2-40B4-BE49-F238E27FC236}">
                  <a16:creationId xmlns:a16="http://schemas.microsoft.com/office/drawing/2014/main" xmlns="" id="{A6687B62-6391-910F-3344-35A000E31AAD}"/>
                </a:ext>
              </a:extLst>
            </p:cNvPr>
            <p:cNvGrpSpPr/>
            <p:nvPr/>
          </p:nvGrpSpPr>
          <p:grpSpPr>
            <a:xfrm>
              <a:off x="8697204" y="5270013"/>
              <a:ext cx="2998567" cy="523220"/>
              <a:chOff x="4581855" y="3752517"/>
              <a:chExt cx="2873328" cy="523220"/>
            </a:xfrm>
            <a:scene3d>
              <a:camera prst="orthographicFront">
                <a:rot lat="0" lon="0" rev="0"/>
              </a:camera>
              <a:lightRig rig="glow" dir="t">
                <a:rot lat="0" lon="0" rev="4800000"/>
              </a:lightRig>
            </a:scene3d>
          </p:grpSpPr>
          <p:sp>
            <p:nvSpPr>
              <p:cNvPr id="15" name="AutoShape 5">
                <a:extLst>
                  <a:ext uri="{FF2B5EF4-FFF2-40B4-BE49-F238E27FC236}">
                    <a16:creationId xmlns:a16="http://schemas.microsoft.com/office/drawing/2014/main" xmlns="" id="{8C49616B-C08C-79CD-69EE-4A9CEC2A6050}"/>
                  </a:ext>
                </a:extLst>
              </p:cNvPr>
              <p:cNvSpPr>
                <a:spLocks noChangeArrowheads="1"/>
              </p:cNvSpPr>
              <p:nvPr/>
            </p:nvSpPr>
            <p:spPr bwMode="blackWhite">
              <a:xfrm>
                <a:off x="4609194" y="3752517"/>
                <a:ext cx="2845989" cy="523220"/>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16" name="Rectangle 19">
                <a:extLst>
                  <a:ext uri="{FF2B5EF4-FFF2-40B4-BE49-F238E27FC236}">
                    <a16:creationId xmlns:a16="http://schemas.microsoft.com/office/drawing/2014/main" xmlns="" id="{FD100E80-34CD-911B-72EE-17E8F1E21E7F}"/>
                  </a:ext>
                </a:extLst>
              </p:cNvPr>
              <p:cNvSpPr>
                <a:spLocks noChangeArrowheads="1"/>
              </p:cNvSpPr>
              <p:nvPr/>
            </p:nvSpPr>
            <p:spPr bwMode="auto">
              <a:xfrm>
                <a:off x="4581855" y="3829461"/>
                <a:ext cx="2763162" cy="36933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ĐÁ CẦU – </a:t>
                </a:r>
                <a:r>
                  <a:rPr lang="nl-NL" altLang="en-US" b="1">
                    <a:solidFill>
                      <a:srgbClr val="C00000"/>
                    </a:solidFill>
                    <a:highlight>
                      <a:srgbClr val="FFFF00"/>
                    </a:highlight>
                  </a:rPr>
                  <a:t>4 bài</a:t>
                </a:r>
                <a:r>
                  <a:rPr lang="nl-NL" altLang="en-US" b="1">
                    <a:solidFill>
                      <a:srgbClr val="FFFF00"/>
                    </a:solidFill>
                  </a:rPr>
                  <a:t> </a:t>
                </a:r>
                <a:endParaRPr lang="en-US" altLang="en-US" b="1">
                  <a:solidFill>
                    <a:srgbClr val="FFFF00"/>
                  </a:solidFill>
                </a:endParaRPr>
              </a:p>
            </p:txBody>
          </p:sp>
        </p:grpSp>
      </p:grpSp>
      <p:pic>
        <p:nvPicPr>
          <p:cNvPr id="21" name="Picture 20">
            <a:extLst>
              <a:ext uri="{FF2B5EF4-FFF2-40B4-BE49-F238E27FC236}">
                <a16:creationId xmlns:a16="http://schemas.microsoft.com/office/drawing/2014/main" xmlns="" id="{BC500470-46B9-C275-6604-4BB29D197784}"/>
              </a:ext>
            </a:extLst>
          </p:cNvPr>
          <p:cNvPicPr>
            <a:picLocks noChangeAspect="1"/>
          </p:cNvPicPr>
          <p:nvPr/>
        </p:nvPicPr>
        <p:blipFill>
          <a:blip r:embed="rId4"/>
          <a:stretch>
            <a:fillRect/>
          </a:stretch>
        </p:blipFill>
        <p:spPr>
          <a:xfrm>
            <a:off x="698870" y="2330388"/>
            <a:ext cx="3445434" cy="805657"/>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xmlns="" id="{797FD165-3D65-1F26-FF77-7C5F5C8936E7}"/>
              </a:ext>
            </a:extLst>
          </p:cNvPr>
          <p:cNvPicPr>
            <a:picLocks noChangeAspect="1"/>
          </p:cNvPicPr>
          <p:nvPr/>
        </p:nvPicPr>
        <p:blipFill>
          <a:blip r:embed="rId5"/>
          <a:stretch>
            <a:fillRect/>
          </a:stretch>
        </p:blipFill>
        <p:spPr>
          <a:xfrm>
            <a:off x="4631541" y="2325589"/>
            <a:ext cx="3394039" cy="798123"/>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xmlns="" id="{D0121CBD-A5CB-932E-7CEF-9C9C36A83410}"/>
              </a:ext>
            </a:extLst>
          </p:cNvPr>
          <p:cNvPicPr>
            <a:picLocks noChangeAspect="1"/>
          </p:cNvPicPr>
          <p:nvPr/>
        </p:nvPicPr>
        <p:blipFill>
          <a:blip r:embed="rId6"/>
          <a:stretch>
            <a:fillRect/>
          </a:stretch>
        </p:blipFill>
        <p:spPr>
          <a:xfrm>
            <a:off x="8629080" y="2303521"/>
            <a:ext cx="3158116" cy="805657"/>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xmlns="" id="{63F36838-6789-F5D4-142D-E950116CF5B2}"/>
              </a:ext>
            </a:extLst>
          </p:cNvPr>
          <p:cNvGrpSpPr/>
          <p:nvPr/>
        </p:nvGrpSpPr>
        <p:grpSpPr>
          <a:xfrm>
            <a:off x="4220909" y="3872870"/>
            <a:ext cx="4062996" cy="2182740"/>
            <a:chOff x="4220909" y="3872870"/>
            <a:chExt cx="4062996" cy="2182740"/>
          </a:xfrm>
        </p:grpSpPr>
        <p:grpSp>
          <p:nvGrpSpPr>
            <p:cNvPr id="25" name="Group 24">
              <a:extLst>
                <a:ext uri="{FF2B5EF4-FFF2-40B4-BE49-F238E27FC236}">
                  <a16:creationId xmlns:a16="http://schemas.microsoft.com/office/drawing/2014/main" xmlns="" id="{124D0108-F9AD-086F-37F7-54408DDB986A}"/>
                </a:ext>
              </a:extLst>
            </p:cNvPr>
            <p:cNvGrpSpPr/>
            <p:nvPr/>
          </p:nvGrpSpPr>
          <p:grpSpPr>
            <a:xfrm>
              <a:off x="4220909" y="4432328"/>
              <a:ext cx="4042268" cy="461411"/>
              <a:chOff x="4415734" y="3466360"/>
              <a:chExt cx="3485036" cy="461411"/>
            </a:xfrm>
            <a:scene3d>
              <a:camera prst="orthographicFront">
                <a:rot lat="0" lon="0" rev="0"/>
              </a:camera>
              <a:lightRig rig="glow" dir="t">
                <a:rot lat="0" lon="0" rev="4800000"/>
              </a:lightRig>
            </a:scene3d>
          </p:grpSpPr>
          <p:sp>
            <p:nvSpPr>
              <p:cNvPr id="43" name="AutoShape 5">
                <a:extLst>
                  <a:ext uri="{FF2B5EF4-FFF2-40B4-BE49-F238E27FC236}">
                    <a16:creationId xmlns:a16="http://schemas.microsoft.com/office/drawing/2014/main" xmlns="" id="{BDA396D3-0C42-DD5E-17FE-273224A8D6E8}"/>
                  </a:ext>
                </a:extLst>
              </p:cNvPr>
              <p:cNvSpPr>
                <a:spLocks noChangeArrowheads="1"/>
              </p:cNvSpPr>
              <p:nvPr/>
            </p:nvSpPr>
            <p:spPr bwMode="blackWhite">
              <a:xfrm>
                <a:off x="4423537" y="3466360"/>
                <a:ext cx="3477233" cy="461411"/>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44" name="Rectangle 19">
                <a:extLst>
                  <a:ext uri="{FF2B5EF4-FFF2-40B4-BE49-F238E27FC236}">
                    <a16:creationId xmlns:a16="http://schemas.microsoft.com/office/drawing/2014/main" xmlns="" id="{9BA17C28-F990-6ACE-2CE0-DC04F7E70DF7}"/>
                  </a:ext>
                </a:extLst>
              </p:cNvPr>
              <p:cNvSpPr>
                <a:spLocks noChangeArrowheads="1"/>
              </p:cNvSpPr>
              <p:nvPr/>
            </p:nvSpPr>
            <p:spPr bwMode="auto">
              <a:xfrm>
                <a:off x="4415734" y="3505097"/>
                <a:ext cx="3477233" cy="36933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Nhảy cao kiểu bước qua – </a:t>
                </a:r>
                <a:r>
                  <a:rPr lang="nl-NL" altLang="en-US" b="1">
                    <a:solidFill>
                      <a:srgbClr val="C00000"/>
                    </a:solidFill>
                    <a:highlight>
                      <a:srgbClr val="FFFF00"/>
                    </a:highlight>
                  </a:rPr>
                  <a:t>3 bài</a:t>
                </a:r>
                <a:endParaRPr lang="en-US" altLang="en-US" b="1">
                  <a:solidFill>
                    <a:srgbClr val="C00000"/>
                  </a:solidFill>
                  <a:highlight>
                    <a:srgbClr val="FFFF00"/>
                  </a:highlight>
                </a:endParaRPr>
              </a:p>
            </p:txBody>
          </p:sp>
        </p:grpSp>
        <p:grpSp>
          <p:nvGrpSpPr>
            <p:cNvPr id="26" name="Group 25">
              <a:extLst>
                <a:ext uri="{FF2B5EF4-FFF2-40B4-BE49-F238E27FC236}">
                  <a16:creationId xmlns:a16="http://schemas.microsoft.com/office/drawing/2014/main" xmlns="" id="{EDF7E2E6-B42E-763C-C169-157054E15C11}"/>
                </a:ext>
              </a:extLst>
            </p:cNvPr>
            <p:cNvGrpSpPr/>
            <p:nvPr/>
          </p:nvGrpSpPr>
          <p:grpSpPr>
            <a:xfrm>
              <a:off x="4239598" y="5031928"/>
              <a:ext cx="4044307" cy="455159"/>
              <a:chOff x="4353194" y="3521413"/>
              <a:chExt cx="3486794" cy="455159"/>
            </a:xfrm>
            <a:scene3d>
              <a:camera prst="orthographicFront">
                <a:rot lat="0" lon="0" rev="0"/>
              </a:camera>
              <a:lightRig rig="glow" dir="t">
                <a:rot lat="0" lon="0" rev="4800000"/>
              </a:lightRig>
            </a:scene3d>
          </p:grpSpPr>
          <p:sp>
            <p:nvSpPr>
              <p:cNvPr id="41" name="AutoShape 5">
                <a:extLst>
                  <a:ext uri="{FF2B5EF4-FFF2-40B4-BE49-F238E27FC236}">
                    <a16:creationId xmlns:a16="http://schemas.microsoft.com/office/drawing/2014/main" xmlns="" id="{AB2BE6CB-6655-8AEE-0289-899AA4E50EBB}"/>
                  </a:ext>
                </a:extLst>
              </p:cNvPr>
              <p:cNvSpPr>
                <a:spLocks noChangeArrowheads="1"/>
              </p:cNvSpPr>
              <p:nvPr/>
            </p:nvSpPr>
            <p:spPr bwMode="blackWhite">
              <a:xfrm>
                <a:off x="4353194" y="3521413"/>
                <a:ext cx="3486794" cy="455159"/>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42" name="Rectangle 19">
                <a:extLst>
                  <a:ext uri="{FF2B5EF4-FFF2-40B4-BE49-F238E27FC236}">
                    <a16:creationId xmlns:a16="http://schemas.microsoft.com/office/drawing/2014/main" xmlns="" id="{1E795D0C-4567-0BFD-24E7-3387ED55633F}"/>
                  </a:ext>
                </a:extLst>
              </p:cNvPr>
              <p:cNvSpPr>
                <a:spLocks noChangeArrowheads="1"/>
              </p:cNvSpPr>
              <p:nvPr/>
            </p:nvSpPr>
            <p:spPr bwMode="auto">
              <a:xfrm>
                <a:off x="4353195" y="3560214"/>
                <a:ext cx="3468923" cy="377905"/>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Chạy trung bình – </a:t>
                </a:r>
                <a:r>
                  <a:rPr lang="nl-NL" altLang="en-US" b="1">
                    <a:solidFill>
                      <a:srgbClr val="C00000"/>
                    </a:solidFill>
                    <a:highlight>
                      <a:srgbClr val="FFFF00"/>
                    </a:highlight>
                  </a:rPr>
                  <a:t>2 bài</a:t>
                </a:r>
                <a:endParaRPr lang="en-US" altLang="en-US" b="1">
                  <a:solidFill>
                    <a:srgbClr val="C00000"/>
                  </a:solidFill>
                  <a:highlight>
                    <a:srgbClr val="FFFF00"/>
                  </a:highlight>
                </a:endParaRPr>
              </a:p>
            </p:txBody>
          </p:sp>
        </p:grpSp>
        <p:grpSp>
          <p:nvGrpSpPr>
            <p:cNvPr id="27" name="Group 26">
              <a:extLst>
                <a:ext uri="{FF2B5EF4-FFF2-40B4-BE49-F238E27FC236}">
                  <a16:creationId xmlns:a16="http://schemas.microsoft.com/office/drawing/2014/main" xmlns="" id="{E248D6BA-5E71-213E-72CD-A302C7874DD6}"/>
                </a:ext>
              </a:extLst>
            </p:cNvPr>
            <p:cNvGrpSpPr/>
            <p:nvPr/>
          </p:nvGrpSpPr>
          <p:grpSpPr>
            <a:xfrm>
              <a:off x="4239597" y="5585583"/>
              <a:ext cx="4044307" cy="470027"/>
              <a:chOff x="4581854" y="3752517"/>
              <a:chExt cx="3486794" cy="523220"/>
            </a:xfrm>
            <a:scene3d>
              <a:camera prst="orthographicFront">
                <a:rot lat="0" lon="0" rev="0"/>
              </a:camera>
              <a:lightRig rig="glow" dir="t">
                <a:rot lat="0" lon="0" rev="4800000"/>
              </a:lightRig>
            </a:scene3d>
          </p:grpSpPr>
          <p:sp>
            <p:nvSpPr>
              <p:cNvPr id="39" name="AutoShape 5">
                <a:extLst>
                  <a:ext uri="{FF2B5EF4-FFF2-40B4-BE49-F238E27FC236}">
                    <a16:creationId xmlns:a16="http://schemas.microsoft.com/office/drawing/2014/main" xmlns="" id="{C432FC51-F9A5-4C18-2E98-3B4DFFEBD39F}"/>
                  </a:ext>
                </a:extLst>
              </p:cNvPr>
              <p:cNvSpPr>
                <a:spLocks noChangeArrowheads="1"/>
              </p:cNvSpPr>
              <p:nvPr/>
            </p:nvSpPr>
            <p:spPr bwMode="blackWhite">
              <a:xfrm>
                <a:off x="4581854" y="3752517"/>
                <a:ext cx="3486794" cy="523220"/>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40" name="Rectangle 19">
                <a:extLst>
                  <a:ext uri="{FF2B5EF4-FFF2-40B4-BE49-F238E27FC236}">
                    <a16:creationId xmlns:a16="http://schemas.microsoft.com/office/drawing/2014/main" xmlns="" id="{E711CC21-80BF-67B0-6414-C81C19805FA4}"/>
                  </a:ext>
                </a:extLst>
              </p:cNvPr>
              <p:cNvSpPr>
                <a:spLocks noChangeArrowheads="1"/>
              </p:cNvSpPr>
              <p:nvPr/>
            </p:nvSpPr>
            <p:spPr bwMode="auto">
              <a:xfrm>
                <a:off x="4581854" y="3829461"/>
                <a:ext cx="3485037" cy="328259"/>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Bài tập thể dục – </a:t>
                </a:r>
                <a:r>
                  <a:rPr lang="nl-NL" altLang="en-US" b="1">
                    <a:solidFill>
                      <a:srgbClr val="C00000"/>
                    </a:solidFill>
                    <a:highlight>
                      <a:srgbClr val="FFFF00"/>
                    </a:highlight>
                  </a:rPr>
                  <a:t>2 bài</a:t>
                </a:r>
                <a:endParaRPr lang="en-US" altLang="en-US" b="1">
                  <a:solidFill>
                    <a:srgbClr val="C00000"/>
                  </a:solidFill>
                  <a:highlight>
                    <a:srgbClr val="FFFF00"/>
                  </a:highlight>
                </a:endParaRPr>
              </a:p>
            </p:txBody>
          </p:sp>
        </p:grpSp>
        <p:grpSp>
          <p:nvGrpSpPr>
            <p:cNvPr id="36" name="Group 35">
              <a:extLst>
                <a:ext uri="{FF2B5EF4-FFF2-40B4-BE49-F238E27FC236}">
                  <a16:creationId xmlns:a16="http://schemas.microsoft.com/office/drawing/2014/main" xmlns="" id="{CECE4068-EEB8-8595-FCF3-EA9B1CC20B9B}"/>
                </a:ext>
              </a:extLst>
            </p:cNvPr>
            <p:cNvGrpSpPr/>
            <p:nvPr/>
          </p:nvGrpSpPr>
          <p:grpSpPr>
            <a:xfrm>
              <a:off x="4230254" y="3872870"/>
              <a:ext cx="4042268" cy="461411"/>
              <a:chOff x="4415734" y="3466360"/>
              <a:chExt cx="3485036" cy="461411"/>
            </a:xfrm>
            <a:scene3d>
              <a:camera prst="orthographicFront">
                <a:rot lat="0" lon="0" rev="0"/>
              </a:camera>
              <a:lightRig rig="glow" dir="t">
                <a:rot lat="0" lon="0" rev="4800000"/>
              </a:lightRig>
            </a:scene3d>
          </p:grpSpPr>
          <p:sp>
            <p:nvSpPr>
              <p:cNvPr id="37" name="AutoShape 5">
                <a:extLst>
                  <a:ext uri="{FF2B5EF4-FFF2-40B4-BE49-F238E27FC236}">
                    <a16:creationId xmlns:a16="http://schemas.microsoft.com/office/drawing/2014/main" xmlns="" id="{1D08E7BD-8422-563F-D5BA-55E4AB2C89F3}"/>
                  </a:ext>
                </a:extLst>
              </p:cNvPr>
              <p:cNvSpPr>
                <a:spLocks noChangeArrowheads="1"/>
              </p:cNvSpPr>
              <p:nvPr/>
            </p:nvSpPr>
            <p:spPr bwMode="blackWhite">
              <a:xfrm>
                <a:off x="4423537" y="3466360"/>
                <a:ext cx="3477233" cy="461411"/>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38" name="Rectangle 19">
                <a:extLst>
                  <a:ext uri="{FF2B5EF4-FFF2-40B4-BE49-F238E27FC236}">
                    <a16:creationId xmlns:a16="http://schemas.microsoft.com/office/drawing/2014/main" xmlns="" id="{6954D508-0DAB-93F3-D4AD-36E56C93D5A0}"/>
                  </a:ext>
                </a:extLst>
              </p:cNvPr>
              <p:cNvSpPr>
                <a:spLocks noChangeArrowheads="1"/>
              </p:cNvSpPr>
              <p:nvPr/>
            </p:nvSpPr>
            <p:spPr bwMode="auto">
              <a:xfrm>
                <a:off x="4415734" y="3505097"/>
                <a:ext cx="3477233" cy="36933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dirty="0">
                    <a:solidFill>
                      <a:srgbClr val="FFFF00"/>
                    </a:solidFill>
                  </a:rPr>
                  <a:t>Chạy cự li ngắn (100m) – </a:t>
                </a:r>
                <a:r>
                  <a:rPr lang="nl-NL" altLang="en-US" b="1" dirty="0">
                    <a:solidFill>
                      <a:srgbClr val="C00000"/>
                    </a:solidFill>
                    <a:highlight>
                      <a:srgbClr val="FFFF00"/>
                    </a:highlight>
                  </a:rPr>
                  <a:t>2 bài</a:t>
                </a:r>
                <a:endParaRPr lang="en-US" altLang="en-US" b="1" dirty="0">
                  <a:solidFill>
                    <a:srgbClr val="C00000"/>
                  </a:solidFill>
                  <a:highlight>
                    <a:srgbClr val="FFFF00"/>
                  </a:highlight>
                </a:endParaRPr>
              </a:p>
            </p:txBody>
          </p:sp>
        </p:grpSp>
      </p:grpSp>
    </p:spTree>
    <p:extLst>
      <p:ext uri="{BB962C8B-B14F-4D97-AF65-F5344CB8AC3E}">
        <p14:creationId xmlns:p14="http://schemas.microsoft.com/office/powerpoint/2010/main" val="320512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45" name="Group 23">
            <a:extLst>
              <a:ext uri="{FF2B5EF4-FFF2-40B4-BE49-F238E27FC236}">
                <a16:creationId xmlns:a16="http://schemas.microsoft.com/office/drawing/2014/main" xmlns="" id="{F667FB64-6880-4263-B9D4-DE43AC78BBC6}"/>
              </a:ext>
            </a:extLst>
          </p:cNvPr>
          <p:cNvGrpSpPr>
            <a:grpSpLocks/>
          </p:cNvGrpSpPr>
          <p:nvPr/>
        </p:nvGrpSpPr>
        <p:grpSpPr bwMode="auto">
          <a:xfrm>
            <a:off x="852556" y="1387152"/>
            <a:ext cx="4019163" cy="753575"/>
            <a:chOff x="304800" y="2819400"/>
            <a:chExt cx="5045445" cy="1066800"/>
          </a:xfrm>
        </p:grpSpPr>
        <p:sp>
          <p:nvSpPr>
            <p:cNvPr id="47" name="AutoShape 5">
              <a:extLst>
                <a:ext uri="{FF2B5EF4-FFF2-40B4-BE49-F238E27FC236}">
                  <a16:creationId xmlns:a16="http://schemas.microsoft.com/office/drawing/2014/main" xmlns="" id="{BE585FF5-2AFD-4D6E-858F-7388D22F5B6E}"/>
                </a:ext>
              </a:extLst>
            </p:cNvPr>
            <p:cNvSpPr>
              <a:spLocks noChangeArrowheads="1"/>
            </p:cNvSpPr>
            <p:nvPr/>
          </p:nvSpPr>
          <p:spPr bwMode="blackWhite">
            <a:xfrm>
              <a:off x="954312" y="2848428"/>
              <a:ext cx="4395933" cy="99060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48" name="Picture 47" descr="YG_circle001">
              <a:extLst>
                <a:ext uri="{FF2B5EF4-FFF2-40B4-BE49-F238E27FC236}">
                  <a16:creationId xmlns:a16="http://schemas.microsoft.com/office/drawing/2014/main" xmlns="" id="{8A3F918A-2E9A-464C-A7BE-6D8504A20A0D}"/>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52" name="Rectangle 19">
              <a:extLst>
                <a:ext uri="{FF2B5EF4-FFF2-40B4-BE49-F238E27FC236}">
                  <a16:creationId xmlns:a16="http://schemas.microsoft.com/office/drawing/2014/main" xmlns="" id="{36A391C7-5FAB-426F-ACB6-E02476C31A6C}"/>
                </a:ext>
              </a:extLst>
            </p:cNvPr>
            <p:cNvSpPr>
              <a:spLocks noChangeArrowheads="1"/>
            </p:cNvSpPr>
            <p:nvPr/>
          </p:nvSpPr>
          <p:spPr bwMode="auto">
            <a:xfrm>
              <a:off x="1390658" y="3039683"/>
              <a:ext cx="3959587" cy="65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CẤU TRÚC CHUNG </a:t>
              </a:r>
              <a:endParaRPr lang="en-US" altLang="en-US" sz="2400" b="1">
                <a:solidFill>
                  <a:srgbClr val="FFFF00"/>
                </a:solidFill>
              </a:endParaRPr>
            </a:p>
          </p:txBody>
        </p:sp>
      </p:grpSp>
      <p:pic>
        <p:nvPicPr>
          <p:cNvPr id="2" name="Picture 1">
            <a:extLst>
              <a:ext uri="{FF2B5EF4-FFF2-40B4-BE49-F238E27FC236}">
                <a16:creationId xmlns:a16="http://schemas.microsoft.com/office/drawing/2014/main" xmlns="" id="{9EF6B0FB-A5B1-BB0F-B61C-E39A06C71839}"/>
              </a:ext>
            </a:extLst>
          </p:cNvPr>
          <p:cNvPicPr>
            <a:picLocks noChangeAspect="1"/>
          </p:cNvPicPr>
          <p:nvPr/>
        </p:nvPicPr>
        <p:blipFill>
          <a:blip r:embed="rId4"/>
          <a:stretch>
            <a:fillRect/>
          </a:stretch>
        </p:blipFill>
        <p:spPr>
          <a:xfrm>
            <a:off x="5925897" y="2415053"/>
            <a:ext cx="3237979" cy="75714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2429C96F-6A95-A1C3-19C1-4F4139167143}"/>
              </a:ext>
            </a:extLst>
          </p:cNvPr>
          <p:cNvPicPr>
            <a:picLocks noChangeAspect="1"/>
          </p:cNvPicPr>
          <p:nvPr/>
        </p:nvPicPr>
        <p:blipFill>
          <a:blip r:embed="rId5"/>
          <a:stretch>
            <a:fillRect/>
          </a:stretch>
        </p:blipFill>
        <p:spPr>
          <a:xfrm>
            <a:off x="5925897" y="3699133"/>
            <a:ext cx="3237979" cy="76142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F92D897E-FE47-BFAB-0DB0-1CB12542E301}"/>
              </a:ext>
            </a:extLst>
          </p:cNvPr>
          <p:cNvPicPr>
            <a:picLocks noChangeAspect="1"/>
          </p:cNvPicPr>
          <p:nvPr/>
        </p:nvPicPr>
        <p:blipFill>
          <a:blip r:embed="rId6"/>
          <a:stretch>
            <a:fillRect/>
          </a:stretch>
        </p:blipFill>
        <p:spPr>
          <a:xfrm>
            <a:off x="5945072" y="4952309"/>
            <a:ext cx="3199626" cy="81624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xmlns="" id="{DFC6A462-2A2A-704A-125E-6A904D0EA5BD}"/>
              </a:ext>
            </a:extLst>
          </p:cNvPr>
          <p:cNvPicPr>
            <a:picLocks noChangeAspect="1"/>
          </p:cNvPicPr>
          <p:nvPr/>
        </p:nvPicPr>
        <p:blipFill>
          <a:blip r:embed="rId7"/>
          <a:stretch>
            <a:fillRect/>
          </a:stretch>
        </p:blipFill>
        <p:spPr>
          <a:xfrm>
            <a:off x="9369403" y="2415053"/>
            <a:ext cx="2388251" cy="335350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xmlns="" id="{BDCEEAAB-9226-5A24-2707-77C9941449B6}"/>
              </a:ext>
            </a:extLst>
          </p:cNvPr>
          <p:cNvPicPr>
            <a:picLocks noChangeAspect="1"/>
          </p:cNvPicPr>
          <p:nvPr/>
        </p:nvPicPr>
        <p:blipFill>
          <a:blip r:embed="rId8"/>
          <a:stretch>
            <a:fillRect/>
          </a:stretch>
        </p:blipFill>
        <p:spPr>
          <a:xfrm>
            <a:off x="592513" y="2415054"/>
            <a:ext cx="2388251" cy="3353503"/>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xmlns="" id="{433599C6-C545-A195-AECD-6EA80C29B786}"/>
              </a:ext>
            </a:extLst>
          </p:cNvPr>
          <p:cNvPicPr>
            <a:picLocks noChangeAspect="1"/>
          </p:cNvPicPr>
          <p:nvPr/>
        </p:nvPicPr>
        <p:blipFill>
          <a:blip r:embed="rId9"/>
          <a:stretch>
            <a:fillRect/>
          </a:stretch>
        </p:blipFill>
        <p:spPr>
          <a:xfrm>
            <a:off x="3269407" y="2415055"/>
            <a:ext cx="2388252" cy="3353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4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45" name="Group 23">
            <a:extLst>
              <a:ext uri="{FF2B5EF4-FFF2-40B4-BE49-F238E27FC236}">
                <a16:creationId xmlns:a16="http://schemas.microsoft.com/office/drawing/2014/main" xmlns="" id="{F667FB64-6880-4263-B9D4-DE43AC78BBC6}"/>
              </a:ext>
            </a:extLst>
          </p:cNvPr>
          <p:cNvGrpSpPr>
            <a:grpSpLocks/>
          </p:cNvGrpSpPr>
          <p:nvPr/>
        </p:nvGrpSpPr>
        <p:grpSpPr bwMode="auto">
          <a:xfrm>
            <a:off x="846206" y="1190798"/>
            <a:ext cx="4019163" cy="753575"/>
            <a:chOff x="304800" y="2819400"/>
            <a:chExt cx="5045445" cy="1066800"/>
          </a:xfrm>
        </p:grpSpPr>
        <p:sp>
          <p:nvSpPr>
            <p:cNvPr id="47" name="AutoShape 5">
              <a:extLst>
                <a:ext uri="{FF2B5EF4-FFF2-40B4-BE49-F238E27FC236}">
                  <a16:creationId xmlns:a16="http://schemas.microsoft.com/office/drawing/2014/main" xmlns="" id="{BE585FF5-2AFD-4D6E-858F-7388D22F5B6E}"/>
                </a:ext>
              </a:extLst>
            </p:cNvPr>
            <p:cNvSpPr>
              <a:spLocks noChangeArrowheads="1"/>
            </p:cNvSpPr>
            <p:nvPr/>
          </p:nvSpPr>
          <p:spPr bwMode="blackWhite">
            <a:xfrm>
              <a:off x="954312" y="2848428"/>
              <a:ext cx="4395933" cy="99060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48" name="Picture 47" descr="YG_circle001">
              <a:extLst>
                <a:ext uri="{FF2B5EF4-FFF2-40B4-BE49-F238E27FC236}">
                  <a16:creationId xmlns:a16="http://schemas.microsoft.com/office/drawing/2014/main" xmlns="" id="{8A3F918A-2E9A-464C-A7BE-6D8504A20A0D}"/>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52" name="Rectangle 19">
              <a:extLst>
                <a:ext uri="{FF2B5EF4-FFF2-40B4-BE49-F238E27FC236}">
                  <a16:creationId xmlns:a16="http://schemas.microsoft.com/office/drawing/2014/main" xmlns="" id="{36A391C7-5FAB-426F-ACB6-E02476C31A6C}"/>
                </a:ext>
              </a:extLst>
            </p:cNvPr>
            <p:cNvSpPr>
              <a:spLocks noChangeArrowheads="1"/>
            </p:cNvSpPr>
            <p:nvPr/>
          </p:nvSpPr>
          <p:spPr bwMode="auto">
            <a:xfrm>
              <a:off x="1390658" y="3039683"/>
              <a:ext cx="3959587" cy="65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CẤU TRÚC BÀI HỌC </a:t>
              </a:r>
              <a:endParaRPr lang="en-US" altLang="en-US" sz="2400" b="1">
                <a:solidFill>
                  <a:srgbClr val="FFFF00"/>
                </a:solidFill>
              </a:endParaRPr>
            </a:p>
          </p:txBody>
        </p:sp>
      </p:grpSp>
      <p:grpSp>
        <p:nvGrpSpPr>
          <p:cNvPr id="27" name="Group 26">
            <a:extLst>
              <a:ext uri="{FF2B5EF4-FFF2-40B4-BE49-F238E27FC236}">
                <a16:creationId xmlns:a16="http://schemas.microsoft.com/office/drawing/2014/main" xmlns="" id="{4F9782AC-83A9-D06D-DE86-59CBA8904ADD}"/>
              </a:ext>
            </a:extLst>
          </p:cNvPr>
          <p:cNvGrpSpPr/>
          <p:nvPr/>
        </p:nvGrpSpPr>
        <p:grpSpPr>
          <a:xfrm>
            <a:off x="-130776" y="-54081"/>
            <a:ext cx="7129670" cy="1283098"/>
            <a:chOff x="0" y="224309"/>
            <a:chExt cx="7129670" cy="1283098"/>
          </a:xfrm>
        </p:grpSpPr>
        <p:pic>
          <p:nvPicPr>
            <p:cNvPr id="28" name="Picture 27">
              <a:extLst>
                <a:ext uri="{FF2B5EF4-FFF2-40B4-BE49-F238E27FC236}">
                  <a16:creationId xmlns:a16="http://schemas.microsoft.com/office/drawing/2014/main" xmlns="" id="{3A5B2112-ED5D-018B-1721-1A221065D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29" name="Rectangle 28">
              <a:extLst>
                <a:ext uri="{FF2B5EF4-FFF2-40B4-BE49-F238E27FC236}">
                  <a16:creationId xmlns:a16="http://schemas.microsoft.com/office/drawing/2014/main" xmlns="" id="{B393A266-0CA7-461A-A8D9-6BBEEB578202}"/>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16148D7C-FCA6-7A6D-D6FB-BBD524D248F8}"/>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pic>
        <p:nvPicPr>
          <p:cNvPr id="2" name="Picture 1">
            <a:extLst>
              <a:ext uri="{FF2B5EF4-FFF2-40B4-BE49-F238E27FC236}">
                <a16:creationId xmlns:a16="http://schemas.microsoft.com/office/drawing/2014/main" xmlns="" id="{A5EF0EFD-3C22-E5FA-2D54-5B2BA75B1EDD}"/>
              </a:ext>
            </a:extLst>
          </p:cNvPr>
          <p:cNvPicPr>
            <a:picLocks noChangeAspect="1"/>
          </p:cNvPicPr>
          <p:nvPr/>
        </p:nvPicPr>
        <p:blipFill>
          <a:blip r:embed="rId4"/>
          <a:stretch>
            <a:fillRect/>
          </a:stretch>
        </p:blipFill>
        <p:spPr>
          <a:xfrm>
            <a:off x="2321193" y="2303525"/>
            <a:ext cx="2182182" cy="820949"/>
          </a:xfrm>
          <a:prstGeom prst="rect">
            <a:avLst/>
          </a:prstGeom>
        </p:spPr>
      </p:pic>
      <p:pic>
        <p:nvPicPr>
          <p:cNvPr id="3" name="Picture 2">
            <a:extLst>
              <a:ext uri="{FF2B5EF4-FFF2-40B4-BE49-F238E27FC236}">
                <a16:creationId xmlns:a16="http://schemas.microsoft.com/office/drawing/2014/main" xmlns="" id="{7F652279-C678-9FB6-15FF-0D300EF16C2B}"/>
              </a:ext>
            </a:extLst>
          </p:cNvPr>
          <p:cNvPicPr>
            <a:picLocks noChangeAspect="1"/>
          </p:cNvPicPr>
          <p:nvPr/>
        </p:nvPicPr>
        <p:blipFill>
          <a:blip r:embed="rId5"/>
          <a:stretch>
            <a:fillRect/>
          </a:stretch>
        </p:blipFill>
        <p:spPr>
          <a:xfrm>
            <a:off x="3412284" y="3197816"/>
            <a:ext cx="2808398" cy="808172"/>
          </a:xfrm>
          <a:prstGeom prst="rect">
            <a:avLst/>
          </a:prstGeom>
        </p:spPr>
      </p:pic>
      <p:pic>
        <p:nvPicPr>
          <p:cNvPr id="4" name="Picture 3">
            <a:extLst>
              <a:ext uri="{FF2B5EF4-FFF2-40B4-BE49-F238E27FC236}">
                <a16:creationId xmlns:a16="http://schemas.microsoft.com/office/drawing/2014/main" xmlns="" id="{588123DA-2B9E-9710-4945-B8C11AFBE9DD}"/>
              </a:ext>
            </a:extLst>
          </p:cNvPr>
          <p:cNvPicPr>
            <a:picLocks noChangeAspect="1"/>
          </p:cNvPicPr>
          <p:nvPr/>
        </p:nvPicPr>
        <p:blipFill>
          <a:blip r:embed="rId6"/>
          <a:stretch>
            <a:fillRect/>
          </a:stretch>
        </p:blipFill>
        <p:spPr>
          <a:xfrm>
            <a:off x="4503375" y="4079330"/>
            <a:ext cx="2300016" cy="820949"/>
          </a:xfrm>
          <a:prstGeom prst="rect">
            <a:avLst/>
          </a:prstGeom>
        </p:spPr>
      </p:pic>
      <p:pic>
        <p:nvPicPr>
          <p:cNvPr id="6" name="Picture 5">
            <a:extLst>
              <a:ext uri="{FF2B5EF4-FFF2-40B4-BE49-F238E27FC236}">
                <a16:creationId xmlns:a16="http://schemas.microsoft.com/office/drawing/2014/main" xmlns="" id="{47888AA1-142F-60CF-946C-3A6DDE840147}"/>
              </a:ext>
            </a:extLst>
          </p:cNvPr>
          <p:cNvPicPr>
            <a:picLocks noChangeAspect="1"/>
          </p:cNvPicPr>
          <p:nvPr/>
        </p:nvPicPr>
        <p:blipFill>
          <a:blip r:embed="rId7"/>
          <a:stretch>
            <a:fillRect/>
          </a:stretch>
        </p:blipFill>
        <p:spPr>
          <a:xfrm>
            <a:off x="5590223" y="4881341"/>
            <a:ext cx="2107682" cy="815056"/>
          </a:xfrm>
          <a:prstGeom prst="rect">
            <a:avLst/>
          </a:prstGeom>
        </p:spPr>
      </p:pic>
    </p:spTree>
    <p:extLst>
      <p:ext uri="{BB962C8B-B14F-4D97-AF65-F5344CB8AC3E}">
        <p14:creationId xmlns:p14="http://schemas.microsoft.com/office/powerpoint/2010/main" val="287075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Mục tiêu, yêu cầu cần đạt</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Xác định rõ mục tiêu và yêu cầu cần đạt sau khi hoàn thành các nội dung của bài học</a:t>
            </a:r>
          </a:p>
        </p:txBody>
      </p:sp>
      <p:pic>
        <p:nvPicPr>
          <p:cNvPr id="4" name="Picture 3">
            <a:extLst>
              <a:ext uri="{FF2B5EF4-FFF2-40B4-BE49-F238E27FC236}">
                <a16:creationId xmlns:a16="http://schemas.microsoft.com/office/drawing/2014/main" xmlns="" id="{9667CE72-0E5F-35AB-6264-C013122C6A94}"/>
              </a:ext>
            </a:extLst>
          </p:cNvPr>
          <p:cNvPicPr>
            <a:picLocks noChangeAspect="1"/>
          </p:cNvPicPr>
          <p:nvPr/>
        </p:nvPicPr>
        <p:blipFill>
          <a:blip r:embed="rId5"/>
          <a:stretch>
            <a:fillRect/>
          </a:stretch>
        </p:blipFill>
        <p:spPr>
          <a:xfrm>
            <a:off x="6027200" y="1596699"/>
            <a:ext cx="5852474" cy="2750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190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Mục tiêu, yêu cầu cần đạt</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Xác định rõ mục tiêu và yêu cầu cần đạt sau khi hoàn thành các nội dung của bài học</a:t>
            </a:r>
          </a:p>
        </p:txBody>
      </p:sp>
      <p:pic>
        <p:nvPicPr>
          <p:cNvPr id="5" name="Picture 4">
            <a:extLst>
              <a:ext uri="{FF2B5EF4-FFF2-40B4-BE49-F238E27FC236}">
                <a16:creationId xmlns:a16="http://schemas.microsoft.com/office/drawing/2014/main" xmlns="" id="{F6B29ED8-9D7C-D340-018E-E200A11E3034}"/>
              </a:ext>
            </a:extLst>
          </p:cNvPr>
          <p:cNvPicPr>
            <a:picLocks noChangeAspect="1"/>
          </p:cNvPicPr>
          <p:nvPr/>
        </p:nvPicPr>
        <p:blipFill>
          <a:blip r:embed="rId5"/>
          <a:stretch>
            <a:fillRect/>
          </a:stretch>
        </p:blipFill>
        <p:spPr>
          <a:xfrm>
            <a:off x="6096000" y="1596699"/>
            <a:ext cx="5677474" cy="2973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741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xmlns="" id="{8D08B30C-4E9B-4BE8-BA8B-177AC5C8E9CA}"/>
              </a:ext>
            </a:extLst>
          </p:cNvPr>
          <p:cNvGrpSpPr/>
          <p:nvPr/>
        </p:nvGrpSpPr>
        <p:grpSpPr>
          <a:xfrm>
            <a:off x="-130776" y="-54081"/>
            <a:ext cx="7129670" cy="1283098"/>
            <a:chOff x="0" y="224309"/>
            <a:chExt cx="7129670" cy="1283098"/>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56" name="Rectangle 55">
              <a:extLst>
                <a:ext uri="{FF2B5EF4-FFF2-40B4-BE49-F238E27FC236}">
                  <a16:creationId xmlns:a16="http://schemas.microsoft.com/office/drawing/2014/main" xmlns="" id="{CE3404D3-AA39-42E3-950B-AF9318FF7224}"/>
                </a:ext>
              </a:extLst>
            </p:cNvPr>
            <p:cNvSpPr/>
            <p:nvPr/>
          </p:nvSpPr>
          <p:spPr>
            <a:xfrm>
              <a:off x="1257169" y="589605"/>
              <a:ext cx="4388258"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GIỚI THIỆU CHUNG</a:t>
              </a:r>
              <a:endParaRPr lang="en-US" sz="2800">
                <a:solidFill>
                  <a:schemeClr val="bg1"/>
                </a:solidFill>
                <a:latin typeface="Arial" panose="020B0604020202020204" pitchFamily="34" charset="0"/>
                <a:cs typeface="Arial" panose="020B0604020202020204" pitchFamily="34" charset="0"/>
              </a:endParaRPr>
            </a:p>
          </p:txBody>
        </p:sp>
      </p:grpSp>
      <p:sp>
        <p:nvSpPr>
          <p:cNvPr id="60" name="Rectangle 59">
            <a:extLst>
              <a:ext uri="{FF2B5EF4-FFF2-40B4-BE49-F238E27FC236}">
                <a16:creationId xmlns:a16="http://schemas.microsoft.com/office/drawing/2014/main" xmlns="" id="{76663595-8F6E-1F50-48E3-A816DBF96B02}"/>
              </a:ext>
            </a:extLst>
          </p:cNvPr>
          <p:cNvSpPr/>
          <p:nvPr/>
        </p:nvSpPr>
        <p:spPr>
          <a:xfrm>
            <a:off x="1088276" y="1570846"/>
            <a:ext cx="798672"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1" name="Hộp Văn bản 3">
            <a:extLst>
              <a:ext uri="{FF2B5EF4-FFF2-40B4-BE49-F238E27FC236}">
                <a16:creationId xmlns:a16="http://schemas.microsoft.com/office/drawing/2014/main" xmlns="" id="{E673956C-EC51-7F55-2A8C-F943E654DC6E}"/>
              </a:ext>
            </a:extLst>
          </p:cNvPr>
          <p:cNvSpPr txBox="1"/>
          <p:nvPr/>
        </p:nvSpPr>
        <p:spPr>
          <a:xfrm>
            <a:off x="4871719" y="1981200"/>
            <a:ext cx="4254351" cy="461665"/>
          </a:xfrm>
          <a:prstGeom prst="rect">
            <a:avLst/>
          </a:prstGeom>
          <a:noFill/>
        </p:spPr>
        <p:txBody>
          <a:bodyPr wrap="square" rtlCol="0">
            <a:spAutoFit/>
          </a:bodyPr>
          <a:lstStyle/>
          <a:p>
            <a:endParaRPr lang="vi-VN" sz="2400">
              <a:latin typeface="Arial" panose="020B0604020202020204" pitchFamily="34" charset="0"/>
              <a:cs typeface="Arial" panose="020B0604020202020204" pitchFamily="34" charset="0"/>
            </a:endParaRPr>
          </a:p>
        </p:txBody>
      </p:sp>
      <p:sp>
        <p:nvSpPr>
          <p:cNvPr id="27" name="Rectangle 10">
            <a:extLst>
              <a:ext uri="{FF2B5EF4-FFF2-40B4-BE49-F238E27FC236}">
                <a16:creationId xmlns:a16="http://schemas.microsoft.com/office/drawing/2014/main" xmlns="" id="{4FA4C540-63B0-6F86-A98E-EFAF2047D110}"/>
              </a:ext>
            </a:extLst>
          </p:cNvPr>
          <p:cNvSpPr>
            <a:spLocks noChangeArrowheads="1"/>
          </p:cNvSpPr>
          <p:nvPr/>
        </p:nvSpPr>
        <p:spPr bwMode="auto">
          <a:xfrm>
            <a:off x="1666860" y="2500001"/>
            <a:ext cx="8858279" cy="1307859"/>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chor="ctr">
            <a:spAutoFit/>
          </a:bodyPr>
          <a:lstStyle/>
          <a:p>
            <a:pPr algn="ctr">
              <a:lnSpc>
                <a:spcPts val="5000"/>
              </a:lnSpc>
              <a:defRPr/>
            </a:pPr>
            <a:r>
              <a:rPr lang="en-US" sz="4400" b="1">
                <a:ln w="10541" cmpd="sng">
                  <a:solidFill>
                    <a:schemeClr val="accent1">
                      <a:shade val="88000"/>
                      <a:satMod val="110000"/>
                    </a:schemeClr>
                  </a:solidFill>
                  <a:prstDash val="solid"/>
                </a:ln>
                <a:solidFill>
                  <a:srgbClr val="00B050"/>
                </a:solidFill>
                <a:latin typeface="Arial" panose="020B0604020202020204" pitchFamily="34" charset="0"/>
                <a:cs typeface="Arial" panose="020B0604020202020204" pitchFamily="34" charset="0"/>
              </a:rPr>
              <a:t>THÔNG TIN</a:t>
            </a:r>
          </a:p>
          <a:p>
            <a:pPr algn="ctr">
              <a:lnSpc>
                <a:spcPts val="5000"/>
              </a:lnSpc>
              <a:defRPr/>
            </a:pPr>
            <a:r>
              <a:rPr lang="en-US" altLang="zh-CN" sz="3200" b="1">
                <a:ln w="10541" cmpd="sng">
                  <a:solidFill>
                    <a:schemeClr val="accent1">
                      <a:shade val="88000"/>
                      <a:satMod val="110000"/>
                    </a:schemeClr>
                  </a:solidFill>
                  <a:prstDash val="solid"/>
                </a:ln>
                <a:solidFill>
                  <a:srgbClr val="FF0000"/>
                </a:solidFill>
                <a:latin typeface="Arial" panose="020B0604020202020204" pitchFamily="34" charset="0"/>
                <a:cs typeface="Arial" panose="020B0604020202020204" pitchFamily="34" charset="0"/>
              </a:rPr>
              <a:t>ĐỘI NGŨ TÁC GIẢ THAM GIA BIÊN SOẠN</a:t>
            </a:r>
          </a:p>
        </p:txBody>
      </p:sp>
    </p:spTree>
    <p:extLst>
      <p:ext uri="{BB962C8B-B14F-4D97-AF65-F5344CB8AC3E}">
        <p14:creationId xmlns:p14="http://schemas.microsoft.com/office/powerpoint/2010/main" val="372241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dissolv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Mục tiêu, yêu cầu cần đạt</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Xác định rõ mục tiêu và yêu cầu cần đạt sau khi hoàn thành các nội dung của bài học</a:t>
            </a:r>
          </a:p>
        </p:txBody>
      </p:sp>
      <p:sp>
        <p:nvSpPr>
          <p:cNvPr id="29" name="AutoShape 3">
            <a:extLst>
              <a:ext uri="{FF2B5EF4-FFF2-40B4-BE49-F238E27FC236}">
                <a16:creationId xmlns:a16="http://schemas.microsoft.com/office/drawing/2014/main" xmlns="" id="{93271DB8-BF0A-4C0B-B38C-636F9E1AE410}"/>
              </a:ext>
            </a:extLst>
          </p:cNvPr>
          <p:cNvSpPr>
            <a:spLocks noChangeArrowheads="1"/>
          </p:cNvSpPr>
          <p:nvPr/>
        </p:nvSpPr>
        <p:spPr bwMode="gray">
          <a:xfrm flipV="1">
            <a:off x="7012040" y="2107304"/>
            <a:ext cx="3739441"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Text Box 26">
            <a:extLst>
              <a:ext uri="{FF2B5EF4-FFF2-40B4-BE49-F238E27FC236}">
                <a16:creationId xmlns:a16="http://schemas.microsoft.com/office/drawing/2014/main" xmlns="" id="{18ADE9A6-5CF7-4FF2-A4AE-A5378DE3B490}"/>
              </a:ext>
            </a:extLst>
          </p:cNvPr>
          <p:cNvSpPr txBox="1">
            <a:spLocks noChangeArrowheads="1"/>
          </p:cNvSpPr>
          <p:nvPr/>
        </p:nvSpPr>
        <p:spPr bwMode="auto">
          <a:xfrm>
            <a:off x="6692507" y="1617964"/>
            <a:ext cx="4407057"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Khởi động</a:t>
            </a:r>
            <a:endParaRPr lang="en-US" altLang="zh-CN" sz="2800" b="1">
              <a:latin typeface="Times New Roman" pitchFamily="18" charset="0"/>
            </a:endParaRPr>
          </a:p>
          <a:p>
            <a:pPr eaLnBrk="1" hangingPunct="1">
              <a:defRPr/>
            </a:pPr>
            <a:endParaRPr lang="en-US" sz="2800" b="1"/>
          </a:p>
        </p:txBody>
      </p:sp>
      <p:sp>
        <p:nvSpPr>
          <p:cNvPr id="31" name="Text Box 34">
            <a:extLst>
              <a:ext uri="{FF2B5EF4-FFF2-40B4-BE49-F238E27FC236}">
                <a16:creationId xmlns:a16="http://schemas.microsoft.com/office/drawing/2014/main" xmlns="" id="{D155B440-623D-42D8-89FE-3537C3B13DE4}"/>
              </a:ext>
            </a:extLst>
          </p:cNvPr>
          <p:cNvSpPr txBox="1">
            <a:spLocks noChangeArrowheads="1"/>
          </p:cNvSpPr>
          <p:nvPr/>
        </p:nvSpPr>
        <p:spPr bwMode="auto">
          <a:xfrm>
            <a:off x="6520071" y="2864974"/>
            <a:ext cx="4587197"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233363" indent="-233363" algn="just">
              <a:buFontTx/>
              <a:buChar char="-"/>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Khởi động chung </a:t>
            </a:r>
          </a:p>
          <a:p>
            <a:pPr marL="233363" indent="-233363" algn="just">
              <a:buFontTx/>
              <a:buChar char="-"/>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Khởi động chuyên môn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(Giới thiệu, gợi mở)</a:t>
            </a:r>
          </a:p>
        </p:txBody>
      </p:sp>
    </p:spTree>
    <p:extLst>
      <p:ext uri="{BB962C8B-B14F-4D97-AF65-F5344CB8AC3E}">
        <p14:creationId xmlns:p14="http://schemas.microsoft.com/office/powerpoint/2010/main" val="96825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9" name="AutoShape 3">
            <a:extLst>
              <a:ext uri="{FF2B5EF4-FFF2-40B4-BE49-F238E27FC236}">
                <a16:creationId xmlns:a16="http://schemas.microsoft.com/office/drawing/2014/main" xmlns="" id="{93271DB8-BF0A-4C0B-B38C-636F9E1AE410}"/>
              </a:ext>
            </a:extLst>
          </p:cNvPr>
          <p:cNvSpPr>
            <a:spLocks noChangeArrowheads="1"/>
          </p:cNvSpPr>
          <p:nvPr/>
        </p:nvSpPr>
        <p:spPr bwMode="gray">
          <a:xfrm flipV="1">
            <a:off x="7012040" y="2107304"/>
            <a:ext cx="3739441"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Text Box 26">
            <a:extLst>
              <a:ext uri="{FF2B5EF4-FFF2-40B4-BE49-F238E27FC236}">
                <a16:creationId xmlns:a16="http://schemas.microsoft.com/office/drawing/2014/main" xmlns="" id="{18ADE9A6-5CF7-4FF2-A4AE-A5378DE3B490}"/>
              </a:ext>
            </a:extLst>
          </p:cNvPr>
          <p:cNvSpPr txBox="1">
            <a:spLocks noChangeArrowheads="1"/>
          </p:cNvSpPr>
          <p:nvPr/>
        </p:nvSpPr>
        <p:spPr bwMode="auto">
          <a:xfrm>
            <a:off x="6692507" y="1617964"/>
            <a:ext cx="4407057"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Khởi động</a:t>
            </a:r>
            <a:endParaRPr lang="en-US" altLang="zh-CN" sz="2800" b="1">
              <a:latin typeface="Times New Roman" pitchFamily="18" charset="0"/>
            </a:endParaRPr>
          </a:p>
          <a:p>
            <a:pPr eaLnBrk="1" hangingPunct="1">
              <a:defRPr/>
            </a:pPr>
            <a:endParaRPr lang="en-US" sz="2800" b="1"/>
          </a:p>
        </p:txBody>
      </p:sp>
      <p:sp>
        <p:nvSpPr>
          <p:cNvPr id="31" name="Text Box 34">
            <a:extLst>
              <a:ext uri="{FF2B5EF4-FFF2-40B4-BE49-F238E27FC236}">
                <a16:creationId xmlns:a16="http://schemas.microsoft.com/office/drawing/2014/main" xmlns="" id="{D155B440-623D-42D8-89FE-3537C3B13DE4}"/>
              </a:ext>
            </a:extLst>
          </p:cNvPr>
          <p:cNvSpPr txBox="1">
            <a:spLocks noChangeArrowheads="1"/>
          </p:cNvSpPr>
          <p:nvPr/>
        </p:nvSpPr>
        <p:spPr bwMode="auto">
          <a:xfrm>
            <a:off x="6520071" y="2864974"/>
            <a:ext cx="4587197"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233363" indent="-233363" algn="just">
              <a:buFontTx/>
              <a:buChar char="-"/>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Khởi động chung </a:t>
            </a:r>
          </a:p>
          <a:p>
            <a:pPr marL="233363" indent="-233363" algn="just">
              <a:buFontTx/>
              <a:buChar char="-"/>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Khởi động chuyên môn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(Giới thiệu, gợi mở)</a:t>
            </a:r>
            <a:endParaRPr lang="en-US" sz="2800" b="1">
              <a:solidFill>
                <a:srgbClr val="132DEB"/>
              </a:solidFill>
              <a:latin typeface="Arial" panose="020B0604020202020204" pitchFamily="34" charset="0"/>
              <a:ea typeface="宋体" panose="02010600030101010101" pitchFamily="2" charset="-122"/>
              <a:cs typeface="Arial" panose="020B0604020202020204" pitchFamily="34" charset="0"/>
            </a:endParaRPr>
          </a:p>
        </p:txBody>
      </p:sp>
      <p:pic>
        <p:nvPicPr>
          <p:cNvPr id="7" name="Picture 6">
            <a:extLst>
              <a:ext uri="{FF2B5EF4-FFF2-40B4-BE49-F238E27FC236}">
                <a16:creationId xmlns:a16="http://schemas.microsoft.com/office/drawing/2014/main" xmlns="" id="{2BAF7511-65D9-BC92-A5E6-A2AE38532BBA}"/>
              </a:ext>
            </a:extLst>
          </p:cNvPr>
          <p:cNvPicPr>
            <a:picLocks noChangeAspect="1"/>
          </p:cNvPicPr>
          <p:nvPr/>
        </p:nvPicPr>
        <p:blipFill>
          <a:blip r:embed="rId5"/>
          <a:stretch>
            <a:fillRect/>
          </a:stretch>
        </p:blipFill>
        <p:spPr>
          <a:xfrm>
            <a:off x="731656" y="1617964"/>
            <a:ext cx="5034492" cy="3675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500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9" name="AutoShape 3">
            <a:extLst>
              <a:ext uri="{FF2B5EF4-FFF2-40B4-BE49-F238E27FC236}">
                <a16:creationId xmlns:a16="http://schemas.microsoft.com/office/drawing/2014/main" xmlns="" id="{93271DB8-BF0A-4C0B-B38C-636F9E1AE410}"/>
              </a:ext>
            </a:extLst>
          </p:cNvPr>
          <p:cNvSpPr>
            <a:spLocks noChangeArrowheads="1"/>
          </p:cNvSpPr>
          <p:nvPr/>
        </p:nvSpPr>
        <p:spPr bwMode="gray">
          <a:xfrm flipV="1">
            <a:off x="7012040" y="2107304"/>
            <a:ext cx="3739441"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Text Box 26">
            <a:extLst>
              <a:ext uri="{FF2B5EF4-FFF2-40B4-BE49-F238E27FC236}">
                <a16:creationId xmlns:a16="http://schemas.microsoft.com/office/drawing/2014/main" xmlns="" id="{18ADE9A6-5CF7-4FF2-A4AE-A5378DE3B490}"/>
              </a:ext>
            </a:extLst>
          </p:cNvPr>
          <p:cNvSpPr txBox="1">
            <a:spLocks noChangeArrowheads="1"/>
          </p:cNvSpPr>
          <p:nvPr/>
        </p:nvSpPr>
        <p:spPr bwMode="auto">
          <a:xfrm>
            <a:off x="6692507" y="1617964"/>
            <a:ext cx="4407057"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Khởi động</a:t>
            </a:r>
            <a:endParaRPr lang="en-US" altLang="zh-CN" sz="2800" b="1">
              <a:latin typeface="Times New Roman" pitchFamily="18" charset="0"/>
            </a:endParaRPr>
          </a:p>
          <a:p>
            <a:pPr eaLnBrk="1" hangingPunct="1">
              <a:defRPr/>
            </a:pPr>
            <a:endParaRPr lang="en-US" sz="2800" b="1"/>
          </a:p>
        </p:txBody>
      </p:sp>
      <p:sp>
        <p:nvSpPr>
          <p:cNvPr id="31" name="Text Box 34">
            <a:extLst>
              <a:ext uri="{FF2B5EF4-FFF2-40B4-BE49-F238E27FC236}">
                <a16:creationId xmlns:a16="http://schemas.microsoft.com/office/drawing/2014/main" xmlns="" id="{D155B440-623D-42D8-89FE-3537C3B13DE4}"/>
              </a:ext>
            </a:extLst>
          </p:cNvPr>
          <p:cNvSpPr txBox="1">
            <a:spLocks noChangeArrowheads="1"/>
          </p:cNvSpPr>
          <p:nvPr/>
        </p:nvSpPr>
        <p:spPr bwMode="auto">
          <a:xfrm>
            <a:off x="6520071" y="2864974"/>
            <a:ext cx="4587197"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233363" indent="-233363" algn="just">
              <a:buFontTx/>
              <a:buChar char="-"/>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Khởi động chung </a:t>
            </a:r>
          </a:p>
          <a:p>
            <a:pPr marL="233363" indent="-233363" algn="just">
              <a:buFontTx/>
              <a:buChar char="-"/>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Khởi động chuyên môn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(Giới thiệu, gợi mở)</a:t>
            </a:r>
            <a:endParaRPr lang="en-US" sz="2800" b="1">
              <a:solidFill>
                <a:srgbClr val="132DEB"/>
              </a:solidFill>
              <a:latin typeface="Arial" panose="020B0604020202020204" pitchFamily="34" charset="0"/>
              <a:ea typeface="宋体"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xmlns="" id="{05A02C50-4B6E-A935-2512-E6BB0DDD9A59}"/>
              </a:ext>
            </a:extLst>
          </p:cNvPr>
          <p:cNvPicPr>
            <a:picLocks noChangeAspect="1"/>
          </p:cNvPicPr>
          <p:nvPr/>
        </p:nvPicPr>
        <p:blipFill>
          <a:blip r:embed="rId5"/>
          <a:stretch>
            <a:fillRect/>
          </a:stretch>
        </p:blipFill>
        <p:spPr>
          <a:xfrm>
            <a:off x="1084732" y="1591081"/>
            <a:ext cx="4799990" cy="3781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53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07488086-9861-4A18-AE8C-43C27EB1BE3A}"/>
              </a:ext>
            </a:extLst>
          </p:cNvPr>
          <p:cNvPicPr>
            <a:picLocks noChangeAspect="1"/>
          </p:cNvPicPr>
          <p:nvPr/>
        </p:nvPicPr>
        <p:blipFill>
          <a:blip r:embed="rId2"/>
          <a:stretch>
            <a:fillRect/>
          </a:stretch>
        </p:blipFill>
        <p:spPr>
          <a:xfrm>
            <a:off x="286060" y="298264"/>
            <a:ext cx="2808398" cy="808172"/>
          </a:xfrm>
          <a:prstGeom prst="rect">
            <a:avLst/>
          </a:prstGeom>
        </p:spPr>
      </p:pic>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Kỹ thuật, động tác mới</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2417592"/>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Sử dụng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kênh hình và kênh chữ </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để mô tả, phân tích giai đoạn, cách thức thực hiện các động tác kĩ thuật.</a:t>
            </a:r>
          </a:p>
        </p:txBody>
      </p:sp>
      <p:sp>
        <p:nvSpPr>
          <p:cNvPr id="29" name="AutoShape 3">
            <a:extLst>
              <a:ext uri="{FF2B5EF4-FFF2-40B4-BE49-F238E27FC236}">
                <a16:creationId xmlns:a16="http://schemas.microsoft.com/office/drawing/2014/main" xmlns="" id="{93271DB8-BF0A-4C0B-B38C-636F9E1AE410}"/>
              </a:ext>
            </a:extLst>
          </p:cNvPr>
          <p:cNvSpPr>
            <a:spLocks noChangeArrowheads="1"/>
          </p:cNvSpPr>
          <p:nvPr/>
        </p:nvSpPr>
        <p:spPr bwMode="gray">
          <a:xfrm flipV="1">
            <a:off x="7012040" y="2107304"/>
            <a:ext cx="3739441"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Text Box 26">
            <a:extLst>
              <a:ext uri="{FF2B5EF4-FFF2-40B4-BE49-F238E27FC236}">
                <a16:creationId xmlns:a16="http://schemas.microsoft.com/office/drawing/2014/main" xmlns="" id="{18ADE9A6-5CF7-4FF2-A4AE-A5378DE3B490}"/>
              </a:ext>
            </a:extLst>
          </p:cNvPr>
          <p:cNvSpPr txBox="1">
            <a:spLocks noChangeArrowheads="1"/>
          </p:cNvSpPr>
          <p:nvPr/>
        </p:nvSpPr>
        <p:spPr bwMode="auto">
          <a:xfrm>
            <a:off x="6692507" y="1617964"/>
            <a:ext cx="4407057"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Một số điều luật cơ bản</a:t>
            </a:r>
            <a:endParaRPr lang="en-US" altLang="zh-CN" sz="2800" b="1">
              <a:latin typeface="Times New Roman" pitchFamily="18" charset="0"/>
            </a:endParaRPr>
          </a:p>
          <a:p>
            <a:pPr eaLnBrk="1" hangingPunct="1">
              <a:defRPr/>
            </a:pPr>
            <a:endParaRPr lang="en-US" sz="2800" b="1"/>
          </a:p>
        </p:txBody>
      </p:sp>
      <p:sp>
        <p:nvSpPr>
          <p:cNvPr id="31" name="Text Box 34">
            <a:extLst>
              <a:ext uri="{FF2B5EF4-FFF2-40B4-BE49-F238E27FC236}">
                <a16:creationId xmlns:a16="http://schemas.microsoft.com/office/drawing/2014/main" xmlns="" id="{D155B440-623D-42D8-89FE-3537C3B13DE4}"/>
              </a:ext>
            </a:extLst>
          </p:cNvPr>
          <p:cNvSpPr txBox="1">
            <a:spLocks noChangeArrowheads="1"/>
          </p:cNvSpPr>
          <p:nvPr/>
        </p:nvSpPr>
        <p:spPr bwMode="auto">
          <a:xfrm>
            <a:off x="6520071" y="2864973"/>
            <a:ext cx="4587197" cy="2375063"/>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Chọn lọc và giới thiệu ngắn gọn, dễ hiểu những điều luật, quy định cơ bản của từng môn thể thao cụ thể.</a:t>
            </a:r>
          </a:p>
        </p:txBody>
      </p:sp>
    </p:spTree>
    <p:extLst>
      <p:ext uri="{BB962C8B-B14F-4D97-AF65-F5344CB8AC3E}">
        <p14:creationId xmlns:p14="http://schemas.microsoft.com/office/powerpoint/2010/main" val="140835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AF59FE26-CD8E-43D9-B223-AF1E767013CC}"/>
              </a:ext>
            </a:extLst>
          </p:cNvPr>
          <p:cNvPicPr>
            <a:picLocks noChangeAspect="1"/>
          </p:cNvPicPr>
          <p:nvPr/>
        </p:nvPicPr>
        <p:blipFill>
          <a:blip r:embed="rId2"/>
          <a:stretch>
            <a:fillRect/>
          </a:stretch>
        </p:blipFill>
        <p:spPr>
          <a:xfrm>
            <a:off x="286060" y="285487"/>
            <a:ext cx="2300016" cy="820949"/>
          </a:xfrm>
          <a:prstGeom prst="rect">
            <a:avLst/>
          </a:prstGeom>
        </p:spPr>
      </p:pic>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Các bài tập luyện tập</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2417592"/>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 Giới thiệu các bài tập để luyện tập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theo phần kiến thức mới.</a:t>
            </a:r>
          </a:p>
          <a:p>
            <a:pPr indent="233363" algn="just">
              <a:defRPr/>
            </a:pP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 </a:t>
            </a:r>
            <a:r>
              <a:rPr lang="en-US" sz="2800" b="1">
                <a:solidFill>
                  <a:srgbClr val="0000FF"/>
                </a:solidFill>
                <a:latin typeface="Arial" panose="020B0604020202020204" pitchFamily="34" charset="0"/>
                <a:ea typeface="宋体" panose="02010600030101010101" pitchFamily="2" charset="-122"/>
                <a:cs typeface="Arial" panose="020B0604020202020204" pitchFamily="34" charset="0"/>
              </a:rPr>
              <a:t>Giới thiệu </a:t>
            </a:r>
            <a:r>
              <a:rPr lang="en-US" sz="2800" b="1" u="sng">
                <a:solidFill>
                  <a:srgbClr val="C00000"/>
                </a:solidFill>
                <a:highlight>
                  <a:srgbClr val="FFFF00"/>
                </a:highlight>
                <a:latin typeface="Arial" panose="020B0604020202020204" pitchFamily="34" charset="0"/>
                <a:ea typeface="宋体" panose="02010600030101010101" pitchFamily="2" charset="-122"/>
                <a:cs typeface="Arial" panose="020B0604020202020204" pitchFamily="34" charset="0"/>
              </a:rPr>
              <a:t>bài tập phát triển tố chất thể lực</a:t>
            </a:r>
          </a:p>
        </p:txBody>
      </p:sp>
      <p:sp>
        <p:nvSpPr>
          <p:cNvPr id="2" name="Text Box 34">
            <a:extLst>
              <a:ext uri="{FF2B5EF4-FFF2-40B4-BE49-F238E27FC236}">
                <a16:creationId xmlns:a16="http://schemas.microsoft.com/office/drawing/2014/main" xmlns="" id="{823E12BF-26A7-3871-0877-D51BC0B493A2}"/>
              </a:ext>
            </a:extLst>
          </p:cNvPr>
          <p:cNvSpPr txBox="1">
            <a:spLocks noChangeArrowheads="1"/>
          </p:cNvSpPr>
          <p:nvPr/>
        </p:nvSpPr>
        <p:spPr bwMode="auto">
          <a:xfrm>
            <a:off x="6701761" y="2828034"/>
            <a:ext cx="4391035" cy="2417592"/>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 Định hướng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hình thức tập luyện</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a:t>
            </a:r>
            <a:endParaRPr lang="en-US" sz="2800" b="1">
              <a:solidFill>
                <a:srgbClr val="C00000"/>
              </a:solidFill>
              <a:latin typeface="Arial" panose="020B0604020202020204" pitchFamily="34" charset="0"/>
              <a:ea typeface="宋体" panose="02010600030101010101" pitchFamily="2" charset="-122"/>
              <a:cs typeface="Arial" panose="020B0604020202020204" pitchFamily="34" charset="0"/>
            </a:endParaRPr>
          </a:p>
          <a:p>
            <a:pPr indent="233363" algn="just">
              <a:defRPr/>
            </a:pP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 </a:t>
            </a:r>
            <a:r>
              <a:rPr lang="en-US" sz="2800" b="1">
                <a:solidFill>
                  <a:srgbClr val="0000FF"/>
                </a:solidFill>
                <a:latin typeface="Arial" panose="020B0604020202020204" pitchFamily="34" charset="0"/>
                <a:ea typeface="宋体" panose="02010600030101010101" pitchFamily="2" charset="-122"/>
                <a:cs typeface="Arial" panose="020B0604020202020204" pitchFamily="34" charset="0"/>
              </a:rPr>
              <a:t>Hướng dẫn nội dung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nhận xét đánh giá </a:t>
            </a:r>
            <a:r>
              <a:rPr lang="en-US" sz="2800" b="1">
                <a:solidFill>
                  <a:srgbClr val="0000FF"/>
                </a:solidFill>
                <a:latin typeface="Arial" panose="020B0604020202020204" pitchFamily="34" charset="0"/>
                <a:ea typeface="宋体" panose="02010600030101010101" pitchFamily="2" charset="-122"/>
                <a:cs typeface="Arial" panose="020B0604020202020204" pitchFamily="34" charset="0"/>
              </a:rPr>
              <a:t>động tác mới</a:t>
            </a:r>
            <a:endParaRPr lang="en-US" sz="2800" b="1" u="sng">
              <a:solidFill>
                <a:srgbClr val="C00000"/>
              </a:solidFill>
              <a:highlight>
                <a:srgbClr val="FFFF00"/>
              </a:highlight>
              <a:latin typeface="Arial" panose="020B0604020202020204" pitchFamily="34" charset="0"/>
              <a:ea typeface="宋体" panose="02010600030101010101" pitchFamily="2" charset="-122"/>
              <a:cs typeface="Arial" panose="020B0604020202020204" pitchFamily="34" charset="0"/>
            </a:endParaRPr>
          </a:p>
        </p:txBody>
      </p:sp>
      <p:sp>
        <p:nvSpPr>
          <p:cNvPr id="3" name="AutoShape 3">
            <a:extLst>
              <a:ext uri="{FF2B5EF4-FFF2-40B4-BE49-F238E27FC236}">
                <a16:creationId xmlns:a16="http://schemas.microsoft.com/office/drawing/2014/main" xmlns="" id="{05341ED4-13C3-0714-4056-DC35F4EC9654}"/>
              </a:ext>
            </a:extLst>
          </p:cNvPr>
          <p:cNvSpPr>
            <a:spLocks noChangeArrowheads="1"/>
          </p:cNvSpPr>
          <p:nvPr/>
        </p:nvSpPr>
        <p:spPr bwMode="gray">
          <a:xfrm rot="16200000" flipV="1">
            <a:off x="5191207" y="3465567"/>
            <a:ext cx="1740591" cy="1142525"/>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Tree>
    <p:extLst>
      <p:ext uri="{BB962C8B-B14F-4D97-AF65-F5344CB8AC3E}">
        <p14:creationId xmlns:p14="http://schemas.microsoft.com/office/powerpoint/2010/main" val="343896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36E27F3-0ADD-3792-4656-C34823526070}"/>
              </a:ext>
            </a:extLst>
          </p:cNvPr>
          <p:cNvPicPr>
            <a:picLocks noChangeAspect="1"/>
          </p:cNvPicPr>
          <p:nvPr/>
        </p:nvPicPr>
        <p:blipFill>
          <a:blip r:embed="rId2"/>
          <a:stretch>
            <a:fillRect/>
          </a:stretch>
        </p:blipFill>
        <p:spPr>
          <a:xfrm>
            <a:off x="6806642" y="175648"/>
            <a:ext cx="3556558" cy="5935911"/>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xmlns="" id="{D64B4E82-F8ED-4D64-9705-7F4EB76D9192}"/>
              </a:ext>
            </a:extLst>
          </p:cNvPr>
          <p:cNvSpPr/>
          <p:nvPr/>
        </p:nvSpPr>
        <p:spPr>
          <a:xfrm>
            <a:off x="0" y="92343"/>
            <a:ext cx="1854557" cy="707886"/>
          </a:xfrm>
          <a:prstGeom prst="rect">
            <a:avLst/>
          </a:prstGeom>
        </p:spPr>
        <p:txBody>
          <a:bodyPr wrap="square">
            <a:spAutoFit/>
          </a:bodyPr>
          <a:lstStyle/>
          <a:p>
            <a:pPr algn="just"/>
            <a:r>
              <a:rPr lang="en-US" sz="4000" b="1" dirty="0">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sp>
        <p:nvSpPr>
          <p:cNvPr id="12" name="Rectangle 11">
            <a:extLst>
              <a:ext uri="{FF2B5EF4-FFF2-40B4-BE49-F238E27FC236}">
                <a16:creationId xmlns:a16="http://schemas.microsoft.com/office/drawing/2014/main" xmlns="" id="{24DB710E-AEB0-F419-89D7-92E014C96329}"/>
              </a:ext>
            </a:extLst>
          </p:cNvPr>
          <p:cNvSpPr/>
          <p:nvPr/>
        </p:nvSpPr>
        <p:spPr>
          <a:xfrm>
            <a:off x="6806641" y="527134"/>
            <a:ext cx="2038909" cy="27309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E6D7C62A-78EA-7698-80BD-52872049ACFC}"/>
              </a:ext>
            </a:extLst>
          </p:cNvPr>
          <p:cNvSpPr/>
          <p:nvPr/>
        </p:nvSpPr>
        <p:spPr>
          <a:xfrm>
            <a:off x="6812991" y="5269038"/>
            <a:ext cx="3194609" cy="27451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4C3076A4-68FB-6DA6-68B2-3A88E2323B0E}"/>
              </a:ext>
            </a:extLst>
          </p:cNvPr>
          <p:cNvSpPr/>
          <p:nvPr/>
        </p:nvSpPr>
        <p:spPr>
          <a:xfrm>
            <a:off x="6806641" y="5789738"/>
            <a:ext cx="2667559" cy="27451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39E0F8FC-9F03-726F-245E-08BE635AAF60}"/>
              </a:ext>
            </a:extLst>
          </p:cNvPr>
          <p:cNvPicPr>
            <a:picLocks noChangeAspect="1"/>
          </p:cNvPicPr>
          <p:nvPr/>
        </p:nvPicPr>
        <p:blipFill>
          <a:blip r:embed="rId3"/>
          <a:stretch>
            <a:fillRect/>
          </a:stretch>
        </p:blipFill>
        <p:spPr>
          <a:xfrm>
            <a:off x="1687131" y="214285"/>
            <a:ext cx="3608001" cy="5935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609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64B4E82-F8ED-4D64-9705-7F4EB76D9192}"/>
              </a:ext>
            </a:extLst>
          </p:cNvPr>
          <p:cNvSpPr/>
          <p:nvPr/>
        </p:nvSpPr>
        <p:spPr>
          <a:xfrm>
            <a:off x="0" y="92343"/>
            <a:ext cx="1983345" cy="707886"/>
          </a:xfrm>
          <a:prstGeom prst="rect">
            <a:avLst/>
          </a:prstGeom>
        </p:spPr>
        <p:txBody>
          <a:bodyPr wrap="square">
            <a:spAutoFit/>
          </a:bodyPr>
          <a:lstStyle/>
          <a:p>
            <a:pPr algn="just"/>
            <a:r>
              <a:rPr lang="en-US" sz="4000" b="1" dirty="0">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pic>
        <p:nvPicPr>
          <p:cNvPr id="3" name="Picture 2">
            <a:extLst>
              <a:ext uri="{FF2B5EF4-FFF2-40B4-BE49-F238E27FC236}">
                <a16:creationId xmlns:a16="http://schemas.microsoft.com/office/drawing/2014/main" xmlns="" id="{39E0F8FC-9F03-726F-245E-08BE635AAF60}"/>
              </a:ext>
            </a:extLst>
          </p:cNvPr>
          <p:cNvPicPr>
            <a:picLocks noChangeAspect="1"/>
          </p:cNvPicPr>
          <p:nvPr/>
        </p:nvPicPr>
        <p:blipFill>
          <a:blip r:embed="rId2"/>
          <a:stretch>
            <a:fillRect/>
          </a:stretch>
        </p:blipFill>
        <p:spPr>
          <a:xfrm>
            <a:off x="1815921" y="330196"/>
            <a:ext cx="3608001" cy="593591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8C185DE1-8007-B93C-3E16-0E3CBEF66E8E}"/>
              </a:ext>
            </a:extLst>
          </p:cNvPr>
          <p:cNvPicPr>
            <a:picLocks noChangeAspect="1"/>
          </p:cNvPicPr>
          <p:nvPr/>
        </p:nvPicPr>
        <p:blipFill>
          <a:blip r:embed="rId3"/>
          <a:stretch>
            <a:fillRect/>
          </a:stretch>
        </p:blipFill>
        <p:spPr>
          <a:xfrm>
            <a:off x="6135044" y="1997401"/>
            <a:ext cx="5552441" cy="1945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353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AF59FE26-CD8E-43D9-B223-AF1E767013CC}"/>
              </a:ext>
            </a:extLst>
          </p:cNvPr>
          <p:cNvPicPr>
            <a:picLocks noChangeAspect="1"/>
          </p:cNvPicPr>
          <p:nvPr/>
        </p:nvPicPr>
        <p:blipFill>
          <a:blip r:embed="rId2"/>
          <a:stretch>
            <a:fillRect/>
          </a:stretch>
        </p:blipFill>
        <p:spPr>
          <a:xfrm>
            <a:off x="286060" y="285487"/>
            <a:ext cx="2300016" cy="820949"/>
          </a:xfrm>
          <a:prstGeom prst="rect">
            <a:avLst/>
          </a:prstGeom>
        </p:spPr>
      </p:pic>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Các bài tập luyện tập</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2417592"/>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 Giới thiệu các bài tập để luyện tập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theo phần kiến thức mới.</a:t>
            </a:r>
          </a:p>
          <a:p>
            <a:pPr indent="233363" algn="just">
              <a:defRPr/>
            </a:pP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 </a:t>
            </a:r>
            <a:r>
              <a:rPr lang="en-US" sz="2800" b="1">
                <a:solidFill>
                  <a:srgbClr val="0000FF"/>
                </a:solidFill>
                <a:latin typeface="Arial" panose="020B0604020202020204" pitchFamily="34" charset="0"/>
                <a:ea typeface="宋体" panose="02010600030101010101" pitchFamily="2" charset="-122"/>
                <a:cs typeface="Arial" panose="020B0604020202020204" pitchFamily="34" charset="0"/>
              </a:rPr>
              <a:t>Giới thiệu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bài tập bổ trợ phát triển thể lực</a:t>
            </a:r>
          </a:p>
        </p:txBody>
      </p:sp>
      <p:sp>
        <p:nvSpPr>
          <p:cNvPr id="29" name="AutoShape 3">
            <a:extLst>
              <a:ext uri="{FF2B5EF4-FFF2-40B4-BE49-F238E27FC236}">
                <a16:creationId xmlns:a16="http://schemas.microsoft.com/office/drawing/2014/main" xmlns="" id="{93271DB8-BF0A-4C0B-B38C-636F9E1AE410}"/>
              </a:ext>
            </a:extLst>
          </p:cNvPr>
          <p:cNvSpPr>
            <a:spLocks noChangeArrowheads="1"/>
          </p:cNvSpPr>
          <p:nvPr/>
        </p:nvSpPr>
        <p:spPr bwMode="gray">
          <a:xfrm flipV="1">
            <a:off x="7012040" y="2107304"/>
            <a:ext cx="3739441"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Text Box 26">
            <a:extLst>
              <a:ext uri="{FF2B5EF4-FFF2-40B4-BE49-F238E27FC236}">
                <a16:creationId xmlns:a16="http://schemas.microsoft.com/office/drawing/2014/main" xmlns="" id="{18ADE9A6-5CF7-4FF2-A4AE-A5378DE3B490}"/>
              </a:ext>
            </a:extLst>
          </p:cNvPr>
          <p:cNvSpPr txBox="1">
            <a:spLocks noChangeArrowheads="1"/>
          </p:cNvSpPr>
          <p:nvPr/>
        </p:nvSpPr>
        <p:spPr bwMode="auto">
          <a:xfrm>
            <a:off x="6692507" y="1617964"/>
            <a:ext cx="4407057"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Trò chơi vận động</a:t>
            </a:r>
            <a:endParaRPr lang="en-US" altLang="zh-CN" sz="2800" b="1">
              <a:latin typeface="Times New Roman" pitchFamily="18" charset="0"/>
            </a:endParaRPr>
          </a:p>
          <a:p>
            <a:pPr eaLnBrk="1" hangingPunct="1">
              <a:defRPr/>
            </a:pPr>
            <a:endParaRPr lang="en-US" sz="2800" b="1"/>
          </a:p>
        </p:txBody>
      </p:sp>
      <p:sp>
        <p:nvSpPr>
          <p:cNvPr id="31" name="Text Box 34">
            <a:extLst>
              <a:ext uri="{FF2B5EF4-FFF2-40B4-BE49-F238E27FC236}">
                <a16:creationId xmlns:a16="http://schemas.microsoft.com/office/drawing/2014/main" xmlns="" id="{D155B440-623D-42D8-89FE-3537C3B13DE4}"/>
              </a:ext>
            </a:extLst>
          </p:cNvPr>
          <p:cNvSpPr txBox="1">
            <a:spLocks noChangeArrowheads="1"/>
          </p:cNvSpPr>
          <p:nvPr/>
        </p:nvSpPr>
        <p:spPr bwMode="auto">
          <a:xfrm>
            <a:off x="6520071" y="2864973"/>
            <a:ext cx="4587197" cy="2375063"/>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Trò chơi sử dụng KT, động tác mới;</a:t>
            </a:r>
          </a:p>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Trò chơi phát triển các tố chất thể lực liên quan.</a:t>
            </a:r>
          </a:p>
        </p:txBody>
      </p:sp>
    </p:spTree>
    <p:extLst>
      <p:ext uri="{BB962C8B-B14F-4D97-AF65-F5344CB8AC3E}">
        <p14:creationId xmlns:p14="http://schemas.microsoft.com/office/powerpoint/2010/main" val="414630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747196" y="1460499"/>
            <a:ext cx="5019873" cy="3365501"/>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457200" indent="-457200" algn="just">
              <a:spcBef>
                <a:spcPts val="1200"/>
              </a:spcBef>
              <a:buFontTx/>
              <a:buChar char="-"/>
              <a:defRPr/>
            </a:pPr>
            <a:r>
              <a:rPr lang="en-US" sz="2800" b="1">
                <a:solidFill>
                  <a:srgbClr val="006600"/>
                </a:solidFill>
                <a:latin typeface="Arial" panose="020B0604020202020204" pitchFamily="34" charset="0"/>
                <a:cs typeface="Arial" panose="020B0604020202020204" pitchFamily="34" charset="0"/>
              </a:rPr>
              <a:t>Giới thiệu và gợi ý các nội dung đánh giá kiến thức của học sinh sau khi hoàn thành bài học</a:t>
            </a:r>
          </a:p>
          <a:p>
            <a:pPr marL="457200" indent="-457200" algn="just">
              <a:spcBef>
                <a:spcPts val="1200"/>
              </a:spcBef>
              <a:buFontTx/>
              <a:buChar char="-"/>
              <a:defRPr/>
            </a:pPr>
            <a:r>
              <a:rPr lang="en-US" sz="2800" b="1">
                <a:solidFill>
                  <a:srgbClr val="006600"/>
                </a:solidFill>
                <a:latin typeface="Arial" panose="020B0604020202020204" pitchFamily="34" charset="0"/>
                <a:cs typeface="Arial" panose="020B0604020202020204" pitchFamily="34" charset="0"/>
              </a:rPr>
              <a:t>Giới thiệu, định hướng nội dung vận dụng kiến thức vào thực tiễn. </a:t>
            </a:r>
          </a:p>
        </p:txBody>
      </p:sp>
      <p:pic>
        <p:nvPicPr>
          <p:cNvPr id="9" name="Picture 8">
            <a:extLst>
              <a:ext uri="{FF2B5EF4-FFF2-40B4-BE49-F238E27FC236}">
                <a16:creationId xmlns:a16="http://schemas.microsoft.com/office/drawing/2014/main" xmlns="" id="{82A51249-11F5-43B6-ACC5-1F271BD8754F}"/>
              </a:ext>
            </a:extLst>
          </p:cNvPr>
          <p:cNvPicPr>
            <a:picLocks noChangeAspect="1"/>
          </p:cNvPicPr>
          <p:nvPr/>
        </p:nvPicPr>
        <p:blipFill>
          <a:blip r:embed="rId3"/>
          <a:stretch>
            <a:fillRect/>
          </a:stretch>
        </p:blipFill>
        <p:spPr>
          <a:xfrm>
            <a:off x="286059" y="273626"/>
            <a:ext cx="2215301" cy="856673"/>
          </a:xfrm>
          <a:prstGeom prst="rect">
            <a:avLst/>
          </a:prstGeom>
        </p:spPr>
      </p:pic>
      <p:pic>
        <p:nvPicPr>
          <p:cNvPr id="3" name="Picture 2">
            <a:extLst>
              <a:ext uri="{FF2B5EF4-FFF2-40B4-BE49-F238E27FC236}">
                <a16:creationId xmlns:a16="http://schemas.microsoft.com/office/drawing/2014/main" xmlns="" id="{D8E46702-EE1F-5C3A-B6B1-4335B45731F6}"/>
              </a:ext>
            </a:extLst>
          </p:cNvPr>
          <p:cNvPicPr>
            <a:picLocks noChangeAspect="1"/>
          </p:cNvPicPr>
          <p:nvPr/>
        </p:nvPicPr>
        <p:blipFill>
          <a:blip r:embed="rId4"/>
          <a:stretch>
            <a:fillRect/>
          </a:stretch>
        </p:blipFill>
        <p:spPr>
          <a:xfrm>
            <a:off x="6096000" y="1460499"/>
            <a:ext cx="5835650" cy="24078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402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2A51249-11F5-43B6-ACC5-1F271BD8754F}"/>
              </a:ext>
            </a:extLst>
          </p:cNvPr>
          <p:cNvPicPr>
            <a:picLocks noChangeAspect="1"/>
          </p:cNvPicPr>
          <p:nvPr/>
        </p:nvPicPr>
        <p:blipFill>
          <a:blip r:embed="rId2"/>
          <a:stretch>
            <a:fillRect/>
          </a:stretch>
        </p:blipFill>
        <p:spPr>
          <a:xfrm>
            <a:off x="286059" y="273626"/>
            <a:ext cx="2215301" cy="856673"/>
          </a:xfrm>
          <a:prstGeom prst="rect">
            <a:avLst/>
          </a:prstGeom>
        </p:spPr>
      </p:pic>
      <p:sp>
        <p:nvSpPr>
          <p:cNvPr id="2" name="Text Box 26">
            <a:extLst>
              <a:ext uri="{FF2B5EF4-FFF2-40B4-BE49-F238E27FC236}">
                <a16:creationId xmlns:a16="http://schemas.microsoft.com/office/drawing/2014/main" xmlns="" id="{E77C348F-0B90-F9D1-55F2-FBBB9706B5D3}"/>
              </a:ext>
            </a:extLst>
          </p:cNvPr>
          <p:cNvSpPr txBox="1">
            <a:spLocks noChangeArrowheads="1"/>
          </p:cNvSpPr>
          <p:nvPr/>
        </p:nvSpPr>
        <p:spPr bwMode="auto">
          <a:xfrm>
            <a:off x="747196" y="1460499"/>
            <a:ext cx="5019873" cy="3365501"/>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457200" indent="-457200" algn="just">
              <a:spcBef>
                <a:spcPts val="1200"/>
              </a:spcBef>
              <a:buFontTx/>
              <a:buChar char="-"/>
              <a:defRPr/>
            </a:pPr>
            <a:r>
              <a:rPr lang="en-US" sz="2800" b="1">
                <a:solidFill>
                  <a:srgbClr val="006600"/>
                </a:solidFill>
                <a:latin typeface="Arial" panose="020B0604020202020204" pitchFamily="34" charset="0"/>
                <a:cs typeface="Arial" panose="020B0604020202020204" pitchFamily="34" charset="0"/>
              </a:rPr>
              <a:t>Giới thiệu và gợi ý các nội dung đánh giá kiến thức của học sinh sau khi hoàn thành bài học</a:t>
            </a:r>
          </a:p>
          <a:p>
            <a:pPr marL="457200" indent="-457200" algn="just">
              <a:spcBef>
                <a:spcPts val="1200"/>
              </a:spcBef>
              <a:buFontTx/>
              <a:buChar char="-"/>
              <a:defRPr/>
            </a:pPr>
            <a:r>
              <a:rPr lang="en-US" sz="2800" b="1">
                <a:solidFill>
                  <a:srgbClr val="006600"/>
                </a:solidFill>
                <a:latin typeface="Arial" panose="020B0604020202020204" pitchFamily="34" charset="0"/>
                <a:cs typeface="Arial" panose="020B0604020202020204" pitchFamily="34" charset="0"/>
              </a:rPr>
              <a:t>Giới thiệu, định hướng nội dung vận dụng kiến thức vào thực tiễn. </a:t>
            </a:r>
          </a:p>
        </p:txBody>
      </p:sp>
      <p:pic>
        <p:nvPicPr>
          <p:cNvPr id="4" name="Picture 3">
            <a:extLst>
              <a:ext uri="{FF2B5EF4-FFF2-40B4-BE49-F238E27FC236}">
                <a16:creationId xmlns:a16="http://schemas.microsoft.com/office/drawing/2014/main" xmlns="" id="{2A18D435-266E-FDA2-F451-E479443ED19E}"/>
              </a:ext>
            </a:extLst>
          </p:cNvPr>
          <p:cNvPicPr>
            <a:picLocks noChangeAspect="1"/>
          </p:cNvPicPr>
          <p:nvPr/>
        </p:nvPicPr>
        <p:blipFill>
          <a:blip r:embed="rId4"/>
          <a:stretch>
            <a:fillRect/>
          </a:stretch>
        </p:blipFill>
        <p:spPr>
          <a:xfrm>
            <a:off x="6140141" y="876299"/>
            <a:ext cx="5765800" cy="191918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39BD288E-6AD5-A71B-8F83-8932592619AF}"/>
              </a:ext>
            </a:extLst>
          </p:cNvPr>
          <p:cNvPicPr>
            <a:picLocks noChangeAspect="1"/>
          </p:cNvPicPr>
          <p:nvPr/>
        </p:nvPicPr>
        <p:blipFill>
          <a:blip r:embed="rId5"/>
          <a:stretch>
            <a:fillRect/>
          </a:stretch>
        </p:blipFill>
        <p:spPr>
          <a:xfrm>
            <a:off x="6140141" y="3143249"/>
            <a:ext cx="5765800" cy="21281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39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DDAF32E-6A69-8FB4-E6A3-AB26A4EFA925}"/>
              </a:ext>
            </a:extLst>
          </p:cNvPr>
          <p:cNvPicPr>
            <a:picLocks noChangeAspect="1"/>
          </p:cNvPicPr>
          <p:nvPr/>
        </p:nvPicPr>
        <p:blipFill>
          <a:blip r:embed="rId2"/>
          <a:stretch>
            <a:fillRect/>
          </a:stretch>
        </p:blipFill>
        <p:spPr>
          <a:xfrm>
            <a:off x="0" y="-17188"/>
            <a:ext cx="12192000" cy="6875188"/>
          </a:xfrm>
          <a:prstGeom prst="rect">
            <a:avLst/>
          </a:prstGeom>
        </p:spPr>
      </p:pic>
      <p:grpSp>
        <p:nvGrpSpPr>
          <p:cNvPr id="37" name="Group 36">
            <a:extLst>
              <a:ext uri="{FF2B5EF4-FFF2-40B4-BE49-F238E27FC236}">
                <a16:creationId xmlns:a16="http://schemas.microsoft.com/office/drawing/2014/main" xmlns="" id="{11D047CF-177D-D771-700D-39C6947DBA72}"/>
              </a:ext>
            </a:extLst>
          </p:cNvPr>
          <p:cNvGrpSpPr/>
          <p:nvPr/>
        </p:nvGrpSpPr>
        <p:grpSpPr>
          <a:xfrm>
            <a:off x="5" y="1705520"/>
            <a:ext cx="3224463" cy="2457073"/>
            <a:chOff x="5" y="1705520"/>
            <a:chExt cx="3224463" cy="2457073"/>
          </a:xfrm>
        </p:grpSpPr>
        <p:sp>
          <p:nvSpPr>
            <p:cNvPr id="19" name="TextBox 18">
              <a:extLst>
                <a:ext uri="{FF2B5EF4-FFF2-40B4-BE49-F238E27FC236}">
                  <a16:creationId xmlns:a16="http://schemas.microsoft.com/office/drawing/2014/main" xmlns="" id="{133BFDC2-2C14-BA29-3632-C288D640DFD4}"/>
                </a:ext>
              </a:extLst>
            </p:cNvPr>
            <p:cNvSpPr txBox="1"/>
            <p:nvPr/>
          </p:nvSpPr>
          <p:spPr>
            <a:xfrm>
              <a:off x="5" y="3577818"/>
              <a:ext cx="3224463" cy="584775"/>
            </a:xfrm>
            <a:prstGeom prst="rect">
              <a:avLst/>
            </a:prstGeom>
            <a:noFill/>
          </p:spPr>
          <p:txBody>
            <a:bodyPr wrap="square">
              <a:spAutoFit/>
            </a:bodyPr>
            <a:lstStyle/>
            <a:p>
              <a:pPr algn="ctr"/>
              <a:r>
                <a:rPr lang="en-US" sz="1600" b="1">
                  <a:solidFill>
                    <a:srgbClr val="FFFF00"/>
                  </a:solidFill>
                  <a:latin typeface="Arial" panose="020B0604020202020204" pitchFamily="34" charset="0"/>
                  <a:cs typeface="Arial" panose="020B0604020202020204" pitchFamily="34" charset="0"/>
                </a:rPr>
                <a:t>PGS.TS. ĐINH QUANG NGỌC</a:t>
              </a:r>
            </a:p>
            <a:p>
              <a:pPr algn="ctr"/>
              <a:r>
                <a:rPr lang="en-US" sz="1600" b="1">
                  <a:solidFill>
                    <a:srgbClr val="FFC000"/>
                  </a:solidFill>
                  <a:latin typeface="Arial" panose="020B0604020202020204" pitchFamily="34" charset="0"/>
                  <a:cs typeface="Arial" panose="020B0604020202020204" pitchFamily="34" charset="0"/>
                </a:rPr>
                <a:t>(TỔNG CHỦ BIÊN, CHỦ BIÊN)</a:t>
              </a:r>
            </a:p>
          </p:txBody>
        </p:sp>
        <p:pic>
          <p:nvPicPr>
            <p:cNvPr id="13" name="Picture 12">
              <a:extLst>
                <a:ext uri="{FF2B5EF4-FFF2-40B4-BE49-F238E27FC236}">
                  <a16:creationId xmlns:a16="http://schemas.microsoft.com/office/drawing/2014/main" xmlns="" id="{B14788CC-7FE7-6103-02D1-9E0B9E3855BD}"/>
                </a:ext>
              </a:extLst>
            </p:cNvPr>
            <p:cNvPicPr>
              <a:picLocks noChangeAspect="1"/>
            </p:cNvPicPr>
            <p:nvPr/>
          </p:nvPicPr>
          <p:blipFill>
            <a:blip r:embed="rId3"/>
            <a:stretch>
              <a:fillRect/>
            </a:stretch>
          </p:blipFill>
          <p:spPr>
            <a:xfrm>
              <a:off x="877220" y="1705520"/>
              <a:ext cx="1470031" cy="1868730"/>
            </a:xfrm>
            <a:prstGeom prst="rect">
              <a:avLst/>
            </a:prstGeom>
          </p:spPr>
        </p:pic>
      </p:grpSp>
      <p:grpSp>
        <p:nvGrpSpPr>
          <p:cNvPr id="33" name="Group 32">
            <a:extLst>
              <a:ext uri="{FF2B5EF4-FFF2-40B4-BE49-F238E27FC236}">
                <a16:creationId xmlns:a16="http://schemas.microsoft.com/office/drawing/2014/main" xmlns="" id="{4A91DF8F-29B6-1E58-4188-5C175D631436}"/>
              </a:ext>
            </a:extLst>
          </p:cNvPr>
          <p:cNvGrpSpPr/>
          <p:nvPr/>
        </p:nvGrpSpPr>
        <p:grpSpPr>
          <a:xfrm>
            <a:off x="3130851" y="1705520"/>
            <a:ext cx="2868328" cy="2214420"/>
            <a:chOff x="3130851" y="1705520"/>
            <a:chExt cx="2868328" cy="2214420"/>
          </a:xfrm>
        </p:grpSpPr>
        <p:sp>
          <p:nvSpPr>
            <p:cNvPr id="20" name="TextBox 19">
              <a:extLst>
                <a:ext uri="{FF2B5EF4-FFF2-40B4-BE49-F238E27FC236}">
                  <a16:creationId xmlns:a16="http://schemas.microsoft.com/office/drawing/2014/main" xmlns="" id="{87BE99C5-F4CC-8951-9EE6-088B5DC4824C}"/>
                </a:ext>
              </a:extLst>
            </p:cNvPr>
            <p:cNvSpPr txBox="1"/>
            <p:nvPr/>
          </p:nvSpPr>
          <p:spPr>
            <a:xfrm>
              <a:off x="3130851" y="3581386"/>
              <a:ext cx="2868328" cy="338554"/>
            </a:xfrm>
            <a:prstGeom prst="rect">
              <a:avLst/>
            </a:prstGeom>
            <a:noFill/>
          </p:spPr>
          <p:txBody>
            <a:bodyPr wrap="square">
              <a:spAutoFit/>
            </a:bodyPr>
            <a:lstStyle/>
            <a:p>
              <a:pPr algn="ctr"/>
              <a:r>
                <a:rPr lang="en-US" sz="1600" b="1">
                  <a:solidFill>
                    <a:srgbClr val="0000CC"/>
                  </a:solidFill>
                  <a:latin typeface="Arial" panose="020B0604020202020204" pitchFamily="34" charset="0"/>
                  <a:cs typeface="Arial" panose="020B0604020202020204" pitchFamily="34" charset="0"/>
                </a:rPr>
                <a:t>TS. MAI THỊ BÍCH NGỌC</a:t>
              </a:r>
            </a:p>
          </p:txBody>
        </p:sp>
        <p:pic>
          <p:nvPicPr>
            <p:cNvPr id="15" name="Picture 14">
              <a:extLst>
                <a:ext uri="{FF2B5EF4-FFF2-40B4-BE49-F238E27FC236}">
                  <a16:creationId xmlns:a16="http://schemas.microsoft.com/office/drawing/2014/main" xmlns="" id="{DC82CF61-5606-9CD4-BE1D-D57C61B8718B}"/>
                </a:ext>
              </a:extLst>
            </p:cNvPr>
            <p:cNvPicPr>
              <a:picLocks noChangeAspect="1"/>
            </p:cNvPicPr>
            <p:nvPr/>
          </p:nvPicPr>
          <p:blipFill>
            <a:blip r:embed="rId4"/>
            <a:stretch>
              <a:fillRect/>
            </a:stretch>
          </p:blipFill>
          <p:spPr>
            <a:xfrm>
              <a:off x="3805256" y="1705520"/>
              <a:ext cx="1530603" cy="1880185"/>
            </a:xfrm>
            <a:prstGeom prst="rect">
              <a:avLst/>
            </a:prstGeom>
          </p:spPr>
        </p:pic>
      </p:grpSp>
      <p:grpSp>
        <p:nvGrpSpPr>
          <p:cNvPr id="34" name="Group 33">
            <a:extLst>
              <a:ext uri="{FF2B5EF4-FFF2-40B4-BE49-F238E27FC236}">
                <a16:creationId xmlns:a16="http://schemas.microsoft.com/office/drawing/2014/main" xmlns="" id="{B4A3C1F9-3BB9-B77D-3000-282DD5973D3C}"/>
              </a:ext>
            </a:extLst>
          </p:cNvPr>
          <p:cNvGrpSpPr/>
          <p:nvPr/>
        </p:nvGrpSpPr>
        <p:grpSpPr>
          <a:xfrm>
            <a:off x="5112378" y="4184931"/>
            <a:ext cx="1967244" cy="2410364"/>
            <a:chOff x="3612118" y="4249383"/>
            <a:chExt cx="1967244" cy="2410364"/>
          </a:xfrm>
        </p:grpSpPr>
        <p:sp>
          <p:nvSpPr>
            <p:cNvPr id="21" name="TextBox 20">
              <a:extLst>
                <a:ext uri="{FF2B5EF4-FFF2-40B4-BE49-F238E27FC236}">
                  <a16:creationId xmlns:a16="http://schemas.microsoft.com/office/drawing/2014/main" xmlns="" id="{1FB37748-43BC-B615-2CB1-2F900EA48D6C}"/>
                </a:ext>
              </a:extLst>
            </p:cNvPr>
            <p:cNvSpPr txBox="1"/>
            <p:nvPr/>
          </p:nvSpPr>
          <p:spPr>
            <a:xfrm>
              <a:off x="3612118" y="6074972"/>
              <a:ext cx="1967244" cy="584775"/>
            </a:xfrm>
            <a:prstGeom prst="rect">
              <a:avLst/>
            </a:prstGeom>
            <a:noFill/>
          </p:spPr>
          <p:txBody>
            <a:bodyPr wrap="square">
              <a:spAutoFit/>
            </a:bodyPr>
            <a:lstStyle/>
            <a:p>
              <a:pPr algn="ctr"/>
              <a:r>
                <a:rPr lang="en-US" sz="1600" b="1">
                  <a:solidFill>
                    <a:srgbClr val="0000CC"/>
                  </a:solidFill>
                  <a:effectLst/>
                  <a:latin typeface="Arial" panose="020B0604020202020204" pitchFamily="34" charset="0"/>
                  <a:ea typeface="Calibri" panose="020F0502020204030204" pitchFamily="34" charset="0"/>
                  <a:cs typeface="Arial" panose="020B0604020202020204" pitchFamily="34" charset="0"/>
                </a:rPr>
                <a:t>PGS.TS. </a:t>
              </a:r>
              <a:br>
                <a:rPr lang="en-US" sz="1600" b="1">
                  <a:solidFill>
                    <a:srgbClr val="0000CC"/>
                  </a:solidFill>
                  <a:effectLst/>
                  <a:latin typeface="Arial" panose="020B0604020202020204" pitchFamily="34" charset="0"/>
                  <a:ea typeface="Calibri" panose="020F0502020204030204" pitchFamily="34" charset="0"/>
                  <a:cs typeface="Arial" panose="020B0604020202020204" pitchFamily="34" charset="0"/>
                </a:rPr>
              </a:br>
              <a:r>
                <a:rPr lang="en-US" sz="1600" b="1">
                  <a:solidFill>
                    <a:srgbClr val="0000CC"/>
                  </a:solidFill>
                  <a:effectLst/>
                  <a:latin typeface="Arial" panose="020B0604020202020204" pitchFamily="34" charset="0"/>
                  <a:ea typeface="Calibri" panose="020F0502020204030204" pitchFamily="34" charset="0"/>
                  <a:cs typeface="Arial" panose="020B0604020202020204" pitchFamily="34" charset="0"/>
                </a:rPr>
                <a:t>ĐINH KHÁNH THU</a:t>
              </a:r>
              <a:endParaRPr lang="en-US" sz="1600" b="1">
                <a:solidFill>
                  <a:srgbClr val="0000CC"/>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BA6841BC-3F06-695C-C002-41CEBF17FD0D}"/>
                </a:ext>
              </a:extLst>
            </p:cNvPr>
            <p:cNvPicPr>
              <a:picLocks noChangeAspect="1"/>
            </p:cNvPicPr>
            <p:nvPr/>
          </p:nvPicPr>
          <p:blipFill>
            <a:blip r:embed="rId5"/>
            <a:stretch>
              <a:fillRect/>
            </a:stretch>
          </p:blipFill>
          <p:spPr>
            <a:xfrm>
              <a:off x="3868320" y="4249383"/>
              <a:ext cx="1407458" cy="1825588"/>
            </a:xfrm>
            <a:prstGeom prst="rect">
              <a:avLst/>
            </a:prstGeom>
          </p:spPr>
        </p:pic>
      </p:grpSp>
      <p:grpSp>
        <p:nvGrpSpPr>
          <p:cNvPr id="35" name="Group 34">
            <a:extLst>
              <a:ext uri="{FF2B5EF4-FFF2-40B4-BE49-F238E27FC236}">
                <a16:creationId xmlns:a16="http://schemas.microsoft.com/office/drawing/2014/main" xmlns="" id="{D46588D5-B1DC-81C2-5EFC-02F3ECF3E369}"/>
              </a:ext>
            </a:extLst>
          </p:cNvPr>
          <p:cNvGrpSpPr/>
          <p:nvPr/>
        </p:nvGrpSpPr>
        <p:grpSpPr>
          <a:xfrm>
            <a:off x="7456295" y="4184931"/>
            <a:ext cx="2488130" cy="2403406"/>
            <a:chOff x="6278123" y="4060397"/>
            <a:chExt cx="2488130" cy="2403406"/>
          </a:xfrm>
        </p:grpSpPr>
        <p:sp>
          <p:nvSpPr>
            <p:cNvPr id="22" name="TextBox 21">
              <a:extLst>
                <a:ext uri="{FF2B5EF4-FFF2-40B4-BE49-F238E27FC236}">
                  <a16:creationId xmlns:a16="http://schemas.microsoft.com/office/drawing/2014/main" xmlns="" id="{8082D199-29AD-5AC9-B2ED-2523537ABA8E}"/>
                </a:ext>
              </a:extLst>
            </p:cNvPr>
            <p:cNvSpPr txBox="1"/>
            <p:nvPr/>
          </p:nvSpPr>
          <p:spPr>
            <a:xfrm>
              <a:off x="6278123" y="6125249"/>
              <a:ext cx="2488130" cy="338554"/>
            </a:xfrm>
            <a:prstGeom prst="rect">
              <a:avLst/>
            </a:prstGeom>
            <a:noFill/>
          </p:spPr>
          <p:txBody>
            <a:bodyPr wrap="square">
              <a:spAutoFit/>
            </a:bodyPr>
            <a:lstStyle/>
            <a:p>
              <a:r>
                <a:rPr lang="en-US" sz="1600" b="1">
                  <a:solidFill>
                    <a:srgbClr val="0000CC"/>
                  </a:solidFill>
                  <a:effectLst/>
                  <a:latin typeface="Arial" panose="020B0604020202020204" pitchFamily="34" charset="0"/>
                  <a:ea typeface="Calibri" panose="020F0502020204030204" pitchFamily="34" charset="0"/>
                  <a:cs typeface="Arial" panose="020B0604020202020204" pitchFamily="34" charset="0"/>
                </a:rPr>
                <a:t>TS. ĐINH THỊ MAI ANH</a:t>
              </a:r>
              <a:endParaRPr lang="en-US" sz="1600" b="1">
                <a:solidFill>
                  <a:srgbClr val="0000CC"/>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xmlns="" id="{62B0CF13-FDA2-7559-D7D2-3DFAC9FC1D74}"/>
                </a:ext>
              </a:extLst>
            </p:cNvPr>
            <p:cNvPicPr>
              <a:picLocks noChangeAspect="1"/>
            </p:cNvPicPr>
            <p:nvPr/>
          </p:nvPicPr>
          <p:blipFill>
            <a:blip r:embed="rId6"/>
            <a:stretch>
              <a:fillRect/>
            </a:stretch>
          </p:blipFill>
          <p:spPr>
            <a:xfrm>
              <a:off x="6807748" y="4060397"/>
              <a:ext cx="1428880" cy="1825588"/>
            </a:xfrm>
            <a:prstGeom prst="rect">
              <a:avLst/>
            </a:prstGeom>
          </p:spPr>
        </p:pic>
      </p:grpSp>
      <p:grpSp>
        <p:nvGrpSpPr>
          <p:cNvPr id="2" name="Group 1">
            <a:extLst>
              <a:ext uri="{FF2B5EF4-FFF2-40B4-BE49-F238E27FC236}">
                <a16:creationId xmlns:a16="http://schemas.microsoft.com/office/drawing/2014/main" xmlns="" id="{33E1802D-3BA8-4130-7350-C50C735CEB88}"/>
              </a:ext>
            </a:extLst>
          </p:cNvPr>
          <p:cNvGrpSpPr/>
          <p:nvPr/>
        </p:nvGrpSpPr>
        <p:grpSpPr>
          <a:xfrm>
            <a:off x="9130025" y="1699212"/>
            <a:ext cx="2772871" cy="2232549"/>
            <a:chOff x="6800250" y="451966"/>
            <a:chExt cx="2772871" cy="2232549"/>
          </a:xfrm>
        </p:grpSpPr>
        <p:pic>
          <p:nvPicPr>
            <p:cNvPr id="4" name="Picture 3">
              <a:extLst>
                <a:ext uri="{FF2B5EF4-FFF2-40B4-BE49-F238E27FC236}">
                  <a16:creationId xmlns:a16="http://schemas.microsoft.com/office/drawing/2014/main" xmlns="" id="{B0AB7B5D-2744-4934-99C7-AAE35B471D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6937" y="451966"/>
              <a:ext cx="1319495" cy="1866756"/>
            </a:xfrm>
            <a:prstGeom prst="rect">
              <a:avLst/>
            </a:prstGeom>
            <a:ln>
              <a:noFill/>
            </a:ln>
            <a:effectLst/>
          </p:spPr>
        </p:pic>
        <p:sp>
          <p:nvSpPr>
            <p:cNvPr id="5" name="TextBox 4">
              <a:extLst>
                <a:ext uri="{FF2B5EF4-FFF2-40B4-BE49-F238E27FC236}">
                  <a16:creationId xmlns:a16="http://schemas.microsoft.com/office/drawing/2014/main" xmlns="" id="{6C284F78-89AC-5B72-30E0-9A3DB2A7D2B0}"/>
                </a:ext>
              </a:extLst>
            </p:cNvPr>
            <p:cNvSpPr txBox="1"/>
            <p:nvPr/>
          </p:nvSpPr>
          <p:spPr>
            <a:xfrm>
              <a:off x="6800250" y="2345961"/>
              <a:ext cx="2772871" cy="338554"/>
            </a:xfrm>
            <a:prstGeom prst="rect">
              <a:avLst/>
            </a:prstGeom>
            <a:noFill/>
            <a:ln>
              <a:noFill/>
            </a:ln>
            <a:effectLst/>
          </p:spPr>
          <p:txBody>
            <a:bodyPr wrap="square" rtlCol="0">
              <a:spAutoFit/>
            </a:bodyPr>
            <a:lstStyle/>
            <a:p>
              <a:pPr algn="ctr"/>
              <a:r>
                <a:rPr lang="en-US" altLang="zh-CN" sz="1600" b="1">
                  <a:solidFill>
                    <a:srgbClr val="0000CC"/>
                  </a:solidFill>
                  <a:latin typeface="Arial" panose="020B0604020202020204" pitchFamily="34" charset="0"/>
                  <a:cs typeface="Arial" panose="020B0604020202020204" pitchFamily="34" charset="0"/>
                </a:rPr>
                <a:t>TS. NGUYỄN VĂN THÀNH</a:t>
              </a:r>
              <a:endParaRPr lang="en-US" sz="1600" b="1">
                <a:solidFill>
                  <a:srgbClr val="C00000"/>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3FC783B7-8F46-828A-473F-126679131153}"/>
              </a:ext>
            </a:extLst>
          </p:cNvPr>
          <p:cNvGrpSpPr/>
          <p:nvPr/>
        </p:nvGrpSpPr>
        <p:grpSpPr>
          <a:xfrm>
            <a:off x="6552697" y="1699212"/>
            <a:ext cx="2076716" cy="2232549"/>
            <a:chOff x="7924782" y="4373916"/>
            <a:chExt cx="2076716" cy="2232549"/>
          </a:xfrm>
        </p:grpSpPr>
        <p:sp>
          <p:nvSpPr>
            <p:cNvPr id="12" name="TextBox 11">
              <a:extLst>
                <a:ext uri="{FF2B5EF4-FFF2-40B4-BE49-F238E27FC236}">
                  <a16:creationId xmlns:a16="http://schemas.microsoft.com/office/drawing/2014/main" xmlns="" id="{DA2C6CD7-CE6F-0CAF-E833-2C6C49AD1965}"/>
                </a:ext>
              </a:extLst>
            </p:cNvPr>
            <p:cNvSpPr txBox="1"/>
            <p:nvPr/>
          </p:nvSpPr>
          <p:spPr>
            <a:xfrm>
              <a:off x="7924782" y="6267911"/>
              <a:ext cx="2076716" cy="338554"/>
            </a:xfrm>
            <a:prstGeom prst="rect">
              <a:avLst/>
            </a:prstGeom>
            <a:noFill/>
          </p:spPr>
          <p:txBody>
            <a:bodyPr wrap="square">
              <a:spAutoFit/>
            </a:bodyPr>
            <a:lstStyle/>
            <a:p>
              <a:pPr algn="ctr"/>
              <a:r>
                <a:rPr lang="en-US" sz="1600" b="1">
                  <a:solidFill>
                    <a:srgbClr val="0000CC"/>
                  </a:solidFill>
                  <a:effectLst/>
                  <a:latin typeface="Arial" panose="020B0604020202020204" pitchFamily="34" charset="0"/>
                  <a:ea typeface="Calibri" panose="020F0502020204030204" pitchFamily="34" charset="0"/>
                  <a:cs typeface="Arial" panose="020B0604020202020204" pitchFamily="34" charset="0"/>
                </a:rPr>
                <a:t>TS. ĐẶNG HOÀI AN</a:t>
              </a:r>
              <a:endParaRPr lang="en-US" sz="1600" b="1">
                <a:solidFill>
                  <a:srgbClr val="0000CC"/>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C550DEB3-B1A6-9BF9-2931-7B1AFE96482F}"/>
                </a:ext>
              </a:extLst>
            </p:cNvPr>
            <p:cNvPicPr>
              <a:picLocks noChangeAspect="1"/>
            </p:cNvPicPr>
            <p:nvPr/>
          </p:nvPicPr>
          <p:blipFill>
            <a:blip r:embed="rId8"/>
            <a:stretch>
              <a:fillRect/>
            </a:stretch>
          </p:blipFill>
          <p:spPr>
            <a:xfrm>
              <a:off x="8209626" y="4373916"/>
              <a:ext cx="1553740" cy="1882173"/>
            </a:xfrm>
            <a:prstGeom prst="rect">
              <a:avLst/>
            </a:prstGeom>
          </p:spPr>
        </p:pic>
      </p:grpSp>
    </p:spTree>
    <p:extLst>
      <p:ext uri="{BB962C8B-B14F-4D97-AF65-F5344CB8AC3E}">
        <p14:creationId xmlns:p14="http://schemas.microsoft.com/office/powerpoint/2010/main" val="184443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up)">
                                      <p:cBhvr>
                                        <p:cTn id="11" dur="500"/>
                                        <p:tgtEl>
                                          <p:spTgt spid="3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up)">
                                      <p:cBhvr>
                                        <p:cTn id="23" dur="500"/>
                                        <p:tgtEl>
                                          <p:spTgt spid="34"/>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1499" y="1228332"/>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Các chủ đề trong sách được biên soạn theo định hướng phát triển phẩm chất và năng lực học sinh</a:t>
              </a:r>
            </a:p>
          </p:txBody>
        </p:sp>
      </p:grpSp>
      <p:grpSp>
        <p:nvGrpSpPr>
          <p:cNvPr id="31" name="Group 30">
            <a:extLst>
              <a:ext uri="{FF2B5EF4-FFF2-40B4-BE49-F238E27FC236}">
                <a16:creationId xmlns:a16="http://schemas.microsoft.com/office/drawing/2014/main" xmlns="" id="{00F6871F-5E22-2F45-D176-C92163A12399}"/>
              </a:ext>
            </a:extLst>
          </p:cNvPr>
          <p:cNvGrpSpPr/>
          <p:nvPr/>
        </p:nvGrpSpPr>
        <p:grpSpPr>
          <a:xfrm>
            <a:off x="-130776" y="-54081"/>
            <a:ext cx="7129670" cy="1283098"/>
            <a:chOff x="0" y="224309"/>
            <a:chExt cx="7129670" cy="1283098"/>
          </a:xfrm>
        </p:grpSpPr>
        <p:pic>
          <p:nvPicPr>
            <p:cNvPr id="32" name="Picture 31">
              <a:extLst>
                <a:ext uri="{FF2B5EF4-FFF2-40B4-BE49-F238E27FC236}">
                  <a16:creationId xmlns:a16="http://schemas.microsoft.com/office/drawing/2014/main" xmlns="" id="{5B058DEA-FC0A-D7DC-BD07-F4AC0495C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33" name="Rectangle 32">
              <a:extLst>
                <a:ext uri="{FF2B5EF4-FFF2-40B4-BE49-F238E27FC236}">
                  <a16:creationId xmlns:a16="http://schemas.microsoft.com/office/drawing/2014/main" xmlns="" id="{36DD0CEB-49DC-79DE-3595-86DD2C4D70DC}"/>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xmlns="" id="{1485CA2C-25E7-1170-EAB4-A8424FE10CEC}"/>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sp>
        <p:nvSpPr>
          <p:cNvPr id="38" name="Callout: Line 37">
            <a:extLst>
              <a:ext uri="{FF2B5EF4-FFF2-40B4-BE49-F238E27FC236}">
                <a16:creationId xmlns:a16="http://schemas.microsoft.com/office/drawing/2014/main" xmlns="" id="{DA512E49-6ADA-2C0E-0ABE-EEC5A2859621}"/>
              </a:ext>
            </a:extLst>
          </p:cNvPr>
          <p:cNvSpPr/>
          <p:nvPr/>
        </p:nvSpPr>
        <p:spPr>
          <a:xfrm>
            <a:off x="3968459" y="3472951"/>
            <a:ext cx="6985591" cy="1657849"/>
          </a:xfrm>
          <a:prstGeom prst="borderCallout1">
            <a:avLst>
              <a:gd name="adj1" fmla="val 40125"/>
              <a:gd name="adj2" fmla="val -2862"/>
              <a:gd name="adj3" fmla="val 15279"/>
              <a:gd name="adj4" fmla="val -28061"/>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33363" algn="just"/>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Giúp học sinh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biết lựa chọn và sử dụng </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chế độ dinh dưỡng thích hợp với bản thân trong tập luyện thể dục thể thao. </a:t>
            </a:r>
          </a:p>
        </p:txBody>
      </p:sp>
      <p:pic>
        <p:nvPicPr>
          <p:cNvPr id="4" name="Picture 3">
            <a:extLst>
              <a:ext uri="{FF2B5EF4-FFF2-40B4-BE49-F238E27FC236}">
                <a16:creationId xmlns:a16="http://schemas.microsoft.com/office/drawing/2014/main" xmlns="" id="{2BE8A398-5236-C565-CAAA-C57537D2D2BD}"/>
              </a:ext>
            </a:extLst>
          </p:cNvPr>
          <p:cNvPicPr>
            <a:picLocks noChangeAspect="1"/>
          </p:cNvPicPr>
          <p:nvPr/>
        </p:nvPicPr>
        <p:blipFill>
          <a:blip r:embed="rId4"/>
          <a:stretch>
            <a:fillRect/>
          </a:stretch>
        </p:blipFill>
        <p:spPr>
          <a:xfrm>
            <a:off x="286060" y="2828506"/>
            <a:ext cx="3445434" cy="805657"/>
          </a:xfrm>
          <a:prstGeom prst="rect">
            <a:avLst/>
          </a:prstGeom>
        </p:spPr>
      </p:pic>
    </p:spTree>
    <p:extLst>
      <p:ext uri="{BB962C8B-B14F-4D97-AF65-F5344CB8AC3E}">
        <p14:creationId xmlns:p14="http://schemas.microsoft.com/office/powerpoint/2010/main" val="138054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1499" y="1228332"/>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Các chủ đề trong sách được biên soạn theo định hướng phát triển phẩm chất và năng lực học sinh</a:t>
              </a:r>
            </a:p>
          </p:txBody>
        </p:sp>
      </p:grpSp>
      <p:grpSp>
        <p:nvGrpSpPr>
          <p:cNvPr id="31" name="Group 30">
            <a:extLst>
              <a:ext uri="{FF2B5EF4-FFF2-40B4-BE49-F238E27FC236}">
                <a16:creationId xmlns:a16="http://schemas.microsoft.com/office/drawing/2014/main" xmlns="" id="{00F6871F-5E22-2F45-D176-C92163A12399}"/>
              </a:ext>
            </a:extLst>
          </p:cNvPr>
          <p:cNvGrpSpPr/>
          <p:nvPr/>
        </p:nvGrpSpPr>
        <p:grpSpPr>
          <a:xfrm>
            <a:off x="-130776" y="-54081"/>
            <a:ext cx="7129670" cy="1283098"/>
            <a:chOff x="0" y="224309"/>
            <a:chExt cx="7129670" cy="1283098"/>
          </a:xfrm>
        </p:grpSpPr>
        <p:pic>
          <p:nvPicPr>
            <p:cNvPr id="32" name="Picture 31">
              <a:extLst>
                <a:ext uri="{FF2B5EF4-FFF2-40B4-BE49-F238E27FC236}">
                  <a16:creationId xmlns:a16="http://schemas.microsoft.com/office/drawing/2014/main" xmlns="" id="{5B058DEA-FC0A-D7DC-BD07-F4AC0495C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33" name="Rectangle 32">
              <a:extLst>
                <a:ext uri="{FF2B5EF4-FFF2-40B4-BE49-F238E27FC236}">
                  <a16:creationId xmlns:a16="http://schemas.microsoft.com/office/drawing/2014/main" xmlns="" id="{36DD0CEB-49DC-79DE-3595-86DD2C4D70DC}"/>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xmlns="" id="{1485CA2C-25E7-1170-EAB4-A8424FE10CEC}"/>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sp>
        <p:nvSpPr>
          <p:cNvPr id="38" name="Callout: Line 37">
            <a:extLst>
              <a:ext uri="{FF2B5EF4-FFF2-40B4-BE49-F238E27FC236}">
                <a16:creationId xmlns:a16="http://schemas.microsoft.com/office/drawing/2014/main" xmlns="" id="{DA512E49-6ADA-2C0E-0ABE-EEC5A2859621}"/>
              </a:ext>
            </a:extLst>
          </p:cNvPr>
          <p:cNvSpPr/>
          <p:nvPr/>
        </p:nvSpPr>
        <p:spPr>
          <a:xfrm>
            <a:off x="3981159" y="3154487"/>
            <a:ext cx="6985591" cy="2711949"/>
          </a:xfrm>
          <a:prstGeom prst="borderCallout1">
            <a:avLst>
              <a:gd name="adj1" fmla="val 40125"/>
              <a:gd name="adj2" fmla="val -2862"/>
              <a:gd name="adj3" fmla="val 26752"/>
              <a:gd name="adj4" fmla="val -28334"/>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33363" algn="just"/>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Giúp học sinh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biết</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 một số điều luật cơ bản;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Thực hiện được </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các giai đoạn KT, các bài tập bổ trợ, bài tập thể dục nhịp điệu;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Biết </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điều khiển tổ nhóm tập luyện; Tham gia có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trách nhiệm, trung thực, đoàn kết</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giúp đỡ bạn</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 trong tập luyện và cuộc sống.</a:t>
            </a:r>
          </a:p>
        </p:txBody>
      </p:sp>
      <p:pic>
        <p:nvPicPr>
          <p:cNvPr id="4" name="Picture 3">
            <a:extLst>
              <a:ext uri="{FF2B5EF4-FFF2-40B4-BE49-F238E27FC236}">
                <a16:creationId xmlns:a16="http://schemas.microsoft.com/office/drawing/2014/main" xmlns="" id="{C14A9CBB-0C5C-8590-D2AE-194D845F3E83}"/>
              </a:ext>
            </a:extLst>
          </p:cNvPr>
          <p:cNvPicPr>
            <a:picLocks noChangeAspect="1"/>
          </p:cNvPicPr>
          <p:nvPr/>
        </p:nvPicPr>
        <p:blipFill>
          <a:blip r:embed="rId4"/>
          <a:stretch>
            <a:fillRect/>
          </a:stretch>
        </p:blipFill>
        <p:spPr>
          <a:xfrm>
            <a:off x="294450" y="3029938"/>
            <a:ext cx="3394039" cy="798123"/>
          </a:xfrm>
          <a:prstGeom prst="rect">
            <a:avLst/>
          </a:prstGeom>
        </p:spPr>
      </p:pic>
    </p:spTree>
    <p:extLst>
      <p:ext uri="{BB962C8B-B14F-4D97-AF65-F5344CB8AC3E}">
        <p14:creationId xmlns:p14="http://schemas.microsoft.com/office/powerpoint/2010/main" val="37741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1499" y="1228332"/>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Các chủ đề trong sách được biên soạn theo định hướng phát triển phẩm chất và năng lực học sinh</a:t>
              </a:r>
            </a:p>
          </p:txBody>
        </p:sp>
      </p:grpSp>
      <p:grpSp>
        <p:nvGrpSpPr>
          <p:cNvPr id="31" name="Group 30">
            <a:extLst>
              <a:ext uri="{FF2B5EF4-FFF2-40B4-BE49-F238E27FC236}">
                <a16:creationId xmlns:a16="http://schemas.microsoft.com/office/drawing/2014/main" xmlns="" id="{00F6871F-5E22-2F45-D176-C92163A12399}"/>
              </a:ext>
            </a:extLst>
          </p:cNvPr>
          <p:cNvGrpSpPr/>
          <p:nvPr/>
        </p:nvGrpSpPr>
        <p:grpSpPr>
          <a:xfrm>
            <a:off x="-130776" y="-54081"/>
            <a:ext cx="7129670" cy="1283098"/>
            <a:chOff x="0" y="224309"/>
            <a:chExt cx="7129670" cy="1283098"/>
          </a:xfrm>
        </p:grpSpPr>
        <p:pic>
          <p:nvPicPr>
            <p:cNvPr id="32" name="Picture 31">
              <a:extLst>
                <a:ext uri="{FF2B5EF4-FFF2-40B4-BE49-F238E27FC236}">
                  <a16:creationId xmlns:a16="http://schemas.microsoft.com/office/drawing/2014/main" xmlns="" id="{5B058DEA-FC0A-D7DC-BD07-F4AC0495C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33" name="Rectangle 32">
              <a:extLst>
                <a:ext uri="{FF2B5EF4-FFF2-40B4-BE49-F238E27FC236}">
                  <a16:creationId xmlns:a16="http://schemas.microsoft.com/office/drawing/2014/main" xmlns="" id="{36DD0CEB-49DC-79DE-3595-86DD2C4D70DC}"/>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xmlns="" id="{1485CA2C-25E7-1170-EAB4-A8424FE10CEC}"/>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sp>
        <p:nvSpPr>
          <p:cNvPr id="38" name="Callout: Line 37">
            <a:extLst>
              <a:ext uri="{FF2B5EF4-FFF2-40B4-BE49-F238E27FC236}">
                <a16:creationId xmlns:a16="http://schemas.microsoft.com/office/drawing/2014/main" xmlns="" id="{DA512E49-6ADA-2C0E-0ABE-EEC5A2859621}"/>
              </a:ext>
            </a:extLst>
          </p:cNvPr>
          <p:cNvSpPr/>
          <p:nvPr/>
        </p:nvSpPr>
        <p:spPr>
          <a:xfrm>
            <a:off x="3888620" y="3281880"/>
            <a:ext cx="7481717" cy="2862888"/>
          </a:xfrm>
          <a:prstGeom prst="borderCallout1">
            <a:avLst>
              <a:gd name="adj1" fmla="val 40125"/>
              <a:gd name="adj2" fmla="val -2862"/>
              <a:gd name="adj3" fmla="val -775"/>
              <a:gd name="adj4" fmla="val -26788"/>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33363" algn="just"/>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Giúp học sinh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biết</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 một số điều luật cơ bản;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Thực hiện được </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các động tác kĩ thuật cơ bản, các BT bổ trợ trong môn TTTC;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Biết </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điều khiển tổ nhóm và nhận xét kết quả tập luyện;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Vận dụng </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những hiểu biết về môn TT yêu thích khi tham gia thi đấu.</a:t>
            </a:r>
          </a:p>
        </p:txBody>
      </p:sp>
      <p:pic>
        <p:nvPicPr>
          <p:cNvPr id="4" name="Picture 3">
            <a:extLst>
              <a:ext uri="{FF2B5EF4-FFF2-40B4-BE49-F238E27FC236}">
                <a16:creationId xmlns:a16="http://schemas.microsoft.com/office/drawing/2014/main" xmlns="" id="{E976A3E2-8E54-13FC-862E-B3C579D0804F}"/>
              </a:ext>
            </a:extLst>
          </p:cNvPr>
          <p:cNvPicPr>
            <a:picLocks noChangeAspect="1"/>
          </p:cNvPicPr>
          <p:nvPr/>
        </p:nvPicPr>
        <p:blipFill>
          <a:blip r:embed="rId4"/>
          <a:stretch>
            <a:fillRect/>
          </a:stretch>
        </p:blipFill>
        <p:spPr>
          <a:xfrm>
            <a:off x="467595" y="2949155"/>
            <a:ext cx="3158116" cy="805657"/>
          </a:xfrm>
          <a:prstGeom prst="rect">
            <a:avLst/>
          </a:prstGeom>
        </p:spPr>
      </p:pic>
    </p:spTree>
    <p:extLst>
      <p:ext uri="{BB962C8B-B14F-4D97-AF65-F5344CB8AC3E}">
        <p14:creationId xmlns:p14="http://schemas.microsoft.com/office/powerpoint/2010/main" val="54253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42917"/>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Sách GDTC 8 viết theo hướng gợi mở, phát huy khả năng sáng tạo, chủ động của cả giáo viên và học sinh</a:t>
              </a:r>
            </a:p>
          </p:txBody>
        </p:sp>
      </p:grpSp>
      <p:grpSp>
        <p:nvGrpSpPr>
          <p:cNvPr id="15" name="Group 14">
            <a:extLst>
              <a:ext uri="{FF2B5EF4-FFF2-40B4-BE49-F238E27FC236}">
                <a16:creationId xmlns:a16="http://schemas.microsoft.com/office/drawing/2014/main" xmlns="" id="{F0920F8E-F5A7-17F0-958E-D9C2BA4C259B}"/>
              </a:ext>
            </a:extLst>
          </p:cNvPr>
          <p:cNvGrpSpPr/>
          <p:nvPr/>
        </p:nvGrpSpPr>
        <p:grpSpPr>
          <a:xfrm>
            <a:off x="-130776" y="-54081"/>
            <a:ext cx="7129670" cy="1283098"/>
            <a:chOff x="0" y="224309"/>
            <a:chExt cx="7129670" cy="1283098"/>
          </a:xfrm>
        </p:grpSpPr>
        <p:pic>
          <p:nvPicPr>
            <p:cNvPr id="16" name="Picture 15">
              <a:extLst>
                <a:ext uri="{FF2B5EF4-FFF2-40B4-BE49-F238E27FC236}">
                  <a16:creationId xmlns:a16="http://schemas.microsoft.com/office/drawing/2014/main" xmlns="" id="{6C7AD7BD-F4D9-8529-1746-7566B98BB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7" name="Rectangle 16">
              <a:extLst>
                <a:ext uri="{FF2B5EF4-FFF2-40B4-BE49-F238E27FC236}">
                  <a16:creationId xmlns:a16="http://schemas.microsoft.com/office/drawing/2014/main" xmlns="" id="{81B31746-4AC7-91AE-F168-CAC7086DFA65}"/>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DCD9C65A-BECE-1B61-8754-BD616A48E68B}"/>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pic>
        <p:nvPicPr>
          <p:cNvPr id="5" name="Picture 4">
            <a:extLst>
              <a:ext uri="{FF2B5EF4-FFF2-40B4-BE49-F238E27FC236}">
                <a16:creationId xmlns:a16="http://schemas.microsoft.com/office/drawing/2014/main" xmlns="" id="{2B2CE1D5-2271-7C1C-DF12-5CD3A372DDC1}"/>
              </a:ext>
            </a:extLst>
          </p:cNvPr>
          <p:cNvPicPr>
            <a:picLocks noChangeAspect="1"/>
          </p:cNvPicPr>
          <p:nvPr/>
        </p:nvPicPr>
        <p:blipFill>
          <a:blip r:embed="rId4"/>
          <a:stretch>
            <a:fillRect/>
          </a:stretch>
        </p:blipFill>
        <p:spPr>
          <a:xfrm>
            <a:off x="2287224" y="3420093"/>
            <a:ext cx="3476313" cy="1240807"/>
          </a:xfrm>
          <a:prstGeom prst="rect">
            <a:avLst/>
          </a:prstGeom>
        </p:spPr>
      </p:pic>
      <p:pic>
        <p:nvPicPr>
          <p:cNvPr id="6" name="Picture 5">
            <a:extLst>
              <a:ext uri="{FF2B5EF4-FFF2-40B4-BE49-F238E27FC236}">
                <a16:creationId xmlns:a16="http://schemas.microsoft.com/office/drawing/2014/main" xmlns="" id="{A45F95C6-27B7-03EA-5526-0C519F6B81C2}"/>
              </a:ext>
            </a:extLst>
          </p:cNvPr>
          <p:cNvPicPr>
            <a:picLocks noChangeAspect="1"/>
          </p:cNvPicPr>
          <p:nvPr/>
        </p:nvPicPr>
        <p:blipFill>
          <a:blip r:embed="rId5"/>
          <a:stretch>
            <a:fillRect/>
          </a:stretch>
        </p:blipFill>
        <p:spPr>
          <a:xfrm>
            <a:off x="6428465" y="3424546"/>
            <a:ext cx="3185614" cy="1231900"/>
          </a:xfrm>
          <a:prstGeom prst="rect">
            <a:avLst/>
          </a:prstGeom>
        </p:spPr>
      </p:pic>
    </p:spTree>
    <p:extLst>
      <p:ext uri="{BB962C8B-B14F-4D97-AF65-F5344CB8AC3E}">
        <p14:creationId xmlns:p14="http://schemas.microsoft.com/office/powerpoint/2010/main" val="243409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3">
            <a:extLst>
              <a:ext uri="{FF2B5EF4-FFF2-40B4-BE49-F238E27FC236}">
                <a16:creationId xmlns:a16="http://schemas.microsoft.com/office/drawing/2014/main" xmlns="" id="{F8912594-FE77-4C58-A1B1-0BAB2E97D4AF}"/>
              </a:ext>
            </a:extLst>
          </p:cNvPr>
          <p:cNvSpPr>
            <a:spLocks noChangeArrowheads="1"/>
          </p:cNvSpPr>
          <p:nvPr/>
        </p:nvSpPr>
        <p:spPr bwMode="gray">
          <a:xfrm rot="16200000" flipV="1">
            <a:off x="3205202" y="3187665"/>
            <a:ext cx="2857366" cy="1263520"/>
          </a:xfrm>
          <a:prstGeom prst="upArrow">
            <a:avLst>
              <a:gd name="adj1" fmla="val 66335"/>
              <a:gd name="adj2" fmla="val 47429"/>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1" name="Text Box 34">
            <a:extLst>
              <a:ext uri="{FF2B5EF4-FFF2-40B4-BE49-F238E27FC236}">
                <a16:creationId xmlns:a16="http://schemas.microsoft.com/office/drawing/2014/main" xmlns="" id="{AEE912E5-F68E-4A34-A74C-FA550BAE5459}"/>
              </a:ext>
            </a:extLst>
          </p:cNvPr>
          <p:cNvSpPr txBox="1">
            <a:spLocks noChangeArrowheads="1"/>
          </p:cNvSpPr>
          <p:nvPr/>
        </p:nvSpPr>
        <p:spPr bwMode="auto">
          <a:xfrm>
            <a:off x="5433750" y="2574073"/>
            <a:ext cx="6175836" cy="991639"/>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GV và HS trực tiếp sử dụng hoặc sáng tạo nội dụng mới, phù hợp.</a:t>
            </a: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sp>
        <p:nvSpPr>
          <p:cNvPr id="23" name="Text Box 28">
            <a:extLst>
              <a:ext uri="{FF2B5EF4-FFF2-40B4-BE49-F238E27FC236}">
                <a16:creationId xmlns:a16="http://schemas.microsoft.com/office/drawing/2014/main" xmlns="" id="{64C9A563-A565-4F19-85C2-505F736AB0DB}"/>
              </a:ext>
            </a:extLst>
          </p:cNvPr>
          <p:cNvSpPr txBox="1">
            <a:spLocks noChangeArrowheads="1"/>
          </p:cNvSpPr>
          <p:nvPr/>
        </p:nvSpPr>
        <p:spPr bwMode="auto">
          <a:xfrm>
            <a:off x="731613" y="2440471"/>
            <a:ext cx="3500438" cy="1030244"/>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800" b="1">
                <a:latin typeface="Arial" panose="020B0604020202020204" pitchFamily="34" charset="0"/>
                <a:cs typeface="Arial" panose="020B0604020202020204" pitchFamily="34" charset="0"/>
              </a:rPr>
              <a:t>Giới thiệu theo mục đích tập luyện</a:t>
            </a:r>
            <a:endParaRPr lang="en-US" sz="2800" b="1">
              <a:latin typeface="Arial" panose="020B0604020202020204" pitchFamily="34" charset="0"/>
              <a:cs typeface="Arial" panose="020B0604020202020204" pitchFamily="34" charset="0"/>
            </a:endParaRPr>
          </a:p>
        </p:txBody>
      </p:sp>
      <p:sp>
        <p:nvSpPr>
          <p:cNvPr id="43" name="Text Box 34">
            <a:extLst>
              <a:ext uri="{FF2B5EF4-FFF2-40B4-BE49-F238E27FC236}">
                <a16:creationId xmlns:a16="http://schemas.microsoft.com/office/drawing/2014/main" xmlns="" id="{4906AE65-407A-4645-8B38-5F62BB102F95}"/>
              </a:ext>
            </a:extLst>
          </p:cNvPr>
          <p:cNvSpPr txBox="1">
            <a:spLocks noChangeArrowheads="1"/>
          </p:cNvSpPr>
          <p:nvPr/>
        </p:nvSpPr>
        <p:spPr bwMode="auto">
          <a:xfrm>
            <a:off x="5433750" y="4051827"/>
            <a:ext cx="6175836" cy="1067688"/>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Rèn luyện, nâng cao hiệu quả học tập nội dung kiến thức mới.</a:t>
            </a:r>
          </a:p>
        </p:txBody>
      </p:sp>
      <p:sp>
        <p:nvSpPr>
          <p:cNvPr id="44" name="Text Box 28">
            <a:extLst>
              <a:ext uri="{FF2B5EF4-FFF2-40B4-BE49-F238E27FC236}">
                <a16:creationId xmlns:a16="http://schemas.microsoft.com/office/drawing/2014/main" xmlns="" id="{21E0632C-C3E5-49D5-906C-3C643E8A471A}"/>
              </a:ext>
            </a:extLst>
          </p:cNvPr>
          <p:cNvSpPr txBox="1">
            <a:spLocks noChangeArrowheads="1"/>
          </p:cNvSpPr>
          <p:nvPr/>
        </p:nvSpPr>
        <p:spPr bwMode="auto">
          <a:xfrm>
            <a:off x="746102" y="4146305"/>
            <a:ext cx="3500438" cy="1030244"/>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800" b="1">
                <a:latin typeface="Arial" panose="020B0604020202020204" pitchFamily="34" charset="0"/>
                <a:cs typeface="Arial" panose="020B0604020202020204" pitchFamily="34" charset="0"/>
              </a:rPr>
              <a:t>Định hướng hình thức tổ chức tập</a:t>
            </a:r>
          </a:p>
          <a:p>
            <a:pPr eaLnBrk="1" hangingPunct="1">
              <a:defRPr/>
            </a:pPr>
            <a:endParaRPr lang="en-US" sz="2800" b="1">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FE67FBE8-5DB2-2A7D-BFCB-73414734AB8E}"/>
              </a:ext>
            </a:extLst>
          </p:cNvPr>
          <p:cNvPicPr>
            <a:picLocks noChangeAspect="1"/>
          </p:cNvPicPr>
          <p:nvPr/>
        </p:nvPicPr>
        <p:blipFill>
          <a:blip r:embed="rId4"/>
          <a:stretch>
            <a:fillRect/>
          </a:stretch>
        </p:blipFill>
        <p:spPr>
          <a:xfrm>
            <a:off x="102824" y="79993"/>
            <a:ext cx="3476313" cy="1240807"/>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xmlns="" id="{25DB9AB3-A43A-99FA-5AA7-77FB16559F95}"/>
              </a:ext>
            </a:extLst>
          </p:cNvPr>
          <p:cNvGrpSpPr/>
          <p:nvPr/>
        </p:nvGrpSpPr>
        <p:grpSpPr>
          <a:xfrm>
            <a:off x="731613" y="1464999"/>
            <a:ext cx="5197602" cy="606194"/>
            <a:chOff x="745999" y="1202291"/>
            <a:chExt cx="5197602" cy="606194"/>
          </a:xfrm>
        </p:grpSpPr>
        <p:grpSp>
          <p:nvGrpSpPr>
            <p:cNvPr id="4" name="Group 23">
              <a:extLst>
                <a:ext uri="{FF2B5EF4-FFF2-40B4-BE49-F238E27FC236}">
                  <a16:creationId xmlns:a16="http://schemas.microsoft.com/office/drawing/2014/main" xmlns="" id="{D60B81AC-C332-875B-E9CC-ED73CA17DCD6}"/>
                </a:ext>
              </a:extLst>
            </p:cNvPr>
            <p:cNvGrpSpPr>
              <a:grpSpLocks/>
            </p:cNvGrpSpPr>
            <p:nvPr/>
          </p:nvGrpSpPr>
          <p:grpSpPr bwMode="auto">
            <a:xfrm>
              <a:off x="745999" y="1202291"/>
              <a:ext cx="5197602" cy="606194"/>
              <a:chOff x="304800" y="2819400"/>
              <a:chExt cx="7430006" cy="1066800"/>
            </a:xfrm>
          </p:grpSpPr>
          <p:sp>
            <p:nvSpPr>
              <p:cNvPr id="6" name="AutoShape 5">
                <a:extLst>
                  <a:ext uri="{FF2B5EF4-FFF2-40B4-BE49-F238E27FC236}">
                    <a16:creationId xmlns:a16="http://schemas.microsoft.com/office/drawing/2014/main" xmlns="" id="{1FF8D65A-815E-F284-2F7C-6AABCB1F665A}"/>
                  </a:ext>
                </a:extLst>
              </p:cNvPr>
              <p:cNvSpPr>
                <a:spLocks noChangeArrowheads="1"/>
              </p:cNvSpPr>
              <p:nvPr/>
            </p:nvSpPr>
            <p:spPr bwMode="blackWhite">
              <a:xfrm>
                <a:off x="954312" y="2848428"/>
                <a:ext cx="6208433" cy="990599"/>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7" name="Picture 6" descr="YG_circle001">
                <a:extLst>
                  <a:ext uri="{FF2B5EF4-FFF2-40B4-BE49-F238E27FC236}">
                    <a16:creationId xmlns:a16="http://schemas.microsoft.com/office/drawing/2014/main" xmlns="" id="{F65BDBAF-C644-C6E6-A990-C81FD8208275}"/>
                  </a:ext>
                </a:extLst>
              </p:cNvPr>
              <p:cNvPicPr>
                <a:picLocks noChangeAspect="1" noChangeArrowheads="1"/>
              </p:cNvPicPr>
              <p:nvPr/>
            </p:nvPicPr>
            <p:blipFill>
              <a:blip r:embed="rId5">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8" name="Rectangle 19">
                <a:extLst>
                  <a:ext uri="{FF2B5EF4-FFF2-40B4-BE49-F238E27FC236}">
                    <a16:creationId xmlns:a16="http://schemas.microsoft.com/office/drawing/2014/main" xmlns="" id="{95B5EAAC-B2BA-23F2-37DE-032255500119}"/>
                  </a:ext>
                </a:extLst>
              </p:cNvPr>
              <p:cNvSpPr>
                <a:spLocks noChangeArrowheads="1"/>
              </p:cNvSpPr>
              <p:nvPr/>
            </p:nvSpPr>
            <p:spPr bwMode="auto">
              <a:xfrm>
                <a:off x="1390658" y="2880364"/>
                <a:ext cx="6344148" cy="92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800" b="1">
                    <a:solidFill>
                      <a:srgbClr val="FFFF00"/>
                    </a:solidFill>
                  </a:rPr>
                  <a:t>Các bài tập luyện tập</a:t>
                </a:r>
                <a:endParaRPr lang="en-US" altLang="en-US" sz="2800" b="1">
                  <a:solidFill>
                    <a:srgbClr val="FFFF00"/>
                  </a:solidFill>
                </a:endParaRPr>
              </a:p>
            </p:txBody>
          </p:sp>
        </p:grpSp>
        <p:sp>
          <p:nvSpPr>
            <p:cNvPr id="5" name="TextBox 4">
              <a:extLst>
                <a:ext uri="{FF2B5EF4-FFF2-40B4-BE49-F238E27FC236}">
                  <a16:creationId xmlns:a16="http://schemas.microsoft.com/office/drawing/2014/main" xmlns="" id="{448DAE53-570C-FEAF-FD5B-C5DC87075A7E}"/>
                </a:ext>
              </a:extLst>
            </p:cNvPr>
            <p:cNvSpPr txBox="1"/>
            <p:nvPr/>
          </p:nvSpPr>
          <p:spPr>
            <a:xfrm>
              <a:off x="914400" y="1231900"/>
              <a:ext cx="51500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21391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up)">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500"/>
                                        <p:tgtEl>
                                          <p:spTgt spid="41"/>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34824" y="92080"/>
            <a:ext cx="2018651" cy="707886"/>
          </a:xfrm>
          <a:prstGeom prst="rect">
            <a:avLst/>
          </a:prstGeom>
        </p:spPr>
        <p:txBody>
          <a:bodyPr wrap="square">
            <a:spAutoFit/>
          </a:bodyPr>
          <a:lstStyle/>
          <a:p>
            <a:pPr algn="just"/>
            <a:r>
              <a:rPr lang="en-US" sz="4000" b="1">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grpSp>
        <p:nvGrpSpPr>
          <p:cNvPr id="6" name="Group 5">
            <a:extLst>
              <a:ext uri="{FF2B5EF4-FFF2-40B4-BE49-F238E27FC236}">
                <a16:creationId xmlns:a16="http://schemas.microsoft.com/office/drawing/2014/main" xmlns="" id="{F48FAAED-8BE7-4DCA-AF20-210EA2E7AE27}"/>
              </a:ext>
            </a:extLst>
          </p:cNvPr>
          <p:cNvGrpSpPr/>
          <p:nvPr/>
        </p:nvGrpSpPr>
        <p:grpSpPr>
          <a:xfrm>
            <a:off x="747625" y="3443867"/>
            <a:ext cx="6083560" cy="1722864"/>
            <a:chOff x="445148" y="3086630"/>
            <a:chExt cx="6083560" cy="1722864"/>
          </a:xfrm>
        </p:grpSpPr>
        <p:sp>
          <p:nvSpPr>
            <p:cNvPr id="20" name="Rectangle 19">
              <a:extLst>
                <a:ext uri="{FF2B5EF4-FFF2-40B4-BE49-F238E27FC236}">
                  <a16:creationId xmlns:a16="http://schemas.microsoft.com/office/drawing/2014/main" xmlns="" id="{F4E4459B-D076-455A-9FF0-C987D4669427}"/>
                </a:ext>
              </a:extLst>
            </p:cNvPr>
            <p:cNvSpPr/>
            <p:nvPr/>
          </p:nvSpPr>
          <p:spPr>
            <a:xfrm>
              <a:off x="445148" y="3086630"/>
              <a:ext cx="4926952" cy="172286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400" dirty="0">
                  <a:solidFill>
                    <a:srgbClr val="C0000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C00000"/>
                  </a:solidFill>
                  <a:effectLst/>
                  <a:latin typeface="Arial" panose="020B0604020202020204" pitchFamily="34" charset="0"/>
                  <a:ea typeface="DengXian" panose="02010600030101010101" pitchFamily="2" charset="-122"/>
                  <a:cs typeface="Arial" panose="020B0604020202020204" pitchFamily="34" charset="0"/>
                </a:rPr>
                <a:t>Thay</a:t>
              </a:r>
              <a:r>
                <a:rPr lang="en-US" sz="2400" dirty="0">
                  <a:solidFill>
                    <a:srgbClr val="C0000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C00000"/>
                  </a:solidFill>
                  <a:effectLst/>
                  <a:latin typeface="Arial" panose="020B0604020202020204" pitchFamily="34" charset="0"/>
                  <a:ea typeface="DengXian" panose="02010600030101010101" pitchFamily="2" charset="-122"/>
                  <a:cs typeface="Arial" panose="020B0604020202020204" pitchFamily="34" charset="0"/>
                </a:rPr>
                <a:t>đổi</a:t>
              </a:r>
              <a:r>
                <a:rPr lang="en-US" sz="2400" dirty="0">
                  <a:solidFill>
                    <a:srgbClr val="C0000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C00000"/>
                  </a:solidFill>
                  <a:effectLst/>
                  <a:latin typeface="Arial" panose="020B0604020202020204" pitchFamily="34" charset="0"/>
                  <a:ea typeface="DengXian" panose="02010600030101010101" pitchFamily="2" charset="-122"/>
                  <a:cs typeface="Arial" panose="020B0604020202020204" pitchFamily="34" charset="0"/>
                </a:rPr>
                <a:t>hình</a:t>
              </a:r>
              <a:r>
                <a:rPr lang="en-US" sz="2400" dirty="0">
                  <a:solidFill>
                    <a:srgbClr val="C0000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C00000"/>
                  </a:solidFill>
                  <a:effectLst/>
                  <a:latin typeface="Arial" panose="020B0604020202020204" pitchFamily="34" charset="0"/>
                  <a:ea typeface="DengXian" panose="02010600030101010101" pitchFamily="2" charset="-122"/>
                  <a:cs typeface="Arial" panose="020B0604020202020204" pitchFamily="34" charset="0"/>
                </a:rPr>
                <a:t>thức</a:t>
              </a:r>
              <a:r>
                <a:rPr lang="en-US" sz="2400" dirty="0">
                  <a:solidFill>
                    <a:srgbClr val="C0000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C00000"/>
                  </a:solidFill>
                  <a:effectLst/>
                  <a:latin typeface="Arial" panose="020B0604020202020204" pitchFamily="34" charset="0"/>
                  <a:ea typeface="DengXian" panose="02010600030101010101" pitchFamily="2" charset="-122"/>
                  <a:cs typeface="Arial" panose="020B0604020202020204" pitchFamily="34" charset="0"/>
                </a:rPr>
                <a:t>tổ</a:t>
              </a:r>
              <a:r>
                <a:rPr lang="en-US" sz="2400" dirty="0">
                  <a:solidFill>
                    <a:srgbClr val="C0000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C00000"/>
                  </a:solidFill>
                  <a:effectLst/>
                  <a:latin typeface="Arial" panose="020B0604020202020204" pitchFamily="34" charset="0"/>
                  <a:ea typeface="DengXian" panose="02010600030101010101" pitchFamily="2" charset="-122"/>
                  <a:cs typeface="Arial" panose="020B0604020202020204" pitchFamily="34" charset="0"/>
                </a:rPr>
                <a:t>chức</a:t>
              </a:r>
              <a:r>
                <a:rPr lang="en-US" sz="2400" dirty="0">
                  <a:solidFill>
                    <a:srgbClr val="C0000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Cá</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nhân</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theo</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cặp</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theo</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nhóm</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theo</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nhịp</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vỗ</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tay</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tín</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hiệu</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 </a:t>
              </a:r>
              <a:r>
                <a:rPr lang="en-US" sz="2400" dirty="0" err="1">
                  <a:solidFill>
                    <a:srgbClr val="00B050"/>
                  </a:solidFill>
                  <a:effectLst/>
                  <a:latin typeface="Arial" panose="020B0604020202020204" pitchFamily="34" charset="0"/>
                  <a:ea typeface="DengXian" panose="02010600030101010101" pitchFamily="2" charset="-122"/>
                  <a:cs typeface="Arial" panose="020B0604020202020204" pitchFamily="34" charset="0"/>
                </a:rPr>
                <a:t>còi</a:t>
              </a:r>
              <a:r>
                <a:rPr lang="en-US" sz="2400" dirty="0">
                  <a:solidFill>
                    <a:srgbClr val="00B050"/>
                  </a:solidFill>
                  <a:effectLst/>
                  <a:latin typeface="Arial" panose="020B0604020202020204" pitchFamily="34" charset="0"/>
                  <a:ea typeface="DengXian" panose="02010600030101010101" pitchFamily="2" charset="-122"/>
                  <a:cs typeface="Arial" panose="020B0604020202020204" pitchFamily="34" charset="0"/>
                </a:rPr>
                <a:t>…</a:t>
              </a:r>
              <a:endParaRPr lang="en-US" sz="2400" dirty="0">
                <a:solidFill>
                  <a:srgbClr val="00B050"/>
                </a:solidFill>
                <a:latin typeface="Arial" panose="020B0604020202020204" pitchFamily="34" charset="0"/>
                <a:cs typeface="Arial" panose="020B0604020202020204" pitchFamily="34" charset="0"/>
              </a:endParaRPr>
            </a:p>
          </p:txBody>
        </p:sp>
        <p:sp>
          <p:nvSpPr>
            <p:cNvPr id="5" name="Arrow: Left 4">
              <a:extLst>
                <a:ext uri="{FF2B5EF4-FFF2-40B4-BE49-F238E27FC236}">
                  <a16:creationId xmlns:a16="http://schemas.microsoft.com/office/drawing/2014/main" xmlns="" id="{25BA002E-AA31-497D-A24D-A20D0F1970BB}"/>
                </a:ext>
              </a:extLst>
            </p:cNvPr>
            <p:cNvSpPr/>
            <p:nvPr/>
          </p:nvSpPr>
          <p:spPr>
            <a:xfrm>
              <a:off x="5629838" y="4079798"/>
              <a:ext cx="898870" cy="711200"/>
            </a:xfrm>
            <a:prstGeom prst="left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5836BFDF-A070-60B6-5C74-953A574D393F}"/>
              </a:ext>
            </a:extLst>
          </p:cNvPr>
          <p:cNvPicPr>
            <a:picLocks noChangeAspect="1"/>
          </p:cNvPicPr>
          <p:nvPr/>
        </p:nvPicPr>
        <p:blipFill>
          <a:blip r:embed="rId2"/>
          <a:stretch>
            <a:fillRect/>
          </a:stretch>
        </p:blipFill>
        <p:spPr>
          <a:xfrm>
            <a:off x="560064" y="799965"/>
            <a:ext cx="5131600" cy="195890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991D0F4A-F03C-E5FA-80BA-161C41C91C85}"/>
              </a:ext>
            </a:extLst>
          </p:cNvPr>
          <p:cNvPicPr>
            <a:picLocks noChangeAspect="1"/>
          </p:cNvPicPr>
          <p:nvPr/>
        </p:nvPicPr>
        <p:blipFill>
          <a:blip r:embed="rId3"/>
          <a:stretch>
            <a:fillRect/>
          </a:stretch>
        </p:blipFill>
        <p:spPr>
          <a:xfrm>
            <a:off x="7147255" y="275838"/>
            <a:ext cx="4739945" cy="402946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ADD35FCE-9051-C7BF-D136-BF559357412E}"/>
              </a:ext>
            </a:extLst>
          </p:cNvPr>
          <p:cNvPicPr>
            <a:picLocks noChangeAspect="1"/>
          </p:cNvPicPr>
          <p:nvPr/>
        </p:nvPicPr>
        <p:blipFill>
          <a:blip r:embed="rId4"/>
          <a:stretch>
            <a:fillRect/>
          </a:stretch>
        </p:blipFill>
        <p:spPr>
          <a:xfrm>
            <a:off x="7147255" y="4498588"/>
            <a:ext cx="4739945" cy="670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732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12"/>
                                        </p:tgtEl>
                                        <p:attrNameLst>
                                          <p:attrName>style.color</p:attrName>
                                        </p:attrNameLst>
                                      </p:cBhvr>
                                      <p:to>
                                        <a:schemeClr val="bg1"/>
                                      </p:to>
                                    </p:animClr>
                                    <p:animClr clrSpc="rgb" dir="cw">
                                      <p:cBhvr>
                                        <p:cTn id="7" dur="250" autoRev="1" fill="remove"/>
                                        <p:tgtEl>
                                          <p:spTgt spid="12"/>
                                        </p:tgtEl>
                                        <p:attrNameLst>
                                          <p:attrName>fillcolor</p:attrName>
                                        </p:attrNameLst>
                                      </p:cBhvr>
                                      <p:to>
                                        <a:schemeClr val="bg1"/>
                                      </p:to>
                                    </p:animClr>
                                    <p:set>
                                      <p:cBhvr>
                                        <p:cTn id="8" dur="250" autoRev="1" fill="remove"/>
                                        <p:tgtEl>
                                          <p:spTgt spid="12"/>
                                        </p:tgtEl>
                                        <p:attrNameLst>
                                          <p:attrName>fill.type</p:attrName>
                                        </p:attrNameLst>
                                      </p:cBhvr>
                                      <p:to>
                                        <p:strVal val="solid"/>
                                      </p:to>
                                    </p:set>
                                    <p:set>
                                      <p:cBhvr>
                                        <p:cTn id="9" dur="250" autoRev="1" fill="remove"/>
                                        <p:tgtEl>
                                          <p:spTgt spid="12"/>
                                        </p:tgtEl>
                                        <p:attrNameLst>
                                          <p:attrName>fill.on</p:attrName>
                                        </p:attrNameLst>
                                      </p:cBhvr>
                                      <p:to>
                                        <p:strVal val="true"/>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DE9A733-C0FD-1375-3C89-3800D268ED24}"/>
              </a:ext>
            </a:extLst>
          </p:cNvPr>
          <p:cNvSpPr/>
          <p:nvPr/>
        </p:nvSpPr>
        <p:spPr>
          <a:xfrm>
            <a:off x="234825" y="92080"/>
            <a:ext cx="1722764" cy="707886"/>
          </a:xfrm>
          <a:prstGeom prst="rect">
            <a:avLst/>
          </a:prstGeom>
        </p:spPr>
        <p:txBody>
          <a:bodyPr wrap="square">
            <a:spAutoFit/>
          </a:bodyPr>
          <a:lstStyle/>
          <a:p>
            <a:pPr algn="just"/>
            <a:r>
              <a:rPr lang="en-US" sz="4000" b="1" dirty="0">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grpSp>
        <p:nvGrpSpPr>
          <p:cNvPr id="16" name="Group 15">
            <a:extLst>
              <a:ext uri="{FF2B5EF4-FFF2-40B4-BE49-F238E27FC236}">
                <a16:creationId xmlns:a16="http://schemas.microsoft.com/office/drawing/2014/main" xmlns="" id="{ACDA8FE9-9C7F-0F94-0303-FCD6B59A6272}"/>
              </a:ext>
            </a:extLst>
          </p:cNvPr>
          <p:cNvGrpSpPr/>
          <p:nvPr/>
        </p:nvGrpSpPr>
        <p:grpSpPr>
          <a:xfrm>
            <a:off x="1331608" y="2840426"/>
            <a:ext cx="5437546" cy="2068125"/>
            <a:chOff x="605867" y="4435397"/>
            <a:chExt cx="5895361" cy="2068125"/>
          </a:xfrm>
        </p:grpSpPr>
        <p:sp>
          <p:nvSpPr>
            <p:cNvPr id="17" name="Rectangle 16">
              <a:extLst>
                <a:ext uri="{FF2B5EF4-FFF2-40B4-BE49-F238E27FC236}">
                  <a16:creationId xmlns:a16="http://schemas.microsoft.com/office/drawing/2014/main" xmlns="" id="{370677DC-ED90-30B3-B806-702FF9A1E1DF}"/>
                </a:ext>
              </a:extLst>
            </p:cNvPr>
            <p:cNvSpPr/>
            <p:nvPr/>
          </p:nvSpPr>
          <p:spPr>
            <a:xfrm>
              <a:off x="605867" y="4435397"/>
              <a:ext cx="5200189" cy="206812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400">
                  <a:solidFill>
                    <a:srgbClr val="C00000"/>
                  </a:solidFill>
                  <a:effectLst/>
                  <a:latin typeface="Arial" panose="020B0604020202020204" pitchFamily="34" charset="0"/>
                  <a:ea typeface="DengXian" panose="02010600030101010101" pitchFamily="2" charset="-122"/>
                  <a:cs typeface="Arial" panose="020B0604020202020204" pitchFamily="34" charset="0"/>
                </a:rPr>
                <a:t>	Thay đổi hình thức tổ chức: </a:t>
              </a:r>
              <a:r>
                <a:rPr lang="en-US" sz="2400">
                  <a:solidFill>
                    <a:srgbClr val="00B050"/>
                  </a:solidFill>
                  <a:effectLst/>
                  <a:latin typeface="Arial" panose="020B0604020202020204" pitchFamily="34" charset="0"/>
                  <a:ea typeface="DengXian" panose="02010600030101010101" pitchFamily="2" charset="-122"/>
                  <a:cs typeface="Arial" panose="020B0604020202020204" pitchFamily="34" charset="0"/>
                </a:rPr>
                <a:t>theo cặp theo nhóm; </a:t>
              </a:r>
              <a:r>
                <a:rPr lang="en-US" sz="2400">
                  <a:solidFill>
                    <a:srgbClr val="00B050"/>
                  </a:solidFill>
                  <a:latin typeface="Arial" panose="020B0604020202020204" pitchFamily="34" charset="0"/>
                  <a:ea typeface="DengXian" panose="02010600030101010101" pitchFamily="2" charset="-122"/>
                  <a:cs typeface="Arial" panose="020B0604020202020204" pitchFamily="34" charset="0"/>
                </a:rPr>
                <a:t>liên tục đột phá qua người; nhiều người đột phá qua 1 người phòng thủ; thay đổi sơ đồ di chuyển</a:t>
              </a:r>
              <a:r>
                <a:rPr lang="en-US" sz="2400">
                  <a:solidFill>
                    <a:srgbClr val="00B050"/>
                  </a:solidFill>
                  <a:effectLst/>
                  <a:latin typeface="Arial" panose="020B0604020202020204" pitchFamily="34" charset="0"/>
                  <a:ea typeface="DengXian" panose="02010600030101010101" pitchFamily="2" charset="-122"/>
                  <a:cs typeface="Arial" panose="020B0604020202020204" pitchFamily="34" charset="0"/>
                </a:rPr>
                <a:t>…</a:t>
              </a:r>
              <a:endParaRPr lang="en-US" sz="2400">
                <a:solidFill>
                  <a:srgbClr val="00B050"/>
                </a:solidFill>
                <a:latin typeface="Arial" panose="020B0604020202020204" pitchFamily="34" charset="0"/>
                <a:cs typeface="Arial" panose="020B0604020202020204" pitchFamily="34" charset="0"/>
              </a:endParaRPr>
            </a:p>
          </p:txBody>
        </p:sp>
        <p:sp>
          <p:nvSpPr>
            <p:cNvPr id="18" name="Arrow: Left 17">
              <a:extLst>
                <a:ext uri="{FF2B5EF4-FFF2-40B4-BE49-F238E27FC236}">
                  <a16:creationId xmlns:a16="http://schemas.microsoft.com/office/drawing/2014/main" xmlns="" id="{CF8F5814-C279-5BE4-1353-DCA15A47B51A}"/>
                </a:ext>
              </a:extLst>
            </p:cNvPr>
            <p:cNvSpPr/>
            <p:nvPr/>
          </p:nvSpPr>
          <p:spPr>
            <a:xfrm>
              <a:off x="5888495" y="5124371"/>
              <a:ext cx="612733" cy="690175"/>
            </a:xfrm>
            <a:prstGeom prst="left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xmlns="" id="{F45B4C10-94ED-45ED-D697-A60780EA9C7F}"/>
              </a:ext>
            </a:extLst>
          </p:cNvPr>
          <p:cNvPicPr>
            <a:picLocks noChangeAspect="1"/>
          </p:cNvPicPr>
          <p:nvPr/>
        </p:nvPicPr>
        <p:blipFill>
          <a:blip r:embed="rId2"/>
          <a:stretch>
            <a:fillRect/>
          </a:stretch>
        </p:blipFill>
        <p:spPr>
          <a:xfrm>
            <a:off x="1444598" y="930230"/>
            <a:ext cx="5324556" cy="104773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9B53D40D-76C9-5A20-04D4-10410507C41B}"/>
              </a:ext>
            </a:extLst>
          </p:cNvPr>
          <p:cNvPicPr>
            <a:picLocks noChangeAspect="1"/>
          </p:cNvPicPr>
          <p:nvPr/>
        </p:nvPicPr>
        <p:blipFill>
          <a:blip r:embed="rId3"/>
          <a:stretch>
            <a:fillRect/>
          </a:stretch>
        </p:blipFill>
        <p:spPr>
          <a:xfrm>
            <a:off x="7084237" y="247650"/>
            <a:ext cx="4542738" cy="466090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5AE1817C-7A0A-EDAD-B4DE-A1905D9D5ECB}"/>
              </a:ext>
            </a:extLst>
          </p:cNvPr>
          <p:cNvPicPr>
            <a:picLocks noChangeAspect="1"/>
          </p:cNvPicPr>
          <p:nvPr/>
        </p:nvPicPr>
        <p:blipFill>
          <a:blip r:embed="rId4"/>
          <a:stretch>
            <a:fillRect/>
          </a:stretch>
        </p:blipFill>
        <p:spPr>
          <a:xfrm>
            <a:off x="7084237" y="5120888"/>
            <a:ext cx="4542738" cy="6423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950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7" presetClass="emph" presetSubtype="0" fill="remove" grpId="0" nodeType="afterEffect">
                                  <p:stCondLst>
                                    <p:cond delay="0"/>
                                  </p:stCondLst>
                                  <p:childTnLst>
                                    <p:animClr clrSpc="rgb" dir="cw">
                                      <p:cBhvr override="childStyle">
                                        <p:cTn id="10" dur="250" autoRev="1" fill="remove"/>
                                        <p:tgtEl>
                                          <p:spTgt spid="2"/>
                                        </p:tgtEl>
                                        <p:attrNameLst>
                                          <p:attrName>style.color</p:attrName>
                                        </p:attrNameLst>
                                      </p:cBhvr>
                                      <p:to>
                                        <a:schemeClr val="bg1"/>
                                      </p:to>
                                    </p:animClr>
                                    <p:animClr clrSpc="rgb" dir="cw">
                                      <p:cBhvr>
                                        <p:cTn id="11" dur="250" autoRev="1" fill="remove"/>
                                        <p:tgtEl>
                                          <p:spTgt spid="2"/>
                                        </p:tgtEl>
                                        <p:attrNameLst>
                                          <p:attrName>fillcolor</p:attrName>
                                        </p:attrNameLst>
                                      </p:cBhvr>
                                      <p:to>
                                        <a:schemeClr val="bg1"/>
                                      </p:to>
                                    </p:animClr>
                                    <p:set>
                                      <p:cBhvr>
                                        <p:cTn id="12" dur="250" autoRev="1" fill="remove"/>
                                        <p:tgtEl>
                                          <p:spTgt spid="2"/>
                                        </p:tgtEl>
                                        <p:attrNameLst>
                                          <p:attrName>fill.type</p:attrName>
                                        </p:attrNameLst>
                                      </p:cBhvr>
                                      <p:to>
                                        <p:strVal val="solid"/>
                                      </p:to>
                                    </p:set>
                                    <p:set>
                                      <p:cBhvr>
                                        <p:cTn id="13" dur="250" autoRev="1" fill="remove"/>
                                        <p:tgtEl>
                                          <p:spTgt spid="2"/>
                                        </p:tgtEl>
                                        <p:attrNameLst>
                                          <p:attrName>fill.on</p:attrName>
                                        </p:attrNameLst>
                                      </p:cBhvr>
                                      <p:to>
                                        <p:strVal val="true"/>
                                      </p:to>
                                    </p:se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pic>
        <p:nvPicPr>
          <p:cNvPr id="2" name="Picture 1">
            <a:extLst>
              <a:ext uri="{FF2B5EF4-FFF2-40B4-BE49-F238E27FC236}">
                <a16:creationId xmlns:a16="http://schemas.microsoft.com/office/drawing/2014/main" xmlns="" id="{FE67FBE8-5DB2-2A7D-BFCB-73414734AB8E}"/>
              </a:ext>
            </a:extLst>
          </p:cNvPr>
          <p:cNvPicPr>
            <a:picLocks noChangeAspect="1"/>
          </p:cNvPicPr>
          <p:nvPr/>
        </p:nvPicPr>
        <p:blipFill>
          <a:blip r:embed="rId2"/>
          <a:stretch>
            <a:fillRect/>
          </a:stretch>
        </p:blipFill>
        <p:spPr>
          <a:xfrm>
            <a:off x="102824" y="69543"/>
            <a:ext cx="3476313" cy="1240807"/>
          </a:xfrm>
          <a:prstGeom prst="rect">
            <a:avLst/>
          </a:prstGeom>
          <a:ln>
            <a:noFill/>
          </a:ln>
          <a:effectLst>
            <a:outerShdw blurRad="292100" dist="139700" dir="2700000" algn="tl" rotWithShape="0">
              <a:srgbClr val="333333">
                <a:alpha val="65000"/>
              </a:srgbClr>
            </a:outerShdw>
          </a:effectLst>
        </p:spPr>
      </p:pic>
      <p:sp>
        <p:nvSpPr>
          <p:cNvPr id="3" name="AutoShape 3">
            <a:extLst>
              <a:ext uri="{FF2B5EF4-FFF2-40B4-BE49-F238E27FC236}">
                <a16:creationId xmlns:a16="http://schemas.microsoft.com/office/drawing/2014/main" xmlns="" id="{8B23E37F-984A-F647-208A-6A9AE5425D75}"/>
              </a:ext>
            </a:extLst>
          </p:cNvPr>
          <p:cNvSpPr>
            <a:spLocks noChangeArrowheads="1"/>
          </p:cNvSpPr>
          <p:nvPr/>
        </p:nvSpPr>
        <p:spPr bwMode="gray">
          <a:xfrm rot="16200000" flipV="1">
            <a:off x="3162982" y="3124921"/>
            <a:ext cx="2857366" cy="1263520"/>
          </a:xfrm>
          <a:prstGeom prst="upArrow">
            <a:avLst>
              <a:gd name="adj1" fmla="val 66335"/>
              <a:gd name="adj2" fmla="val 47429"/>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 name="Text Box 34">
            <a:extLst>
              <a:ext uri="{FF2B5EF4-FFF2-40B4-BE49-F238E27FC236}">
                <a16:creationId xmlns:a16="http://schemas.microsoft.com/office/drawing/2014/main" xmlns="" id="{679CC5B5-CD40-3346-94EB-8AD155A03A0F}"/>
              </a:ext>
            </a:extLst>
          </p:cNvPr>
          <p:cNvSpPr txBox="1">
            <a:spLocks noChangeArrowheads="1"/>
          </p:cNvSpPr>
          <p:nvPr/>
        </p:nvSpPr>
        <p:spPr bwMode="auto">
          <a:xfrm>
            <a:off x="5388524" y="2574237"/>
            <a:ext cx="6289669" cy="2358103"/>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Giáo viên và học sinh có thể: </a:t>
            </a:r>
          </a:p>
          <a:p>
            <a:pPr indent="233363" algn="just">
              <a:defRPr/>
            </a:pPr>
            <a:r>
              <a:rPr lang="en-US" sz="2800" b="1">
                <a:solidFill>
                  <a:srgbClr val="00B050"/>
                </a:solidFill>
                <a:latin typeface="Arial" panose="020B0604020202020204" pitchFamily="34" charset="0"/>
                <a:ea typeface="宋体" panose="02010600030101010101" pitchFamily="2" charset="-122"/>
                <a:cs typeface="Arial" panose="020B0604020202020204" pitchFamily="34" charset="0"/>
              </a:rPr>
              <a:t>+ Sử dụng trò chơi trong sách;</a:t>
            </a:r>
          </a:p>
          <a:p>
            <a:pPr indent="233363" algn="just">
              <a:defRPr/>
            </a:pPr>
            <a:r>
              <a:rPr lang="en-US" sz="2800" b="1">
                <a:solidFill>
                  <a:srgbClr val="00B050"/>
                </a:solidFill>
                <a:latin typeface="Arial" panose="020B0604020202020204" pitchFamily="34" charset="0"/>
                <a:ea typeface="宋体" panose="02010600030101010101" pitchFamily="2" charset="-122"/>
                <a:cs typeface="Arial" panose="020B0604020202020204" pitchFamily="34" charset="0"/>
              </a:rPr>
              <a:t>+ Sáng tạo trò chơi mới có mục đích tương tự.</a:t>
            </a:r>
          </a:p>
        </p:txBody>
      </p:sp>
      <p:sp>
        <p:nvSpPr>
          <p:cNvPr id="5" name="Text Box 28">
            <a:extLst>
              <a:ext uri="{FF2B5EF4-FFF2-40B4-BE49-F238E27FC236}">
                <a16:creationId xmlns:a16="http://schemas.microsoft.com/office/drawing/2014/main" xmlns="" id="{D738368C-3B9F-2494-F3FB-E11B9B31E6B4}"/>
              </a:ext>
            </a:extLst>
          </p:cNvPr>
          <p:cNvSpPr txBox="1">
            <a:spLocks noChangeArrowheads="1"/>
          </p:cNvSpPr>
          <p:nvPr/>
        </p:nvSpPr>
        <p:spPr bwMode="auto">
          <a:xfrm>
            <a:off x="513807" y="2639453"/>
            <a:ext cx="3686606" cy="1005115"/>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defRPr/>
            </a:pPr>
            <a:r>
              <a:rPr lang="en-US" sz="2800" b="1">
                <a:latin typeface="Arial" panose="020B0604020202020204" pitchFamily="34" charset="0"/>
                <a:cs typeface="Arial" panose="020B0604020202020204" pitchFamily="34" charset="0"/>
              </a:rPr>
              <a:t>Sử dụng kĩ thuật động tác mới </a:t>
            </a:r>
            <a:endParaRPr lang="en-US" sz="2800" b="1" dirty="0">
              <a:latin typeface="Arial" panose="020B0604020202020204" pitchFamily="34" charset="0"/>
              <a:cs typeface="Arial" panose="020B0604020202020204" pitchFamily="34" charset="0"/>
            </a:endParaRPr>
          </a:p>
        </p:txBody>
      </p:sp>
      <p:sp>
        <p:nvSpPr>
          <p:cNvPr id="6" name="Text Box 28">
            <a:extLst>
              <a:ext uri="{FF2B5EF4-FFF2-40B4-BE49-F238E27FC236}">
                <a16:creationId xmlns:a16="http://schemas.microsoft.com/office/drawing/2014/main" xmlns="" id="{46B0A005-C5BF-3F45-36FB-71B12B9F3313}"/>
              </a:ext>
            </a:extLst>
          </p:cNvPr>
          <p:cNvSpPr txBox="1">
            <a:spLocks noChangeArrowheads="1"/>
          </p:cNvSpPr>
          <p:nvPr/>
        </p:nvSpPr>
        <p:spPr bwMode="auto">
          <a:xfrm>
            <a:off x="513807" y="3956023"/>
            <a:ext cx="3686606" cy="959609"/>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defRPr/>
            </a:pPr>
            <a:r>
              <a:rPr lang="en-US" altLang="zh-CN" sz="2800" b="1">
                <a:latin typeface="Arial" panose="020B0604020202020204" pitchFamily="34" charset="0"/>
                <a:cs typeface="Arial" panose="020B0604020202020204" pitchFamily="34" charset="0"/>
              </a:rPr>
              <a:t>Định hướng phát triển tố chất thể lực</a:t>
            </a:r>
          </a:p>
        </p:txBody>
      </p:sp>
      <p:grpSp>
        <p:nvGrpSpPr>
          <p:cNvPr id="7" name="Group 6">
            <a:extLst>
              <a:ext uri="{FF2B5EF4-FFF2-40B4-BE49-F238E27FC236}">
                <a16:creationId xmlns:a16="http://schemas.microsoft.com/office/drawing/2014/main" xmlns="" id="{CBC481E9-8A8B-C89A-A18A-CBA065E03442}"/>
              </a:ext>
            </a:extLst>
          </p:cNvPr>
          <p:cNvGrpSpPr/>
          <p:nvPr/>
        </p:nvGrpSpPr>
        <p:grpSpPr>
          <a:xfrm>
            <a:off x="685396" y="1521302"/>
            <a:ext cx="4169545" cy="606194"/>
            <a:chOff x="745999" y="2010697"/>
            <a:chExt cx="4169545" cy="606194"/>
          </a:xfrm>
        </p:grpSpPr>
        <p:grpSp>
          <p:nvGrpSpPr>
            <p:cNvPr id="8" name="Group 25">
              <a:extLst>
                <a:ext uri="{FF2B5EF4-FFF2-40B4-BE49-F238E27FC236}">
                  <a16:creationId xmlns:a16="http://schemas.microsoft.com/office/drawing/2014/main" xmlns="" id="{6B44E867-449A-F80D-98E5-13D48E6295A4}"/>
                </a:ext>
              </a:extLst>
            </p:cNvPr>
            <p:cNvGrpSpPr>
              <a:grpSpLocks/>
            </p:cNvGrpSpPr>
            <p:nvPr/>
          </p:nvGrpSpPr>
          <p:grpSpPr bwMode="auto">
            <a:xfrm>
              <a:off x="745999" y="2010697"/>
              <a:ext cx="4169545" cy="606194"/>
              <a:chOff x="304800" y="4953000"/>
              <a:chExt cx="5960356" cy="1066800"/>
            </a:xfrm>
          </p:grpSpPr>
          <p:sp>
            <p:nvSpPr>
              <p:cNvPr id="10" name="AutoShape 6">
                <a:extLst>
                  <a:ext uri="{FF2B5EF4-FFF2-40B4-BE49-F238E27FC236}">
                    <a16:creationId xmlns:a16="http://schemas.microsoft.com/office/drawing/2014/main" xmlns="" id="{140F7427-BF8C-CB9C-DB61-7EB70AFEBB19}"/>
                  </a:ext>
                </a:extLst>
              </p:cNvPr>
              <p:cNvSpPr>
                <a:spLocks noChangeArrowheads="1"/>
              </p:cNvSpPr>
              <p:nvPr/>
            </p:nvSpPr>
            <p:spPr bwMode="blackWhite">
              <a:xfrm>
                <a:off x="954311" y="4982028"/>
                <a:ext cx="5269996" cy="990599"/>
              </a:xfrm>
              <a:prstGeom prst="roundRect">
                <a:avLst>
                  <a:gd name="adj" fmla="val 9106"/>
                </a:avLst>
              </a:prstGeom>
              <a:solidFill>
                <a:srgbClr val="0070C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11" name="Picture 10" descr="YG_circle001">
                <a:extLst>
                  <a:ext uri="{FF2B5EF4-FFF2-40B4-BE49-F238E27FC236}">
                    <a16:creationId xmlns:a16="http://schemas.microsoft.com/office/drawing/2014/main" xmlns="" id="{78C8D10C-21F4-B651-4B23-209A45384506}"/>
                  </a:ext>
                </a:extLst>
              </p:cNvPr>
              <p:cNvPicPr>
                <a:picLocks noChangeAspect="1" noChangeArrowheads="1"/>
              </p:cNvPicPr>
              <p:nvPr/>
            </p:nvPicPr>
            <p:blipFill>
              <a:blip r:embed="rId5">
                <a:duotone>
                  <a:schemeClr val="accent1">
                    <a:shade val="45000"/>
                    <a:satMod val="135000"/>
                  </a:schemeClr>
                  <a:prstClr val="white"/>
                </a:duotone>
              </a:blip>
              <a:srcRect/>
              <a:stretch>
                <a:fillRect/>
              </a:stretch>
            </p:blipFill>
            <p:spPr bwMode="auto">
              <a:xfrm>
                <a:off x="304800" y="4953000"/>
                <a:ext cx="1066800" cy="1066800"/>
              </a:xfrm>
              <a:prstGeom prst="rect">
                <a:avLst/>
              </a:prstGeom>
              <a:noFill/>
              <a:ln w="9525">
                <a:noFill/>
                <a:miter lim="800000"/>
                <a:headEnd/>
                <a:tailEnd/>
              </a:ln>
            </p:spPr>
          </p:pic>
          <p:sp>
            <p:nvSpPr>
              <p:cNvPr id="13" name="Rectangle 21">
                <a:extLst>
                  <a:ext uri="{FF2B5EF4-FFF2-40B4-BE49-F238E27FC236}">
                    <a16:creationId xmlns:a16="http://schemas.microsoft.com/office/drawing/2014/main" xmlns="" id="{18C7B844-A7E3-34DE-3581-4DF69BEA0A31}"/>
                  </a:ext>
                </a:extLst>
              </p:cNvPr>
              <p:cNvSpPr>
                <a:spLocks noChangeArrowheads="1"/>
              </p:cNvSpPr>
              <p:nvPr/>
            </p:nvSpPr>
            <p:spPr bwMode="auto">
              <a:xfrm>
                <a:off x="1412449" y="5071101"/>
                <a:ext cx="4852707" cy="81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Trò chơi vận động</a:t>
                </a:r>
                <a:endParaRPr lang="en-US" altLang="en-US" sz="2400" b="1">
                  <a:solidFill>
                    <a:srgbClr val="FFFF00"/>
                  </a:solidFill>
                </a:endParaRPr>
              </a:p>
            </p:txBody>
          </p:sp>
        </p:grpSp>
        <p:sp>
          <p:nvSpPr>
            <p:cNvPr id="9" name="TextBox 8">
              <a:extLst>
                <a:ext uri="{FF2B5EF4-FFF2-40B4-BE49-F238E27FC236}">
                  <a16:creationId xmlns:a16="http://schemas.microsoft.com/office/drawing/2014/main" xmlns="" id="{035400D2-CB09-2029-CFDA-EF519573B37F}"/>
                </a:ext>
              </a:extLst>
            </p:cNvPr>
            <p:cNvSpPr txBox="1"/>
            <p:nvPr/>
          </p:nvSpPr>
          <p:spPr>
            <a:xfrm>
              <a:off x="912434" y="2018172"/>
              <a:ext cx="515002" cy="523220"/>
            </a:xfrm>
            <a:prstGeom prst="rect">
              <a:avLst/>
            </a:prstGeom>
            <a:noFill/>
          </p:spPr>
          <p:txBody>
            <a:bodyPr wrap="square" rtlCol="0">
              <a:spAutoFit/>
            </a:bodyPr>
            <a:lstStyle/>
            <a:p>
              <a:r>
                <a:rPr lang="en-US" sz="2800" b="1">
                  <a:solidFill>
                    <a:srgbClr val="C00000"/>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176670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sp>
        <p:nvSpPr>
          <p:cNvPr id="8" name="AutoShape 3">
            <a:extLst>
              <a:ext uri="{FF2B5EF4-FFF2-40B4-BE49-F238E27FC236}">
                <a16:creationId xmlns:a16="http://schemas.microsoft.com/office/drawing/2014/main" xmlns="" id="{C0B9D0B8-F7BC-003D-B94B-07B1BF792C57}"/>
              </a:ext>
            </a:extLst>
          </p:cNvPr>
          <p:cNvSpPr>
            <a:spLocks noChangeArrowheads="1"/>
          </p:cNvSpPr>
          <p:nvPr/>
        </p:nvSpPr>
        <p:spPr bwMode="gray">
          <a:xfrm rot="16200000" flipV="1">
            <a:off x="3343113" y="2587641"/>
            <a:ext cx="2857366" cy="1263520"/>
          </a:xfrm>
          <a:prstGeom prst="upArrow">
            <a:avLst>
              <a:gd name="adj1" fmla="val 66335"/>
              <a:gd name="adj2" fmla="val 47429"/>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 name="Text Box 34">
            <a:extLst>
              <a:ext uri="{FF2B5EF4-FFF2-40B4-BE49-F238E27FC236}">
                <a16:creationId xmlns:a16="http://schemas.microsoft.com/office/drawing/2014/main" xmlns="" id="{C568C2B9-6778-FBBC-B8C6-32A20878721B}"/>
              </a:ext>
            </a:extLst>
          </p:cNvPr>
          <p:cNvSpPr txBox="1">
            <a:spLocks noChangeArrowheads="1"/>
          </p:cNvSpPr>
          <p:nvPr/>
        </p:nvSpPr>
        <p:spPr bwMode="auto">
          <a:xfrm>
            <a:off x="5676606" y="2058364"/>
            <a:ext cx="6175836" cy="2322074"/>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t"/>
          <a:lstStyle/>
          <a:p>
            <a:pPr algn="just">
              <a:defRPr/>
            </a:pPr>
            <a:r>
              <a:rPr lang="en-US" sz="2400" b="1">
                <a:solidFill>
                  <a:srgbClr val="132DEB"/>
                </a:solidFill>
                <a:latin typeface="Arial" panose="020B0604020202020204" pitchFamily="34" charset="0"/>
                <a:ea typeface="宋体" panose="02010600030101010101" pitchFamily="2" charset="-122"/>
                <a:cs typeface="Arial" panose="020B0604020202020204" pitchFamily="34" charset="0"/>
              </a:rPr>
              <a:t>- </a:t>
            </a:r>
            <a:r>
              <a:rPr lang="en-US" sz="2400" b="1">
                <a:solidFill>
                  <a:srgbClr val="C00000"/>
                </a:solidFill>
                <a:latin typeface="Arial" panose="020B0604020202020204" pitchFamily="34" charset="0"/>
                <a:ea typeface="宋体" panose="02010600030101010101" pitchFamily="2" charset="-122"/>
                <a:cs typeface="Arial" panose="020B0604020202020204" pitchFamily="34" charset="0"/>
              </a:rPr>
              <a:t>Đánh giá</a:t>
            </a:r>
            <a:r>
              <a:rPr lang="en-US" sz="2400" b="1">
                <a:solidFill>
                  <a:srgbClr val="132DEB"/>
                </a:solidFill>
                <a:latin typeface="Arial" panose="020B0604020202020204" pitchFamily="34" charset="0"/>
                <a:ea typeface="宋体" panose="02010600030101010101" pitchFamily="2" charset="-122"/>
                <a:cs typeface="Arial" panose="020B0604020202020204" pitchFamily="34" charset="0"/>
              </a:rPr>
              <a:t> mức độ tiếp thu </a:t>
            </a:r>
            <a:r>
              <a:rPr lang="en-US" sz="2400" b="1">
                <a:solidFill>
                  <a:srgbClr val="C00000"/>
                </a:solidFill>
                <a:latin typeface="Arial" panose="020B0604020202020204" pitchFamily="34" charset="0"/>
                <a:ea typeface="宋体" panose="02010600030101010101" pitchFamily="2" charset="-122"/>
                <a:cs typeface="Arial" panose="020B0604020202020204" pitchFamily="34" charset="0"/>
              </a:rPr>
              <a:t>kiến thức </a:t>
            </a:r>
            <a:r>
              <a:rPr lang="en-US" sz="2400" b="1">
                <a:solidFill>
                  <a:srgbClr val="132DEB"/>
                </a:solidFill>
                <a:latin typeface="Arial" panose="020B0604020202020204" pitchFamily="34" charset="0"/>
                <a:ea typeface="宋体" panose="02010600030101010101" pitchFamily="2" charset="-122"/>
                <a:cs typeface="Arial" panose="020B0604020202020204" pitchFamily="34" charset="0"/>
              </a:rPr>
              <a:t>mới của học sinh và </a:t>
            </a:r>
            <a:r>
              <a:rPr lang="en-US" sz="2400" b="1">
                <a:solidFill>
                  <a:srgbClr val="C00000"/>
                </a:solidFill>
                <a:latin typeface="Arial" panose="020B0604020202020204" pitchFamily="34" charset="0"/>
                <a:ea typeface="宋体" panose="02010600030101010101" pitchFamily="2" charset="-122"/>
                <a:cs typeface="Arial" panose="020B0604020202020204" pitchFamily="34" charset="0"/>
              </a:rPr>
              <a:t>hướng dẫn vận dụng </a:t>
            </a:r>
            <a:r>
              <a:rPr lang="en-US" sz="2400" b="1">
                <a:solidFill>
                  <a:srgbClr val="132DEB"/>
                </a:solidFill>
                <a:latin typeface="Arial" panose="020B0604020202020204" pitchFamily="34" charset="0"/>
                <a:ea typeface="宋体" panose="02010600030101010101" pitchFamily="2" charset="-122"/>
                <a:cs typeface="Arial" panose="020B0604020202020204" pitchFamily="34" charset="0"/>
              </a:rPr>
              <a:t>kiến thức vào thực tiễn.</a:t>
            </a:r>
          </a:p>
          <a:p>
            <a:pPr algn="just">
              <a:defRPr/>
            </a:pPr>
            <a:r>
              <a:rPr lang="en-US" sz="2400" b="1">
                <a:solidFill>
                  <a:srgbClr val="132DEB"/>
                </a:solidFill>
                <a:latin typeface="Arial" panose="020B0604020202020204" pitchFamily="34" charset="0"/>
                <a:ea typeface="宋体" panose="02010600030101010101" pitchFamily="2" charset="-122"/>
                <a:cs typeface="Arial" panose="020B0604020202020204" pitchFamily="34" charset="0"/>
              </a:rPr>
              <a:t>- GV và HS có thể </a:t>
            </a:r>
            <a:r>
              <a:rPr lang="en-US" sz="2400" b="1">
                <a:solidFill>
                  <a:srgbClr val="C00000"/>
                </a:solidFill>
                <a:latin typeface="Arial" panose="020B0604020202020204" pitchFamily="34" charset="0"/>
                <a:ea typeface="宋体" panose="02010600030101010101" pitchFamily="2" charset="-122"/>
                <a:cs typeface="Arial" panose="020B0604020202020204" pitchFamily="34" charset="0"/>
              </a:rPr>
              <a:t>trực tiếp sử dụng </a:t>
            </a:r>
            <a:r>
              <a:rPr lang="en-US" sz="2400" b="1">
                <a:solidFill>
                  <a:srgbClr val="132DEB"/>
                </a:solidFill>
                <a:latin typeface="Arial" panose="020B0604020202020204" pitchFamily="34" charset="0"/>
                <a:ea typeface="宋体" panose="02010600030101010101" pitchFamily="2" charset="-122"/>
                <a:cs typeface="Arial" panose="020B0604020202020204" pitchFamily="34" charset="0"/>
              </a:rPr>
              <a:t>hoặc </a:t>
            </a:r>
            <a:r>
              <a:rPr lang="en-US" sz="2400" b="1">
                <a:solidFill>
                  <a:srgbClr val="C00000"/>
                </a:solidFill>
                <a:latin typeface="Arial" panose="020B0604020202020204" pitchFamily="34" charset="0"/>
                <a:ea typeface="宋体" panose="02010600030101010101" pitchFamily="2" charset="-122"/>
                <a:cs typeface="Arial" panose="020B0604020202020204" pitchFamily="34" charset="0"/>
              </a:rPr>
              <a:t>sáng tạo </a:t>
            </a:r>
            <a:r>
              <a:rPr lang="en-US" sz="2400" b="1">
                <a:solidFill>
                  <a:srgbClr val="132DEB"/>
                </a:solidFill>
                <a:latin typeface="Arial" panose="020B0604020202020204" pitchFamily="34" charset="0"/>
                <a:ea typeface="宋体" panose="02010600030101010101" pitchFamily="2" charset="-122"/>
                <a:cs typeface="Arial" panose="020B0604020202020204" pitchFamily="34" charset="0"/>
              </a:rPr>
              <a:t>nội dung vận dụng mới với mục đích tương tự và phù hợp</a:t>
            </a:r>
          </a:p>
          <a:p>
            <a:pPr algn="just">
              <a:defRPr/>
            </a:pPr>
            <a:endParaRPr lang="en-US" sz="2400" b="1">
              <a:solidFill>
                <a:srgbClr val="132DEB"/>
              </a:solidFill>
              <a:latin typeface="Arial" panose="020B0604020202020204" pitchFamily="34" charset="0"/>
              <a:ea typeface="宋体" panose="02010600030101010101" pitchFamily="2" charset="-122"/>
              <a:cs typeface="Arial" panose="020B0604020202020204" pitchFamily="34" charset="0"/>
            </a:endParaRPr>
          </a:p>
        </p:txBody>
      </p:sp>
      <p:sp>
        <p:nvSpPr>
          <p:cNvPr id="10" name="Text Box 28">
            <a:extLst>
              <a:ext uri="{FF2B5EF4-FFF2-40B4-BE49-F238E27FC236}">
                <a16:creationId xmlns:a16="http://schemas.microsoft.com/office/drawing/2014/main" xmlns="" id="{62A73315-691E-4D30-54BA-029845D2D2FF}"/>
              </a:ext>
            </a:extLst>
          </p:cNvPr>
          <p:cNvSpPr txBox="1">
            <a:spLocks noChangeArrowheads="1"/>
          </p:cNvSpPr>
          <p:nvPr/>
        </p:nvSpPr>
        <p:spPr bwMode="auto">
          <a:xfrm>
            <a:off x="717124" y="1886606"/>
            <a:ext cx="3500438" cy="1030244"/>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800" b="1">
                <a:latin typeface="Arial" panose="020B0604020202020204" pitchFamily="34" charset="0"/>
                <a:cs typeface="Arial" panose="020B0604020202020204" pitchFamily="34" charset="0"/>
              </a:rPr>
              <a:t>Gợi ý nội dung</a:t>
            </a:r>
          </a:p>
          <a:p>
            <a:pPr algn="ctr" eaLnBrk="1" hangingPunct="1">
              <a:defRPr/>
            </a:pPr>
            <a:r>
              <a:rPr lang="en-US" sz="2800" b="1">
                <a:latin typeface="Arial" panose="020B0604020202020204" pitchFamily="34" charset="0"/>
                <a:cs typeface="Arial" panose="020B0604020202020204" pitchFamily="34" charset="0"/>
              </a:rPr>
              <a:t>đánh giá</a:t>
            </a:r>
          </a:p>
        </p:txBody>
      </p:sp>
      <p:sp>
        <p:nvSpPr>
          <p:cNvPr id="14" name="Text Box 28">
            <a:extLst>
              <a:ext uri="{FF2B5EF4-FFF2-40B4-BE49-F238E27FC236}">
                <a16:creationId xmlns:a16="http://schemas.microsoft.com/office/drawing/2014/main" xmlns="" id="{2361FE10-3DD0-7029-0F37-307181EBF7F8}"/>
              </a:ext>
            </a:extLst>
          </p:cNvPr>
          <p:cNvSpPr txBox="1">
            <a:spLocks noChangeArrowheads="1"/>
          </p:cNvSpPr>
          <p:nvPr/>
        </p:nvSpPr>
        <p:spPr bwMode="auto">
          <a:xfrm>
            <a:off x="731613" y="3592440"/>
            <a:ext cx="3500438" cy="97956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800" b="1">
                <a:latin typeface="Arial" panose="020B0604020202020204" pitchFamily="34" charset="0"/>
                <a:cs typeface="Arial" panose="020B0604020202020204" pitchFamily="34" charset="0"/>
              </a:rPr>
              <a:t>Định hướng vận dụng kiến thức</a:t>
            </a:r>
            <a:endParaRPr lang="en-US" sz="2800" b="1">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7965AE99-55E5-26FC-9EC0-0CD01273FEBC}"/>
              </a:ext>
            </a:extLst>
          </p:cNvPr>
          <p:cNvPicPr>
            <a:picLocks noChangeAspect="1"/>
          </p:cNvPicPr>
          <p:nvPr/>
        </p:nvPicPr>
        <p:blipFill>
          <a:blip r:embed="rId4"/>
          <a:stretch>
            <a:fillRect/>
          </a:stretch>
        </p:blipFill>
        <p:spPr>
          <a:xfrm>
            <a:off x="122915" y="0"/>
            <a:ext cx="3185614" cy="1231900"/>
          </a:xfrm>
          <a:prstGeom prst="rect">
            <a:avLst/>
          </a:prstGeom>
        </p:spPr>
      </p:pic>
    </p:spTree>
    <p:extLst>
      <p:ext uri="{BB962C8B-B14F-4D97-AF65-F5344CB8AC3E}">
        <p14:creationId xmlns:p14="http://schemas.microsoft.com/office/powerpoint/2010/main" val="410709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pic>
        <p:nvPicPr>
          <p:cNvPr id="7" name="Picture 6">
            <a:extLst>
              <a:ext uri="{FF2B5EF4-FFF2-40B4-BE49-F238E27FC236}">
                <a16:creationId xmlns:a16="http://schemas.microsoft.com/office/drawing/2014/main" xmlns="" id="{95D46116-FA3D-1A74-62C1-C7AE4EBC2206}"/>
              </a:ext>
            </a:extLst>
          </p:cNvPr>
          <p:cNvPicPr>
            <a:picLocks noChangeAspect="1"/>
          </p:cNvPicPr>
          <p:nvPr/>
        </p:nvPicPr>
        <p:blipFill>
          <a:blip r:embed="rId2"/>
          <a:stretch>
            <a:fillRect/>
          </a:stretch>
        </p:blipFill>
        <p:spPr>
          <a:xfrm>
            <a:off x="6199588" y="3162880"/>
            <a:ext cx="5661746" cy="218724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C8058BC4-BDA2-7498-B9A6-3242EC35B714}"/>
              </a:ext>
            </a:extLst>
          </p:cNvPr>
          <p:cNvPicPr>
            <a:picLocks noChangeAspect="1"/>
          </p:cNvPicPr>
          <p:nvPr/>
        </p:nvPicPr>
        <p:blipFill>
          <a:blip r:embed="rId3"/>
          <a:stretch>
            <a:fillRect/>
          </a:stretch>
        </p:blipFill>
        <p:spPr>
          <a:xfrm>
            <a:off x="6199588" y="1374173"/>
            <a:ext cx="5661747" cy="138532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xmlns="" id="{76339026-54A5-A4BF-5B97-B6253211F2AD}"/>
              </a:ext>
            </a:extLst>
          </p:cNvPr>
          <p:cNvPicPr>
            <a:picLocks noChangeAspect="1"/>
          </p:cNvPicPr>
          <p:nvPr/>
        </p:nvPicPr>
        <p:blipFill>
          <a:blip r:embed="rId4"/>
          <a:stretch>
            <a:fillRect/>
          </a:stretch>
        </p:blipFill>
        <p:spPr>
          <a:xfrm>
            <a:off x="286060" y="1374173"/>
            <a:ext cx="5599020" cy="138532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xmlns="" id="{EDF664C4-DDDF-4076-C066-C0979D874C16}"/>
              </a:ext>
            </a:extLst>
          </p:cNvPr>
          <p:cNvPicPr>
            <a:picLocks noChangeAspect="1"/>
          </p:cNvPicPr>
          <p:nvPr/>
        </p:nvPicPr>
        <p:blipFill>
          <a:blip r:embed="rId5"/>
          <a:stretch>
            <a:fillRect/>
          </a:stretch>
        </p:blipFill>
        <p:spPr>
          <a:xfrm>
            <a:off x="286060" y="3162880"/>
            <a:ext cx="5599020" cy="2187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92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41" y="1923"/>
              <a:ext cx="361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THCS</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a:solidFill>
            <a:schemeClr val="accent1">
              <a:lumMod val="20000"/>
              <a:lumOff val="80000"/>
            </a:schemeClr>
          </a:solidFill>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8</a:t>
              </a:r>
              <a:r>
                <a:rPr lang="vi-VN" altLang="zh-CN" sz="2400" b="1">
                  <a:solidFill>
                    <a:schemeClr val="bg1"/>
                  </a:solidFill>
                </a:rPr>
                <a:t>-</a:t>
              </a:r>
              <a:r>
                <a:rPr lang="en-US" altLang="zh-CN" sz="2400" b="1">
                  <a:solidFill>
                    <a:schemeClr val="bg1"/>
                  </a:solidFill>
                </a:rPr>
                <a:t>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chemeClr val="accent1">
              <a:lumMod val="20000"/>
              <a:lumOff val="80000"/>
            </a:schemeClr>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a:solidFill>
            <a:schemeClr val="accent1">
              <a:lumMod val="20000"/>
              <a:lumOff val="80000"/>
            </a:schemeClr>
          </a:solidFill>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biên soạn kế hoạch giảng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1">
              <a:lumMod val="20000"/>
              <a:lumOff val="80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120403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85F1FBBC-8DA3-7909-8806-A4A302F663C4}"/>
              </a:ext>
            </a:extLst>
          </p:cNvPr>
          <p:cNvSpPr/>
          <p:nvPr/>
        </p:nvSpPr>
        <p:spPr>
          <a:xfrm>
            <a:off x="6577279" y="2141549"/>
            <a:ext cx="4061637" cy="3973338"/>
          </a:xfrm>
          <a:prstGeom prst="ellipse">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a:extLst>
              <a:ext uri="{FF2B5EF4-FFF2-40B4-BE49-F238E27FC236}">
                <a16:creationId xmlns:a16="http://schemas.microsoft.com/office/drawing/2014/main" xmlns="" id="{F4456706-0EB9-6308-A2B4-9D459A98D819}"/>
              </a:ext>
            </a:extLst>
          </p:cNvPr>
          <p:cNvSpPr>
            <a:spLocks noChangeArrowheads="1"/>
          </p:cNvSpPr>
          <p:nvPr/>
        </p:nvSpPr>
        <p:spPr bwMode="ltGray">
          <a:xfrm>
            <a:off x="984895" y="1633631"/>
            <a:ext cx="4867264" cy="4904110"/>
          </a:xfrm>
          <a:prstGeom prst="rightArrow">
            <a:avLst>
              <a:gd name="adj1" fmla="val 79306"/>
              <a:gd name="adj2" fmla="val 22423"/>
            </a:avLst>
          </a:prstGeom>
          <a:gradFill rotWithShape="1">
            <a:gsLst>
              <a:gs pos="0">
                <a:schemeClr val="accent1">
                  <a:gamma/>
                  <a:tint val="0"/>
                  <a:invGamma/>
                </a:schemeClr>
              </a:gs>
              <a:gs pos="100000">
                <a:schemeClr val="accent1"/>
              </a:gs>
            </a:gsLst>
            <a:lin ang="0" scaled="1"/>
          </a:gradFill>
          <a:ln w="9525">
            <a:noFill/>
            <a:miter lim="800000"/>
            <a:headEnd/>
            <a:tailEnd/>
          </a:ln>
          <a:effectLst/>
        </p:spPr>
        <p:txBody>
          <a:bodyPr wrap="none" anchor="ctr"/>
          <a:lstStyle/>
          <a:p>
            <a:pPr>
              <a:defRPr/>
            </a:pPr>
            <a:endParaRPr lang="en-US">
              <a:latin typeface="Arial" charset="0"/>
              <a:cs typeface="+mn-cs"/>
            </a:endParaRPr>
          </a:p>
        </p:txBody>
      </p:sp>
      <p:pic>
        <p:nvPicPr>
          <p:cNvPr id="133" name="Picture 132">
            <a:extLst>
              <a:ext uri="{FF2B5EF4-FFF2-40B4-BE49-F238E27FC236}">
                <a16:creationId xmlns:a16="http://schemas.microsoft.com/office/drawing/2014/main" xmlns="" id="{5DE92F79-99C3-97DD-1C1D-C7058998557D}"/>
              </a:ext>
            </a:extLst>
          </p:cNvPr>
          <p:cNvPicPr>
            <a:picLocks noChangeAspect="1"/>
          </p:cNvPicPr>
          <p:nvPr/>
        </p:nvPicPr>
        <p:blipFill>
          <a:blip r:embed="rId2"/>
          <a:stretch>
            <a:fillRect/>
          </a:stretch>
        </p:blipFill>
        <p:spPr>
          <a:xfrm>
            <a:off x="984896" y="2582526"/>
            <a:ext cx="3570491" cy="1274422"/>
          </a:xfrm>
          <a:prstGeom prst="rect">
            <a:avLst/>
          </a:prstGeom>
        </p:spPr>
      </p:pic>
      <p:pic>
        <p:nvPicPr>
          <p:cNvPr id="134" name="Picture 133">
            <a:extLst>
              <a:ext uri="{FF2B5EF4-FFF2-40B4-BE49-F238E27FC236}">
                <a16:creationId xmlns:a16="http://schemas.microsoft.com/office/drawing/2014/main" xmlns="" id="{9A90A01B-0B32-07A9-5CAD-4808AD423B67}"/>
              </a:ext>
            </a:extLst>
          </p:cNvPr>
          <p:cNvPicPr>
            <a:picLocks noChangeAspect="1"/>
          </p:cNvPicPr>
          <p:nvPr/>
        </p:nvPicPr>
        <p:blipFill>
          <a:blip r:embed="rId3"/>
          <a:stretch>
            <a:fillRect/>
          </a:stretch>
        </p:blipFill>
        <p:spPr>
          <a:xfrm>
            <a:off x="984895" y="4252998"/>
            <a:ext cx="3570491" cy="1380735"/>
          </a:xfrm>
          <a:prstGeom prst="rect">
            <a:avLst/>
          </a:prstGeom>
        </p:spPr>
      </p:pic>
      <p:grpSp>
        <p:nvGrpSpPr>
          <p:cNvPr id="135" name="Group 257">
            <a:extLst>
              <a:ext uri="{FF2B5EF4-FFF2-40B4-BE49-F238E27FC236}">
                <a16:creationId xmlns:a16="http://schemas.microsoft.com/office/drawing/2014/main" xmlns="" id="{27C81D21-F4D9-A826-F6D0-3025634B50EA}"/>
              </a:ext>
            </a:extLst>
          </p:cNvPr>
          <p:cNvGrpSpPr>
            <a:grpSpLocks/>
          </p:cNvGrpSpPr>
          <p:nvPr/>
        </p:nvGrpSpPr>
        <p:grpSpPr bwMode="auto">
          <a:xfrm>
            <a:off x="7765559" y="2305861"/>
            <a:ext cx="1784350" cy="1352550"/>
            <a:chOff x="2073281" y="3152787"/>
            <a:chExt cx="1784350" cy="1352550"/>
          </a:xfrm>
        </p:grpSpPr>
        <p:grpSp>
          <p:nvGrpSpPr>
            <p:cNvPr id="136" name="Group 422">
              <a:extLst>
                <a:ext uri="{FF2B5EF4-FFF2-40B4-BE49-F238E27FC236}">
                  <a16:creationId xmlns:a16="http://schemas.microsoft.com/office/drawing/2014/main" xmlns="" id="{3A26F1D7-986C-695A-E84E-6783D9CE3E80}"/>
                </a:ext>
              </a:extLst>
            </p:cNvPr>
            <p:cNvGrpSpPr>
              <a:grpSpLocks/>
            </p:cNvGrpSpPr>
            <p:nvPr/>
          </p:nvGrpSpPr>
          <p:grpSpPr bwMode="auto">
            <a:xfrm>
              <a:off x="2073281" y="3152787"/>
              <a:ext cx="1784350" cy="1352550"/>
              <a:chOff x="990" y="2158"/>
              <a:chExt cx="1358" cy="1030"/>
            </a:xfrm>
          </p:grpSpPr>
          <p:sp>
            <p:nvSpPr>
              <p:cNvPr id="138" name="Oval 423">
                <a:extLst>
                  <a:ext uri="{FF2B5EF4-FFF2-40B4-BE49-F238E27FC236}">
                    <a16:creationId xmlns:a16="http://schemas.microsoft.com/office/drawing/2014/main" xmlns="" id="{988E9609-20CB-C36B-70FB-9D2DDE6D6159}"/>
                  </a:ext>
                </a:extLst>
              </p:cNvPr>
              <p:cNvSpPr>
                <a:spLocks noChangeArrowheads="1"/>
              </p:cNvSpPr>
              <p:nvPr/>
            </p:nvSpPr>
            <p:spPr bwMode="gray">
              <a:xfrm>
                <a:off x="1107" y="2158"/>
                <a:ext cx="1022" cy="1030"/>
              </a:xfrm>
              <a:prstGeom prst="ellipse">
                <a:avLst/>
              </a:prstGeom>
              <a:gradFill rotWithShape="1">
                <a:gsLst>
                  <a:gs pos="0">
                    <a:schemeClr val="folHlink">
                      <a:gamma/>
                      <a:shade val="60392"/>
                      <a:invGamma/>
                    </a:schemeClr>
                  </a:gs>
                  <a:gs pos="50000">
                    <a:schemeClr val="folHlink"/>
                  </a:gs>
                  <a:gs pos="100000">
                    <a:schemeClr val="folHlink">
                      <a:gamma/>
                      <a:shade val="60392"/>
                      <a:invGamma/>
                    </a:schemeClr>
                  </a:gs>
                </a:gsLst>
                <a:lin ang="2700000" scaled="1"/>
              </a:gradFill>
              <a:ln w="57150">
                <a:solidFill>
                  <a:srgbClr val="EAEAEA"/>
                </a:solidFill>
                <a:round/>
                <a:headEnd/>
                <a:tailEnd/>
              </a:ln>
              <a:effectLst/>
            </p:spPr>
            <p:txBody>
              <a:bodyPr wrap="none" anchor="ctr"/>
              <a:lstStyle/>
              <a:p>
                <a:pPr>
                  <a:defRPr/>
                </a:pPr>
                <a:endParaRPr lang="en-US">
                  <a:latin typeface="Arial" charset="0"/>
                  <a:cs typeface="+mn-cs"/>
                </a:endParaRPr>
              </a:p>
            </p:txBody>
          </p:sp>
          <p:grpSp>
            <p:nvGrpSpPr>
              <p:cNvPr id="139" name="Group 424">
                <a:extLst>
                  <a:ext uri="{FF2B5EF4-FFF2-40B4-BE49-F238E27FC236}">
                    <a16:creationId xmlns:a16="http://schemas.microsoft.com/office/drawing/2014/main" xmlns="" id="{516359D6-D1E1-BD48-A5ED-1F5151B52774}"/>
                  </a:ext>
                </a:extLst>
              </p:cNvPr>
              <p:cNvGrpSpPr>
                <a:grpSpLocks/>
              </p:cNvGrpSpPr>
              <p:nvPr/>
            </p:nvGrpSpPr>
            <p:grpSpPr bwMode="auto">
              <a:xfrm rot="10082854">
                <a:off x="994" y="2901"/>
                <a:ext cx="929" cy="228"/>
                <a:chOff x="2591" y="1040"/>
                <a:chExt cx="958" cy="234"/>
              </a:xfrm>
            </p:grpSpPr>
            <p:grpSp>
              <p:nvGrpSpPr>
                <p:cNvPr id="187" name="Group 425">
                  <a:extLst>
                    <a:ext uri="{FF2B5EF4-FFF2-40B4-BE49-F238E27FC236}">
                      <a16:creationId xmlns:a16="http://schemas.microsoft.com/office/drawing/2014/main" xmlns="" id="{5C3EEECB-CB3F-4F44-570D-1B016AB5A99F}"/>
                    </a:ext>
                  </a:extLst>
                </p:cNvPr>
                <p:cNvGrpSpPr>
                  <a:grpSpLocks/>
                </p:cNvGrpSpPr>
                <p:nvPr/>
              </p:nvGrpSpPr>
              <p:grpSpPr bwMode="auto">
                <a:xfrm rot="-9970459" flipH="1" flipV="1">
                  <a:off x="2591" y="1040"/>
                  <a:ext cx="958" cy="234"/>
                  <a:chOff x="2528" y="1060"/>
                  <a:chExt cx="894" cy="236"/>
                </a:xfrm>
              </p:grpSpPr>
              <p:grpSp>
                <p:nvGrpSpPr>
                  <p:cNvPr id="199" name="Group 426">
                    <a:extLst>
                      <a:ext uri="{FF2B5EF4-FFF2-40B4-BE49-F238E27FC236}">
                        <a16:creationId xmlns:a16="http://schemas.microsoft.com/office/drawing/2014/main" xmlns="" id="{9C86877A-5764-E13B-22B8-1E58D753ADCD}"/>
                      </a:ext>
                    </a:extLst>
                  </p:cNvPr>
                  <p:cNvGrpSpPr>
                    <a:grpSpLocks/>
                  </p:cNvGrpSpPr>
                  <p:nvPr/>
                </p:nvGrpSpPr>
                <p:grpSpPr bwMode="auto">
                  <a:xfrm>
                    <a:off x="2528" y="1060"/>
                    <a:ext cx="742" cy="186"/>
                    <a:chOff x="1565" y="2568"/>
                    <a:chExt cx="1118" cy="279"/>
                  </a:xfrm>
                </p:grpSpPr>
                <p:sp>
                  <p:nvSpPr>
                    <p:cNvPr id="205" name="AutoShape 427">
                      <a:extLst>
                        <a:ext uri="{FF2B5EF4-FFF2-40B4-BE49-F238E27FC236}">
                          <a16:creationId xmlns:a16="http://schemas.microsoft.com/office/drawing/2014/main" xmlns="" id="{F242FAAB-6987-B448-C597-66ACFB6C59E1}"/>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6" name="AutoShape 428">
                      <a:extLst>
                        <a:ext uri="{FF2B5EF4-FFF2-40B4-BE49-F238E27FC236}">
                          <a16:creationId xmlns:a16="http://schemas.microsoft.com/office/drawing/2014/main" xmlns="" id="{3B6AF827-3D20-AB95-8580-229A872DD13E}"/>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7" name="AutoShape 429">
                      <a:extLst>
                        <a:ext uri="{FF2B5EF4-FFF2-40B4-BE49-F238E27FC236}">
                          <a16:creationId xmlns:a16="http://schemas.microsoft.com/office/drawing/2014/main" xmlns="" id="{9F0874D1-EC91-4012-43E9-E3E451E1134D}"/>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8" name="AutoShape 430">
                      <a:extLst>
                        <a:ext uri="{FF2B5EF4-FFF2-40B4-BE49-F238E27FC236}">
                          <a16:creationId xmlns:a16="http://schemas.microsoft.com/office/drawing/2014/main" xmlns="" id="{9D4BA266-E64C-8D60-AB06-A3DDCD3D9AC9}"/>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00" name="Group 431">
                    <a:extLst>
                      <a:ext uri="{FF2B5EF4-FFF2-40B4-BE49-F238E27FC236}">
                        <a16:creationId xmlns:a16="http://schemas.microsoft.com/office/drawing/2014/main" xmlns="" id="{CC2428D1-943E-9006-4E87-BCBD06185D2F}"/>
                      </a:ext>
                    </a:extLst>
                  </p:cNvPr>
                  <p:cNvGrpSpPr>
                    <a:grpSpLocks/>
                  </p:cNvGrpSpPr>
                  <p:nvPr/>
                </p:nvGrpSpPr>
                <p:grpSpPr bwMode="auto">
                  <a:xfrm rot="1353540">
                    <a:off x="2680" y="1110"/>
                    <a:ext cx="742" cy="186"/>
                    <a:chOff x="1565" y="2568"/>
                    <a:chExt cx="1118" cy="279"/>
                  </a:xfrm>
                </p:grpSpPr>
                <p:sp>
                  <p:nvSpPr>
                    <p:cNvPr id="201" name="AutoShape 432">
                      <a:extLst>
                        <a:ext uri="{FF2B5EF4-FFF2-40B4-BE49-F238E27FC236}">
                          <a16:creationId xmlns:a16="http://schemas.microsoft.com/office/drawing/2014/main" xmlns="" id="{EF7539F3-D62F-1E1C-CC67-DF84934D8361}"/>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2" name="AutoShape 433">
                      <a:extLst>
                        <a:ext uri="{FF2B5EF4-FFF2-40B4-BE49-F238E27FC236}">
                          <a16:creationId xmlns:a16="http://schemas.microsoft.com/office/drawing/2014/main" xmlns="" id="{BC67675B-46CF-61DA-0364-18611CAD5C7F}"/>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3" name="AutoShape 434">
                      <a:extLst>
                        <a:ext uri="{FF2B5EF4-FFF2-40B4-BE49-F238E27FC236}">
                          <a16:creationId xmlns:a16="http://schemas.microsoft.com/office/drawing/2014/main" xmlns="" id="{636C6990-BAB9-3814-EACF-34D9D7E1E7C1}"/>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4" name="AutoShape 435">
                      <a:extLst>
                        <a:ext uri="{FF2B5EF4-FFF2-40B4-BE49-F238E27FC236}">
                          <a16:creationId xmlns:a16="http://schemas.microsoft.com/office/drawing/2014/main" xmlns="" id="{0DE29B5C-2CB4-474C-6F6E-8091085D9A96}"/>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88" name="Group 436">
                  <a:extLst>
                    <a:ext uri="{FF2B5EF4-FFF2-40B4-BE49-F238E27FC236}">
                      <a16:creationId xmlns:a16="http://schemas.microsoft.com/office/drawing/2014/main" xmlns="" id="{33C6BA9E-D429-7245-9246-B45E98C206B6}"/>
                    </a:ext>
                  </a:extLst>
                </p:cNvPr>
                <p:cNvGrpSpPr>
                  <a:grpSpLocks/>
                </p:cNvGrpSpPr>
                <p:nvPr/>
              </p:nvGrpSpPr>
              <p:grpSpPr bwMode="auto">
                <a:xfrm rot="-9970459" flipH="1" flipV="1">
                  <a:off x="2679" y="1065"/>
                  <a:ext cx="784" cy="191"/>
                  <a:chOff x="2528" y="1060"/>
                  <a:chExt cx="894" cy="236"/>
                </a:xfrm>
              </p:grpSpPr>
              <p:grpSp>
                <p:nvGrpSpPr>
                  <p:cNvPr id="189" name="Group 437">
                    <a:extLst>
                      <a:ext uri="{FF2B5EF4-FFF2-40B4-BE49-F238E27FC236}">
                        <a16:creationId xmlns:a16="http://schemas.microsoft.com/office/drawing/2014/main" xmlns="" id="{3578394C-6BB1-AE0F-10C4-FBBEFBAA29CE}"/>
                      </a:ext>
                    </a:extLst>
                  </p:cNvPr>
                  <p:cNvGrpSpPr>
                    <a:grpSpLocks/>
                  </p:cNvGrpSpPr>
                  <p:nvPr/>
                </p:nvGrpSpPr>
                <p:grpSpPr bwMode="auto">
                  <a:xfrm>
                    <a:off x="2528" y="1060"/>
                    <a:ext cx="742" cy="186"/>
                    <a:chOff x="1565" y="2568"/>
                    <a:chExt cx="1118" cy="279"/>
                  </a:xfrm>
                </p:grpSpPr>
                <p:sp>
                  <p:nvSpPr>
                    <p:cNvPr id="195" name="AutoShape 438">
                      <a:extLst>
                        <a:ext uri="{FF2B5EF4-FFF2-40B4-BE49-F238E27FC236}">
                          <a16:creationId xmlns:a16="http://schemas.microsoft.com/office/drawing/2014/main" xmlns="" id="{F6D910B2-821E-697F-1295-BC8EB0122B32}"/>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6" name="AutoShape 439">
                      <a:extLst>
                        <a:ext uri="{FF2B5EF4-FFF2-40B4-BE49-F238E27FC236}">
                          <a16:creationId xmlns:a16="http://schemas.microsoft.com/office/drawing/2014/main" xmlns="" id="{DC284575-ABA4-09BF-450D-9D09A991259C}"/>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7" name="AutoShape 440">
                      <a:extLst>
                        <a:ext uri="{FF2B5EF4-FFF2-40B4-BE49-F238E27FC236}">
                          <a16:creationId xmlns:a16="http://schemas.microsoft.com/office/drawing/2014/main" xmlns="" id="{EB50DF67-45BE-DE4F-CEC4-F9C524D3639B}"/>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8" name="AutoShape 441">
                      <a:extLst>
                        <a:ext uri="{FF2B5EF4-FFF2-40B4-BE49-F238E27FC236}">
                          <a16:creationId xmlns:a16="http://schemas.microsoft.com/office/drawing/2014/main" xmlns="" id="{746D8B12-FF6C-201C-C3C0-F72CCB0FE4CE}"/>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90" name="Group 442">
                    <a:extLst>
                      <a:ext uri="{FF2B5EF4-FFF2-40B4-BE49-F238E27FC236}">
                        <a16:creationId xmlns:a16="http://schemas.microsoft.com/office/drawing/2014/main" xmlns="" id="{79F95017-C998-6344-97FA-95A9E2533C68}"/>
                      </a:ext>
                    </a:extLst>
                  </p:cNvPr>
                  <p:cNvGrpSpPr>
                    <a:grpSpLocks/>
                  </p:cNvGrpSpPr>
                  <p:nvPr/>
                </p:nvGrpSpPr>
                <p:grpSpPr bwMode="auto">
                  <a:xfrm rot="1353540">
                    <a:off x="2680" y="1110"/>
                    <a:ext cx="742" cy="186"/>
                    <a:chOff x="1565" y="2568"/>
                    <a:chExt cx="1118" cy="279"/>
                  </a:xfrm>
                </p:grpSpPr>
                <p:sp>
                  <p:nvSpPr>
                    <p:cNvPr id="191" name="AutoShape 443">
                      <a:extLst>
                        <a:ext uri="{FF2B5EF4-FFF2-40B4-BE49-F238E27FC236}">
                          <a16:creationId xmlns:a16="http://schemas.microsoft.com/office/drawing/2014/main" xmlns="" id="{F14EF107-E1F4-3CDF-D790-8599732283FE}"/>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2" name="AutoShape 444">
                      <a:extLst>
                        <a:ext uri="{FF2B5EF4-FFF2-40B4-BE49-F238E27FC236}">
                          <a16:creationId xmlns:a16="http://schemas.microsoft.com/office/drawing/2014/main" xmlns="" id="{7C9D868C-314C-E5DA-AC58-85F6239543D1}"/>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3" name="AutoShape 445">
                      <a:extLst>
                        <a:ext uri="{FF2B5EF4-FFF2-40B4-BE49-F238E27FC236}">
                          <a16:creationId xmlns:a16="http://schemas.microsoft.com/office/drawing/2014/main" xmlns="" id="{EAC883E0-0CE4-3BE3-7ACD-3DAA9CCC0F29}"/>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4" name="AutoShape 446">
                      <a:extLst>
                        <a:ext uri="{FF2B5EF4-FFF2-40B4-BE49-F238E27FC236}">
                          <a16:creationId xmlns:a16="http://schemas.microsoft.com/office/drawing/2014/main" xmlns="" id="{FE743E35-9A6B-101A-EC6E-CBBF4538CC60}"/>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140" name="Group 447">
                <a:extLst>
                  <a:ext uri="{FF2B5EF4-FFF2-40B4-BE49-F238E27FC236}">
                    <a16:creationId xmlns:a16="http://schemas.microsoft.com/office/drawing/2014/main" xmlns="" id="{9FE3EF12-6454-0A6E-5911-E01C98A0C255}"/>
                  </a:ext>
                </a:extLst>
              </p:cNvPr>
              <p:cNvGrpSpPr>
                <a:grpSpLocks/>
              </p:cNvGrpSpPr>
              <p:nvPr/>
            </p:nvGrpSpPr>
            <p:grpSpPr bwMode="auto">
              <a:xfrm rot="-232145">
                <a:off x="1381" y="2240"/>
                <a:ext cx="957" cy="249"/>
                <a:chOff x="1815" y="2461"/>
                <a:chExt cx="988" cy="258"/>
              </a:xfrm>
            </p:grpSpPr>
            <p:grpSp>
              <p:nvGrpSpPr>
                <p:cNvPr id="141" name="Group 448">
                  <a:extLst>
                    <a:ext uri="{FF2B5EF4-FFF2-40B4-BE49-F238E27FC236}">
                      <a16:creationId xmlns:a16="http://schemas.microsoft.com/office/drawing/2014/main" xmlns="" id="{2C2F46D3-FE83-6FD1-3DD1-B6DFD18DCCD9}"/>
                    </a:ext>
                  </a:extLst>
                </p:cNvPr>
                <p:cNvGrpSpPr>
                  <a:grpSpLocks/>
                </p:cNvGrpSpPr>
                <p:nvPr/>
              </p:nvGrpSpPr>
              <p:grpSpPr bwMode="auto">
                <a:xfrm rot="513316">
                  <a:off x="1815" y="2461"/>
                  <a:ext cx="958" cy="234"/>
                  <a:chOff x="2591" y="1040"/>
                  <a:chExt cx="958" cy="234"/>
                </a:xfrm>
              </p:grpSpPr>
              <p:grpSp>
                <p:nvGrpSpPr>
                  <p:cNvPr id="165" name="Group 449">
                    <a:extLst>
                      <a:ext uri="{FF2B5EF4-FFF2-40B4-BE49-F238E27FC236}">
                        <a16:creationId xmlns:a16="http://schemas.microsoft.com/office/drawing/2014/main" xmlns="" id="{4B0CFC06-CA37-49F4-F875-3B96C2D08E6B}"/>
                      </a:ext>
                    </a:extLst>
                  </p:cNvPr>
                  <p:cNvGrpSpPr>
                    <a:grpSpLocks/>
                  </p:cNvGrpSpPr>
                  <p:nvPr/>
                </p:nvGrpSpPr>
                <p:grpSpPr bwMode="auto">
                  <a:xfrm rot="-9970459" flipH="1" flipV="1">
                    <a:off x="2591" y="1040"/>
                    <a:ext cx="958" cy="234"/>
                    <a:chOff x="2528" y="1060"/>
                    <a:chExt cx="894" cy="236"/>
                  </a:xfrm>
                </p:grpSpPr>
                <p:grpSp>
                  <p:nvGrpSpPr>
                    <p:cNvPr id="177" name="Group 450">
                      <a:extLst>
                        <a:ext uri="{FF2B5EF4-FFF2-40B4-BE49-F238E27FC236}">
                          <a16:creationId xmlns:a16="http://schemas.microsoft.com/office/drawing/2014/main" xmlns="" id="{98B83DA1-7A7A-F81A-99FA-9F4D5B28DC56}"/>
                        </a:ext>
                      </a:extLst>
                    </p:cNvPr>
                    <p:cNvGrpSpPr>
                      <a:grpSpLocks/>
                    </p:cNvGrpSpPr>
                    <p:nvPr/>
                  </p:nvGrpSpPr>
                  <p:grpSpPr bwMode="auto">
                    <a:xfrm>
                      <a:off x="2528" y="1060"/>
                      <a:ext cx="742" cy="186"/>
                      <a:chOff x="1565" y="2568"/>
                      <a:chExt cx="1118" cy="279"/>
                    </a:xfrm>
                  </p:grpSpPr>
                  <p:sp>
                    <p:nvSpPr>
                      <p:cNvPr id="183" name="AutoShape 451">
                        <a:extLst>
                          <a:ext uri="{FF2B5EF4-FFF2-40B4-BE49-F238E27FC236}">
                            <a16:creationId xmlns:a16="http://schemas.microsoft.com/office/drawing/2014/main" xmlns="" id="{61C07139-13C4-9799-4E46-A276BD120FD5}"/>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4" name="AutoShape 452">
                        <a:extLst>
                          <a:ext uri="{FF2B5EF4-FFF2-40B4-BE49-F238E27FC236}">
                            <a16:creationId xmlns:a16="http://schemas.microsoft.com/office/drawing/2014/main" xmlns="" id="{8579C5B8-7F55-0E28-E62A-3C2A4B73639B}"/>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5" name="AutoShape 453">
                        <a:extLst>
                          <a:ext uri="{FF2B5EF4-FFF2-40B4-BE49-F238E27FC236}">
                            <a16:creationId xmlns:a16="http://schemas.microsoft.com/office/drawing/2014/main" xmlns="" id="{4304633C-110E-A37C-5C44-B4FA128EC342}"/>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6" name="AutoShape 454">
                        <a:extLst>
                          <a:ext uri="{FF2B5EF4-FFF2-40B4-BE49-F238E27FC236}">
                            <a16:creationId xmlns:a16="http://schemas.microsoft.com/office/drawing/2014/main" xmlns="" id="{F082F7A1-DA4D-F715-EA55-7C8AECF71B3E}"/>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78" name="Group 455">
                      <a:extLst>
                        <a:ext uri="{FF2B5EF4-FFF2-40B4-BE49-F238E27FC236}">
                          <a16:creationId xmlns:a16="http://schemas.microsoft.com/office/drawing/2014/main" xmlns="" id="{36EF0981-7995-A0BA-95FC-1E94B7179DC4}"/>
                        </a:ext>
                      </a:extLst>
                    </p:cNvPr>
                    <p:cNvGrpSpPr>
                      <a:grpSpLocks/>
                    </p:cNvGrpSpPr>
                    <p:nvPr/>
                  </p:nvGrpSpPr>
                  <p:grpSpPr bwMode="auto">
                    <a:xfrm rot="1353540">
                      <a:off x="2680" y="1110"/>
                      <a:ext cx="742" cy="186"/>
                      <a:chOff x="1565" y="2568"/>
                      <a:chExt cx="1118" cy="279"/>
                    </a:xfrm>
                  </p:grpSpPr>
                  <p:sp>
                    <p:nvSpPr>
                      <p:cNvPr id="179" name="AutoShape 456">
                        <a:extLst>
                          <a:ext uri="{FF2B5EF4-FFF2-40B4-BE49-F238E27FC236}">
                            <a16:creationId xmlns:a16="http://schemas.microsoft.com/office/drawing/2014/main" xmlns="" id="{3EC33618-236D-7396-7300-DD5DAA8C73F3}"/>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0" name="AutoShape 457">
                        <a:extLst>
                          <a:ext uri="{FF2B5EF4-FFF2-40B4-BE49-F238E27FC236}">
                            <a16:creationId xmlns:a16="http://schemas.microsoft.com/office/drawing/2014/main" xmlns="" id="{7AE6FA54-2ECF-75B9-C329-C1E3731FF76E}"/>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1" name="AutoShape 458">
                        <a:extLst>
                          <a:ext uri="{FF2B5EF4-FFF2-40B4-BE49-F238E27FC236}">
                            <a16:creationId xmlns:a16="http://schemas.microsoft.com/office/drawing/2014/main" xmlns="" id="{F93E8668-A264-0228-D48F-47AF69289B0A}"/>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2" name="AutoShape 459">
                        <a:extLst>
                          <a:ext uri="{FF2B5EF4-FFF2-40B4-BE49-F238E27FC236}">
                            <a16:creationId xmlns:a16="http://schemas.microsoft.com/office/drawing/2014/main" xmlns="" id="{35E7CE22-7413-2035-1799-3E7738F62AE4}"/>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66" name="Group 460">
                    <a:extLst>
                      <a:ext uri="{FF2B5EF4-FFF2-40B4-BE49-F238E27FC236}">
                        <a16:creationId xmlns:a16="http://schemas.microsoft.com/office/drawing/2014/main" xmlns="" id="{1C2DA29B-2C00-00F1-678B-CBE5A92D3AE3}"/>
                      </a:ext>
                    </a:extLst>
                  </p:cNvPr>
                  <p:cNvGrpSpPr>
                    <a:grpSpLocks/>
                  </p:cNvGrpSpPr>
                  <p:nvPr/>
                </p:nvGrpSpPr>
                <p:grpSpPr bwMode="auto">
                  <a:xfrm rot="-9970459" flipH="1" flipV="1">
                    <a:off x="2679" y="1065"/>
                    <a:ext cx="784" cy="191"/>
                    <a:chOff x="2528" y="1060"/>
                    <a:chExt cx="894" cy="236"/>
                  </a:xfrm>
                </p:grpSpPr>
                <p:grpSp>
                  <p:nvGrpSpPr>
                    <p:cNvPr id="167" name="Group 461">
                      <a:extLst>
                        <a:ext uri="{FF2B5EF4-FFF2-40B4-BE49-F238E27FC236}">
                          <a16:creationId xmlns:a16="http://schemas.microsoft.com/office/drawing/2014/main" xmlns="" id="{CE48E85F-3C42-5A5F-B1E8-D84E6F2A76F8}"/>
                        </a:ext>
                      </a:extLst>
                    </p:cNvPr>
                    <p:cNvGrpSpPr>
                      <a:grpSpLocks/>
                    </p:cNvGrpSpPr>
                    <p:nvPr/>
                  </p:nvGrpSpPr>
                  <p:grpSpPr bwMode="auto">
                    <a:xfrm>
                      <a:off x="2528" y="1060"/>
                      <a:ext cx="742" cy="186"/>
                      <a:chOff x="1565" y="2568"/>
                      <a:chExt cx="1118" cy="279"/>
                    </a:xfrm>
                  </p:grpSpPr>
                  <p:sp>
                    <p:nvSpPr>
                      <p:cNvPr id="173" name="AutoShape 462">
                        <a:extLst>
                          <a:ext uri="{FF2B5EF4-FFF2-40B4-BE49-F238E27FC236}">
                            <a16:creationId xmlns:a16="http://schemas.microsoft.com/office/drawing/2014/main" xmlns="" id="{C2710530-EB77-B964-2DA2-14A4431AD179}"/>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4" name="AutoShape 463">
                        <a:extLst>
                          <a:ext uri="{FF2B5EF4-FFF2-40B4-BE49-F238E27FC236}">
                            <a16:creationId xmlns:a16="http://schemas.microsoft.com/office/drawing/2014/main" xmlns="" id="{3DD442CB-91C4-C845-73EA-BF870899FF75}"/>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5" name="AutoShape 464">
                        <a:extLst>
                          <a:ext uri="{FF2B5EF4-FFF2-40B4-BE49-F238E27FC236}">
                            <a16:creationId xmlns:a16="http://schemas.microsoft.com/office/drawing/2014/main" xmlns="" id="{11690A81-F0E7-34C1-16EA-D785E05AAD9B}"/>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6" name="AutoShape 465">
                        <a:extLst>
                          <a:ext uri="{FF2B5EF4-FFF2-40B4-BE49-F238E27FC236}">
                            <a16:creationId xmlns:a16="http://schemas.microsoft.com/office/drawing/2014/main" xmlns="" id="{EA4B7B86-557E-57EF-2F4F-1F0FF9C688B1}"/>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68" name="Group 466">
                      <a:extLst>
                        <a:ext uri="{FF2B5EF4-FFF2-40B4-BE49-F238E27FC236}">
                          <a16:creationId xmlns:a16="http://schemas.microsoft.com/office/drawing/2014/main" xmlns="" id="{A350DDD2-A266-143B-F574-385A647F9B3C}"/>
                        </a:ext>
                      </a:extLst>
                    </p:cNvPr>
                    <p:cNvGrpSpPr>
                      <a:grpSpLocks/>
                    </p:cNvGrpSpPr>
                    <p:nvPr/>
                  </p:nvGrpSpPr>
                  <p:grpSpPr bwMode="auto">
                    <a:xfrm rot="1353540">
                      <a:off x="2680" y="1110"/>
                      <a:ext cx="742" cy="186"/>
                      <a:chOff x="1565" y="2568"/>
                      <a:chExt cx="1118" cy="279"/>
                    </a:xfrm>
                  </p:grpSpPr>
                  <p:sp>
                    <p:nvSpPr>
                      <p:cNvPr id="169" name="AutoShape 467">
                        <a:extLst>
                          <a:ext uri="{FF2B5EF4-FFF2-40B4-BE49-F238E27FC236}">
                            <a16:creationId xmlns:a16="http://schemas.microsoft.com/office/drawing/2014/main" xmlns="" id="{861DDAB6-32A1-B931-FB6F-2633276323BC}"/>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0" name="AutoShape 468">
                        <a:extLst>
                          <a:ext uri="{FF2B5EF4-FFF2-40B4-BE49-F238E27FC236}">
                            <a16:creationId xmlns:a16="http://schemas.microsoft.com/office/drawing/2014/main" xmlns="" id="{2B327FA3-6178-409C-388F-327887F2BFC4}"/>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1" name="AutoShape 469">
                        <a:extLst>
                          <a:ext uri="{FF2B5EF4-FFF2-40B4-BE49-F238E27FC236}">
                            <a16:creationId xmlns:a16="http://schemas.microsoft.com/office/drawing/2014/main" xmlns="" id="{00A6DC9F-03AD-8863-77B1-BB849535EF82}"/>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2" name="AutoShape 470">
                        <a:extLst>
                          <a:ext uri="{FF2B5EF4-FFF2-40B4-BE49-F238E27FC236}">
                            <a16:creationId xmlns:a16="http://schemas.microsoft.com/office/drawing/2014/main" xmlns="" id="{FEA40B05-A6D2-4AEA-5137-6D1ABB574C54}"/>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142" name="Group 471">
                  <a:extLst>
                    <a:ext uri="{FF2B5EF4-FFF2-40B4-BE49-F238E27FC236}">
                      <a16:creationId xmlns:a16="http://schemas.microsoft.com/office/drawing/2014/main" xmlns="" id="{0900074E-7E81-761C-CC5D-878C11AAC2B4}"/>
                    </a:ext>
                  </a:extLst>
                </p:cNvPr>
                <p:cNvGrpSpPr>
                  <a:grpSpLocks/>
                </p:cNvGrpSpPr>
                <p:nvPr/>
              </p:nvGrpSpPr>
              <p:grpSpPr bwMode="auto">
                <a:xfrm rot="513316">
                  <a:off x="1845" y="2485"/>
                  <a:ext cx="958" cy="234"/>
                  <a:chOff x="2591" y="1040"/>
                  <a:chExt cx="958" cy="234"/>
                </a:xfrm>
              </p:grpSpPr>
              <p:grpSp>
                <p:nvGrpSpPr>
                  <p:cNvPr id="143" name="Group 472">
                    <a:extLst>
                      <a:ext uri="{FF2B5EF4-FFF2-40B4-BE49-F238E27FC236}">
                        <a16:creationId xmlns:a16="http://schemas.microsoft.com/office/drawing/2014/main" xmlns="" id="{FB81AAEA-1451-04E3-8078-AF4284AF8F14}"/>
                      </a:ext>
                    </a:extLst>
                  </p:cNvPr>
                  <p:cNvGrpSpPr>
                    <a:grpSpLocks/>
                  </p:cNvGrpSpPr>
                  <p:nvPr/>
                </p:nvGrpSpPr>
                <p:grpSpPr bwMode="auto">
                  <a:xfrm rot="-9970459" flipH="1" flipV="1">
                    <a:off x="2591" y="1040"/>
                    <a:ext cx="958" cy="234"/>
                    <a:chOff x="2528" y="1060"/>
                    <a:chExt cx="894" cy="236"/>
                  </a:xfrm>
                </p:grpSpPr>
                <p:grpSp>
                  <p:nvGrpSpPr>
                    <p:cNvPr id="155" name="Group 473">
                      <a:extLst>
                        <a:ext uri="{FF2B5EF4-FFF2-40B4-BE49-F238E27FC236}">
                          <a16:creationId xmlns:a16="http://schemas.microsoft.com/office/drawing/2014/main" xmlns="" id="{3E65E469-D423-424E-A8B5-6039F5B99FBE}"/>
                        </a:ext>
                      </a:extLst>
                    </p:cNvPr>
                    <p:cNvGrpSpPr>
                      <a:grpSpLocks/>
                    </p:cNvGrpSpPr>
                    <p:nvPr/>
                  </p:nvGrpSpPr>
                  <p:grpSpPr bwMode="auto">
                    <a:xfrm>
                      <a:off x="2528" y="1060"/>
                      <a:ext cx="742" cy="186"/>
                      <a:chOff x="1565" y="2568"/>
                      <a:chExt cx="1118" cy="279"/>
                    </a:xfrm>
                  </p:grpSpPr>
                  <p:sp>
                    <p:nvSpPr>
                      <p:cNvPr id="161" name="AutoShape 474">
                        <a:extLst>
                          <a:ext uri="{FF2B5EF4-FFF2-40B4-BE49-F238E27FC236}">
                            <a16:creationId xmlns:a16="http://schemas.microsoft.com/office/drawing/2014/main" xmlns="" id="{2046975D-E3CB-5B33-A865-9172892AFCB9}"/>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62" name="AutoShape 475">
                        <a:extLst>
                          <a:ext uri="{FF2B5EF4-FFF2-40B4-BE49-F238E27FC236}">
                            <a16:creationId xmlns:a16="http://schemas.microsoft.com/office/drawing/2014/main" xmlns="" id="{97B04FD9-94BD-B6E6-96BE-FB26954E1675}"/>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63" name="AutoShape 476">
                        <a:extLst>
                          <a:ext uri="{FF2B5EF4-FFF2-40B4-BE49-F238E27FC236}">
                            <a16:creationId xmlns:a16="http://schemas.microsoft.com/office/drawing/2014/main" xmlns="" id="{A32FF70A-B919-1036-0E34-7C04E89CF818}"/>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64" name="AutoShape 477">
                        <a:extLst>
                          <a:ext uri="{FF2B5EF4-FFF2-40B4-BE49-F238E27FC236}">
                            <a16:creationId xmlns:a16="http://schemas.microsoft.com/office/drawing/2014/main" xmlns="" id="{5CFEABA5-CAF2-5F73-4EAF-314B254ADEE7}"/>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56" name="Group 478">
                      <a:extLst>
                        <a:ext uri="{FF2B5EF4-FFF2-40B4-BE49-F238E27FC236}">
                          <a16:creationId xmlns:a16="http://schemas.microsoft.com/office/drawing/2014/main" xmlns="" id="{35CF9BF9-7D16-9915-54BA-15111F6E4BB7}"/>
                        </a:ext>
                      </a:extLst>
                    </p:cNvPr>
                    <p:cNvGrpSpPr>
                      <a:grpSpLocks/>
                    </p:cNvGrpSpPr>
                    <p:nvPr/>
                  </p:nvGrpSpPr>
                  <p:grpSpPr bwMode="auto">
                    <a:xfrm rot="1353540">
                      <a:off x="2680" y="1110"/>
                      <a:ext cx="742" cy="186"/>
                      <a:chOff x="1565" y="2568"/>
                      <a:chExt cx="1118" cy="279"/>
                    </a:xfrm>
                  </p:grpSpPr>
                  <p:sp>
                    <p:nvSpPr>
                      <p:cNvPr id="157" name="AutoShape 479">
                        <a:extLst>
                          <a:ext uri="{FF2B5EF4-FFF2-40B4-BE49-F238E27FC236}">
                            <a16:creationId xmlns:a16="http://schemas.microsoft.com/office/drawing/2014/main" xmlns="" id="{E147191B-B46F-1E9E-0367-E13670EFA7D8}"/>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AutoShape 480">
                        <a:extLst>
                          <a:ext uri="{FF2B5EF4-FFF2-40B4-BE49-F238E27FC236}">
                            <a16:creationId xmlns:a16="http://schemas.microsoft.com/office/drawing/2014/main" xmlns="" id="{14BDF295-7068-6412-A6B3-629DD86FFDD5}"/>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9" name="AutoShape 481">
                        <a:extLst>
                          <a:ext uri="{FF2B5EF4-FFF2-40B4-BE49-F238E27FC236}">
                            <a16:creationId xmlns:a16="http://schemas.microsoft.com/office/drawing/2014/main" xmlns="" id="{39755754-C4F9-44EB-B70D-16A3FA983D46}"/>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60" name="AutoShape 482">
                        <a:extLst>
                          <a:ext uri="{FF2B5EF4-FFF2-40B4-BE49-F238E27FC236}">
                            <a16:creationId xmlns:a16="http://schemas.microsoft.com/office/drawing/2014/main" xmlns="" id="{25114171-210D-4C18-9B34-20AE24649359}"/>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44" name="Group 483">
                    <a:extLst>
                      <a:ext uri="{FF2B5EF4-FFF2-40B4-BE49-F238E27FC236}">
                        <a16:creationId xmlns:a16="http://schemas.microsoft.com/office/drawing/2014/main" xmlns="" id="{A6F4C71D-25EE-DCE6-F090-8946FA4B5AB1}"/>
                      </a:ext>
                    </a:extLst>
                  </p:cNvPr>
                  <p:cNvGrpSpPr>
                    <a:grpSpLocks/>
                  </p:cNvGrpSpPr>
                  <p:nvPr/>
                </p:nvGrpSpPr>
                <p:grpSpPr bwMode="auto">
                  <a:xfrm rot="-9970459" flipH="1" flipV="1">
                    <a:off x="2679" y="1065"/>
                    <a:ext cx="784" cy="191"/>
                    <a:chOff x="2528" y="1060"/>
                    <a:chExt cx="894" cy="236"/>
                  </a:xfrm>
                </p:grpSpPr>
                <p:grpSp>
                  <p:nvGrpSpPr>
                    <p:cNvPr id="145" name="Group 484">
                      <a:extLst>
                        <a:ext uri="{FF2B5EF4-FFF2-40B4-BE49-F238E27FC236}">
                          <a16:creationId xmlns:a16="http://schemas.microsoft.com/office/drawing/2014/main" xmlns="" id="{8F82CEAD-5A64-F679-91C8-3D985790B9CF}"/>
                        </a:ext>
                      </a:extLst>
                    </p:cNvPr>
                    <p:cNvGrpSpPr>
                      <a:grpSpLocks/>
                    </p:cNvGrpSpPr>
                    <p:nvPr/>
                  </p:nvGrpSpPr>
                  <p:grpSpPr bwMode="auto">
                    <a:xfrm>
                      <a:off x="2528" y="1060"/>
                      <a:ext cx="742" cy="186"/>
                      <a:chOff x="1565" y="2568"/>
                      <a:chExt cx="1118" cy="279"/>
                    </a:xfrm>
                  </p:grpSpPr>
                  <p:sp>
                    <p:nvSpPr>
                      <p:cNvPr id="151" name="AutoShape 485">
                        <a:extLst>
                          <a:ext uri="{FF2B5EF4-FFF2-40B4-BE49-F238E27FC236}">
                            <a16:creationId xmlns:a16="http://schemas.microsoft.com/office/drawing/2014/main" xmlns="" id="{40A86FEE-E577-3B5A-DF07-B505555ED6B8}"/>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2" name="AutoShape 486">
                        <a:extLst>
                          <a:ext uri="{FF2B5EF4-FFF2-40B4-BE49-F238E27FC236}">
                            <a16:creationId xmlns:a16="http://schemas.microsoft.com/office/drawing/2014/main" xmlns="" id="{32639113-8A5E-EE40-AC42-5DE439E9F71C}"/>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3" name="AutoShape 487">
                        <a:extLst>
                          <a:ext uri="{FF2B5EF4-FFF2-40B4-BE49-F238E27FC236}">
                            <a16:creationId xmlns:a16="http://schemas.microsoft.com/office/drawing/2014/main" xmlns="" id="{278E2808-BF33-C96F-8F8D-795C26A9ADB8}"/>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4" name="AutoShape 488">
                        <a:extLst>
                          <a:ext uri="{FF2B5EF4-FFF2-40B4-BE49-F238E27FC236}">
                            <a16:creationId xmlns:a16="http://schemas.microsoft.com/office/drawing/2014/main" xmlns="" id="{EFDC7CB2-25CC-09D5-A54E-550BC3B961D2}"/>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46" name="Group 489">
                      <a:extLst>
                        <a:ext uri="{FF2B5EF4-FFF2-40B4-BE49-F238E27FC236}">
                          <a16:creationId xmlns:a16="http://schemas.microsoft.com/office/drawing/2014/main" xmlns="" id="{8B0F58F7-C3F1-4113-7F53-FC1982DDAD75}"/>
                        </a:ext>
                      </a:extLst>
                    </p:cNvPr>
                    <p:cNvGrpSpPr>
                      <a:grpSpLocks/>
                    </p:cNvGrpSpPr>
                    <p:nvPr/>
                  </p:nvGrpSpPr>
                  <p:grpSpPr bwMode="auto">
                    <a:xfrm rot="1353540">
                      <a:off x="2680" y="1110"/>
                      <a:ext cx="742" cy="186"/>
                      <a:chOff x="1565" y="2568"/>
                      <a:chExt cx="1118" cy="279"/>
                    </a:xfrm>
                  </p:grpSpPr>
                  <p:sp>
                    <p:nvSpPr>
                      <p:cNvPr id="147" name="AutoShape 490">
                        <a:extLst>
                          <a:ext uri="{FF2B5EF4-FFF2-40B4-BE49-F238E27FC236}">
                            <a16:creationId xmlns:a16="http://schemas.microsoft.com/office/drawing/2014/main" xmlns="" id="{AA585F5F-C877-DF0A-2F05-87C211BD8226}"/>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8" name="AutoShape 491">
                        <a:extLst>
                          <a:ext uri="{FF2B5EF4-FFF2-40B4-BE49-F238E27FC236}">
                            <a16:creationId xmlns:a16="http://schemas.microsoft.com/office/drawing/2014/main" xmlns="" id="{199CCDD5-0D00-F3D4-9881-D79428E8AD9F}"/>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9" name="AutoShape 492">
                        <a:extLst>
                          <a:ext uri="{FF2B5EF4-FFF2-40B4-BE49-F238E27FC236}">
                            <a16:creationId xmlns:a16="http://schemas.microsoft.com/office/drawing/2014/main" xmlns="" id="{CCE71813-B0AF-9456-1F2E-17E2EB3533C2}"/>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0" name="AutoShape 493">
                        <a:extLst>
                          <a:ext uri="{FF2B5EF4-FFF2-40B4-BE49-F238E27FC236}">
                            <a16:creationId xmlns:a16="http://schemas.microsoft.com/office/drawing/2014/main" xmlns="" id="{B2CF9194-D1B6-DD52-5D46-AC61C66297D3}"/>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grpSp>
        <p:sp>
          <p:nvSpPr>
            <p:cNvPr id="137" name="Rectangle 567">
              <a:extLst>
                <a:ext uri="{FF2B5EF4-FFF2-40B4-BE49-F238E27FC236}">
                  <a16:creationId xmlns:a16="http://schemas.microsoft.com/office/drawing/2014/main" xmlns="" id="{5D2B1456-E2CA-1F66-2949-7372B28318A3}"/>
                </a:ext>
              </a:extLst>
            </p:cNvPr>
            <p:cNvSpPr>
              <a:spLocks noChangeArrowheads="1"/>
            </p:cNvSpPr>
            <p:nvPr/>
          </p:nvSpPr>
          <p:spPr bwMode="auto">
            <a:xfrm>
              <a:off x="2228856" y="3386149"/>
              <a:ext cx="1295400" cy="830997"/>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rgbClr val="FEFEFE"/>
                  </a:solidFill>
                </a:rPr>
                <a:t>Giáo viên</a:t>
              </a:r>
            </a:p>
          </p:txBody>
        </p:sp>
      </p:grpSp>
      <p:grpSp>
        <p:nvGrpSpPr>
          <p:cNvPr id="209" name="Group 255">
            <a:extLst>
              <a:ext uri="{FF2B5EF4-FFF2-40B4-BE49-F238E27FC236}">
                <a16:creationId xmlns:a16="http://schemas.microsoft.com/office/drawing/2014/main" xmlns="" id="{B47059A3-680A-2A1E-37A5-B2D6E5FF9EBB}"/>
              </a:ext>
            </a:extLst>
          </p:cNvPr>
          <p:cNvGrpSpPr>
            <a:grpSpLocks/>
          </p:cNvGrpSpPr>
          <p:nvPr/>
        </p:nvGrpSpPr>
        <p:grpSpPr bwMode="auto">
          <a:xfrm>
            <a:off x="7826698" y="4603218"/>
            <a:ext cx="1778000" cy="1352550"/>
            <a:chOff x="5237169" y="3163899"/>
            <a:chExt cx="1778000" cy="1352550"/>
          </a:xfrm>
        </p:grpSpPr>
        <p:grpSp>
          <p:nvGrpSpPr>
            <p:cNvPr id="210" name="Group 374">
              <a:extLst>
                <a:ext uri="{FF2B5EF4-FFF2-40B4-BE49-F238E27FC236}">
                  <a16:creationId xmlns:a16="http://schemas.microsoft.com/office/drawing/2014/main" xmlns="" id="{DDACC6D9-78F3-85DA-CAF5-645FBA955181}"/>
                </a:ext>
              </a:extLst>
            </p:cNvPr>
            <p:cNvGrpSpPr>
              <a:grpSpLocks/>
            </p:cNvGrpSpPr>
            <p:nvPr/>
          </p:nvGrpSpPr>
          <p:grpSpPr bwMode="auto">
            <a:xfrm>
              <a:off x="5237169" y="3163899"/>
              <a:ext cx="1778000" cy="1352550"/>
              <a:chOff x="3322" y="2165"/>
              <a:chExt cx="1354" cy="1031"/>
            </a:xfrm>
          </p:grpSpPr>
          <p:sp>
            <p:nvSpPr>
              <p:cNvPr id="212" name="Oval 375">
                <a:extLst>
                  <a:ext uri="{FF2B5EF4-FFF2-40B4-BE49-F238E27FC236}">
                    <a16:creationId xmlns:a16="http://schemas.microsoft.com/office/drawing/2014/main" xmlns="" id="{F31CFEDC-34AE-BBB8-8741-9E02DB1CE90E}"/>
                  </a:ext>
                </a:extLst>
              </p:cNvPr>
              <p:cNvSpPr>
                <a:spLocks noChangeArrowheads="1"/>
              </p:cNvSpPr>
              <p:nvPr/>
            </p:nvSpPr>
            <p:spPr bwMode="ltGray">
              <a:xfrm>
                <a:off x="3426" y="2165"/>
                <a:ext cx="1023" cy="1031"/>
              </a:xfrm>
              <a:prstGeom prst="ellipse">
                <a:avLst/>
              </a:prstGeom>
              <a:gradFill rotWithShape="0">
                <a:gsLst>
                  <a:gs pos="0">
                    <a:schemeClr val="accent1">
                      <a:gamma/>
                      <a:shade val="69804"/>
                      <a:invGamma/>
                    </a:schemeClr>
                  </a:gs>
                  <a:gs pos="50000">
                    <a:schemeClr val="accent1"/>
                  </a:gs>
                  <a:gs pos="100000">
                    <a:schemeClr val="accent1">
                      <a:gamma/>
                      <a:shade val="69804"/>
                      <a:invGamma/>
                    </a:schemeClr>
                  </a:gs>
                </a:gsLst>
                <a:lin ang="2700000" scaled="1"/>
              </a:gradFill>
              <a:ln w="57150">
                <a:solidFill>
                  <a:srgbClr val="EAEAEA"/>
                </a:solidFill>
                <a:round/>
                <a:headEnd/>
                <a:tailEnd/>
              </a:ln>
              <a:effectLst/>
            </p:spPr>
            <p:txBody>
              <a:bodyPr wrap="none" anchor="ctr"/>
              <a:lstStyle/>
              <a:p>
                <a:pPr>
                  <a:defRPr/>
                </a:pPr>
                <a:endParaRPr lang="en-US">
                  <a:latin typeface="Arial" charset="0"/>
                  <a:cs typeface="+mn-cs"/>
                </a:endParaRPr>
              </a:p>
            </p:txBody>
          </p:sp>
          <p:grpSp>
            <p:nvGrpSpPr>
              <p:cNvPr id="213" name="Group 376">
                <a:extLst>
                  <a:ext uri="{FF2B5EF4-FFF2-40B4-BE49-F238E27FC236}">
                    <a16:creationId xmlns:a16="http://schemas.microsoft.com/office/drawing/2014/main" xmlns="" id="{ABBD0D22-038B-A289-634F-1F00A55DDF19}"/>
                  </a:ext>
                </a:extLst>
              </p:cNvPr>
              <p:cNvGrpSpPr>
                <a:grpSpLocks/>
              </p:cNvGrpSpPr>
              <p:nvPr/>
            </p:nvGrpSpPr>
            <p:grpSpPr bwMode="auto">
              <a:xfrm rot="10082854">
                <a:off x="3325" y="2911"/>
                <a:ext cx="927" cy="229"/>
                <a:chOff x="2591" y="1040"/>
                <a:chExt cx="958" cy="234"/>
              </a:xfrm>
            </p:grpSpPr>
            <p:grpSp>
              <p:nvGrpSpPr>
                <p:cNvPr id="237" name="Group 377">
                  <a:extLst>
                    <a:ext uri="{FF2B5EF4-FFF2-40B4-BE49-F238E27FC236}">
                      <a16:creationId xmlns:a16="http://schemas.microsoft.com/office/drawing/2014/main" xmlns="" id="{A337F4B4-8A2A-2BD0-7C61-57C666BA4F49}"/>
                    </a:ext>
                  </a:extLst>
                </p:cNvPr>
                <p:cNvGrpSpPr>
                  <a:grpSpLocks/>
                </p:cNvGrpSpPr>
                <p:nvPr/>
              </p:nvGrpSpPr>
              <p:grpSpPr bwMode="auto">
                <a:xfrm rot="-9970459" flipH="1" flipV="1">
                  <a:off x="2591" y="1040"/>
                  <a:ext cx="958" cy="234"/>
                  <a:chOff x="2528" y="1060"/>
                  <a:chExt cx="894" cy="236"/>
                </a:xfrm>
              </p:grpSpPr>
              <p:grpSp>
                <p:nvGrpSpPr>
                  <p:cNvPr id="249" name="Group 378">
                    <a:extLst>
                      <a:ext uri="{FF2B5EF4-FFF2-40B4-BE49-F238E27FC236}">
                        <a16:creationId xmlns:a16="http://schemas.microsoft.com/office/drawing/2014/main" xmlns="" id="{8108BF29-7773-DA0C-732A-32BED7A8AF03}"/>
                      </a:ext>
                    </a:extLst>
                  </p:cNvPr>
                  <p:cNvGrpSpPr>
                    <a:grpSpLocks/>
                  </p:cNvGrpSpPr>
                  <p:nvPr/>
                </p:nvGrpSpPr>
                <p:grpSpPr bwMode="auto">
                  <a:xfrm>
                    <a:off x="2528" y="1060"/>
                    <a:ext cx="742" cy="186"/>
                    <a:chOff x="1565" y="2568"/>
                    <a:chExt cx="1118" cy="279"/>
                  </a:xfrm>
                </p:grpSpPr>
                <p:sp>
                  <p:nvSpPr>
                    <p:cNvPr id="255" name="AutoShape 379">
                      <a:extLst>
                        <a:ext uri="{FF2B5EF4-FFF2-40B4-BE49-F238E27FC236}">
                          <a16:creationId xmlns:a16="http://schemas.microsoft.com/office/drawing/2014/main" xmlns="" id="{E4D9422B-3015-A2D8-3F37-B509D728ECD7}"/>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6" name="AutoShape 380">
                      <a:extLst>
                        <a:ext uri="{FF2B5EF4-FFF2-40B4-BE49-F238E27FC236}">
                          <a16:creationId xmlns:a16="http://schemas.microsoft.com/office/drawing/2014/main" xmlns="" id="{1B37FF09-9D0F-EA14-BC6B-6FD1DDAD20F2}"/>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7" name="AutoShape 381">
                      <a:extLst>
                        <a:ext uri="{FF2B5EF4-FFF2-40B4-BE49-F238E27FC236}">
                          <a16:creationId xmlns:a16="http://schemas.microsoft.com/office/drawing/2014/main" xmlns="" id="{5E6002B7-32F1-2D11-00E3-B4B154D8B567}"/>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8" name="AutoShape 382">
                      <a:extLst>
                        <a:ext uri="{FF2B5EF4-FFF2-40B4-BE49-F238E27FC236}">
                          <a16:creationId xmlns:a16="http://schemas.microsoft.com/office/drawing/2014/main" xmlns="" id="{104F173B-D5BF-277B-F842-FD52418AFF7C}"/>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50" name="Group 383">
                    <a:extLst>
                      <a:ext uri="{FF2B5EF4-FFF2-40B4-BE49-F238E27FC236}">
                        <a16:creationId xmlns:a16="http://schemas.microsoft.com/office/drawing/2014/main" xmlns="" id="{264DD594-B025-A8DB-FA8B-19B3C9249D9A}"/>
                      </a:ext>
                    </a:extLst>
                  </p:cNvPr>
                  <p:cNvGrpSpPr>
                    <a:grpSpLocks/>
                  </p:cNvGrpSpPr>
                  <p:nvPr/>
                </p:nvGrpSpPr>
                <p:grpSpPr bwMode="auto">
                  <a:xfrm rot="1353540">
                    <a:off x="2680" y="1110"/>
                    <a:ext cx="742" cy="186"/>
                    <a:chOff x="1565" y="2568"/>
                    <a:chExt cx="1118" cy="279"/>
                  </a:xfrm>
                </p:grpSpPr>
                <p:sp>
                  <p:nvSpPr>
                    <p:cNvPr id="251" name="AutoShape 384">
                      <a:extLst>
                        <a:ext uri="{FF2B5EF4-FFF2-40B4-BE49-F238E27FC236}">
                          <a16:creationId xmlns:a16="http://schemas.microsoft.com/office/drawing/2014/main" xmlns="" id="{E2CA1925-73C1-02B0-DBEB-233AAFAFCA14}"/>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2" name="AutoShape 385">
                      <a:extLst>
                        <a:ext uri="{FF2B5EF4-FFF2-40B4-BE49-F238E27FC236}">
                          <a16:creationId xmlns:a16="http://schemas.microsoft.com/office/drawing/2014/main" xmlns="" id="{9BAF1FBA-0437-9070-1246-982EB586A05B}"/>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3" name="AutoShape 386">
                      <a:extLst>
                        <a:ext uri="{FF2B5EF4-FFF2-40B4-BE49-F238E27FC236}">
                          <a16:creationId xmlns:a16="http://schemas.microsoft.com/office/drawing/2014/main" xmlns="" id="{CF437117-F467-45B4-F284-243E038ED94D}"/>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4" name="AutoShape 387">
                      <a:extLst>
                        <a:ext uri="{FF2B5EF4-FFF2-40B4-BE49-F238E27FC236}">
                          <a16:creationId xmlns:a16="http://schemas.microsoft.com/office/drawing/2014/main" xmlns="" id="{6198BDE5-7902-7848-1CE7-8241DD621451}"/>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238" name="Group 388">
                  <a:extLst>
                    <a:ext uri="{FF2B5EF4-FFF2-40B4-BE49-F238E27FC236}">
                      <a16:creationId xmlns:a16="http://schemas.microsoft.com/office/drawing/2014/main" xmlns="" id="{E9CD1CF8-94AE-E0CC-5A4E-B02D169A0422}"/>
                    </a:ext>
                  </a:extLst>
                </p:cNvPr>
                <p:cNvGrpSpPr>
                  <a:grpSpLocks/>
                </p:cNvGrpSpPr>
                <p:nvPr/>
              </p:nvGrpSpPr>
              <p:grpSpPr bwMode="auto">
                <a:xfrm rot="-9970459" flipH="1" flipV="1">
                  <a:off x="2679" y="1065"/>
                  <a:ext cx="784" cy="191"/>
                  <a:chOff x="2528" y="1060"/>
                  <a:chExt cx="894" cy="236"/>
                </a:xfrm>
              </p:grpSpPr>
              <p:grpSp>
                <p:nvGrpSpPr>
                  <p:cNvPr id="239" name="Group 389">
                    <a:extLst>
                      <a:ext uri="{FF2B5EF4-FFF2-40B4-BE49-F238E27FC236}">
                        <a16:creationId xmlns:a16="http://schemas.microsoft.com/office/drawing/2014/main" xmlns="" id="{32B23DD8-2CF9-0E1B-AB63-4DC3753EA826}"/>
                      </a:ext>
                    </a:extLst>
                  </p:cNvPr>
                  <p:cNvGrpSpPr>
                    <a:grpSpLocks/>
                  </p:cNvGrpSpPr>
                  <p:nvPr/>
                </p:nvGrpSpPr>
                <p:grpSpPr bwMode="auto">
                  <a:xfrm>
                    <a:off x="2528" y="1060"/>
                    <a:ext cx="742" cy="186"/>
                    <a:chOff x="1565" y="2568"/>
                    <a:chExt cx="1118" cy="279"/>
                  </a:xfrm>
                </p:grpSpPr>
                <p:sp>
                  <p:nvSpPr>
                    <p:cNvPr id="245" name="AutoShape 390">
                      <a:extLst>
                        <a:ext uri="{FF2B5EF4-FFF2-40B4-BE49-F238E27FC236}">
                          <a16:creationId xmlns:a16="http://schemas.microsoft.com/office/drawing/2014/main" xmlns="" id="{4606548E-289E-F5FD-84DA-CDA26C7F95C1}"/>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6" name="AutoShape 391">
                      <a:extLst>
                        <a:ext uri="{FF2B5EF4-FFF2-40B4-BE49-F238E27FC236}">
                          <a16:creationId xmlns:a16="http://schemas.microsoft.com/office/drawing/2014/main" xmlns="" id="{AE9C2E97-0EA5-6C6A-8808-7F0CA095A591}"/>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7" name="AutoShape 392">
                      <a:extLst>
                        <a:ext uri="{FF2B5EF4-FFF2-40B4-BE49-F238E27FC236}">
                          <a16:creationId xmlns:a16="http://schemas.microsoft.com/office/drawing/2014/main" xmlns="" id="{619B4904-FC47-1912-E2EB-D6DCB025DAC1}"/>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8" name="AutoShape 393">
                      <a:extLst>
                        <a:ext uri="{FF2B5EF4-FFF2-40B4-BE49-F238E27FC236}">
                          <a16:creationId xmlns:a16="http://schemas.microsoft.com/office/drawing/2014/main" xmlns="" id="{DA9434A3-EFAF-8E75-79EF-946735A7CD4B}"/>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40" name="Group 394">
                    <a:extLst>
                      <a:ext uri="{FF2B5EF4-FFF2-40B4-BE49-F238E27FC236}">
                        <a16:creationId xmlns:a16="http://schemas.microsoft.com/office/drawing/2014/main" xmlns="" id="{1A9CBB9A-B416-38A9-A776-39C244639E25}"/>
                      </a:ext>
                    </a:extLst>
                  </p:cNvPr>
                  <p:cNvGrpSpPr>
                    <a:grpSpLocks/>
                  </p:cNvGrpSpPr>
                  <p:nvPr/>
                </p:nvGrpSpPr>
                <p:grpSpPr bwMode="auto">
                  <a:xfrm rot="1353540">
                    <a:off x="2680" y="1110"/>
                    <a:ext cx="742" cy="186"/>
                    <a:chOff x="1565" y="2568"/>
                    <a:chExt cx="1118" cy="279"/>
                  </a:xfrm>
                </p:grpSpPr>
                <p:sp>
                  <p:nvSpPr>
                    <p:cNvPr id="241" name="AutoShape 395">
                      <a:extLst>
                        <a:ext uri="{FF2B5EF4-FFF2-40B4-BE49-F238E27FC236}">
                          <a16:creationId xmlns:a16="http://schemas.microsoft.com/office/drawing/2014/main" xmlns="" id="{5D966B64-9AD4-EBC0-B03F-9EDDE2B2E1C1}"/>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2" name="AutoShape 396">
                      <a:extLst>
                        <a:ext uri="{FF2B5EF4-FFF2-40B4-BE49-F238E27FC236}">
                          <a16:creationId xmlns:a16="http://schemas.microsoft.com/office/drawing/2014/main" xmlns="" id="{8CB2D6D2-7D92-C217-B805-44A437F7B204}"/>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3" name="AutoShape 397">
                      <a:extLst>
                        <a:ext uri="{FF2B5EF4-FFF2-40B4-BE49-F238E27FC236}">
                          <a16:creationId xmlns:a16="http://schemas.microsoft.com/office/drawing/2014/main" xmlns="" id="{1CE5B364-B103-3443-6B3D-E77E7247F8D4}"/>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4" name="AutoShape 398">
                      <a:extLst>
                        <a:ext uri="{FF2B5EF4-FFF2-40B4-BE49-F238E27FC236}">
                          <a16:creationId xmlns:a16="http://schemas.microsoft.com/office/drawing/2014/main" xmlns="" id="{3C3B2538-B9BC-4897-9FC1-1B1D3B8283BE}"/>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214" name="Group 399">
                <a:extLst>
                  <a:ext uri="{FF2B5EF4-FFF2-40B4-BE49-F238E27FC236}">
                    <a16:creationId xmlns:a16="http://schemas.microsoft.com/office/drawing/2014/main" xmlns="" id="{8EA321BC-D2A2-5320-1F31-6506783141C6}"/>
                  </a:ext>
                </a:extLst>
              </p:cNvPr>
              <p:cNvGrpSpPr>
                <a:grpSpLocks/>
              </p:cNvGrpSpPr>
              <p:nvPr/>
            </p:nvGrpSpPr>
            <p:grpSpPr bwMode="auto">
              <a:xfrm rot="344040">
                <a:off x="3740" y="2289"/>
                <a:ext cx="929" cy="229"/>
                <a:chOff x="2591" y="1040"/>
                <a:chExt cx="958" cy="234"/>
              </a:xfrm>
            </p:grpSpPr>
            <p:grpSp>
              <p:nvGrpSpPr>
                <p:cNvPr id="215" name="Group 400">
                  <a:extLst>
                    <a:ext uri="{FF2B5EF4-FFF2-40B4-BE49-F238E27FC236}">
                      <a16:creationId xmlns:a16="http://schemas.microsoft.com/office/drawing/2014/main" xmlns="" id="{DD557784-2C23-7EBD-8B40-A6E16D826E57}"/>
                    </a:ext>
                  </a:extLst>
                </p:cNvPr>
                <p:cNvGrpSpPr>
                  <a:grpSpLocks/>
                </p:cNvGrpSpPr>
                <p:nvPr/>
              </p:nvGrpSpPr>
              <p:grpSpPr bwMode="auto">
                <a:xfrm rot="-9970459" flipH="1" flipV="1">
                  <a:off x="2591" y="1040"/>
                  <a:ext cx="958" cy="234"/>
                  <a:chOff x="2528" y="1060"/>
                  <a:chExt cx="894" cy="236"/>
                </a:xfrm>
              </p:grpSpPr>
              <p:grpSp>
                <p:nvGrpSpPr>
                  <p:cNvPr id="227" name="Group 401">
                    <a:extLst>
                      <a:ext uri="{FF2B5EF4-FFF2-40B4-BE49-F238E27FC236}">
                        <a16:creationId xmlns:a16="http://schemas.microsoft.com/office/drawing/2014/main" xmlns="" id="{6881B72D-90B9-02ED-EA6A-3B226BD79BBB}"/>
                      </a:ext>
                    </a:extLst>
                  </p:cNvPr>
                  <p:cNvGrpSpPr>
                    <a:grpSpLocks/>
                  </p:cNvGrpSpPr>
                  <p:nvPr/>
                </p:nvGrpSpPr>
                <p:grpSpPr bwMode="auto">
                  <a:xfrm>
                    <a:off x="2528" y="1060"/>
                    <a:ext cx="742" cy="186"/>
                    <a:chOff x="1565" y="2568"/>
                    <a:chExt cx="1118" cy="279"/>
                  </a:xfrm>
                </p:grpSpPr>
                <p:sp>
                  <p:nvSpPr>
                    <p:cNvPr id="233" name="AutoShape 402">
                      <a:extLst>
                        <a:ext uri="{FF2B5EF4-FFF2-40B4-BE49-F238E27FC236}">
                          <a16:creationId xmlns:a16="http://schemas.microsoft.com/office/drawing/2014/main" xmlns="" id="{C1A92C9D-629D-673D-786C-8931763495A7}"/>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4" name="AutoShape 403">
                      <a:extLst>
                        <a:ext uri="{FF2B5EF4-FFF2-40B4-BE49-F238E27FC236}">
                          <a16:creationId xmlns:a16="http://schemas.microsoft.com/office/drawing/2014/main" xmlns="" id="{B4CC03BC-1118-58B6-8117-6E66597D4D3B}"/>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5" name="AutoShape 404">
                      <a:extLst>
                        <a:ext uri="{FF2B5EF4-FFF2-40B4-BE49-F238E27FC236}">
                          <a16:creationId xmlns:a16="http://schemas.microsoft.com/office/drawing/2014/main" xmlns="" id="{604A3B98-F4D3-C556-49D3-8CB2FC36DC05}"/>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6" name="AutoShape 405">
                      <a:extLst>
                        <a:ext uri="{FF2B5EF4-FFF2-40B4-BE49-F238E27FC236}">
                          <a16:creationId xmlns:a16="http://schemas.microsoft.com/office/drawing/2014/main" xmlns="" id="{E6513FDE-D1B2-2E8F-EAB3-2AE5AB44EFE1}"/>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28" name="Group 406">
                    <a:extLst>
                      <a:ext uri="{FF2B5EF4-FFF2-40B4-BE49-F238E27FC236}">
                        <a16:creationId xmlns:a16="http://schemas.microsoft.com/office/drawing/2014/main" xmlns="" id="{7CEDEBD5-B208-8E86-ED7C-5BCC1DF09FEA}"/>
                      </a:ext>
                    </a:extLst>
                  </p:cNvPr>
                  <p:cNvGrpSpPr>
                    <a:grpSpLocks/>
                  </p:cNvGrpSpPr>
                  <p:nvPr/>
                </p:nvGrpSpPr>
                <p:grpSpPr bwMode="auto">
                  <a:xfrm rot="1353540">
                    <a:off x="2680" y="1110"/>
                    <a:ext cx="742" cy="186"/>
                    <a:chOff x="1565" y="2568"/>
                    <a:chExt cx="1118" cy="279"/>
                  </a:xfrm>
                </p:grpSpPr>
                <p:sp>
                  <p:nvSpPr>
                    <p:cNvPr id="229" name="AutoShape 407">
                      <a:extLst>
                        <a:ext uri="{FF2B5EF4-FFF2-40B4-BE49-F238E27FC236}">
                          <a16:creationId xmlns:a16="http://schemas.microsoft.com/office/drawing/2014/main" xmlns="" id="{E3030796-2F91-C1FE-219E-C17048CB7008}"/>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0" name="AutoShape 408">
                      <a:extLst>
                        <a:ext uri="{FF2B5EF4-FFF2-40B4-BE49-F238E27FC236}">
                          <a16:creationId xmlns:a16="http://schemas.microsoft.com/office/drawing/2014/main" xmlns="" id="{9E7000DD-E873-11DA-F7BF-C56487BC36A6}"/>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1" name="AutoShape 409">
                      <a:extLst>
                        <a:ext uri="{FF2B5EF4-FFF2-40B4-BE49-F238E27FC236}">
                          <a16:creationId xmlns:a16="http://schemas.microsoft.com/office/drawing/2014/main" xmlns="" id="{E39AA58A-717D-4B02-A698-B85F5E6A6E08}"/>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2" name="AutoShape 410">
                      <a:extLst>
                        <a:ext uri="{FF2B5EF4-FFF2-40B4-BE49-F238E27FC236}">
                          <a16:creationId xmlns:a16="http://schemas.microsoft.com/office/drawing/2014/main" xmlns="" id="{CF1FB371-B95F-17A1-4C3E-C60788744620}"/>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216" name="Group 411">
                  <a:extLst>
                    <a:ext uri="{FF2B5EF4-FFF2-40B4-BE49-F238E27FC236}">
                      <a16:creationId xmlns:a16="http://schemas.microsoft.com/office/drawing/2014/main" xmlns="" id="{B9501B92-FD09-F0FF-A553-BF16590163F9}"/>
                    </a:ext>
                  </a:extLst>
                </p:cNvPr>
                <p:cNvGrpSpPr>
                  <a:grpSpLocks/>
                </p:cNvGrpSpPr>
                <p:nvPr/>
              </p:nvGrpSpPr>
              <p:grpSpPr bwMode="auto">
                <a:xfrm rot="-9970459" flipH="1" flipV="1">
                  <a:off x="2679" y="1065"/>
                  <a:ext cx="784" cy="191"/>
                  <a:chOff x="2528" y="1060"/>
                  <a:chExt cx="894" cy="236"/>
                </a:xfrm>
              </p:grpSpPr>
              <p:grpSp>
                <p:nvGrpSpPr>
                  <p:cNvPr id="217" name="Group 412">
                    <a:extLst>
                      <a:ext uri="{FF2B5EF4-FFF2-40B4-BE49-F238E27FC236}">
                        <a16:creationId xmlns:a16="http://schemas.microsoft.com/office/drawing/2014/main" xmlns="" id="{AAD1BC5F-233D-FDC7-5304-F7C98C5A20DB}"/>
                      </a:ext>
                    </a:extLst>
                  </p:cNvPr>
                  <p:cNvGrpSpPr>
                    <a:grpSpLocks/>
                  </p:cNvGrpSpPr>
                  <p:nvPr/>
                </p:nvGrpSpPr>
                <p:grpSpPr bwMode="auto">
                  <a:xfrm>
                    <a:off x="2528" y="1060"/>
                    <a:ext cx="742" cy="186"/>
                    <a:chOff x="1565" y="2568"/>
                    <a:chExt cx="1118" cy="279"/>
                  </a:xfrm>
                </p:grpSpPr>
                <p:sp>
                  <p:nvSpPr>
                    <p:cNvPr id="223" name="AutoShape 413">
                      <a:extLst>
                        <a:ext uri="{FF2B5EF4-FFF2-40B4-BE49-F238E27FC236}">
                          <a16:creationId xmlns:a16="http://schemas.microsoft.com/office/drawing/2014/main" xmlns="" id="{EDA056D2-224E-ED4B-4721-199EAAC6E351}"/>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4" name="AutoShape 414">
                      <a:extLst>
                        <a:ext uri="{FF2B5EF4-FFF2-40B4-BE49-F238E27FC236}">
                          <a16:creationId xmlns:a16="http://schemas.microsoft.com/office/drawing/2014/main" xmlns="" id="{8E912C54-DBE3-80ED-47D4-CCF6B4883BD0}"/>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5" name="AutoShape 415">
                      <a:extLst>
                        <a:ext uri="{FF2B5EF4-FFF2-40B4-BE49-F238E27FC236}">
                          <a16:creationId xmlns:a16="http://schemas.microsoft.com/office/drawing/2014/main" xmlns="" id="{A3FA46B5-CC11-4242-C50C-1FA29F767626}"/>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6" name="AutoShape 416">
                      <a:extLst>
                        <a:ext uri="{FF2B5EF4-FFF2-40B4-BE49-F238E27FC236}">
                          <a16:creationId xmlns:a16="http://schemas.microsoft.com/office/drawing/2014/main" xmlns="" id="{1006668D-FCDB-5494-FCDC-A9B2EFE08BDA}"/>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18" name="Group 417">
                    <a:extLst>
                      <a:ext uri="{FF2B5EF4-FFF2-40B4-BE49-F238E27FC236}">
                        <a16:creationId xmlns:a16="http://schemas.microsoft.com/office/drawing/2014/main" xmlns="" id="{E5E8D331-186B-33A0-B97B-83B656E1342A}"/>
                      </a:ext>
                    </a:extLst>
                  </p:cNvPr>
                  <p:cNvGrpSpPr>
                    <a:grpSpLocks/>
                  </p:cNvGrpSpPr>
                  <p:nvPr/>
                </p:nvGrpSpPr>
                <p:grpSpPr bwMode="auto">
                  <a:xfrm rot="1353540">
                    <a:off x="2680" y="1110"/>
                    <a:ext cx="742" cy="186"/>
                    <a:chOff x="1565" y="2568"/>
                    <a:chExt cx="1118" cy="279"/>
                  </a:xfrm>
                </p:grpSpPr>
                <p:sp>
                  <p:nvSpPr>
                    <p:cNvPr id="219" name="AutoShape 418">
                      <a:extLst>
                        <a:ext uri="{FF2B5EF4-FFF2-40B4-BE49-F238E27FC236}">
                          <a16:creationId xmlns:a16="http://schemas.microsoft.com/office/drawing/2014/main" xmlns="" id="{952A8FD3-D39C-F754-1C97-A865AFDB4458}"/>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0" name="AutoShape 419">
                      <a:extLst>
                        <a:ext uri="{FF2B5EF4-FFF2-40B4-BE49-F238E27FC236}">
                          <a16:creationId xmlns:a16="http://schemas.microsoft.com/office/drawing/2014/main" xmlns="" id="{4ED82A13-ABCA-5980-986F-0E1EE47229B5}"/>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1" name="AutoShape 420">
                      <a:extLst>
                        <a:ext uri="{FF2B5EF4-FFF2-40B4-BE49-F238E27FC236}">
                          <a16:creationId xmlns:a16="http://schemas.microsoft.com/office/drawing/2014/main" xmlns="" id="{E7A563C5-F1E6-A876-34F5-F1F44FA1BE71}"/>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2" name="AutoShape 421">
                      <a:extLst>
                        <a:ext uri="{FF2B5EF4-FFF2-40B4-BE49-F238E27FC236}">
                          <a16:creationId xmlns:a16="http://schemas.microsoft.com/office/drawing/2014/main" xmlns="" id="{FD7182B6-D1C0-F20A-9288-984E175DA0D1}"/>
                        </a:ext>
                      </a:extLst>
                    </p:cNvPr>
                    <p:cNvSpPr>
                      <a:spLocks noChangeArrowheads="1"/>
                    </p:cNvSpPr>
                    <p:nvPr/>
                  </p:nvSpPr>
                  <p:spPr bwMode="lt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sp>
          <p:nvSpPr>
            <p:cNvPr id="211" name="Rectangle 568">
              <a:extLst>
                <a:ext uri="{FF2B5EF4-FFF2-40B4-BE49-F238E27FC236}">
                  <a16:creationId xmlns:a16="http://schemas.microsoft.com/office/drawing/2014/main" xmlns="" id="{5431DC64-98E2-CF0E-768A-D3CB64EC0656}"/>
                </a:ext>
              </a:extLst>
            </p:cNvPr>
            <p:cNvSpPr>
              <a:spLocks noChangeArrowheads="1"/>
            </p:cNvSpPr>
            <p:nvPr/>
          </p:nvSpPr>
          <p:spPr bwMode="auto">
            <a:xfrm>
              <a:off x="5383470" y="3444125"/>
              <a:ext cx="1295400" cy="830997"/>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rgbClr val="FEFEFE"/>
                  </a:solidFill>
                </a:rPr>
                <a:t>Học sinh </a:t>
              </a:r>
            </a:p>
          </p:txBody>
        </p:sp>
      </p:grpSp>
      <p:sp>
        <p:nvSpPr>
          <p:cNvPr id="259" name="Rectangle 258">
            <a:extLst>
              <a:ext uri="{FF2B5EF4-FFF2-40B4-BE49-F238E27FC236}">
                <a16:creationId xmlns:a16="http://schemas.microsoft.com/office/drawing/2014/main" xmlns="" id="{46D4D8BA-2622-5C9E-EC00-B9EAEF26F17F}"/>
              </a:ext>
            </a:extLst>
          </p:cNvPr>
          <p:cNvSpPr/>
          <p:nvPr/>
        </p:nvSpPr>
        <p:spPr>
          <a:xfrm>
            <a:off x="7230124" y="3687121"/>
            <a:ext cx="2816778" cy="88822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Phát huy khả năng tư duy, sáng tạo</a:t>
            </a:r>
          </a:p>
        </p:txBody>
      </p:sp>
    </p:spTree>
    <p:extLst>
      <p:ext uri="{BB962C8B-B14F-4D97-AF65-F5344CB8AC3E}">
        <p14:creationId xmlns:p14="http://schemas.microsoft.com/office/powerpoint/2010/main" val="35003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wipe(left)">
                                      <p:cBhvr>
                                        <p:cTn id="7" dur="500"/>
                                        <p:tgtEl>
                                          <p:spTgt spid="13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4"/>
                                        </p:tgtEl>
                                        <p:attrNameLst>
                                          <p:attrName>style.visibility</p:attrName>
                                        </p:attrNameLst>
                                      </p:cBhvr>
                                      <p:to>
                                        <p:strVal val="visible"/>
                                      </p:to>
                                    </p:set>
                                    <p:animEffect transition="in" filter="wipe(left)">
                                      <p:cBhvr>
                                        <p:cTn id="11" dur="500"/>
                                        <p:tgtEl>
                                          <p:spTgt spid="1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childTnLst>
                          </p:cTn>
                        </p:par>
                        <p:par>
                          <p:cTn id="17" fill="hold">
                            <p:stCondLst>
                              <p:cond delay="1000"/>
                            </p:stCondLst>
                            <p:childTnLst>
                              <p:par>
                                <p:cTn id="18" presetID="6" presetClass="entr" presetSubtype="3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out)">
                                      <p:cBhvr>
                                        <p:cTn id="20" dur="1500"/>
                                        <p:tgtEl>
                                          <p:spTgt spid="6"/>
                                        </p:tgtEl>
                                      </p:cBhvr>
                                    </p:animEffect>
                                  </p:childTnLst>
                                </p:cTn>
                              </p:par>
                            </p:childTnLst>
                          </p:cTn>
                        </p:par>
                        <p:par>
                          <p:cTn id="21" fill="hold">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259"/>
                                        </p:tgtEl>
                                        <p:attrNameLst>
                                          <p:attrName>style.visibility</p:attrName>
                                        </p:attrNameLst>
                                      </p:cBhvr>
                                      <p:to>
                                        <p:strVal val="visible"/>
                                      </p:to>
                                    </p:set>
                                    <p:animEffect transition="in" filter="randombar(horizontal)">
                                      <p:cBhvr>
                                        <p:cTn id="24" dur="500"/>
                                        <p:tgtEl>
                                          <p:spTgt spid="259"/>
                                        </p:tgtEl>
                                      </p:cBhvr>
                                    </p:animEffect>
                                  </p:childTnLst>
                                </p:cTn>
                              </p:par>
                            </p:childTnLst>
                          </p:cTn>
                        </p:par>
                        <p:par>
                          <p:cTn id="25" fill="hold">
                            <p:stCondLst>
                              <p:cond delay="3000"/>
                            </p:stCondLst>
                            <p:childTnLst>
                              <p:par>
                                <p:cTn id="26" presetID="6" presetClass="entr" presetSubtype="32" fill="hold" nodeType="afterEffect">
                                  <p:stCondLst>
                                    <p:cond delay="0"/>
                                  </p:stCondLst>
                                  <p:childTnLst>
                                    <p:set>
                                      <p:cBhvr>
                                        <p:cTn id="27" dur="1" fill="hold">
                                          <p:stCondLst>
                                            <p:cond delay="0"/>
                                          </p:stCondLst>
                                        </p:cTn>
                                        <p:tgtEl>
                                          <p:spTgt spid="135"/>
                                        </p:tgtEl>
                                        <p:attrNameLst>
                                          <p:attrName>style.visibility</p:attrName>
                                        </p:attrNameLst>
                                      </p:cBhvr>
                                      <p:to>
                                        <p:strVal val="visible"/>
                                      </p:to>
                                    </p:set>
                                    <p:animEffect transition="in" filter="circle(out)">
                                      <p:cBhvr>
                                        <p:cTn id="28" dur="1000"/>
                                        <p:tgtEl>
                                          <p:spTgt spid="135"/>
                                        </p:tgtEl>
                                      </p:cBhvr>
                                    </p:animEffect>
                                  </p:childTnLst>
                                </p:cTn>
                              </p:par>
                            </p:childTnLst>
                          </p:cTn>
                        </p:par>
                        <p:par>
                          <p:cTn id="29" fill="hold">
                            <p:stCondLst>
                              <p:cond delay="4000"/>
                            </p:stCondLst>
                            <p:childTnLst>
                              <p:par>
                                <p:cTn id="30" presetID="6" presetClass="entr" presetSubtype="32" fill="hold" nodeType="afterEffect">
                                  <p:stCondLst>
                                    <p:cond delay="0"/>
                                  </p:stCondLst>
                                  <p:childTnLst>
                                    <p:set>
                                      <p:cBhvr>
                                        <p:cTn id="31" dur="1" fill="hold">
                                          <p:stCondLst>
                                            <p:cond delay="0"/>
                                          </p:stCondLst>
                                        </p:cTn>
                                        <p:tgtEl>
                                          <p:spTgt spid="209"/>
                                        </p:tgtEl>
                                        <p:attrNameLst>
                                          <p:attrName>style.visibility</p:attrName>
                                        </p:attrNameLst>
                                      </p:cBhvr>
                                      <p:to>
                                        <p:strVal val="visible"/>
                                      </p:to>
                                    </p:set>
                                    <p:animEffect transition="in" filter="circle(out)">
                                      <p:cBhvr>
                                        <p:cTn id="32"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Notched Right 15">
            <a:extLst>
              <a:ext uri="{FF2B5EF4-FFF2-40B4-BE49-F238E27FC236}">
                <a16:creationId xmlns:a16="http://schemas.microsoft.com/office/drawing/2014/main" xmlns="" id="{CCA8AED9-C1C4-C248-B7DE-00C00CF224BD}"/>
              </a:ext>
            </a:extLst>
          </p:cNvPr>
          <p:cNvSpPr/>
          <p:nvPr/>
        </p:nvSpPr>
        <p:spPr bwMode="auto">
          <a:xfrm>
            <a:off x="8164032" y="2772898"/>
            <a:ext cx="593090" cy="278222"/>
          </a:xfrm>
          <a:prstGeom prst="notched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grpSp>
        <p:nvGrpSpPr>
          <p:cNvPr id="6" name="Group 5">
            <a:extLst>
              <a:ext uri="{FF2B5EF4-FFF2-40B4-BE49-F238E27FC236}">
                <a16:creationId xmlns:a16="http://schemas.microsoft.com/office/drawing/2014/main" xmlns="" id="{DEEEFD2A-764C-59F3-20AD-158C62198133}"/>
              </a:ext>
            </a:extLst>
          </p:cNvPr>
          <p:cNvGrpSpPr/>
          <p:nvPr/>
        </p:nvGrpSpPr>
        <p:grpSpPr>
          <a:xfrm>
            <a:off x="9227748" y="1538358"/>
            <a:ext cx="2340718" cy="4635159"/>
            <a:chOff x="9227748" y="1538358"/>
            <a:chExt cx="2340718" cy="4635159"/>
          </a:xfrm>
        </p:grpSpPr>
        <p:sp>
          <p:nvSpPr>
            <p:cNvPr id="17" name="Text Box 26">
              <a:extLst>
                <a:ext uri="{FF2B5EF4-FFF2-40B4-BE49-F238E27FC236}">
                  <a16:creationId xmlns:a16="http://schemas.microsoft.com/office/drawing/2014/main" xmlns="" id="{D91AF7BB-4358-E756-21ED-4DD640683564}"/>
                </a:ext>
              </a:extLst>
            </p:cNvPr>
            <p:cNvSpPr txBox="1">
              <a:spLocks noChangeArrowheads="1"/>
            </p:cNvSpPr>
            <p:nvPr/>
          </p:nvSpPr>
          <p:spPr bwMode="auto">
            <a:xfrm>
              <a:off x="9518485" y="1538358"/>
              <a:ext cx="1759244" cy="2505377"/>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r>
                <a:rPr lang="nl-NL" sz="2000" b="1" kern="1200">
                  <a:solidFill>
                    <a:srgbClr val="C00000"/>
                  </a:solidFill>
                  <a:effectLst/>
                  <a:latin typeface="Arial" panose="020B0604020202020204" pitchFamily="34" charset="0"/>
                  <a:ea typeface="SimSun" panose="02010600030101010101" pitchFamily="2" charset="-122"/>
                  <a:cs typeface="Times New Roman" panose="02020603050405020304" pitchFamily="18" charset="0"/>
                </a:rPr>
                <a:t>HIỆU QUẢ SỬ DỤNG SGK GDTC 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681ADF64-54E8-EA7B-E5ED-B5F105204BDD}"/>
                </a:ext>
              </a:extLst>
            </p:cNvPr>
            <p:cNvSpPr txBox="1"/>
            <p:nvPr/>
          </p:nvSpPr>
          <p:spPr>
            <a:xfrm>
              <a:off x="9227748" y="4419191"/>
              <a:ext cx="2340718" cy="1754326"/>
            </a:xfrm>
            <a:prstGeom prst="rect">
              <a:avLst/>
            </a:prstGeom>
            <a:noFill/>
          </p:spPr>
          <p:txBody>
            <a:bodyPr wrap="square">
              <a:spAutoFit/>
            </a:bodyPr>
            <a:lstStyle/>
            <a:p>
              <a:pPr algn="just"/>
              <a:r>
                <a:rPr lang="en-US">
                  <a:solidFill>
                    <a:srgbClr val="0000CC"/>
                  </a:solidFill>
                  <a:latin typeface="Arial (Body)"/>
                  <a:ea typeface="DengXian" panose="02010600030101010101" pitchFamily="2" charset="-122"/>
                </a:rPr>
                <a:t>- Lịch trình giảng dạy phù hợp; </a:t>
              </a:r>
            </a:p>
            <a:p>
              <a:pPr algn="just"/>
              <a:r>
                <a:rPr lang="en-US">
                  <a:solidFill>
                    <a:srgbClr val="0000CC"/>
                  </a:solidFill>
                  <a:latin typeface="Arial (Body)"/>
                  <a:ea typeface="DengXian" panose="02010600030101010101" pitchFamily="2" charset="-122"/>
                </a:rPr>
                <a:t>- Kế hoạch bài dạy (Giáo án) khoa học, phong phú, hấp dẫn</a:t>
              </a:r>
            </a:p>
            <a:p>
              <a:pPr algn="ctr"/>
              <a:r>
                <a:rPr lang="en-US" b="1">
                  <a:solidFill>
                    <a:srgbClr val="C00000"/>
                  </a:solidFill>
                  <a:latin typeface="Arial (Body)"/>
                </a:rPr>
                <a:t>(Kết quả)</a:t>
              </a:r>
            </a:p>
          </p:txBody>
        </p:sp>
      </p:grpSp>
      <p:grpSp>
        <p:nvGrpSpPr>
          <p:cNvPr id="30" name="Group 257">
            <a:extLst>
              <a:ext uri="{FF2B5EF4-FFF2-40B4-BE49-F238E27FC236}">
                <a16:creationId xmlns:a16="http://schemas.microsoft.com/office/drawing/2014/main" xmlns="" id="{0AD8FCFC-5E78-A36A-F655-9A519FB8589E}"/>
              </a:ext>
            </a:extLst>
          </p:cNvPr>
          <p:cNvGrpSpPr>
            <a:grpSpLocks/>
          </p:cNvGrpSpPr>
          <p:nvPr/>
        </p:nvGrpSpPr>
        <p:grpSpPr bwMode="auto">
          <a:xfrm>
            <a:off x="-24169" y="128766"/>
            <a:ext cx="1784350" cy="1352550"/>
            <a:chOff x="2073281" y="3152787"/>
            <a:chExt cx="1784350" cy="1352550"/>
          </a:xfrm>
        </p:grpSpPr>
        <p:grpSp>
          <p:nvGrpSpPr>
            <p:cNvPr id="31" name="Group 422">
              <a:extLst>
                <a:ext uri="{FF2B5EF4-FFF2-40B4-BE49-F238E27FC236}">
                  <a16:creationId xmlns:a16="http://schemas.microsoft.com/office/drawing/2014/main" xmlns="" id="{A9E2C1A3-2F4C-BBEF-7B5E-409B06BE40B0}"/>
                </a:ext>
              </a:extLst>
            </p:cNvPr>
            <p:cNvGrpSpPr>
              <a:grpSpLocks/>
            </p:cNvGrpSpPr>
            <p:nvPr/>
          </p:nvGrpSpPr>
          <p:grpSpPr bwMode="auto">
            <a:xfrm>
              <a:off x="2073281" y="3152787"/>
              <a:ext cx="1784350" cy="1352550"/>
              <a:chOff x="990" y="2158"/>
              <a:chExt cx="1358" cy="1030"/>
            </a:xfrm>
          </p:grpSpPr>
          <p:sp>
            <p:nvSpPr>
              <p:cNvPr id="33" name="Oval 423">
                <a:extLst>
                  <a:ext uri="{FF2B5EF4-FFF2-40B4-BE49-F238E27FC236}">
                    <a16:creationId xmlns:a16="http://schemas.microsoft.com/office/drawing/2014/main" xmlns="" id="{4F62FB25-654E-64E2-285E-3B0DE6C9758C}"/>
                  </a:ext>
                </a:extLst>
              </p:cNvPr>
              <p:cNvSpPr>
                <a:spLocks noChangeArrowheads="1"/>
              </p:cNvSpPr>
              <p:nvPr/>
            </p:nvSpPr>
            <p:spPr bwMode="gray">
              <a:xfrm>
                <a:off x="1107" y="2158"/>
                <a:ext cx="1022" cy="1030"/>
              </a:xfrm>
              <a:prstGeom prst="ellipse">
                <a:avLst/>
              </a:prstGeom>
              <a:gradFill rotWithShape="1">
                <a:gsLst>
                  <a:gs pos="0">
                    <a:schemeClr val="folHlink">
                      <a:gamma/>
                      <a:shade val="60392"/>
                      <a:invGamma/>
                    </a:schemeClr>
                  </a:gs>
                  <a:gs pos="50000">
                    <a:schemeClr val="folHlink"/>
                  </a:gs>
                  <a:gs pos="100000">
                    <a:schemeClr val="folHlink">
                      <a:gamma/>
                      <a:shade val="60392"/>
                      <a:invGamma/>
                    </a:schemeClr>
                  </a:gs>
                </a:gsLst>
                <a:lin ang="2700000" scaled="1"/>
              </a:gradFill>
              <a:ln w="57150">
                <a:solidFill>
                  <a:srgbClr val="EAEAEA"/>
                </a:solidFill>
                <a:round/>
                <a:headEnd/>
                <a:tailEnd/>
              </a:ln>
              <a:effectLst/>
            </p:spPr>
            <p:txBody>
              <a:bodyPr wrap="none" anchor="ctr"/>
              <a:lstStyle/>
              <a:p>
                <a:pPr>
                  <a:defRPr/>
                </a:pPr>
                <a:endParaRPr lang="en-US">
                  <a:latin typeface="Arial" charset="0"/>
                  <a:cs typeface="+mn-cs"/>
                </a:endParaRPr>
              </a:p>
            </p:txBody>
          </p:sp>
          <p:grpSp>
            <p:nvGrpSpPr>
              <p:cNvPr id="34" name="Group 424">
                <a:extLst>
                  <a:ext uri="{FF2B5EF4-FFF2-40B4-BE49-F238E27FC236}">
                    <a16:creationId xmlns:a16="http://schemas.microsoft.com/office/drawing/2014/main" xmlns="" id="{2D00D469-BE01-040F-EEC8-89A9B0904886}"/>
                  </a:ext>
                </a:extLst>
              </p:cNvPr>
              <p:cNvGrpSpPr>
                <a:grpSpLocks/>
              </p:cNvGrpSpPr>
              <p:nvPr/>
            </p:nvGrpSpPr>
            <p:grpSpPr bwMode="auto">
              <a:xfrm rot="10082854">
                <a:off x="994" y="2901"/>
                <a:ext cx="929" cy="228"/>
                <a:chOff x="2591" y="1040"/>
                <a:chExt cx="958" cy="234"/>
              </a:xfrm>
            </p:grpSpPr>
            <p:grpSp>
              <p:nvGrpSpPr>
                <p:cNvPr id="82" name="Group 425">
                  <a:extLst>
                    <a:ext uri="{FF2B5EF4-FFF2-40B4-BE49-F238E27FC236}">
                      <a16:creationId xmlns:a16="http://schemas.microsoft.com/office/drawing/2014/main" xmlns="" id="{EEB4D680-458F-0092-0549-9457CADE7E26}"/>
                    </a:ext>
                  </a:extLst>
                </p:cNvPr>
                <p:cNvGrpSpPr>
                  <a:grpSpLocks/>
                </p:cNvGrpSpPr>
                <p:nvPr/>
              </p:nvGrpSpPr>
              <p:grpSpPr bwMode="auto">
                <a:xfrm rot="-9970459" flipH="1" flipV="1">
                  <a:off x="2591" y="1040"/>
                  <a:ext cx="958" cy="234"/>
                  <a:chOff x="2528" y="1060"/>
                  <a:chExt cx="894" cy="236"/>
                </a:xfrm>
              </p:grpSpPr>
              <p:grpSp>
                <p:nvGrpSpPr>
                  <p:cNvPr id="94" name="Group 426">
                    <a:extLst>
                      <a:ext uri="{FF2B5EF4-FFF2-40B4-BE49-F238E27FC236}">
                        <a16:creationId xmlns:a16="http://schemas.microsoft.com/office/drawing/2014/main" xmlns="" id="{61C8DEFC-B2E5-2B44-762D-8740EC18A65E}"/>
                      </a:ext>
                    </a:extLst>
                  </p:cNvPr>
                  <p:cNvGrpSpPr>
                    <a:grpSpLocks/>
                  </p:cNvGrpSpPr>
                  <p:nvPr/>
                </p:nvGrpSpPr>
                <p:grpSpPr bwMode="auto">
                  <a:xfrm>
                    <a:off x="2528" y="1060"/>
                    <a:ext cx="742" cy="186"/>
                    <a:chOff x="1565" y="2568"/>
                    <a:chExt cx="1118" cy="279"/>
                  </a:xfrm>
                </p:grpSpPr>
                <p:sp>
                  <p:nvSpPr>
                    <p:cNvPr id="100" name="AutoShape 427">
                      <a:extLst>
                        <a:ext uri="{FF2B5EF4-FFF2-40B4-BE49-F238E27FC236}">
                          <a16:creationId xmlns:a16="http://schemas.microsoft.com/office/drawing/2014/main" xmlns="" id="{FA415386-C20E-8023-2E62-9EFC72465E76}"/>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01" name="AutoShape 428">
                      <a:extLst>
                        <a:ext uri="{FF2B5EF4-FFF2-40B4-BE49-F238E27FC236}">
                          <a16:creationId xmlns:a16="http://schemas.microsoft.com/office/drawing/2014/main" xmlns="" id="{571C45CD-0E7B-CE05-2899-A4E88E957E89}"/>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02" name="AutoShape 429">
                      <a:extLst>
                        <a:ext uri="{FF2B5EF4-FFF2-40B4-BE49-F238E27FC236}">
                          <a16:creationId xmlns:a16="http://schemas.microsoft.com/office/drawing/2014/main" xmlns="" id="{E93B0FCE-8FE8-8B87-22BA-FD2C8B492A0F}"/>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03" name="AutoShape 430">
                      <a:extLst>
                        <a:ext uri="{FF2B5EF4-FFF2-40B4-BE49-F238E27FC236}">
                          <a16:creationId xmlns:a16="http://schemas.microsoft.com/office/drawing/2014/main" xmlns="" id="{01624254-616C-E7CD-F784-A94701A33388}"/>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95" name="Group 431">
                    <a:extLst>
                      <a:ext uri="{FF2B5EF4-FFF2-40B4-BE49-F238E27FC236}">
                        <a16:creationId xmlns:a16="http://schemas.microsoft.com/office/drawing/2014/main" xmlns="" id="{A8E50C93-0287-5E1A-8AA3-98BBA0147A5E}"/>
                      </a:ext>
                    </a:extLst>
                  </p:cNvPr>
                  <p:cNvGrpSpPr>
                    <a:grpSpLocks/>
                  </p:cNvGrpSpPr>
                  <p:nvPr/>
                </p:nvGrpSpPr>
                <p:grpSpPr bwMode="auto">
                  <a:xfrm rot="1353540">
                    <a:off x="2680" y="1110"/>
                    <a:ext cx="742" cy="186"/>
                    <a:chOff x="1565" y="2568"/>
                    <a:chExt cx="1118" cy="279"/>
                  </a:xfrm>
                </p:grpSpPr>
                <p:sp>
                  <p:nvSpPr>
                    <p:cNvPr id="96" name="AutoShape 432">
                      <a:extLst>
                        <a:ext uri="{FF2B5EF4-FFF2-40B4-BE49-F238E27FC236}">
                          <a16:creationId xmlns:a16="http://schemas.microsoft.com/office/drawing/2014/main" xmlns="" id="{3E39D8FC-1626-D8B8-8074-C6C302D54B5A}"/>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7" name="AutoShape 433">
                      <a:extLst>
                        <a:ext uri="{FF2B5EF4-FFF2-40B4-BE49-F238E27FC236}">
                          <a16:creationId xmlns:a16="http://schemas.microsoft.com/office/drawing/2014/main" xmlns="" id="{2F6DCDE9-76DD-85D7-E431-7E03C7448946}"/>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8" name="AutoShape 434">
                      <a:extLst>
                        <a:ext uri="{FF2B5EF4-FFF2-40B4-BE49-F238E27FC236}">
                          <a16:creationId xmlns:a16="http://schemas.microsoft.com/office/drawing/2014/main" xmlns="" id="{EA74CDBC-B796-9875-EBEF-CAB7D425DA8F}"/>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9" name="AutoShape 435">
                      <a:extLst>
                        <a:ext uri="{FF2B5EF4-FFF2-40B4-BE49-F238E27FC236}">
                          <a16:creationId xmlns:a16="http://schemas.microsoft.com/office/drawing/2014/main" xmlns="" id="{7D42A6B8-7006-4D3E-6F4A-D19DD1BBC575}"/>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83" name="Group 436">
                  <a:extLst>
                    <a:ext uri="{FF2B5EF4-FFF2-40B4-BE49-F238E27FC236}">
                      <a16:creationId xmlns:a16="http://schemas.microsoft.com/office/drawing/2014/main" xmlns="" id="{D55F9D10-42D8-5850-83FB-8127BFC94A4E}"/>
                    </a:ext>
                  </a:extLst>
                </p:cNvPr>
                <p:cNvGrpSpPr>
                  <a:grpSpLocks/>
                </p:cNvGrpSpPr>
                <p:nvPr/>
              </p:nvGrpSpPr>
              <p:grpSpPr bwMode="auto">
                <a:xfrm rot="-9970459" flipH="1" flipV="1">
                  <a:off x="2679" y="1065"/>
                  <a:ext cx="784" cy="191"/>
                  <a:chOff x="2528" y="1060"/>
                  <a:chExt cx="894" cy="236"/>
                </a:xfrm>
              </p:grpSpPr>
              <p:grpSp>
                <p:nvGrpSpPr>
                  <p:cNvPr id="84" name="Group 437">
                    <a:extLst>
                      <a:ext uri="{FF2B5EF4-FFF2-40B4-BE49-F238E27FC236}">
                        <a16:creationId xmlns:a16="http://schemas.microsoft.com/office/drawing/2014/main" xmlns="" id="{E4CA9BBE-B3B0-D9DA-B050-88965A160997}"/>
                      </a:ext>
                    </a:extLst>
                  </p:cNvPr>
                  <p:cNvGrpSpPr>
                    <a:grpSpLocks/>
                  </p:cNvGrpSpPr>
                  <p:nvPr/>
                </p:nvGrpSpPr>
                <p:grpSpPr bwMode="auto">
                  <a:xfrm>
                    <a:off x="2528" y="1060"/>
                    <a:ext cx="742" cy="186"/>
                    <a:chOff x="1565" y="2568"/>
                    <a:chExt cx="1118" cy="279"/>
                  </a:xfrm>
                </p:grpSpPr>
                <p:sp>
                  <p:nvSpPr>
                    <p:cNvPr id="90" name="AutoShape 438">
                      <a:extLst>
                        <a:ext uri="{FF2B5EF4-FFF2-40B4-BE49-F238E27FC236}">
                          <a16:creationId xmlns:a16="http://schemas.microsoft.com/office/drawing/2014/main" xmlns="" id="{A0CAF047-CA69-4B0B-2FC7-E79C2D62EE19}"/>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1" name="AutoShape 439">
                      <a:extLst>
                        <a:ext uri="{FF2B5EF4-FFF2-40B4-BE49-F238E27FC236}">
                          <a16:creationId xmlns:a16="http://schemas.microsoft.com/office/drawing/2014/main" xmlns="" id="{A18CD61F-EB82-EC2D-436C-61ED07FA7F5B}"/>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2" name="AutoShape 440">
                      <a:extLst>
                        <a:ext uri="{FF2B5EF4-FFF2-40B4-BE49-F238E27FC236}">
                          <a16:creationId xmlns:a16="http://schemas.microsoft.com/office/drawing/2014/main" xmlns="" id="{497D2A12-AE08-3939-383B-0168A27CF5C4}"/>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3" name="AutoShape 441">
                      <a:extLst>
                        <a:ext uri="{FF2B5EF4-FFF2-40B4-BE49-F238E27FC236}">
                          <a16:creationId xmlns:a16="http://schemas.microsoft.com/office/drawing/2014/main" xmlns="" id="{062D1F2F-550B-F8EF-B1B2-801F27E81680}"/>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85" name="Group 442">
                    <a:extLst>
                      <a:ext uri="{FF2B5EF4-FFF2-40B4-BE49-F238E27FC236}">
                        <a16:creationId xmlns:a16="http://schemas.microsoft.com/office/drawing/2014/main" xmlns="" id="{B1EE88FF-3178-2AA6-D7BD-E95DBC7A0D16}"/>
                      </a:ext>
                    </a:extLst>
                  </p:cNvPr>
                  <p:cNvGrpSpPr>
                    <a:grpSpLocks/>
                  </p:cNvGrpSpPr>
                  <p:nvPr/>
                </p:nvGrpSpPr>
                <p:grpSpPr bwMode="auto">
                  <a:xfrm rot="1353540">
                    <a:off x="2680" y="1110"/>
                    <a:ext cx="742" cy="186"/>
                    <a:chOff x="1565" y="2568"/>
                    <a:chExt cx="1118" cy="279"/>
                  </a:xfrm>
                </p:grpSpPr>
                <p:sp>
                  <p:nvSpPr>
                    <p:cNvPr id="86" name="AutoShape 443">
                      <a:extLst>
                        <a:ext uri="{FF2B5EF4-FFF2-40B4-BE49-F238E27FC236}">
                          <a16:creationId xmlns:a16="http://schemas.microsoft.com/office/drawing/2014/main" xmlns="" id="{D4AA4908-53D3-CED6-EC4D-D6BA2EA450E5}"/>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7" name="AutoShape 444">
                      <a:extLst>
                        <a:ext uri="{FF2B5EF4-FFF2-40B4-BE49-F238E27FC236}">
                          <a16:creationId xmlns:a16="http://schemas.microsoft.com/office/drawing/2014/main" xmlns="" id="{91470E31-68F3-ADB1-1330-A7FC3BF9CA85}"/>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8" name="AutoShape 445">
                      <a:extLst>
                        <a:ext uri="{FF2B5EF4-FFF2-40B4-BE49-F238E27FC236}">
                          <a16:creationId xmlns:a16="http://schemas.microsoft.com/office/drawing/2014/main" xmlns="" id="{C2CA11BF-8B85-0254-5EA4-C0ED813DBFD4}"/>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9" name="AutoShape 446">
                      <a:extLst>
                        <a:ext uri="{FF2B5EF4-FFF2-40B4-BE49-F238E27FC236}">
                          <a16:creationId xmlns:a16="http://schemas.microsoft.com/office/drawing/2014/main" xmlns="" id="{A101A7A0-DDE9-EF0A-F200-BF45C74F0220}"/>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35" name="Group 447">
                <a:extLst>
                  <a:ext uri="{FF2B5EF4-FFF2-40B4-BE49-F238E27FC236}">
                    <a16:creationId xmlns:a16="http://schemas.microsoft.com/office/drawing/2014/main" xmlns="" id="{815F5805-E5E6-58F7-A97A-770819E8D4DE}"/>
                  </a:ext>
                </a:extLst>
              </p:cNvPr>
              <p:cNvGrpSpPr>
                <a:grpSpLocks/>
              </p:cNvGrpSpPr>
              <p:nvPr/>
            </p:nvGrpSpPr>
            <p:grpSpPr bwMode="auto">
              <a:xfrm rot="-232145">
                <a:off x="1381" y="2240"/>
                <a:ext cx="957" cy="249"/>
                <a:chOff x="1815" y="2461"/>
                <a:chExt cx="988" cy="258"/>
              </a:xfrm>
            </p:grpSpPr>
            <p:grpSp>
              <p:nvGrpSpPr>
                <p:cNvPr id="36" name="Group 448">
                  <a:extLst>
                    <a:ext uri="{FF2B5EF4-FFF2-40B4-BE49-F238E27FC236}">
                      <a16:creationId xmlns:a16="http://schemas.microsoft.com/office/drawing/2014/main" xmlns="" id="{0ED06EF3-815E-4101-4D41-1AA991C20632}"/>
                    </a:ext>
                  </a:extLst>
                </p:cNvPr>
                <p:cNvGrpSpPr>
                  <a:grpSpLocks/>
                </p:cNvGrpSpPr>
                <p:nvPr/>
              </p:nvGrpSpPr>
              <p:grpSpPr bwMode="auto">
                <a:xfrm rot="513316">
                  <a:off x="1815" y="2461"/>
                  <a:ext cx="958" cy="234"/>
                  <a:chOff x="2591" y="1040"/>
                  <a:chExt cx="958" cy="234"/>
                </a:xfrm>
              </p:grpSpPr>
              <p:grpSp>
                <p:nvGrpSpPr>
                  <p:cNvPr id="60" name="Group 449">
                    <a:extLst>
                      <a:ext uri="{FF2B5EF4-FFF2-40B4-BE49-F238E27FC236}">
                        <a16:creationId xmlns:a16="http://schemas.microsoft.com/office/drawing/2014/main" xmlns="" id="{8469F797-983D-FF75-4FF2-47429817C63B}"/>
                      </a:ext>
                    </a:extLst>
                  </p:cNvPr>
                  <p:cNvGrpSpPr>
                    <a:grpSpLocks/>
                  </p:cNvGrpSpPr>
                  <p:nvPr/>
                </p:nvGrpSpPr>
                <p:grpSpPr bwMode="auto">
                  <a:xfrm rot="-9970459" flipH="1" flipV="1">
                    <a:off x="2591" y="1040"/>
                    <a:ext cx="958" cy="234"/>
                    <a:chOff x="2528" y="1060"/>
                    <a:chExt cx="894" cy="236"/>
                  </a:xfrm>
                </p:grpSpPr>
                <p:grpSp>
                  <p:nvGrpSpPr>
                    <p:cNvPr id="72" name="Group 450">
                      <a:extLst>
                        <a:ext uri="{FF2B5EF4-FFF2-40B4-BE49-F238E27FC236}">
                          <a16:creationId xmlns:a16="http://schemas.microsoft.com/office/drawing/2014/main" xmlns="" id="{4402F89A-5008-4105-6D57-DE112BCEF3EB}"/>
                        </a:ext>
                      </a:extLst>
                    </p:cNvPr>
                    <p:cNvGrpSpPr>
                      <a:grpSpLocks/>
                    </p:cNvGrpSpPr>
                    <p:nvPr/>
                  </p:nvGrpSpPr>
                  <p:grpSpPr bwMode="auto">
                    <a:xfrm>
                      <a:off x="2528" y="1060"/>
                      <a:ext cx="742" cy="186"/>
                      <a:chOff x="1565" y="2568"/>
                      <a:chExt cx="1118" cy="279"/>
                    </a:xfrm>
                  </p:grpSpPr>
                  <p:sp>
                    <p:nvSpPr>
                      <p:cNvPr id="78" name="AutoShape 451">
                        <a:extLst>
                          <a:ext uri="{FF2B5EF4-FFF2-40B4-BE49-F238E27FC236}">
                            <a16:creationId xmlns:a16="http://schemas.microsoft.com/office/drawing/2014/main" xmlns="" id="{202988AA-2ABD-3D09-392E-BD42D3BCA093}"/>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9" name="AutoShape 452">
                        <a:extLst>
                          <a:ext uri="{FF2B5EF4-FFF2-40B4-BE49-F238E27FC236}">
                            <a16:creationId xmlns:a16="http://schemas.microsoft.com/office/drawing/2014/main" xmlns="" id="{1B4BB283-2D79-8AFA-DEA6-8838A9215D38}"/>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0" name="AutoShape 453">
                        <a:extLst>
                          <a:ext uri="{FF2B5EF4-FFF2-40B4-BE49-F238E27FC236}">
                            <a16:creationId xmlns:a16="http://schemas.microsoft.com/office/drawing/2014/main" xmlns="" id="{79D18923-114B-284B-2B32-81A42BA28222}"/>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1" name="AutoShape 454">
                        <a:extLst>
                          <a:ext uri="{FF2B5EF4-FFF2-40B4-BE49-F238E27FC236}">
                            <a16:creationId xmlns:a16="http://schemas.microsoft.com/office/drawing/2014/main" xmlns="" id="{53C610A4-F376-0FAE-B4D8-E0EB6D0DFB93}"/>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73" name="Group 455">
                      <a:extLst>
                        <a:ext uri="{FF2B5EF4-FFF2-40B4-BE49-F238E27FC236}">
                          <a16:creationId xmlns:a16="http://schemas.microsoft.com/office/drawing/2014/main" xmlns="" id="{788E8B69-612C-1170-D2F1-6796AA842C17}"/>
                        </a:ext>
                      </a:extLst>
                    </p:cNvPr>
                    <p:cNvGrpSpPr>
                      <a:grpSpLocks/>
                    </p:cNvGrpSpPr>
                    <p:nvPr/>
                  </p:nvGrpSpPr>
                  <p:grpSpPr bwMode="auto">
                    <a:xfrm rot="1353540">
                      <a:off x="2680" y="1110"/>
                      <a:ext cx="742" cy="186"/>
                      <a:chOff x="1565" y="2568"/>
                      <a:chExt cx="1118" cy="279"/>
                    </a:xfrm>
                  </p:grpSpPr>
                  <p:sp>
                    <p:nvSpPr>
                      <p:cNvPr id="74" name="AutoShape 456">
                        <a:extLst>
                          <a:ext uri="{FF2B5EF4-FFF2-40B4-BE49-F238E27FC236}">
                            <a16:creationId xmlns:a16="http://schemas.microsoft.com/office/drawing/2014/main" xmlns="" id="{F2C4CF26-CCFE-65C8-FB94-884A0D21FFA9}"/>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5" name="AutoShape 457">
                        <a:extLst>
                          <a:ext uri="{FF2B5EF4-FFF2-40B4-BE49-F238E27FC236}">
                            <a16:creationId xmlns:a16="http://schemas.microsoft.com/office/drawing/2014/main" xmlns="" id="{A66AEFA1-FB3B-B65F-7A33-CA24CB6DD82D}"/>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6" name="AutoShape 458">
                        <a:extLst>
                          <a:ext uri="{FF2B5EF4-FFF2-40B4-BE49-F238E27FC236}">
                            <a16:creationId xmlns:a16="http://schemas.microsoft.com/office/drawing/2014/main" xmlns="" id="{F3633682-457E-5BB0-2FBC-FD67F40A61F1}"/>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7" name="AutoShape 459">
                        <a:extLst>
                          <a:ext uri="{FF2B5EF4-FFF2-40B4-BE49-F238E27FC236}">
                            <a16:creationId xmlns:a16="http://schemas.microsoft.com/office/drawing/2014/main" xmlns="" id="{BFB87FDC-6C38-D0D0-3E77-77C2CB40B336}"/>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61" name="Group 460">
                    <a:extLst>
                      <a:ext uri="{FF2B5EF4-FFF2-40B4-BE49-F238E27FC236}">
                        <a16:creationId xmlns:a16="http://schemas.microsoft.com/office/drawing/2014/main" xmlns="" id="{F8C2671E-FC5D-138B-0B05-3AB01CBEF545}"/>
                      </a:ext>
                    </a:extLst>
                  </p:cNvPr>
                  <p:cNvGrpSpPr>
                    <a:grpSpLocks/>
                  </p:cNvGrpSpPr>
                  <p:nvPr/>
                </p:nvGrpSpPr>
                <p:grpSpPr bwMode="auto">
                  <a:xfrm rot="-9970459" flipH="1" flipV="1">
                    <a:off x="2679" y="1065"/>
                    <a:ext cx="784" cy="191"/>
                    <a:chOff x="2528" y="1060"/>
                    <a:chExt cx="894" cy="236"/>
                  </a:xfrm>
                </p:grpSpPr>
                <p:grpSp>
                  <p:nvGrpSpPr>
                    <p:cNvPr id="62" name="Group 461">
                      <a:extLst>
                        <a:ext uri="{FF2B5EF4-FFF2-40B4-BE49-F238E27FC236}">
                          <a16:creationId xmlns:a16="http://schemas.microsoft.com/office/drawing/2014/main" xmlns="" id="{BF168F21-710A-0472-529F-710BA5198B8A}"/>
                        </a:ext>
                      </a:extLst>
                    </p:cNvPr>
                    <p:cNvGrpSpPr>
                      <a:grpSpLocks/>
                    </p:cNvGrpSpPr>
                    <p:nvPr/>
                  </p:nvGrpSpPr>
                  <p:grpSpPr bwMode="auto">
                    <a:xfrm>
                      <a:off x="2528" y="1060"/>
                      <a:ext cx="742" cy="186"/>
                      <a:chOff x="1565" y="2568"/>
                      <a:chExt cx="1118" cy="279"/>
                    </a:xfrm>
                  </p:grpSpPr>
                  <p:sp>
                    <p:nvSpPr>
                      <p:cNvPr id="68" name="AutoShape 462">
                        <a:extLst>
                          <a:ext uri="{FF2B5EF4-FFF2-40B4-BE49-F238E27FC236}">
                            <a16:creationId xmlns:a16="http://schemas.microsoft.com/office/drawing/2014/main" xmlns="" id="{C0888200-3BB4-DB23-EAEA-A8ECA369BF4E}"/>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69" name="AutoShape 463">
                        <a:extLst>
                          <a:ext uri="{FF2B5EF4-FFF2-40B4-BE49-F238E27FC236}">
                            <a16:creationId xmlns:a16="http://schemas.microsoft.com/office/drawing/2014/main" xmlns="" id="{F736CFB2-FCFA-B79D-BF57-5668BBD53830}"/>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0" name="AutoShape 464">
                        <a:extLst>
                          <a:ext uri="{FF2B5EF4-FFF2-40B4-BE49-F238E27FC236}">
                            <a16:creationId xmlns:a16="http://schemas.microsoft.com/office/drawing/2014/main" xmlns="" id="{D35CBB98-F2A6-728C-FA02-3CD9BB7B7980}"/>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1" name="AutoShape 465">
                        <a:extLst>
                          <a:ext uri="{FF2B5EF4-FFF2-40B4-BE49-F238E27FC236}">
                            <a16:creationId xmlns:a16="http://schemas.microsoft.com/office/drawing/2014/main" xmlns="" id="{89EEA316-DC75-C46C-C964-DDAF8619323C}"/>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63" name="Group 466">
                      <a:extLst>
                        <a:ext uri="{FF2B5EF4-FFF2-40B4-BE49-F238E27FC236}">
                          <a16:creationId xmlns:a16="http://schemas.microsoft.com/office/drawing/2014/main" xmlns="" id="{239ECF8B-573E-508E-9B45-FB38F668FE24}"/>
                        </a:ext>
                      </a:extLst>
                    </p:cNvPr>
                    <p:cNvGrpSpPr>
                      <a:grpSpLocks/>
                    </p:cNvGrpSpPr>
                    <p:nvPr/>
                  </p:nvGrpSpPr>
                  <p:grpSpPr bwMode="auto">
                    <a:xfrm rot="1353540">
                      <a:off x="2680" y="1110"/>
                      <a:ext cx="742" cy="186"/>
                      <a:chOff x="1565" y="2568"/>
                      <a:chExt cx="1118" cy="279"/>
                    </a:xfrm>
                  </p:grpSpPr>
                  <p:sp>
                    <p:nvSpPr>
                      <p:cNvPr id="64" name="AutoShape 467">
                        <a:extLst>
                          <a:ext uri="{FF2B5EF4-FFF2-40B4-BE49-F238E27FC236}">
                            <a16:creationId xmlns:a16="http://schemas.microsoft.com/office/drawing/2014/main" xmlns="" id="{E1B6CA24-D0FA-2DBD-6677-A8EFBADD955C}"/>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65" name="AutoShape 468">
                        <a:extLst>
                          <a:ext uri="{FF2B5EF4-FFF2-40B4-BE49-F238E27FC236}">
                            <a16:creationId xmlns:a16="http://schemas.microsoft.com/office/drawing/2014/main" xmlns="" id="{865F96A3-9246-6EAE-3558-B5228AA99FA7}"/>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66" name="AutoShape 469">
                        <a:extLst>
                          <a:ext uri="{FF2B5EF4-FFF2-40B4-BE49-F238E27FC236}">
                            <a16:creationId xmlns:a16="http://schemas.microsoft.com/office/drawing/2014/main" xmlns="" id="{6DB4E9B3-7092-EE1B-AE53-FC7741FEFDED}"/>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67" name="AutoShape 470">
                        <a:extLst>
                          <a:ext uri="{FF2B5EF4-FFF2-40B4-BE49-F238E27FC236}">
                            <a16:creationId xmlns:a16="http://schemas.microsoft.com/office/drawing/2014/main" xmlns="" id="{538130AA-BE0C-2709-E855-8908CFF9BAA8}"/>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37" name="Group 471">
                  <a:extLst>
                    <a:ext uri="{FF2B5EF4-FFF2-40B4-BE49-F238E27FC236}">
                      <a16:creationId xmlns:a16="http://schemas.microsoft.com/office/drawing/2014/main" xmlns="" id="{FC344EF8-993C-529B-3A0C-F97EFA591542}"/>
                    </a:ext>
                  </a:extLst>
                </p:cNvPr>
                <p:cNvGrpSpPr>
                  <a:grpSpLocks/>
                </p:cNvGrpSpPr>
                <p:nvPr/>
              </p:nvGrpSpPr>
              <p:grpSpPr bwMode="auto">
                <a:xfrm rot="513316">
                  <a:off x="1845" y="2485"/>
                  <a:ext cx="958" cy="234"/>
                  <a:chOff x="2591" y="1040"/>
                  <a:chExt cx="958" cy="234"/>
                </a:xfrm>
              </p:grpSpPr>
              <p:grpSp>
                <p:nvGrpSpPr>
                  <p:cNvPr id="38" name="Group 472">
                    <a:extLst>
                      <a:ext uri="{FF2B5EF4-FFF2-40B4-BE49-F238E27FC236}">
                        <a16:creationId xmlns:a16="http://schemas.microsoft.com/office/drawing/2014/main" xmlns="" id="{900A20D8-9D81-63A9-2DA4-3E5F9EB5B93B}"/>
                      </a:ext>
                    </a:extLst>
                  </p:cNvPr>
                  <p:cNvGrpSpPr>
                    <a:grpSpLocks/>
                  </p:cNvGrpSpPr>
                  <p:nvPr/>
                </p:nvGrpSpPr>
                <p:grpSpPr bwMode="auto">
                  <a:xfrm rot="-9970459" flipH="1" flipV="1">
                    <a:off x="2591" y="1040"/>
                    <a:ext cx="958" cy="234"/>
                    <a:chOff x="2528" y="1060"/>
                    <a:chExt cx="894" cy="236"/>
                  </a:xfrm>
                </p:grpSpPr>
                <p:grpSp>
                  <p:nvGrpSpPr>
                    <p:cNvPr id="50" name="Group 473">
                      <a:extLst>
                        <a:ext uri="{FF2B5EF4-FFF2-40B4-BE49-F238E27FC236}">
                          <a16:creationId xmlns:a16="http://schemas.microsoft.com/office/drawing/2014/main" xmlns="" id="{499DE230-0006-7823-084E-FC597F21FA0B}"/>
                        </a:ext>
                      </a:extLst>
                    </p:cNvPr>
                    <p:cNvGrpSpPr>
                      <a:grpSpLocks/>
                    </p:cNvGrpSpPr>
                    <p:nvPr/>
                  </p:nvGrpSpPr>
                  <p:grpSpPr bwMode="auto">
                    <a:xfrm>
                      <a:off x="2528" y="1060"/>
                      <a:ext cx="742" cy="186"/>
                      <a:chOff x="1565" y="2568"/>
                      <a:chExt cx="1118" cy="279"/>
                    </a:xfrm>
                  </p:grpSpPr>
                  <p:sp>
                    <p:nvSpPr>
                      <p:cNvPr id="56" name="AutoShape 474">
                        <a:extLst>
                          <a:ext uri="{FF2B5EF4-FFF2-40B4-BE49-F238E27FC236}">
                            <a16:creationId xmlns:a16="http://schemas.microsoft.com/office/drawing/2014/main" xmlns="" id="{84C1A69B-AA23-DFF4-47F6-47DC5FD6B5E1}"/>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7" name="AutoShape 475">
                        <a:extLst>
                          <a:ext uri="{FF2B5EF4-FFF2-40B4-BE49-F238E27FC236}">
                            <a16:creationId xmlns:a16="http://schemas.microsoft.com/office/drawing/2014/main" xmlns="" id="{0402299F-D957-28DC-8F2A-F6708B8F7B43}"/>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8" name="AutoShape 476">
                        <a:extLst>
                          <a:ext uri="{FF2B5EF4-FFF2-40B4-BE49-F238E27FC236}">
                            <a16:creationId xmlns:a16="http://schemas.microsoft.com/office/drawing/2014/main" xmlns="" id="{D0C8798A-732D-EDBF-5C22-3F1DBBB32274}"/>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9" name="AutoShape 477">
                        <a:extLst>
                          <a:ext uri="{FF2B5EF4-FFF2-40B4-BE49-F238E27FC236}">
                            <a16:creationId xmlns:a16="http://schemas.microsoft.com/office/drawing/2014/main" xmlns="" id="{6379FD23-4CC7-576B-5784-D5767E060FAE}"/>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51" name="Group 478">
                      <a:extLst>
                        <a:ext uri="{FF2B5EF4-FFF2-40B4-BE49-F238E27FC236}">
                          <a16:creationId xmlns:a16="http://schemas.microsoft.com/office/drawing/2014/main" xmlns="" id="{75DA4ED9-C1DE-6496-B238-FC6D77739934}"/>
                        </a:ext>
                      </a:extLst>
                    </p:cNvPr>
                    <p:cNvGrpSpPr>
                      <a:grpSpLocks/>
                    </p:cNvGrpSpPr>
                    <p:nvPr/>
                  </p:nvGrpSpPr>
                  <p:grpSpPr bwMode="auto">
                    <a:xfrm rot="1353540">
                      <a:off x="2680" y="1110"/>
                      <a:ext cx="742" cy="186"/>
                      <a:chOff x="1565" y="2568"/>
                      <a:chExt cx="1118" cy="279"/>
                    </a:xfrm>
                  </p:grpSpPr>
                  <p:sp>
                    <p:nvSpPr>
                      <p:cNvPr id="52" name="AutoShape 479">
                        <a:extLst>
                          <a:ext uri="{FF2B5EF4-FFF2-40B4-BE49-F238E27FC236}">
                            <a16:creationId xmlns:a16="http://schemas.microsoft.com/office/drawing/2014/main" xmlns="" id="{3B8CEAAD-0A67-4F7A-A4A5-98828F88FFD5}"/>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3" name="AutoShape 480">
                        <a:extLst>
                          <a:ext uri="{FF2B5EF4-FFF2-40B4-BE49-F238E27FC236}">
                            <a16:creationId xmlns:a16="http://schemas.microsoft.com/office/drawing/2014/main" xmlns="" id="{976C22A1-1A91-0247-E197-FFF95123CAE7}"/>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4" name="AutoShape 481">
                        <a:extLst>
                          <a:ext uri="{FF2B5EF4-FFF2-40B4-BE49-F238E27FC236}">
                            <a16:creationId xmlns:a16="http://schemas.microsoft.com/office/drawing/2014/main" xmlns="" id="{BD9E641B-79E6-A282-D799-CBE6D1EA65DA}"/>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5" name="AutoShape 482">
                        <a:extLst>
                          <a:ext uri="{FF2B5EF4-FFF2-40B4-BE49-F238E27FC236}">
                            <a16:creationId xmlns:a16="http://schemas.microsoft.com/office/drawing/2014/main" xmlns="" id="{F5C10569-3AA1-9E69-7F5D-219F4AA47E4B}"/>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39" name="Group 483">
                    <a:extLst>
                      <a:ext uri="{FF2B5EF4-FFF2-40B4-BE49-F238E27FC236}">
                        <a16:creationId xmlns:a16="http://schemas.microsoft.com/office/drawing/2014/main" xmlns="" id="{41A7C8A5-A9FB-21E1-3FA6-AE367BE4D2EB}"/>
                      </a:ext>
                    </a:extLst>
                  </p:cNvPr>
                  <p:cNvGrpSpPr>
                    <a:grpSpLocks/>
                  </p:cNvGrpSpPr>
                  <p:nvPr/>
                </p:nvGrpSpPr>
                <p:grpSpPr bwMode="auto">
                  <a:xfrm rot="-9970459" flipH="1" flipV="1">
                    <a:off x="2679" y="1065"/>
                    <a:ext cx="784" cy="191"/>
                    <a:chOff x="2528" y="1060"/>
                    <a:chExt cx="894" cy="236"/>
                  </a:xfrm>
                </p:grpSpPr>
                <p:grpSp>
                  <p:nvGrpSpPr>
                    <p:cNvPr id="40" name="Group 484">
                      <a:extLst>
                        <a:ext uri="{FF2B5EF4-FFF2-40B4-BE49-F238E27FC236}">
                          <a16:creationId xmlns:a16="http://schemas.microsoft.com/office/drawing/2014/main" xmlns="" id="{DE503D8D-32CC-0666-6FE5-FE9E78B867C3}"/>
                        </a:ext>
                      </a:extLst>
                    </p:cNvPr>
                    <p:cNvGrpSpPr>
                      <a:grpSpLocks/>
                    </p:cNvGrpSpPr>
                    <p:nvPr/>
                  </p:nvGrpSpPr>
                  <p:grpSpPr bwMode="auto">
                    <a:xfrm>
                      <a:off x="2528" y="1060"/>
                      <a:ext cx="742" cy="186"/>
                      <a:chOff x="1565" y="2568"/>
                      <a:chExt cx="1118" cy="279"/>
                    </a:xfrm>
                  </p:grpSpPr>
                  <p:sp>
                    <p:nvSpPr>
                      <p:cNvPr id="46" name="AutoShape 485">
                        <a:extLst>
                          <a:ext uri="{FF2B5EF4-FFF2-40B4-BE49-F238E27FC236}">
                            <a16:creationId xmlns:a16="http://schemas.microsoft.com/office/drawing/2014/main" xmlns="" id="{5EE4EE14-7F0D-11A0-0BF9-8840E0C6ADAB}"/>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7" name="AutoShape 486">
                        <a:extLst>
                          <a:ext uri="{FF2B5EF4-FFF2-40B4-BE49-F238E27FC236}">
                            <a16:creationId xmlns:a16="http://schemas.microsoft.com/office/drawing/2014/main" xmlns="" id="{8C13CCC9-5AE7-0CF6-9488-A9B5380C644A}"/>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8" name="AutoShape 487">
                        <a:extLst>
                          <a:ext uri="{FF2B5EF4-FFF2-40B4-BE49-F238E27FC236}">
                            <a16:creationId xmlns:a16="http://schemas.microsoft.com/office/drawing/2014/main" xmlns="" id="{27D94D24-48A0-B81E-1947-D491E1F1C4BC}"/>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9" name="AutoShape 488">
                        <a:extLst>
                          <a:ext uri="{FF2B5EF4-FFF2-40B4-BE49-F238E27FC236}">
                            <a16:creationId xmlns:a16="http://schemas.microsoft.com/office/drawing/2014/main" xmlns="" id="{DB1A41CC-037A-A69A-8EC8-1B14E1E8C8D9}"/>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41" name="Group 489">
                      <a:extLst>
                        <a:ext uri="{FF2B5EF4-FFF2-40B4-BE49-F238E27FC236}">
                          <a16:creationId xmlns:a16="http://schemas.microsoft.com/office/drawing/2014/main" xmlns="" id="{2C1242CE-33A3-2B56-CB41-1AA8AB6AAA5B}"/>
                        </a:ext>
                      </a:extLst>
                    </p:cNvPr>
                    <p:cNvGrpSpPr>
                      <a:grpSpLocks/>
                    </p:cNvGrpSpPr>
                    <p:nvPr/>
                  </p:nvGrpSpPr>
                  <p:grpSpPr bwMode="auto">
                    <a:xfrm rot="1353540">
                      <a:off x="2680" y="1110"/>
                      <a:ext cx="742" cy="186"/>
                      <a:chOff x="1565" y="2568"/>
                      <a:chExt cx="1118" cy="279"/>
                    </a:xfrm>
                  </p:grpSpPr>
                  <p:sp>
                    <p:nvSpPr>
                      <p:cNvPr id="42" name="AutoShape 490">
                        <a:extLst>
                          <a:ext uri="{FF2B5EF4-FFF2-40B4-BE49-F238E27FC236}">
                            <a16:creationId xmlns:a16="http://schemas.microsoft.com/office/drawing/2014/main" xmlns="" id="{892DA81B-E86F-0067-BBA9-B18502C6481E}"/>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3" name="AutoShape 491">
                        <a:extLst>
                          <a:ext uri="{FF2B5EF4-FFF2-40B4-BE49-F238E27FC236}">
                            <a16:creationId xmlns:a16="http://schemas.microsoft.com/office/drawing/2014/main" xmlns="" id="{C4827596-B9B2-8081-AF72-1AB0F85D451B}"/>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4" name="AutoShape 492">
                        <a:extLst>
                          <a:ext uri="{FF2B5EF4-FFF2-40B4-BE49-F238E27FC236}">
                            <a16:creationId xmlns:a16="http://schemas.microsoft.com/office/drawing/2014/main" xmlns="" id="{908D6B55-7A84-CC91-F9F4-F5587DCE7705}"/>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5" name="AutoShape 493">
                        <a:extLst>
                          <a:ext uri="{FF2B5EF4-FFF2-40B4-BE49-F238E27FC236}">
                            <a16:creationId xmlns:a16="http://schemas.microsoft.com/office/drawing/2014/main" xmlns="" id="{1EFFD47A-E974-5DFD-BC90-052FD1EF4CEC}"/>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grpSp>
        <p:sp>
          <p:nvSpPr>
            <p:cNvPr id="32" name="Rectangle 567">
              <a:extLst>
                <a:ext uri="{FF2B5EF4-FFF2-40B4-BE49-F238E27FC236}">
                  <a16:creationId xmlns:a16="http://schemas.microsoft.com/office/drawing/2014/main" xmlns="" id="{CF4FC517-34E1-C788-71BD-CC8242576CF2}"/>
                </a:ext>
              </a:extLst>
            </p:cNvPr>
            <p:cNvSpPr>
              <a:spLocks noChangeArrowheads="1"/>
            </p:cNvSpPr>
            <p:nvPr/>
          </p:nvSpPr>
          <p:spPr bwMode="auto">
            <a:xfrm>
              <a:off x="2228856" y="3386149"/>
              <a:ext cx="1295400" cy="830997"/>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rgbClr val="FEFEFE"/>
                  </a:solidFill>
                </a:rPr>
                <a:t>Giáo viên</a:t>
              </a:r>
            </a:p>
          </p:txBody>
        </p:sp>
      </p:grpSp>
      <p:sp>
        <p:nvSpPr>
          <p:cNvPr id="15" name="Cross 14">
            <a:extLst>
              <a:ext uri="{FF2B5EF4-FFF2-40B4-BE49-F238E27FC236}">
                <a16:creationId xmlns:a16="http://schemas.microsoft.com/office/drawing/2014/main" xmlns="" id="{86A0B346-97E1-B300-F250-253877D30F6B}"/>
              </a:ext>
            </a:extLst>
          </p:cNvPr>
          <p:cNvSpPr/>
          <p:nvPr/>
        </p:nvSpPr>
        <p:spPr>
          <a:xfrm>
            <a:off x="4176009" y="2662283"/>
            <a:ext cx="707390" cy="667385"/>
          </a:xfrm>
          <a:prstGeom prst="plus">
            <a:avLst>
              <a:gd name="adj" fmla="val 4168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a:extLst>
              <a:ext uri="{FF2B5EF4-FFF2-40B4-BE49-F238E27FC236}">
                <a16:creationId xmlns:a16="http://schemas.microsoft.com/office/drawing/2014/main" xmlns="" id="{4D5AE3F7-5347-DAF8-E5E3-89950BDA52DB}"/>
              </a:ext>
            </a:extLst>
          </p:cNvPr>
          <p:cNvGrpSpPr/>
          <p:nvPr/>
        </p:nvGrpSpPr>
        <p:grpSpPr>
          <a:xfrm>
            <a:off x="4721512" y="1607878"/>
            <a:ext cx="4009072" cy="5050118"/>
            <a:chOff x="4721512" y="1607878"/>
            <a:chExt cx="4009072" cy="5050118"/>
          </a:xfrm>
        </p:grpSpPr>
        <p:grpSp>
          <p:nvGrpSpPr>
            <p:cNvPr id="4" name="Group 3">
              <a:extLst>
                <a:ext uri="{FF2B5EF4-FFF2-40B4-BE49-F238E27FC236}">
                  <a16:creationId xmlns:a16="http://schemas.microsoft.com/office/drawing/2014/main" xmlns="" id="{98B60A75-A810-D37C-6AB8-512A2554BBDD}"/>
                </a:ext>
              </a:extLst>
            </p:cNvPr>
            <p:cNvGrpSpPr/>
            <p:nvPr/>
          </p:nvGrpSpPr>
          <p:grpSpPr>
            <a:xfrm>
              <a:off x="4721512" y="1607878"/>
              <a:ext cx="4009072" cy="5050118"/>
              <a:chOff x="4721512" y="1538358"/>
              <a:chExt cx="4009072" cy="5189157"/>
            </a:xfrm>
          </p:grpSpPr>
          <p:pic>
            <p:nvPicPr>
              <p:cNvPr id="20" name="Picture 19">
                <a:extLst>
                  <a:ext uri="{FF2B5EF4-FFF2-40B4-BE49-F238E27FC236}">
                    <a16:creationId xmlns:a16="http://schemas.microsoft.com/office/drawing/2014/main" xmlns="" id="{817767E9-4C44-F798-85D9-E20726AE8064}"/>
                  </a:ext>
                </a:extLst>
              </p:cNvPr>
              <p:cNvPicPr>
                <a:picLocks noChangeAspect="1"/>
              </p:cNvPicPr>
              <p:nvPr/>
            </p:nvPicPr>
            <p:blipFill>
              <a:blip r:embed="rId3"/>
              <a:stretch>
                <a:fillRect/>
              </a:stretch>
            </p:blipFill>
            <p:spPr>
              <a:xfrm>
                <a:off x="5630862" y="1538358"/>
                <a:ext cx="1771808" cy="247077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TextBox 1">
                <a:extLst>
                  <a:ext uri="{FF2B5EF4-FFF2-40B4-BE49-F238E27FC236}">
                    <a16:creationId xmlns:a16="http://schemas.microsoft.com/office/drawing/2014/main" xmlns="" id="{DC72C85D-E25A-F98B-9D75-18AA1D0D3658}"/>
                  </a:ext>
                </a:extLst>
              </p:cNvPr>
              <p:cNvSpPr txBox="1"/>
              <p:nvPr/>
            </p:nvSpPr>
            <p:spPr>
              <a:xfrm>
                <a:off x="4721512" y="4419191"/>
                <a:ext cx="4009072" cy="2308324"/>
              </a:xfrm>
              <a:prstGeom prst="rect">
                <a:avLst/>
              </a:prstGeom>
              <a:noFill/>
            </p:spPr>
            <p:txBody>
              <a:bodyPr wrap="square">
                <a:spAutoFit/>
              </a:bodyPr>
              <a:lstStyle/>
              <a:p>
                <a:pPr marL="285750" indent="-285750">
                  <a:buFontTx/>
                  <a:buChar char="-"/>
                </a:pPr>
                <a:r>
                  <a:rPr lang="en-US">
                    <a:solidFill>
                      <a:srgbClr val="0000CC"/>
                    </a:solidFill>
                    <a:latin typeface="Arial (Body)"/>
                  </a:rPr>
                  <a:t>Chi tiết chương trình, mục tiêu </a:t>
                </a:r>
              </a:p>
              <a:p>
                <a:pPr marL="285750" indent="-285750">
                  <a:buFontTx/>
                  <a:buChar char="-"/>
                </a:pPr>
                <a:r>
                  <a:rPr lang="en-US">
                    <a:solidFill>
                      <a:srgbClr val="0000CC"/>
                    </a:solidFill>
                    <a:latin typeface="Arial (Body)"/>
                  </a:rPr>
                  <a:t>Chi tiết nội dung SGK </a:t>
                </a:r>
              </a:p>
              <a:p>
                <a:pPr marL="285750" indent="-285750">
                  <a:buFontTx/>
                  <a:buChar char="-"/>
                </a:pPr>
                <a:r>
                  <a:rPr lang="en-US">
                    <a:solidFill>
                      <a:srgbClr val="0000CC"/>
                    </a:solidFill>
                    <a:latin typeface="Arial (Body)"/>
                  </a:rPr>
                  <a:t>Cấu trúc, phân phối kiến thức</a:t>
                </a:r>
              </a:p>
              <a:p>
                <a:pPr marL="285750" indent="-285750">
                  <a:buFontTx/>
                  <a:buChar char="-"/>
                </a:pPr>
                <a:r>
                  <a:rPr lang="en-US">
                    <a:solidFill>
                      <a:srgbClr val="0000CC"/>
                    </a:solidFill>
                    <a:latin typeface="Arial (Body)"/>
                  </a:rPr>
                  <a:t>Trình tự giảng dạy </a:t>
                </a:r>
              </a:p>
              <a:p>
                <a:pPr marL="285750" indent="-285750">
                  <a:buFontTx/>
                  <a:buChar char="-"/>
                </a:pPr>
                <a:r>
                  <a:rPr lang="en-US">
                    <a:solidFill>
                      <a:srgbClr val="0000CC"/>
                    </a:solidFill>
                    <a:latin typeface="Arial (Body)"/>
                  </a:rPr>
                  <a:t>Lỗi sai thường mắc và khắc phục</a:t>
                </a:r>
              </a:p>
              <a:p>
                <a:pPr marL="285750" indent="-285750">
                  <a:buFontTx/>
                  <a:buChar char="-"/>
                </a:pPr>
                <a:r>
                  <a:rPr lang="en-US">
                    <a:solidFill>
                      <a:srgbClr val="0000CC"/>
                    </a:solidFill>
                    <a:latin typeface="Arial (Body)"/>
                  </a:rPr>
                  <a:t>Cách thức sáng tạo nội dung</a:t>
                </a:r>
              </a:p>
              <a:p>
                <a:pPr marL="285750" indent="-285750">
                  <a:buFontTx/>
                  <a:buChar char="-"/>
                </a:pPr>
                <a:r>
                  <a:rPr lang="en-US">
                    <a:solidFill>
                      <a:srgbClr val="0000CC"/>
                    </a:solidFill>
                    <a:latin typeface="Arial (Body)"/>
                  </a:rPr>
                  <a:t>PP xây dựng kế hoạch bài dạy</a:t>
                </a:r>
              </a:p>
              <a:p>
                <a:pPr algn="ctr"/>
                <a:r>
                  <a:rPr lang="en-US" b="1">
                    <a:solidFill>
                      <a:srgbClr val="C00000"/>
                    </a:solidFill>
                    <a:latin typeface="Arial (Body)"/>
                  </a:rPr>
                  <a:t>(Hướng dẫn chi tiết)</a:t>
                </a:r>
              </a:p>
            </p:txBody>
          </p:sp>
        </p:grpSp>
        <p:sp>
          <p:nvSpPr>
            <p:cNvPr id="10" name="Rectangle 9">
              <a:extLst>
                <a:ext uri="{FF2B5EF4-FFF2-40B4-BE49-F238E27FC236}">
                  <a16:creationId xmlns:a16="http://schemas.microsoft.com/office/drawing/2014/main" xmlns="" id="{137EE95D-6E3E-D433-78D6-B632373CEB8A}"/>
                </a:ext>
              </a:extLst>
            </p:cNvPr>
            <p:cNvSpPr/>
            <p:nvPr/>
          </p:nvSpPr>
          <p:spPr>
            <a:xfrm>
              <a:off x="5725031" y="2558303"/>
              <a:ext cx="1053245" cy="215444"/>
            </a:xfrm>
            <a:prstGeom prst="rect">
              <a:avLst/>
            </a:prstGeom>
            <a:noFill/>
          </p:spPr>
          <p:txBody>
            <a:bodyPr wrap="square" lIns="91440" tIns="45720" rIns="91440" bIns="45720">
              <a:spAutoFit/>
            </a:bodyPr>
            <a:lstStyle/>
            <a:p>
              <a:pPr algn="ctr"/>
              <a:r>
                <a:rPr lang="en-US" sz="800" b="1">
                  <a:ln w="6600">
                    <a:solidFill>
                      <a:srgbClr val="FFC000"/>
                    </a:solidFill>
                    <a:prstDash val="solid"/>
                  </a:ln>
                  <a:solidFill>
                    <a:srgbClr val="FF0000"/>
                  </a:solidFill>
                  <a:effectLst>
                    <a:outerShdw dist="38100" dir="2700000" algn="tl" rotWithShape="0">
                      <a:schemeClr val="accent2"/>
                    </a:outerShdw>
                  </a:effectLst>
                  <a:highlight>
                    <a:srgbClr val="FFFF00"/>
                  </a:highlight>
                </a:rPr>
                <a:t>SÁCH GIÁO VIÊN</a:t>
              </a:r>
            </a:p>
          </p:txBody>
        </p:sp>
      </p:grpSp>
      <p:grpSp>
        <p:nvGrpSpPr>
          <p:cNvPr id="3" name="Group 2">
            <a:extLst>
              <a:ext uri="{FF2B5EF4-FFF2-40B4-BE49-F238E27FC236}">
                <a16:creationId xmlns:a16="http://schemas.microsoft.com/office/drawing/2014/main" xmlns="" id="{D3D329A2-76FC-C72B-826B-C06E2822B20C}"/>
              </a:ext>
            </a:extLst>
          </p:cNvPr>
          <p:cNvGrpSpPr/>
          <p:nvPr/>
        </p:nvGrpSpPr>
        <p:grpSpPr>
          <a:xfrm>
            <a:off x="1138023" y="1499816"/>
            <a:ext cx="2864974" cy="4396703"/>
            <a:chOff x="1138023" y="1499816"/>
            <a:chExt cx="2864974" cy="4396703"/>
          </a:xfrm>
        </p:grpSpPr>
        <p:sp>
          <p:nvSpPr>
            <p:cNvPr id="18" name="TextBox 17">
              <a:extLst>
                <a:ext uri="{FF2B5EF4-FFF2-40B4-BE49-F238E27FC236}">
                  <a16:creationId xmlns:a16="http://schemas.microsoft.com/office/drawing/2014/main" xmlns="" id="{75FE2C35-E7C2-B356-A251-64E3FE4A3567}"/>
                </a:ext>
              </a:extLst>
            </p:cNvPr>
            <p:cNvSpPr txBox="1"/>
            <p:nvPr/>
          </p:nvSpPr>
          <p:spPr>
            <a:xfrm>
              <a:off x="1138023" y="4419191"/>
              <a:ext cx="2864974" cy="1477328"/>
            </a:xfrm>
            <a:prstGeom prst="rect">
              <a:avLst/>
            </a:prstGeom>
            <a:noFill/>
          </p:spPr>
          <p:txBody>
            <a:bodyPr wrap="square">
              <a:spAutoFit/>
            </a:bodyPr>
            <a:lstStyle/>
            <a:p>
              <a:pPr algn="just"/>
              <a:r>
                <a:rPr lang="en-US">
                  <a:solidFill>
                    <a:srgbClr val="0000CC"/>
                  </a:solidFill>
                  <a:latin typeface="Arial (Body)"/>
                  <a:ea typeface="DengXian" panose="02010600030101010101" pitchFamily="2" charset="-122"/>
                </a:rPr>
                <a:t>- K</a:t>
              </a:r>
              <a:r>
                <a:rPr lang="vi-VN" sz="1800">
                  <a:solidFill>
                    <a:srgbClr val="0000CC"/>
                  </a:solidFill>
                  <a:effectLst/>
                  <a:latin typeface="Arial (Body)"/>
                  <a:ea typeface="DengXian" panose="02010600030101010101" pitchFamily="2" charset="-122"/>
                </a:rPr>
                <a:t>iến thức mới</a:t>
              </a:r>
              <a:r>
                <a:rPr lang="en-US">
                  <a:solidFill>
                    <a:srgbClr val="0000CC"/>
                  </a:solidFill>
                  <a:latin typeface="Arial (Body)"/>
                  <a:ea typeface="DengXian" panose="02010600030101010101" pitchFamily="2" charset="-122"/>
                </a:rPr>
                <a:t>;</a:t>
              </a:r>
            </a:p>
            <a:p>
              <a:pPr algn="just"/>
              <a:r>
                <a:rPr lang="en-US" sz="1800">
                  <a:solidFill>
                    <a:srgbClr val="0000CC"/>
                  </a:solidFill>
                  <a:effectLst/>
                  <a:latin typeface="Arial (Body)"/>
                  <a:ea typeface="DengXian" panose="02010600030101010101" pitchFamily="2" charset="-122"/>
                </a:rPr>
                <a:t>- L</a:t>
              </a:r>
              <a:r>
                <a:rPr lang="vi-VN" sz="1800">
                  <a:solidFill>
                    <a:srgbClr val="0000CC"/>
                  </a:solidFill>
                  <a:effectLst/>
                  <a:latin typeface="Arial (Body)"/>
                  <a:ea typeface="DengXian" panose="02010600030101010101" pitchFamily="2" charset="-122"/>
                </a:rPr>
                <a:t>uyện tập và trò chơi </a:t>
              </a:r>
              <a:endParaRPr lang="en-US" sz="1800">
                <a:solidFill>
                  <a:srgbClr val="0000CC"/>
                </a:solidFill>
                <a:effectLst/>
                <a:latin typeface="Arial (Body)"/>
                <a:ea typeface="DengXian" panose="02010600030101010101" pitchFamily="2" charset="-122"/>
              </a:endParaRPr>
            </a:p>
            <a:p>
              <a:pPr algn="just"/>
              <a:r>
                <a:rPr lang="en-US" sz="1800">
                  <a:solidFill>
                    <a:srgbClr val="0000CC"/>
                  </a:solidFill>
                  <a:effectLst/>
                  <a:latin typeface="Arial (Body)"/>
                  <a:ea typeface="DengXian" panose="02010600030101010101" pitchFamily="2" charset="-122"/>
                </a:rPr>
                <a:t>- N</a:t>
              </a:r>
              <a:r>
                <a:rPr lang="vi-VN" sz="1800">
                  <a:solidFill>
                    <a:srgbClr val="0000CC"/>
                  </a:solidFill>
                  <a:effectLst/>
                  <a:latin typeface="Arial (Body)"/>
                  <a:ea typeface="DengXian" panose="02010600030101010101" pitchFamily="2" charset="-122"/>
                </a:rPr>
                <a:t>ội dung</a:t>
              </a:r>
              <a:r>
                <a:rPr lang="en-US" sz="1800">
                  <a:solidFill>
                    <a:srgbClr val="0000CC"/>
                  </a:solidFill>
                  <a:effectLst/>
                  <a:latin typeface="Arial (Body)"/>
                  <a:ea typeface="DengXian" panose="02010600030101010101" pitchFamily="2" charset="-122"/>
                </a:rPr>
                <a:t>, PP</a:t>
              </a:r>
              <a:r>
                <a:rPr lang="vi-VN" sz="1800">
                  <a:solidFill>
                    <a:srgbClr val="0000CC"/>
                  </a:solidFill>
                  <a:effectLst/>
                  <a:latin typeface="Arial (Body)"/>
                  <a:ea typeface="DengXian" panose="02010600030101010101" pitchFamily="2" charset="-122"/>
                </a:rPr>
                <a:t> đánh giá</a:t>
              </a:r>
              <a:r>
                <a:rPr lang="en-US" sz="1800">
                  <a:solidFill>
                    <a:srgbClr val="0000CC"/>
                  </a:solidFill>
                  <a:effectLst/>
                  <a:latin typeface="Arial (Body)"/>
                  <a:ea typeface="DengXian" panose="02010600030101010101" pitchFamily="2" charset="-122"/>
                </a:rPr>
                <a:t> và vận dụng</a:t>
              </a:r>
            </a:p>
            <a:p>
              <a:pPr algn="ctr"/>
              <a:r>
                <a:rPr lang="en-US" b="1">
                  <a:solidFill>
                    <a:srgbClr val="C00000"/>
                  </a:solidFill>
                  <a:latin typeface="Arial (Body)"/>
                </a:rPr>
                <a:t>(Giới thiệu, gợi mở)</a:t>
              </a:r>
            </a:p>
          </p:txBody>
        </p:sp>
        <p:pic>
          <p:nvPicPr>
            <p:cNvPr id="5" name="Picture 4">
              <a:extLst>
                <a:ext uri="{FF2B5EF4-FFF2-40B4-BE49-F238E27FC236}">
                  <a16:creationId xmlns:a16="http://schemas.microsoft.com/office/drawing/2014/main" xmlns="" id="{534005B7-816D-E63D-09EE-299273CBDCEA}"/>
                </a:ext>
              </a:extLst>
            </p:cNvPr>
            <p:cNvPicPr>
              <a:picLocks noChangeAspect="1"/>
            </p:cNvPicPr>
            <p:nvPr/>
          </p:nvPicPr>
          <p:blipFill>
            <a:blip r:embed="rId3"/>
            <a:stretch>
              <a:fillRect/>
            </a:stretch>
          </p:blipFill>
          <p:spPr>
            <a:xfrm>
              <a:off x="1837408" y="1499816"/>
              <a:ext cx="1771808" cy="247077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Tree>
    <p:extLst>
      <p:ext uri="{BB962C8B-B14F-4D97-AF65-F5344CB8AC3E}">
        <p14:creationId xmlns:p14="http://schemas.microsoft.com/office/powerpoint/2010/main" val="136761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out)">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ross 14">
            <a:extLst>
              <a:ext uri="{FF2B5EF4-FFF2-40B4-BE49-F238E27FC236}">
                <a16:creationId xmlns:a16="http://schemas.microsoft.com/office/drawing/2014/main" xmlns="" id="{86A0B346-97E1-B300-F250-253877D30F6B}"/>
              </a:ext>
            </a:extLst>
          </p:cNvPr>
          <p:cNvSpPr/>
          <p:nvPr/>
        </p:nvSpPr>
        <p:spPr>
          <a:xfrm>
            <a:off x="3790867" y="3335540"/>
            <a:ext cx="707390" cy="667385"/>
          </a:xfrm>
          <a:prstGeom prst="plus">
            <a:avLst>
              <a:gd name="adj" fmla="val 4168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Arrow: Notched Right 15">
            <a:extLst>
              <a:ext uri="{FF2B5EF4-FFF2-40B4-BE49-F238E27FC236}">
                <a16:creationId xmlns:a16="http://schemas.microsoft.com/office/drawing/2014/main" xmlns="" id="{CCA8AED9-C1C4-C248-B7DE-00C00CF224BD}"/>
              </a:ext>
            </a:extLst>
          </p:cNvPr>
          <p:cNvSpPr/>
          <p:nvPr/>
        </p:nvSpPr>
        <p:spPr bwMode="auto">
          <a:xfrm>
            <a:off x="7581988" y="3526291"/>
            <a:ext cx="593090" cy="285882"/>
          </a:xfrm>
          <a:prstGeom prst="notched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04" name="Text Box 26">
            <a:extLst>
              <a:ext uri="{FF2B5EF4-FFF2-40B4-BE49-F238E27FC236}">
                <a16:creationId xmlns:a16="http://schemas.microsoft.com/office/drawing/2014/main" xmlns="" id="{5320D42F-8C53-84E2-6FCC-DECCAA93892E}"/>
              </a:ext>
            </a:extLst>
          </p:cNvPr>
          <p:cNvSpPr txBox="1">
            <a:spLocks noChangeArrowheads="1"/>
          </p:cNvSpPr>
          <p:nvPr/>
        </p:nvSpPr>
        <p:spPr bwMode="auto">
          <a:xfrm>
            <a:off x="5191620" y="2283120"/>
            <a:ext cx="1823978" cy="2470779"/>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r>
              <a:rPr lang="nl-NL" sz="2000" b="1" kern="1200">
                <a:solidFill>
                  <a:srgbClr val="C00000"/>
                </a:solidFill>
                <a:effectLst/>
                <a:latin typeface="Arial" panose="020B0604020202020204" pitchFamily="34" charset="0"/>
                <a:ea typeface="SimSun" panose="02010600030101010101" pitchFamily="2" charset="-122"/>
                <a:cs typeface="Times New Roman" panose="02020603050405020304" pitchFamily="18" charset="0"/>
              </a:rPr>
              <a:t>HƯỚNG DẪN, ĐỊNH HƯỚNG CỦA GIÁO VIÊN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Box 104">
            <a:extLst>
              <a:ext uri="{FF2B5EF4-FFF2-40B4-BE49-F238E27FC236}">
                <a16:creationId xmlns:a16="http://schemas.microsoft.com/office/drawing/2014/main" xmlns="" id="{9A37403F-2AB6-A9D8-6D05-C895F0A3F31F}"/>
              </a:ext>
            </a:extLst>
          </p:cNvPr>
          <p:cNvSpPr txBox="1"/>
          <p:nvPr/>
        </p:nvSpPr>
        <p:spPr>
          <a:xfrm>
            <a:off x="8796909" y="2283120"/>
            <a:ext cx="2714081" cy="2367257"/>
          </a:xfrm>
          <a:prstGeom prst="rect">
            <a:avLst/>
          </a:prstGeom>
          <a:solidFill>
            <a:schemeClr val="accent4">
              <a:lumMod val="20000"/>
              <a:lumOff val="80000"/>
            </a:schemeClr>
          </a:solidFill>
          <a:ln>
            <a:noFill/>
            <a:prstDash val="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ct val="150000"/>
              </a:lnSpc>
              <a:spcBef>
                <a:spcPts val="600"/>
              </a:spcBef>
            </a:pPr>
            <a:r>
              <a:rPr lang="en-US" b="1">
                <a:solidFill>
                  <a:srgbClr val="C00000"/>
                </a:solidFill>
                <a:latin typeface="Arial (Body)"/>
                <a:ea typeface="DengXian" panose="02010600030101010101" pitchFamily="2" charset="-122"/>
              </a:rPr>
              <a:t>HỌC SINH </a:t>
            </a:r>
          </a:p>
          <a:p>
            <a:pPr marL="285750" indent="-285750" algn="just">
              <a:lnSpc>
                <a:spcPct val="150000"/>
              </a:lnSpc>
              <a:spcBef>
                <a:spcPts val="600"/>
              </a:spcBef>
              <a:buFontTx/>
              <a:buChar char="-"/>
            </a:pPr>
            <a:r>
              <a:rPr lang="vi-VN" sz="1800">
                <a:solidFill>
                  <a:srgbClr val="0000CC"/>
                </a:solidFill>
                <a:effectLst/>
                <a:latin typeface="Arial (Body)"/>
                <a:ea typeface="DengXian" panose="02010600030101010101" pitchFamily="2" charset="-122"/>
              </a:rPr>
              <a:t>Tư</a:t>
            </a:r>
            <a:r>
              <a:rPr lang="en-US" sz="1800">
                <a:solidFill>
                  <a:srgbClr val="0000CC"/>
                </a:solidFill>
                <a:effectLst/>
                <a:latin typeface="Arial (Body)"/>
                <a:ea typeface="DengXian" panose="02010600030101010101" pitchFamily="2" charset="-122"/>
              </a:rPr>
              <a:t> duy sáng tạo </a:t>
            </a:r>
          </a:p>
          <a:p>
            <a:pPr marL="285750" indent="-285750" algn="just">
              <a:lnSpc>
                <a:spcPct val="150000"/>
              </a:lnSpc>
              <a:spcBef>
                <a:spcPts val="600"/>
              </a:spcBef>
              <a:buFontTx/>
              <a:buChar char="-"/>
            </a:pPr>
            <a:r>
              <a:rPr lang="en-US">
                <a:solidFill>
                  <a:srgbClr val="0000CC"/>
                </a:solidFill>
                <a:latin typeface="Arial (Body)"/>
                <a:ea typeface="DengXian" panose="02010600030101010101" pitchFamily="2" charset="-122"/>
              </a:rPr>
              <a:t>Chủ động tham gia </a:t>
            </a:r>
          </a:p>
          <a:p>
            <a:pPr marL="285750" indent="-285750" algn="just">
              <a:lnSpc>
                <a:spcPct val="150000"/>
              </a:lnSpc>
              <a:spcBef>
                <a:spcPts val="600"/>
              </a:spcBef>
              <a:buFontTx/>
              <a:buChar char="-"/>
            </a:pPr>
            <a:r>
              <a:rPr lang="en-US" sz="1800">
                <a:solidFill>
                  <a:srgbClr val="0000CC"/>
                </a:solidFill>
                <a:effectLst/>
                <a:latin typeface="Arial (Body)"/>
                <a:ea typeface="DengXian" panose="02010600030101010101" pitchFamily="2" charset="-122"/>
              </a:rPr>
              <a:t>T</a:t>
            </a:r>
            <a:r>
              <a:rPr lang="en-US">
                <a:solidFill>
                  <a:srgbClr val="0000CC"/>
                </a:solidFill>
                <a:latin typeface="Arial (Body)"/>
                <a:ea typeface="DengXian" panose="02010600030101010101" pitchFamily="2" charset="-122"/>
              </a:rPr>
              <a:t>ự đánh giá kết quả và điều chỉnh học tập</a:t>
            </a:r>
            <a:endParaRPr lang="en-US" sz="1800">
              <a:solidFill>
                <a:srgbClr val="0000CC"/>
              </a:solidFill>
              <a:effectLst/>
              <a:latin typeface="Arial (Body)"/>
              <a:ea typeface="DengXian" panose="02010600030101010101" pitchFamily="2" charset="-122"/>
            </a:endParaRPr>
          </a:p>
        </p:txBody>
      </p:sp>
      <p:grpSp>
        <p:nvGrpSpPr>
          <p:cNvPr id="106" name="Group 255">
            <a:extLst>
              <a:ext uri="{FF2B5EF4-FFF2-40B4-BE49-F238E27FC236}">
                <a16:creationId xmlns:a16="http://schemas.microsoft.com/office/drawing/2014/main" xmlns="" id="{2026F422-4070-9F4F-F2BF-0D83961673F5}"/>
              </a:ext>
            </a:extLst>
          </p:cNvPr>
          <p:cNvGrpSpPr>
            <a:grpSpLocks/>
          </p:cNvGrpSpPr>
          <p:nvPr/>
        </p:nvGrpSpPr>
        <p:grpSpPr bwMode="auto">
          <a:xfrm>
            <a:off x="167035" y="256657"/>
            <a:ext cx="1778000" cy="1352550"/>
            <a:chOff x="5237169" y="3163899"/>
            <a:chExt cx="1778000" cy="1352550"/>
          </a:xfrm>
        </p:grpSpPr>
        <p:grpSp>
          <p:nvGrpSpPr>
            <p:cNvPr id="107" name="Group 374">
              <a:extLst>
                <a:ext uri="{FF2B5EF4-FFF2-40B4-BE49-F238E27FC236}">
                  <a16:creationId xmlns:a16="http://schemas.microsoft.com/office/drawing/2014/main" xmlns="" id="{E332288E-8039-22E0-BF9D-C4561E78BF2A}"/>
                </a:ext>
              </a:extLst>
            </p:cNvPr>
            <p:cNvGrpSpPr>
              <a:grpSpLocks/>
            </p:cNvGrpSpPr>
            <p:nvPr/>
          </p:nvGrpSpPr>
          <p:grpSpPr bwMode="auto">
            <a:xfrm>
              <a:off x="5237169" y="3163899"/>
              <a:ext cx="1778000" cy="1352550"/>
              <a:chOff x="3322" y="2165"/>
              <a:chExt cx="1354" cy="1031"/>
            </a:xfrm>
          </p:grpSpPr>
          <p:sp>
            <p:nvSpPr>
              <p:cNvPr id="109" name="Oval 375">
                <a:extLst>
                  <a:ext uri="{FF2B5EF4-FFF2-40B4-BE49-F238E27FC236}">
                    <a16:creationId xmlns:a16="http://schemas.microsoft.com/office/drawing/2014/main" xmlns="" id="{EE85F857-0A95-EF5A-5764-4CFAFD581597}"/>
                  </a:ext>
                </a:extLst>
              </p:cNvPr>
              <p:cNvSpPr>
                <a:spLocks noChangeArrowheads="1"/>
              </p:cNvSpPr>
              <p:nvPr/>
            </p:nvSpPr>
            <p:spPr bwMode="ltGray">
              <a:xfrm>
                <a:off x="3426" y="2165"/>
                <a:ext cx="1023" cy="1031"/>
              </a:xfrm>
              <a:prstGeom prst="ellipse">
                <a:avLst/>
              </a:prstGeom>
              <a:gradFill rotWithShape="0">
                <a:gsLst>
                  <a:gs pos="0">
                    <a:schemeClr val="accent1">
                      <a:gamma/>
                      <a:shade val="69804"/>
                      <a:invGamma/>
                    </a:schemeClr>
                  </a:gs>
                  <a:gs pos="50000">
                    <a:schemeClr val="accent1"/>
                  </a:gs>
                  <a:gs pos="100000">
                    <a:schemeClr val="accent1">
                      <a:gamma/>
                      <a:shade val="69804"/>
                      <a:invGamma/>
                    </a:schemeClr>
                  </a:gs>
                </a:gsLst>
                <a:lin ang="2700000" scaled="1"/>
              </a:gradFill>
              <a:ln w="57150">
                <a:solidFill>
                  <a:srgbClr val="EAEAEA"/>
                </a:solidFill>
                <a:round/>
                <a:headEnd/>
                <a:tailEnd/>
              </a:ln>
              <a:effectLst/>
            </p:spPr>
            <p:txBody>
              <a:bodyPr wrap="none" anchor="ctr"/>
              <a:lstStyle/>
              <a:p>
                <a:pPr>
                  <a:defRPr/>
                </a:pPr>
                <a:endParaRPr lang="en-US">
                  <a:latin typeface="Arial" charset="0"/>
                  <a:cs typeface="+mn-cs"/>
                </a:endParaRPr>
              </a:p>
            </p:txBody>
          </p:sp>
          <p:grpSp>
            <p:nvGrpSpPr>
              <p:cNvPr id="110" name="Group 376">
                <a:extLst>
                  <a:ext uri="{FF2B5EF4-FFF2-40B4-BE49-F238E27FC236}">
                    <a16:creationId xmlns:a16="http://schemas.microsoft.com/office/drawing/2014/main" xmlns="" id="{9DDDD5BE-33F0-A79F-00E4-3B72199E2753}"/>
                  </a:ext>
                </a:extLst>
              </p:cNvPr>
              <p:cNvGrpSpPr>
                <a:grpSpLocks/>
              </p:cNvGrpSpPr>
              <p:nvPr/>
            </p:nvGrpSpPr>
            <p:grpSpPr bwMode="auto">
              <a:xfrm rot="10082854">
                <a:off x="3325" y="2911"/>
                <a:ext cx="927" cy="229"/>
                <a:chOff x="2591" y="1040"/>
                <a:chExt cx="958" cy="234"/>
              </a:xfrm>
            </p:grpSpPr>
            <p:grpSp>
              <p:nvGrpSpPr>
                <p:cNvPr id="134" name="Group 377">
                  <a:extLst>
                    <a:ext uri="{FF2B5EF4-FFF2-40B4-BE49-F238E27FC236}">
                      <a16:creationId xmlns:a16="http://schemas.microsoft.com/office/drawing/2014/main" xmlns="" id="{0BA054C4-4669-FD2F-83FC-EDE6C99A4E21}"/>
                    </a:ext>
                  </a:extLst>
                </p:cNvPr>
                <p:cNvGrpSpPr>
                  <a:grpSpLocks/>
                </p:cNvGrpSpPr>
                <p:nvPr/>
              </p:nvGrpSpPr>
              <p:grpSpPr bwMode="auto">
                <a:xfrm rot="-9970459" flipH="1" flipV="1">
                  <a:off x="2591" y="1040"/>
                  <a:ext cx="958" cy="234"/>
                  <a:chOff x="2528" y="1060"/>
                  <a:chExt cx="894" cy="236"/>
                </a:xfrm>
              </p:grpSpPr>
              <p:grpSp>
                <p:nvGrpSpPr>
                  <p:cNvPr id="146" name="Group 378">
                    <a:extLst>
                      <a:ext uri="{FF2B5EF4-FFF2-40B4-BE49-F238E27FC236}">
                        <a16:creationId xmlns:a16="http://schemas.microsoft.com/office/drawing/2014/main" xmlns="" id="{0583A3B9-A1F1-E4FB-A959-EC2BBD4A1741}"/>
                      </a:ext>
                    </a:extLst>
                  </p:cNvPr>
                  <p:cNvGrpSpPr>
                    <a:grpSpLocks/>
                  </p:cNvGrpSpPr>
                  <p:nvPr/>
                </p:nvGrpSpPr>
                <p:grpSpPr bwMode="auto">
                  <a:xfrm>
                    <a:off x="2528" y="1060"/>
                    <a:ext cx="742" cy="186"/>
                    <a:chOff x="1565" y="2568"/>
                    <a:chExt cx="1118" cy="279"/>
                  </a:xfrm>
                </p:grpSpPr>
                <p:sp>
                  <p:nvSpPr>
                    <p:cNvPr id="152" name="AutoShape 379">
                      <a:extLst>
                        <a:ext uri="{FF2B5EF4-FFF2-40B4-BE49-F238E27FC236}">
                          <a16:creationId xmlns:a16="http://schemas.microsoft.com/office/drawing/2014/main" xmlns="" id="{D4F2F2A6-4C88-19C8-69C0-8266D906C6E4}"/>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3" name="AutoShape 380">
                      <a:extLst>
                        <a:ext uri="{FF2B5EF4-FFF2-40B4-BE49-F238E27FC236}">
                          <a16:creationId xmlns:a16="http://schemas.microsoft.com/office/drawing/2014/main" xmlns="" id="{32AF43D6-5AEE-3152-98F2-7AA9E96A82F1}"/>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4" name="AutoShape 381">
                      <a:extLst>
                        <a:ext uri="{FF2B5EF4-FFF2-40B4-BE49-F238E27FC236}">
                          <a16:creationId xmlns:a16="http://schemas.microsoft.com/office/drawing/2014/main" xmlns="" id="{6E5B606B-267C-369B-90A2-B12BBAAB154F}"/>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5" name="AutoShape 382">
                      <a:extLst>
                        <a:ext uri="{FF2B5EF4-FFF2-40B4-BE49-F238E27FC236}">
                          <a16:creationId xmlns:a16="http://schemas.microsoft.com/office/drawing/2014/main" xmlns="" id="{8393A141-2A4D-E8C0-9D60-75321625FDD4}"/>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47" name="Group 383">
                    <a:extLst>
                      <a:ext uri="{FF2B5EF4-FFF2-40B4-BE49-F238E27FC236}">
                        <a16:creationId xmlns:a16="http://schemas.microsoft.com/office/drawing/2014/main" xmlns="" id="{64056E7A-3781-849E-76C7-E231CFDEDDD7}"/>
                      </a:ext>
                    </a:extLst>
                  </p:cNvPr>
                  <p:cNvGrpSpPr>
                    <a:grpSpLocks/>
                  </p:cNvGrpSpPr>
                  <p:nvPr/>
                </p:nvGrpSpPr>
                <p:grpSpPr bwMode="auto">
                  <a:xfrm rot="1353540">
                    <a:off x="2680" y="1110"/>
                    <a:ext cx="742" cy="186"/>
                    <a:chOff x="1565" y="2568"/>
                    <a:chExt cx="1118" cy="279"/>
                  </a:xfrm>
                </p:grpSpPr>
                <p:sp>
                  <p:nvSpPr>
                    <p:cNvPr id="148" name="AutoShape 384">
                      <a:extLst>
                        <a:ext uri="{FF2B5EF4-FFF2-40B4-BE49-F238E27FC236}">
                          <a16:creationId xmlns:a16="http://schemas.microsoft.com/office/drawing/2014/main" xmlns="" id="{8618FB45-A7D2-CD14-D3E0-AEE7A0B420A2}"/>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9" name="AutoShape 385">
                      <a:extLst>
                        <a:ext uri="{FF2B5EF4-FFF2-40B4-BE49-F238E27FC236}">
                          <a16:creationId xmlns:a16="http://schemas.microsoft.com/office/drawing/2014/main" xmlns="" id="{09F48718-8955-A34B-8A62-7A7BB36858C4}"/>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0" name="AutoShape 386">
                      <a:extLst>
                        <a:ext uri="{FF2B5EF4-FFF2-40B4-BE49-F238E27FC236}">
                          <a16:creationId xmlns:a16="http://schemas.microsoft.com/office/drawing/2014/main" xmlns="" id="{6252D845-E911-9788-9B47-CC3D32C6ECF5}"/>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1" name="AutoShape 387">
                      <a:extLst>
                        <a:ext uri="{FF2B5EF4-FFF2-40B4-BE49-F238E27FC236}">
                          <a16:creationId xmlns:a16="http://schemas.microsoft.com/office/drawing/2014/main" xmlns="" id="{734BACC7-6CF9-D184-09FC-071C73BF0066}"/>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35" name="Group 388">
                  <a:extLst>
                    <a:ext uri="{FF2B5EF4-FFF2-40B4-BE49-F238E27FC236}">
                      <a16:creationId xmlns:a16="http://schemas.microsoft.com/office/drawing/2014/main" xmlns="" id="{9D14D0E4-4AC6-9EB1-31A4-D30C06404866}"/>
                    </a:ext>
                  </a:extLst>
                </p:cNvPr>
                <p:cNvGrpSpPr>
                  <a:grpSpLocks/>
                </p:cNvGrpSpPr>
                <p:nvPr/>
              </p:nvGrpSpPr>
              <p:grpSpPr bwMode="auto">
                <a:xfrm rot="-9970459" flipH="1" flipV="1">
                  <a:off x="2679" y="1065"/>
                  <a:ext cx="784" cy="191"/>
                  <a:chOff x="2528" y="1060"/>
                  <a:chExt cx="894" cy="236"/>
                </a:xfrm>
              </p:grpSpPr>
              <p:grpSp>
                <p:nvGrpSpPr>
                  <p:cNvPr id="136" name="Group 389">
                    <a:extLst>
                      <a:ext uri="{FF2B5EF4-FFF2-40B4-BE49-F238E27FC236}">
                        <a16:creationId xmlns:a16="http://schemas.microsoft.com/office/drawing/2014/main" xmlns="" id="{084DECB0-054B-0A50-8567-B8CF0050245D}"/>
                      </a:ext>
                    </a:extLst>
                  </p:cNvPr>
                  <p:cNvGrpSpPr>
                    <a:grpSpLocks/>
                  </p:cNvGrpSpPr>
                  <p:nvPr/>
                </p:nvGrpSpPr>
                <p:grpSpPr bwMode="auto">
                  <a:xfrm>
                    <a:off x="2528" y="1060"/>
                    <a:ext cx="742" cy="186"/>
                    <a:chOff x="1565" y="2568"/>
                    <a:chExt cx="1118" cy="279"/>
                  </a:xfrm>
                </p:grpSpPr>
                <p:sp>
                  <p:nvSpPr>
                    <p:cNvPr id="142" name="AutoShape 390">
                      <a:extLst>
                        <a:ext uri="{FF2B5EF4-FFF2-40B4-BE49-F238E27FC236}">
                          <a16:creationId xmlns:a16="http://schemas.microsoft.com/office/drawing/2014/main" xmlns="" id="{0A306D8E-372B-7830-78E7-F965FD0753AE}"/>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3" name="AutoShape 391">
                      <a:extLst>
                        <a:ext uri="{FF2B5EF4-FFF2-40B4-BE49-F238E27FC236}">
                          <a16:creationId xmlns:a16="http://schemas.microsoft.com/office/drawing/2014/main" xmlns="" id="{1CFC27D9-E9C0-B45F-8A68-F591562EAAC8}"/>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4" name="AutoShape 392">
                      <a:extLst>
                        <a:ext uri="{FF2B5EF4-FFF2-40B4-BE49-F238E27FC236}">
                          <a16:creationId xmlns:a16="http://schemas.microsoft.com/office/drawing/2014/main" xmlns="" id="{50EB19E1-2D82-520A-B7C0-C6BF82B43AA0}"/>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5" name="AutoShape 393">
                      <a:extLst>
                        <a:ext uri="{FF2B5EF4-FFF2-40B4-BE49-F238E27FC236}">
                          <a16:creationId xmlns:a16="http://schemas.microsoft.com/office/drawing/2014/main" xmlns="" id="{52C13870-4144-6C51-D824-61804CC4341C}"/>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37" name="Group 394">
                    <a:extLst>
                      <a:ext uri="{FF2B5EF4-FFF2-40B4-BE49-F238E27FC236}">
                        <a16:creationId xmlns:a16="http://schemas.microsoft.com/office/drawing/2014/main" xmlns="" id="{336AB0D7-52AF-DBB7-742D-C4DDE823B814}"/>
                      </a:ext>
                    </a:extLst>
                  </p:cNvPr>
                  <p:cNvGrpSpPr>
                    <a:grpSpLocks/>
                  </p:cNvGrpSpPr>
                  <p:nvPr/>
                </p:nvGrpSpPr>
                <p:grpSpPr bwMode="auto">
                  <a:xfrm rot="1353540">
                    <a:off x="2680" y="1110"/>
                    <a:ext cx="742" cy="186"/>
                    <a:chOff x="1565" y="2568"/>
                    <a:chExt cx="1118" cy="279"/>
                  </a:xfrm>
                </p:grpSpPr>
                <p:sp>
                  <p:nvSpPr>
                    <p:cNvPr id="138" name="AutoShape 395">
                      <a:extLst>
                        <a:ext uri="{FF2B5EF4-FFF2-40B4-BE49-F238E27FC236}">
                          <a16:creationId xmlns:a16="http://schemas.microsoft.com/office/drawing/2014/main" xmlns="" id="{4F2AB854-C78F-BD2C-2741-F6B07D44EC46}"/>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39" name="AutoShape 396">
                      <a:extLst>
                        <a:ext uri="{FF2B5EF4-FFF2-40B4-BE49-F238E27FC236}">
                          <a16:creationId xmlns:a16="http://schemas.microsoft.com/office/drawing/2014/main" xmlns="" id="{E52082A7-6189-7DA8-F3B0-9E01F84495B3}"/>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0" name="AutoShape 397">
                      <a:extLst>
                        <a:ext uri="{FF2B5EF4-FFF2-40B4-BE49-F238E27FC236}">
                          <a16:creationId xmlns:a16="http://schemas.microsoft.com/office/drawing/2014/main" xmlns="" id="{329AE46D-C55C-4BAE-56B0-57896A5F2018}"/>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1" name="AutoShape 398">
                      <a:extLst>
                        <a:ext uri="{FF2B5EF4-FFF2-40B4-BE49-F238E27FC236}">
                          <a16:creationId xmlns:a16="http://schemas.microsoft.com/office/drawing/2014/main" xmlns="" id="{5B986675-BE85-BD1A-6D40-40B1BFB170BB}"/>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111" name="Group 399">
                <a:extLst>
                  <a:ext uri="{FF2B5EF4-FFF2-40B4-BE49-F238E27FC236}">
                    <a16:creationId xmlns:a16="http://schemas.microsoft.com/office/drawing/2014/main" xmlns="" id="{E5CD7F09-B458-DD0F-8E66-3E90C13D2768}"/>
                  </a:ext>
                </a:extLst>
              </p:cNvPr>
              <p:cNvGrpSpPr>
                <a:grpSpLocks/>
              </p:cNvGrpSpPr>
              <p:nvPr/>
            </p:nvGrpSpPr>
            <p:grpSpPr bwMode="auto">
              <a:xfrm rot="344040">
                <a:off x="3740" y="2289"/>
                <a:ext cx="929" cy="229"/>
                <a:chOff x="2591" y="1040"/>
                <a:chExt cx="958" cy="234"/>
              </a:xfrm>
            </p:grpSpPr>
            <p:grpSp>
              <p:nvGrpSpPr>
                <p:cNvPr id="112" name="Group 400">
                  <a:extLst>
                    <a:ext uri="{FF2B5EF4-FFF2-40B4-BE49-F238E27FC236}">
                      <a16:creationId xmlns:a16="http://schemas.microsoft.com/office/drawing/2014/main" xmlns="" id="{49A9A16B-AE8C-BD06-8337-45DF449F5D8E}"/>
                    </a:ext>
                  </a:extLst>
                </p:cNvPr>
                <p:cNvGrpSpPr>
                  <a:grpSpLocks/>
                </p:cNvGrpSpPr>
                <p:nvPr/>
              </p:nvGrpSpPr>
              <p:grpSpPr bwMode="auto">
                <a:xfrm rot="-9970459" flipH="1" flipV="1">
                  <a:off x="2591" y="1040"/>
                  <a:ext cx="958" cy="234"/>
                  <a:chOff x="2528" y="1060"/>
                  <a:chExt cx="894" cy="236"/>
                </a:xfrm>
              </p:grpSpPr>
              <p:grpSp>
                <p:nvGrpSpPr>
                  <p:cNvPr id="124" name="Group 401">
                    <a:extLst>
                      <a:ext uri="{FF2B5EF4-FFF2-40B4-BE49-F238E27FC236}">
                        <a16:creationId xmlns:a16="http://schemas.microsoft.com/office/drawing/2014/main" xmlns="" id="{A7A0BA61-7301-728B-FFF8-3ECE21D1957D}"/>
                      </a:ext>
                    </a:extLst>
                  </p:cNvPr>
                  <p:cNvGrpSpPr>
                    <a:grpSpLocks/>
                  </p:cNvGrpSpPr>
                  <p:nvPr/>
                </p:nvGrpSpPr>
                <p:grpSpPr bwMode="auto">
                  <a:xfrm>
                    <a:off x="2528" y="1060"/>
                    <a:ext cx="742" cy="186"/>
                    <a:chOff x="1565" y="2568"/>
                    <a:chExt cx="1118" cy="279"/>
                  </a:xfrm>
                </p:grpSpPr>
                <p:sp>
                  <p:nvSpPr>
                    <p:cNvPr id="130" name="AutoShape 402">
                      <a:extLst>
                        <a:ext uri="{FF2B5EF4-FFF2-40B4-BE49-F238E27FC236}">
                          <a16:creationId xmlns:a16="http://schemas.microsoft.com/office/drawing/2014/main" xmlns="" id="{9E9DD083-241B-D4F5-56A2-EF2ADE49EC31}"/>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31" name="AutoShape 403">
                      <a:extLst>
                        <a:ext uri="{FF2B5EF4-FFF2-40B4-BE49-F238E27FC236}">
                          <a16:creationId xmlns:a16="http://schemas.microsoft.com/office/drawing/2014/main" xmlns="" id="{06895ED9-9CE4-80FB-7BF3-22BC41FC79DA}"/>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32" name="AutoShape 404">
                      <a:extLst>
                        <a:ext uri="{FF2B5EF4-FFF2-40B4-BE49-F238E27FC236}">
                          <a16:creationId xmlns:a16="http://schemas.microsoft.com/office/drawing/2014/main" xmlns="" id="{6C113F16-1AFF-53CF-3F8E-B96E344AAABD}"/>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33" name="AutoShape 405">
                      <a:extLst>
                        <a:ext uri="{FF2B5EF4-FFF2-40B4-BE49-F238E27FC236}">
                          <a16:creationId xmlns:a16="http://schemas.microsoft.com/office/drawing/2014/main" xmlns="" id="{9598CE66-329E-2149-2829-F71DC30AB1B6}"/>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25" name="Group 406">
                    <a:extLst>
                      <a:ext uri="{FF2B5EF4-FFF2-40B4-BE49-F238E27FC236}">
                        <a16:creationId xmlns:a16="http://schemas.microsoft.com/office/drawing/2014/main" xmlns="" id="{C89A94FE-DD0C-295D-0C05-5B413BAD8E83}"/>
                      </a:ext>
                    </a:extLst>
                  </p:cNvPr>
                  <p:cNvGrpSpPr>
                    <a:grpSpLocks/>
                  </p:cNvGrpSpPr>
                  <p:nvPr/>
                </p:nvGrpSpPr>
                <p:grpSpPr bwMode="auto">
                  <a:xfrm rot="1353540">
                    <a:off x="2680" y="1110"/>
                    <a:ext cx="742" cy="186"/>
                    <a:chOff x="1565" y="2568"/>
                    <a:chExt cx="1118" cy="279"/>
                  </a:xfrm>
                </p:grpSpPr>
                <p:sp>
                  <p:nvSpPr>
                    <p:cNvPr id="126" name="AutoShape 407">
                      <a:extLst>
                        <a:ext uri="{FF2B5EF4-FFF2-40B4-BE49-F238E27FC236}">
                          <a16:creationId xmlns:a16="http://schemas.microsoft.com/office/drawing/2014/main" xmlns="" id="{24523A37-4D7B-CE41-7595-F2DC338CC735}"/>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7" name="AutoShape 408">
                      <a:extLst>
                        <a:ext uri="{FF2B5EF4-FFF2-40B4-BE49-F238E27FC236}">
                          <a16:creationId xmlns:a16="http://schemas.microsoft.com/office/drawing/2014/main" xmlns="" id="{D015E5DB-71E1-980B-665D-DA7C80331247}"/>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8" name="AutoShape 409">
                      <a:extLst>
                        <a:ext uri="{FF2B5EF4-FFF2-40B4-BE49-F238E27FC236}">
                          <a16:creationId xmlns:a16="http://schemas.microsoft.com/office/drawing/2014/main" xmlns="" id="{007BEB36-F0DF-3204-C3F8-31F33C61E52A}"/>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9" name="AutoShape 410">
                      <a:extLst>
                        <a:ext uri="{FF2B5EF4-FFF2-40B4-BE49-F238E27FC236}">
                          <a16:creationId xmlns:a16="http://schemas.microsoft.com/office/drawing/2014/main" xmlns="" id="{5B96E5AB-477B-C84F-7CEC-07605A8ED5BF}"/>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13" name="Group 411">
                  <a:extLst>
                    <a:ext uri="{FF2B5EF4-FFF2-40B4-BE49-F238E27FC236}">
                      <a16:creationId xmlns:a16="http://schemas.microsoft.com/office/drawing/2014/main" xmlns="" id="{50BB4E59-ECBD-F08C-8C52-277AEE8FF53B}"/>
                    </a:ext>
                  </a:extLst>
                </p:cNvPr>
                <p:cNvGrpSpPr>
                  <a:grpSpLocks/>
                </p:cNvGrpSpPr>
                <p:nvPr/>
              </p:nvGrpSpPr>
              <p:grpSpPr bwMode="auto">
                <a:xfrm rot="-9970459" flipH="1" flipV="1">
                  <a:off x="2679" y="1065"/>
                  <a:ext cx="784" cy="191"/>
                  <a:chOff x="2528" y="1060"/>
                  <a:chExt cx="894" cy="236"/>
                </a:xfrm>
              </p:grpSpPr>
              <p:grpSp>
                <p:nvGrpSpPr>
                  <p:cNvPr id="114" name="Group 412">
                    <a:extLst>
                      <a:ext uri="{FF2B5EF4-FFF2-40B4-BE49-F238E27FC236}">
                        <a16:creationId xmlns:a16="http://schemas.microsoft.com/office/drawing/2014/main" xmlns="" id="{355AE396-605C-E531-E1FD-53037F55B3F7}"/>
                      </a:ext>
                    </a:extLst>
                  </p:cNvPr>
                  <p:cNvGrpSpPr>
                    <a:grpSpLocks/>
                  </p:cNvGrpSpPr>
                  <p:nvPr/>
                </p:nvGrpSpPr>
                <p:grpSpPr bwMode="auto">
                  <a:xfrm>
                    <a:off x="2528" y="1060"/>
                    <a:ext cx="742" cy="186"/>
                    <a:chOff x="1565" y="2568"/>
                    <a:chExt cx="1118" cy="279"/>
                  </a:xfrm>
                </p:grpSpPr>
                <p:sp>
                  <p:nvSpPr>
                    <p:cNvPr id="120" name="AutoShape 413">
                      <a:extLst>
                        <a:ext uri="{FF2B5EF4-FFF2-40B4-BE49-F238E27FC236}">
                          <a16:creationId xmlns:a16="http://schemas.microsoft.com/office/drawing/2014/main" xmlns="" id="{E53BA670-D549-46C6-84BE-F7413D95DE1E}"/>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1" name="AutoShape 414">
                      <a:extLst>
                        <a:ext uri="{FF2B5EF4-FFF2-40B4-BE49-F238E27FC236}">
                          <a16:creationId xmlns:a16="http://schemas.microsoft.com/office/drawing/2014/main" xmlns="" id="{2CB62D0E-05FF-7367-18FF-91570C7C99AE}"/>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2" name="AutoShape 415">
                      <a:extLst>
                        <a:ext uri="{FF2B5EF4-FFF2-40B4-BE49-F238E27FC236}">
                          <a16:creationId xmlns:a16="http://schemas.microsoft.com/office/drawing/2014/main" xmlns="" id="{9CA838FB-FE08-63F7-51E0-EAD483C1FB8E}"/>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3" name="AutoShape 416">
                      <a:extLst>
                        <a:ext uri="{FF2B5EF4-FFF2-40B4-BE49-F238E27FC236}">
                          <a16:creationId xmlns:a16="http://schemas.microsoft.com/office/drawing/2014/main" xmlns="" id="{72E33F12-31C7-0F73-7806-47B13B5C0541}"/>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15" name="Group 417">
                    <a:extLst>
                      <a:ext uri="{FF2B5EF4-FFF2-40B4-BE49-F238E27FC236}">
                        <a16:creationId xmlns:a16="http://schemas.microsoft.com/office/drawing/2014/main" xmlns="" id="{498ED63D-699A-A788-73B1-DEE725BB5893}"/>
                      </a:ext>
                    </a:extLst>
                  </p:cNvPr>
                  <p:cNvGrpSpPr>
                    <a:grpSpLocks/>
                  </p:cNvGrpSpPr>
                  <p:nvPr/>
                </p:nvGrpSpPr>
                <p:grpSpPr bwMode="auto">
                  <a:xfrm rot="1353540">
                    <a:off x="2680" y="1110"/>
                    <a:ext cx="742" cy="186"/>
                    <a:chOff x="1565" y="2568"/>
                    <a:chExt cx="1118" cy="279"/>
                  </a:xfrm>
                </p:grpSpPr>
                <p:sp>
                  <p:nvSpPr>
                    <p:cNvPr id="116" name="AutoShape 418">
                      <a:extLst>
                        <a:ext uri="{FF2B5EF4-FFF2-40B4-BE49-F238E27FC236}">
                          <a16:creationId xmlns:a16="http://schemas.microsoft.com/office/drawing/2014/main" xmlns="" id="{BC042329-4E1F-D59A-0EEB-F514DA7E6146}"/>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17" name="AutoShape 419">
                      <a:extLst>
                        <a:ext uri="{FF2B5EF4-FFF2-40B4-BE49-F238E27FC236}">
                          <a16:creationId xmlns:a16="http://schemas.microsoft.com/office/drawing/2014/main" xmlns="" id="{D37F7C98-D516-ADFC-3422-649E16240C84}"/>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18" name="AutoShape 420">
                      <a:extLst>
                        <a:ext uri="{FF2B5EF4-FFF2-40B4-BE49-F238E27FC236}">
                          <a16:creationId xmlns:a16="http://schemas.microsoft.com/office/drawing/2014/main" xmlns="" id="{32662E92-0F32-87C4-CDB7-687820AF2353}"/>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19" name="AutoShape 421">
                      <a:extLst>
                        <a:ext uri="{FF2B5EF4-FFF2-40B4-BE49-F238E27FC236}">
                          <a16:creationId xmlns:a16="http://schemas.microsoft.com/office/drawing/2014/main" xmlns="" id="{5E8C9EA3-6A79-B3D7-B6F4-35C977998FEA}"/>
                        </a:ext>
                      </a:extLst>
                    </p:cNvPr>
                    <p:cNvSpPr>
                      <a:spLocks noChangeArrowheads="1"/>
                    </p:cNvSpPr>
                    <p:nvPr/>
                  </p:nvSpPr>
                  <p:spPr bwMode="lt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sp>
          <p:nvSpPr>
            <p:cNvPr id="108" name="Rectangle 568">
              <a:extLst>
                <a:ext uri="{FF2B5EF4-FFF2-40B4-BE49-F238E27FC236}">
                  <a16:creationId xmlns:a16="http://schemas.microsoft.com/office/drawing/2014/main" xmlns="" id="{B60E8371-F7C0-DB4A-EEBA-BB21B188DA9D}"/>
                </a:ext>
              </a:extLst>
            </p:cNvPr>
            <p:cNvSpPr>
              <a:spLocks noChangeArrowheads="1"/>
            </p:cNvSpPr>
            <p:nvPr/>
          </p:nvSpPr>
          <p:spPr bwMode="auto">
            <a:xfrm>
              <a:off x="5383470" y="3444125"/>
              <a:ext cx="1295400" cy="830997"/>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rgbClr val="FEFEFE"/>
                  </a:solidFill>
                </a:rPr>
                <a:t>Học sinh </a:t>
              </a:r>
            </a:p>
          </p:txBody>
        </p:sp>
      </p:grpSp>
      <p:pic>
        <p:nvPicPr>
          <p:cNvPr id="2" name="Picture 1">
            <a:extLst>
              <a:ext uri="{FF2B5EF4-FFF2-40B4-BE49-F238E27FC236}">
                <a16:creationId xmlns:a16="http://schemas.microsoft.com/office/drawing/2014/main" xmlns="" id="{32A01956-CE79-09DD-3EDF-8536E98A899E}"/>
              </a:ext>
            </a:extLst>
          </p:cNvPr>
          <p:cNvPicPr>
            <a:picLocks noChangeAspect="1"/>
          </p:cNvPicPr>
          <p:nvPr/>
        </p:nvPicPr>
        <p:blipFill>
          <a:blip r:embed="rId3"/>
          <a:stretch>
            <a:fillRect/>
          </a:stretch>
        </p:blipFill>
        <p:spPr>
          <a:xfrm>
            <a:off x="1325696" y="2283120"/>
            <a:ext cx="1771808" cy="247077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59920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circle(out)">
                                      <p:cBhvr>
                                        <p:cTn id="7" dur="10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wipe(left)">
                                      <p:cBhvr>
                                        <p:cTn id="20" dur="500"/>
                                        <p:tgtEl>
                                          <p:spTgt spid="104"/>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wipe(left)">
                                      <p:cBhvr>
                                        <p:cTn id="2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04" grpId="0" animBg="1"/>
      <p:bldP spid="10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42917"/>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Các chủ đề, nội dung trong sách GDTC 8 thể hiện rõ yêu cầu tích hợp và phân hóa</a:t>
              </a:r>
            </a:p>
          </p:txBody>
        </p:sp>
      </p:grpSp>
      <p:sp>
        <p:nvSpPr>
          <p:cNvPr id="76" name="Rectangle 75">
            <a:extLst>
              <a:ext uri="{FF2B5EF4-FFF2-40B4-BE49-F238E27FC236}">
                <a16:creationId xmlns:a16="http://schemas.microsoft.com/office/drawing/2014/main" xmlns="" id="{05504067-AE14-4D77-99E0-0A611F0CA250}"/>
              </a:ext>
            </a:extLst>
          </p:cNvPr>
          <p:cNvSpPr/>
          <p:nvPr/>
        </p:nvSpPr>
        <p:spPr>
          <a:xfrm>
            <a:off x="2870862" y="3375248"/>
            <a:ext cx="7206588" cy="238420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457200">
              <a:buFont typeface="Arial" panose="020B0604020202020204" pitchFamily="34" charset="0"/>
              <a:buChar char="•"/>
            </a:pPr>
            <a:r>
              <a:rPr lang="en-US" sz="2800">
                <a:solidFill>
                  <a:srgbClr val="006600"/>
                </a:solidFill>
                <a:latin typeface="Arial" panose="020B0604020202020204" pitchFamily="34" charset="0"/>
                <a:ea typeface="DengXian" panose="02010600030101010101" pitchFamily="2" charset="-122"/>
                <a:cs typeface="Arial" panose="020B0604020202020204" pitchFamily="34" charset="0"/>
              </a:rPr>
              <a:t>Kiến thức chung về TDTT </a:t>
            </a:r>
          </a:p>
          <a:p>
            <a:pPr marL="457200" indent="-457200" algn="just" defTabSz="457200">
              <a:buFont typeface="Arial" panose="020B0604020202020204" pitchFamily="34" charset="0"/>
              <a:buChar char="•"/>
            </a:pPr>
            <a:r>
              <a:rPr lang="en-US" sz="2800">
                <a:solidFill>
                  <a:srgbClr val="006600"/>
                </a:solidFill>
                <a:latin typeface="Arial" panose="020B0604020202020204" pitchFamily="34" charset="0"/>
                <a:ea typeface="DengXian" panose="02010600030101010101" pitchFamily="2" charset="-122"/>
                <a:cs typeface="Arial" panose="020B0604020202020204" pitchFamily="34" charset="0"/>
              </a:rPr>
              <a:t>Kiến thức Y sinh học</a:t>
            </a:r>
          </a:p>
          <a:p>
            <a:pPr marL="457200" indent="-457200" algn="just" defTabSz="457200">
              <a:buFont typeface="Arial" panose="020B0604020202020204" pitchFamily="34" charset="0"/>
              <a:buChar char="•"/>
            </a:pPr>
            <a:r>
              <a:rPr lang="en-US" sz="2800">
                <a:solidFill>
                  <a:srgbClr val="006600"/>
                </a:solidFill>
                <a:latin typeface="Arial" panose="020B0604020202020204" pitchFamily="34" charset="0"/>
                <a:ea typeface="DengXian" panose="02010600030101010101" pitchFamily="2" charset="-122"/>
                <a:cs typeface="Arial" panose="020B0604020202020204" pitchFamily="34" charset="0"/>
              </a:rPr>
              <a:t>Kiến thức sư phạm </a:t>
            </a:r>
          </a:p>
          <a:p>
            <a:pPr marL="457200" indent="-457200" algn="just" defTabSz="457200">
              <a:buFont typeface="Arial" panose="020B0604020202020204" pitchFamily="34" charset="0"/>
              <a:buChar char="•"/>
            </a:pPr>
            <a:r>
              <a:rPr lang="en-US" sz="2800">
                <a:solidFill>
                  <a:srgbClr val="006600"/>
                </a:solidFill>
                <a:latin typeface="Arial" panose="020B0604020202020204" pitchFamily="34" charset="0"/>
                <a:ea typeface="DengXian" panose="02010600030101010101" pitchFamily="2" charset="-122"/>
                <a:cs typeface="Arial" panose="020B0604020202020204" pitchFamily="34" charset="0"/>
              </a:rPr>
              <a:t>Âm nhạc, vũ đạo (Thể dục nhịp điệu)</a:t>
            </a:r>
          </a:p>
          <a:p>
            <a:pPr marL="457200" indent="-457200" algn="just" defTabSz="457200">
              <a:buFont typeface="Arial" panose="020B0604020202020204" pitchFamily="34" charset="0"/>
              <a:buChar char="•"/>
            </a:pPr>
            <a:r>
              <a:rPr lang="en-US" sz="2800">
                <a:solidFill>
                  <a:srgbClr val="006600"/>
                </a:solidFill>
                <a:latin typeface="Arial" panose="020B0604020202020204" pitchFamily="34" charset="0"/>
                <a:ea typeface="DengXian" panose="02010600030101010101" pitchFamily="2" charset="-122"/>
                <a:cs typeface="Arial" panose="020B0604020202020204" pitchFamily="34" charset="0"/>
              </a:rPr>
              <a:t>Kiến thức đặc thù của từng môn thể thao</a:t>
            </a:r>
          </a:p>
        </p:txBody>
      </p:sp>
      <p:grpSp>
        <p:nvGrpSpPr>
          <p:cNvPr id="77" name="Group 39">
            <a:extLst>
              <a:ext uri="{FF2B5EF4-FFF2-40B4-BE49-F238E27FC236}">
                <a16:creationId xmlns:a16="http://schemas.microsoft.com/office/drawing/2014/main" xmlns="" id="{AA1BBAD3-EAB6-4292-B8AF-F09D357067A3}"/>
              </a:ext>
            </a:extLst>
          </p:cNvPr>
          <p:cNvGrpSpPr>
            <a:grpSpLocks/>
          </p:cNvGrpSpPr>
          <p:nvPr/>
        </p:nvGrpSpPr>
        <p:grpSpPr bwMode="auto">
          <a:xfrm>
            <a:off x="4527373" y="2550664"/>
            <a:ext cx="3137253" cy="561202"/>
            <a:chOff x="285720" y="1487485"/>
            <a:chExt cx="4929222" cy="401637"/>
          </a:xfrm>
        </p:grpSpPr>
        <p:grpSp>
          <p:nvGrpSpPr>
            <p:cNvPr id="78" name="Group 66">
              <a:extLst>
                <a:ext uri="{FF2B5EF4-FFF2-40B4-BE49-F238E27FC236}">
                  <a16:creationId xmlns:a16="http://schemas.microsoft.com/office/drawing/2014/main" xmlns="" id="{CFBF882A-593F-4211-AABA-CDA53A2D5A95}"/>
                </a:ext>
              </a:extLst>
            </p:cNvPr>
            <p:cNvGrpSpPr>
              <a:grpSpLocks/>
            </p:cNvGrpSpPr>
            <p:nvPr/>
          </p:nvGrpSpPr>
          <p:grpSpPr bwMode="auto">
            <a:xfrm>
              <a:off x="285720" y="1487485"/>
              <a:ext cx="4902234" cy="401637"/>
              <a:chOff x="720" y="1392"/>
              <a:chExt cx="4058" cy="480"/>
            </a:xfrm>
          </p:grpSpPr>
          <p:sp>
            <p:nvSpPr>
              <p:cNvPr id="80" name="AutoShape 67">
                <a:extLst>
                  <a:ext uri="{FF2B5EF4-FFF2-40B4-BE49-F238E27FC236}">
                    <a16:creationId xmlns:a16="http://schemas.microsoft.com/office/drawing/2014/main" xmlns="" id="{C4B5E01B-A0D6-4CA5-9258-779AC15152C7}"/>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endParaRPr>
              </a:p>
            </p:txBody>
          </p:sp>
          <p:grpSp>
            <p:nvGrpSpPr>
              <p:cNvPr id="81" name="Group 68">
                <a:extLst>
                  <a:ext uri="{FF2B5EF4-FFF2-40B4-BE49-F238E27FC236}">
                    <a16:creationId xmlns:a16="http://schemas.microsoft.com/office/drawing/2014/main" xmlns="" id="{52DF1675-AD91-44C8-897A-85945E4A420C}"/>
                  </a:ext>
                </a:extLst>
              </p:cNvPr>
              <p:cNvGrpSpPr>
                <a:grpSpLocks/>
              </p:cNvGrpSpPr>
              <p:nvPr/>
            </p:nvGrpSpPr>
            <p:grpSpPr bwMode="auto">
              <a:xfrm>
                <a:off x="730" y="1407"/>
                <a:ext cx="4043" cy="444"/>
                <a:chOff x="744" y="1407"/>
                <a:chExt cx="3988" cy="444"/>
              </a:xfrm>
            </p:grpSpPr>
            <p:sp>
              <p:nvSpPr>
                <p:cNvPr id="82" name="AutoShape 69">
                  <a:extLst>
                    <a:ext uri="{FF2B5EF4-FFF2-40B4-BE49-F238E27FC236}">
                      <a16:creationId xmlns:a16="http://schemas.microsoft.com/office/drawing/2014/main" xmlns="" id="{3CA162E1-94FD-4902-B82C-04164876FC7A}"/>
                    </a:ext>
                  </a:extLst>
                </p:cNvPr>
                <p:cNvSpPr>
                  <a:spLocks noChangeArrowheads="1"/>
                </p:cNvSpPr>
                <p:nvPr/>
              </p:nvSpPr>
              <p:spPr bwMode="gray">
                <a:xfrm>
                  <a:off x="747" y="1735"/>
                  <a:ext cx="3986"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83" name="AutoShape 70">
                  <a:extLst>
                    <a:ext uri="{FF2B5EF4-FFF2-40B4-BE49-F238E27FC236}">
                      <a16:creationId xmlns:a16="http://schemas.microsoft.com/office/drawing/2014/main" xmlns="" id="{BF1445CD-5599-46D4-B40E-1E967AEF9421}"/>
                    </a:ext>
                  </a:extLst>
                </p:cNvPr>
                <p:cNvSpPr>
                  <a:spLocks noChangeArrowheads="1"/>
                </p:cNvSpPr>
                <p:nvPr/>
              </p:nvSpPr>
              <p:spPr bwMode="gray">
                <a:xfrm>
                  <a:off x="747" y="1407"/>
                  <a:ext cx="3986"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sp>
          <p:nvSpPr>
            <p:cNvPr id="79" name="Rectangle 71">
              <a:extLst>
                <a:ext uri="{FF2B5EF4-FFF2-40B4-BE49-F238E27FC236}">
                  <a16:creationId xmlns:a16="http://schemas.microsoft.com/office/drawing/2014/main" xmlns="" id="{14860CED-E0AF-444F-83C9-9B09948930D7}"/>
                </a:ext>
              </a:extLst>
            </p:cNvPr>
            <p:cNvSpPr>
              <a:spLocks noChangeArrowheads="1"/>
            </p:cNvSpPr>
            <p:nvPr/>
          </p:nvSpPr>
          <p:spPr bwMode="gray">
            <a:xfrm>
              <a:off x="357159" y="1500184"/>
              <a:ext cx="4857783" cy="37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Tích hợp</a:t>
              </a:r>
            </a:p>
          </p:txBody>
        </p:sp>
      </p:grpSp>
      <p:grpSp>
        <p:nvGrpSpPr>
          <p:cNvPr id="23" name="Group 22">
            <a:extLst>
              <a:ext uri="{FF2B5EF4-FFF2-40B4-BE49-F238E27FC236}">
                <a16:creationId xmlns:a16="http://schemas.microsoft.com/office/drawing/2014/main" xmlns="" id="{EC7A0E68-0BB7-F55A-81FF-BAB834D12A38}"/>
              </a:ext>
            </a:extLst>
          </p:cNvPr>
          <p:cNvGrpSpPr/>
          <p:nvPr/>
        </p:nvGrpSpPr>
        <p:grpSpPr>
          <a:xfrm>
            <a:off x="-130776" y="-54081"/>
            <a:ext cx="7129670" cy="1283098"/>
            <a:chOff x="0" y="224309"/>
            <a:chExt cx="7129670" cy="1283098"/>
          </a:xfrm>
        </p:grpSpPr>
        <p:pic>
          <p:nvPicPr>
            <p:cNvPr id="24" name="Picture 23">
              <a:extLst>
                <a:ext uri="{FF2B5EF4-FFF2-40B4-BE49-F238E27FC236}">
                  <a16:creationId xmlns:a16="http://schemas.microsoft.com/office/drawing/2014/main" xmlns="" id="{D9149179-99D9-3F36-3934-51A1ED637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25" name="Rectangle 24">
              <a:extLst>
                <a:ext uri="{FF2B5EF4-FFF2-40B4-BE49-F238E27FC236}">
                  <a16:creationId xmlns:a16="http://schemas.microsoft.com/office/drawing/2014/main" xmlns="" id="{B6DC77F5-EC8C-BE40-D6C5-65DB097DCAE4}"/>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xmlns="" id="{3B663CE9-129D-034A-EAEE-F2AD8B8551CD}"/>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spTree>
    <p:extLst>
      <p:ext uri="{BB962C8B-B14F-4D97-AF65-F5344CB8AC3E}">
        <p14:creationId xmlns:p14="http://schemas.microsoft.com/office/powerpoint/2010/main" val="80516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up)">
                                      <p:cBhvr>
                                        <p:cTn id="12" dur="500"/>
                                        <p:tgtEl>
                                          <p:spTgt spid="77"/>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wipe(up)">
                                      <p:cBhvr>
                                        <p:cTn id="1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42917"/>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Các chủ đề, nội dung trong sách GDTC 8 thể hiện rõ yêu cầu tích hợp và phân hóa</a:t>
              </a:r>
            </a:p>
          </p:txBody>
        </p:sp>
      </p:grpSp>
      <p:grpSp>
        <p:nvGrpSpPr>
          <p:cNvPr id="23" name="Group 22">
            <a:extLst>
              <a:ext uri="{FF2B5EF4-FFF2-40B4-BE49-F238E27FC236}">
                <a16:creationId xmlns:a16="http://schemas.microsoft.com/office/drawing/2014/main" xmlns="" id="{EC7A0E68-0BB7-F55A-81FF-BAB834D12A38}"/>
              </a:ext>
            </a:extLst>
          </p:cNvPr>
          <p:cNvGrpSpPr/>
          <p:nvPr/>
        </p:nvGrpSpPr>
        <p:grpSpPr>
          <a:xfrm>
            <a:off x="-130776" y="-54081"/>
            <a:ext cx="7129670" cy="1283098"/>
            <a:chOff x="0" y="224309"/>
            <a:chExt cx="7129670" cy="1283098"/>
          </a:xfrm>
        </p:grpSpPr>
        <p:pic>
          <p:nvPicPr>
            <p:cNvPr id="24" name="Picture 23">
              <a:extLst>
                <a:ext uri="{FF2B5EF4-FFF2-40B4-BE49-F238E27FC236}">
                  <a16:creationId xmlns:a16="http://schemas.microsoft.com/office/drawing/2014/main" xmlns="" id="{D9149179-99D9-3F36-3934-51A1ED637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25" name="Rectangle 24">
              <a:extLst>
                <a:ext uri="{FF2B5EF4-FFF2-40B4-BE49-F238E27FC236}">
                  <a16:creationId xmlns:a16="http://schemas.microsoft.com/office/drawing/2014/main" xmlns="" id="{B6DC77F5-EC8C-BE40-D6C5-65DB097DCAE4}"/>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xmlns="" id="{3B663CE9-129D-034A-EAEE-F2AD8B8551CD}"/>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grpSp>
        <p:nvGrpSpPr>
          <p:cNvPr id="21" name="Group 33">
            <a:extLst>
              <a:ext uri="{FF2B5EF4-FFF2-40B4-BE49-F238E27FC236}">
                <a16:creationId xmlns:a16="http://schemas.microsoft.com/office/drawing/2014/main" xmlns="" id="{34C4CA85-3996-6D67-19D6-458A3CD24B05}"/>
              </a:ext>
            </a:extLst>
          </p:cNvPr>
          <p:cNvGrpSpPr>
            <a:grpSpLocks/>
          </p:cNvGrpSpPr>
          <p:nvPr/>
        </p:nvGrpSpPr>
        <p:grpSpPr bwMode="auto">
          <a:xfrm>
            <a:off x="4550107" y="2568453"/>
            <a:ext cx="3091785" cy="561202"/>
            <a:chOff x="285716" y="2928934"/>
            <a:chExt cx="4916292" cy="412751"/>
          </a:xfrm>
        </p:grpSpPr>
        <p:grpSp>
          <p:nvGrpSpPr>
            <p:cNvPr id="22" name="Group 56">
              <a:extLst>
                <a:ext uri="{FF2B5EF4-FFF2-40B4-BE49-F238E27FC236}">
                  <a16:creationId xmlns:a16="http://schemas.microsoft.com/office/drawing/2014/main" xmlns="" id="{76E0E102-73F6-B854-8381-A3CBD19F591A}"/>
                </a:ext>
              </a:extLst>
            </p:cNvPr>
            <p:cNvGrpSpPr>
              <a:grpSpLocks/>
            </p:cNvGrpSpPr>
            <p:nvPr/>
          </p:nvGrpSpPr>
          <p:grpSpPr bwMode="auto">
            <a:xfrm>
              <a:off x="285720" y="2940047"/>
              <a:ext cx="4916288" cy="401638"/>
              <a:chOff x="720" y="1392"/>
              <a:chExt cx="4067" cy="480"/>
            </a:xfrm>
          </p:grpSpPr>
          <p:sp>
            <p:nvSpPr>
              <p:cNvPr id="28" name="AutoShape 57">
                <a:extLst>
                  <a:ext uri="{FF2B5EF4-FFF2-40B4-BE49-F238E27FC236}">
                    <a16:creationId xmlns:a16="http://schemas.microsoft.com/office/drawing/2014/main" xmlns="" id="{1AB7E816-7AB9-F7DF-B577-9BAADC905892}"/>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endParaRPr>
              </a:p>
            </p:txBody>
          </p:sp>
          <p:grpSp>
            <p:nvGrpSpPr>
              <p:cNvPr id="29" name="Group 58">
                <a:extLst>
                  <a:ext uri="{FF2B5EF4-FFF2-40B4-BE49-F238E27FC236}">
                    <a16:creationId xmlns:a16="http://schemas.microsoft.com/office/drawing/2014/main" xmlns="" id="{830123DE-EAEC-6F13-2FD8-686B99884FA5}"/>
                  </a:ext>
                </a:extLst>
              </p:cNvPr>
              <p:cNvGrpSpPr>
                <a:grpSpLocks/>
              </p:cNvGrpSpPr>
              <p:nvPr/>
            </p:nvGrpSpPr>
            <p:grpSpPr bwMode="auto">
              <a:xfrm>
                <a:off x="729" y="1407"/>
                <a:ext cx="4058" cy="444"/>
                <a:chOff x="743" y="1407"/>
                <a:chExt cx="4003" cy="444"/>
              </a:xfrm>
            </p:grpSpPr>
            <p:sp>
              <p:nvSpPr>
                <p:cNvPr id="30" name="AutoShape 59">
                  <a:extLst>
                    <a:ext uri="{FF2B5EF4-FFF2-40B4-BE49-F238E27FC236}">
                      <a16:creationId xmlns:a16="http://schemas.microsoft.com/office/drawing/2014/main" xmlns="" id="{6C2F87BF-3A43-5C41-0490-7E4BEC526D66}"/>
                    </a:ext>
                  </a:extLst>
                </p:cNvPr>
                <p:cNvSpPr>
                  <a:spLocks noChangeArrowheads="1"/>
                </p:cNvSpPr>
                <p:nvPr/>
              </p:nvSpPr>
              <p:spPr bwMode="gray">
                <a:xfrm>
                  <a:off x="760" y="1735"/>
                  <a:ext cx="3986"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31" name="AutoShape 60">
                  <a:extLst>
                    <a:ext uri="{FF2B5EF4-FFF2-40B4-BE49-F238E27FC236}">
                      <a16:creationId xmlns:a16="http://schemas.microsoft.com/office/drawing/2014/main" xmlns="" id="{2256A70C-3941-7113-84B2-9BD728F01ACE}"/>
                    </a:ext>
                  </a:extLst>
                </p:cNvPr>
                <p:cNvSpPr>
                  <a:spLocks noChangeArrowheads="1"/>
                </p:cNvSpPr>
                <p:nvPr/>
              </p:nvSpPr>
              <p:spPr bwMode="gray">
                <a:xfrm>
                  <a:off x="743" y="1407"/>
                  <a:ext cx="3986"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sp>
          <p:nvSpPr>
            <p:cNvPr id="27" name="Rectangle 72">
              <a:extLst>
                <a:ext uri="{FF2B5EF4-FFF2-40B4-BE49-F238E27FC236}">
                  <a16:creationId xmlns:a16="http://schemas.microsoft.com/office/drawing/2014/main" xmlns="" id="{06581DE5-FC3A-64A2-C96C-F7EDBF1B37AB}"/>
                </a:ext>
              </a:extLst>
            </p:cNvPr>
            <p:cNvSpPr>
              <a:spLocks noChangeArrowheads="1"/>
            </p:cNvSpPr>
            <p:nvPr/>
          </p:nvSpPr>
          <p:spPr bwMode="gray">
            <a:xfrm>
              <a:off x="285716" y="2928934"/>
              <a:ext cx="4916291" cy="38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Phân hoá</a:t>
              </a:r>
            </a:p>
          </p:txBody>
        </p:sp>
      </p:grpSp>
      <p:sp>
        <p:nvSpPr>
          <p:cNvPr id="32" name="Rectangle 31">
            <a:extLst>
              <a:ext uri="{FF2B5EF4-FFF2-40B4-BE49-F238E27FC236}">
                <a16:creationId xmlns:a16="http://schemas.microsoft.com/office/drawing/2014/main" xmlns="" id="{3D115682-FABD-A21B-5521-866B06ECFB17}"/>
              </a:ext>
            </a:extLst>
          </p:cNvPr>
          <p:cNvSpPr/>
          <p:nvPr/>
        </p:nvSpPr>
        <p:spPr>
          <a:xfrm>
            <a:off x="1178379" y="3211393"/>
            <a:ext cx="10275694" cy="238433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800">
                <a:solidFill>
                  <a:srgbClr val="0000CC"/>
                </a:solidFill>
                <a:latin typeface="Arial" panose="020B0604020202020204" pitchFamily="34" charset="0"/>
                <a:ea typeface="DengXian" panose="02010600030101010101" pitchFamily="2" charset="-122"/>
                <a:cs typeface="Arial" panose="020B0604020202020204" pitchFamily="34" charset="0"/>
              </a:rPr>
              <a:t>Nội dung sách được giới thiệu theo hướng gợi mở, do vậy: </a:t>
            </a:r>
          </a:p>
          <a:p>
            <a:pPr marL="457200" indent="-457200" algn="just" defTabSz="457200">
              <a:buFontTx/>
              <a:buChar char="-"/>
            </a:pPr>
            <a:r>
              <a:rPr lang="en-US" sz="2800">
                <a:solidFill>
                  <a:srgbClr val="006600"/>
                </a:solidFill>
                <a:latin typeface="Arial" panose="020B0604020202020204" pitchFamily="34" charset="0"/>
                <a:ea typeface="DengXian" panose="02010600030101010101" pitchFamily="2" charset="-122"/>
                <a:cs typeface="Arial" panose="020B0604020202020204" pitchFamily="34" charset="0"/>
              </a:rPr>
              <a:t>Học sinh sẽ phát huy khác nhau tùy thuộc năng lực, khả năng tư duy, sáng tạo…</a:t>
            </a:r>
          </a:p>
          <a:p>
            <a:pPr marL="457200" indent="-457200" algn="just" defTabSz="457200">
              <a:buFontTx/>
              <a:buChar char="-"/>
            </a:pPr>
            <a:r>
              <a:rPr lang="en-US" sz="2800">
                <a:solidFill>
                  <a:srgbClr val="006600"/>
                </a:solidFill>
                <a:latin typeface="Arial" panose="020B0604020202020204" pitchFamily="34" charset="0"/>
                <a:ea typeface="DengXian" panose="02010600030101010101" pitchFamily="2" charset="-122"/>
                <a:cs typeface="Arial" panose="020B0604020202020204" pitchFamily="34" charset="0"/>
              </a:rPr>
              <a:t>Khả năng tư duy, sáng tạo, trình độ chuyên môn và năng lực sư phạm sẽ quyết định tính hiệu quả dạy học của giáo viên.</a:t>
            </a:r>
          </a:p>
        </p:txBody>
      </p:sp>
    </p:spTree>
    <p:extLst>
      <p:ext uri="{BB962C8B-B14F-4D97-AF65-F5344CB8AC3E}">
        <p14:creationId xmlns:p14="http://schemas.microsoft.com/office/powerpoint/2010/main" val="197006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24606"/>
            <a:ext cx="10960504" cy="954107"/>
            <a:chOff x="685396" y="1542127"/>
            <a:chExt cx="10960504"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850449" y="1542127"/>
              <a:ext cx="97954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Các chủ đề, bài học trong sách đáp ứng được yêu cầu về đổi mới trong đánh giá</a:t>
              </a:r>
            </a:p>
          </p:txBody>
        </p:sp>
      </p:grpSp>
      <p:sp>
        <p:nvSpPr>
          <p:cNvPr id="14" name="Text Box 34">
            <a:extLst>
              <a:ext uri="{FF2B5EF4-FFF2-40B4-BE49-F238E27FC236}">
                <a16:creationId xmlns:a16="http://schemas.microsoft.com/office/drawing/2014/main" xmlns="" id="{1061C001-FB36-41F4-B027-DFCBAEC240F5}"/>
              </a:ext>
            </a:extLst>
          </p:cNvPr>
          <p:cNvSpPr txBox="1">
            <a:spLocks noChangeArrowheads="1"/>
          </p:cNvSpPr>
          <p:nvPr/>
        </p:nvSpPr>
        <p:spPr bwMode="auto">
          <a:xfrm>
            <a:off x="2058867" y="4644838"/>
            <a:ext cx="8201377" cy="849826"/>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ctr">
              <a:defRPr/>
            </a:pPr>
            <a:r>
              <a:rPr lang="en-US" sz="2800" b="1">
                <a:solidFill>
                  <a:srgbClr val="FF0000"/>
                </a:solidFill>
                <a:latin typeface="Arial" panose="020B0604020202020204" pitchFamily="34" charset="0"/>
                <a:ea typeface="宋体" panose="02010600030101010101" pitchFamily="2" charset="-122"/>
                <a:cs typeface="Arial" panose="020B0604020202020204" pitchFamily="34" charset="0"/>
              </a:rPr>
              <a:t>ĐỔI MỚI </a:t>
            </a:r>
          </a:p>
          <a:p>
            <a:pPr indent="233363" algn="ctr">
              <a:defRPr/>
            </a:pPr>
            <a:r>
              <a:rPr lang="en-US" sz="2800" b="1">
                <a:solidFill>
                  <a:srgbClr val="FF0000"/>
                </a:solidFill>
                <a:latin typeface="Arial" panose="020B0604020202020204" pitchFamily="34" charset="0"/>
                <a:ea typeface="宋体" panose="02010600030101010101" pitchFamily="2" charset="-122"/>
                <a:cs typeface="Arial" panose="020B0604020202020204" pitchFamily="34" charset="0"/>
              </a:rPr>
              <a:t>NỘI DUNG VÀ PHƯƠNG PHÁP ĐÁNH GIÁ</a:t>
            </a:r>
          </a:p>
        </p:txBody>
      </p:sp>
      <p:sp>
        <p:nvSpPr>
          <p:cNvPr id="15" name="Text Box 28">
            <a:extLst>
              <a:ext uri="{FF2B5EF4-FFF2-40B4-BE49-F238E27FC236}">
                <a16:creationId xmlns:a16="http://schemas.microsoft.com/office/drawing/2014/main" xmlns="" id="{FB56E4DF-9EAF-4AEA-8C80-B7B8B392371F}"/>
              </a:ext>
            </a:extLst>
          </p:cNvPr>
          <p:cNvSpPr txBox="1">
            <a:spLocks noChangeArrowheads="1"/>
          </p:cNvSpPr>
          <p:nvPr/>
        </p:nvSpPr>
        <p:spPr bwMode="auto">
          <a:xfrm>
            <a:off x="2058867" y="2521427"/>
            <a:ext cx="8201377" cy="1023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800" b="1">
                <a:solidFill>
                  <a:srgbClr val="C00000"/>
                </a:solidFill>
                <a:latin typeface="Arial" panose="020B0604020202020204" pitchFamily="34" charset="0"/>
                <a:cs typeface="Arial" panose="020B0604020202020204" pitchFamily="34" charset="0"/>
              </a:rPr>
              <a:t>Yêu cầu của chương trình: </a:t>
            </a:r>
          </a:p>
          <a:p>
            <a:pPr algn="ctr" eaLnBrk="1" hangingPunct="1">
              <a:defRPr/>
            </a:pPr>
            <a:r>
              <a:rPr lang="en-US" altLang="zh-CN" sz="2800" b="1">
                <a:latin typeface="Arial" panose="020B0604020202020204" pitchFamily="34" charset="0"/>
                <a:cs typeface="Arial" panose="020B0604020202020204" pitchFamily="34" charset="0"/>
              </a:rPr>
              <a:t>Phát triển phẩm chất và năng lực của học sinh</a:t>
            </a:r>
          </a:p>
          <a:p>
            <a:pPr eaLnBrk="1" hangingPunct="1">
              <a:defRPr/>
            </a:pPr>
            <a:endParaRPr lang="en-US" sz="2800" b="1">
              <a:latin typeface="Arial" panose="020B0604020202020204" pitchFamily="34" charset="0"/>
              <a:cs typeface="Arial" panose="020B0604020202020204" pitchFamily="34" charset="0"/>
            </a:endParaRPr>
          </a:p>
        </p:txBody>
      </p:sp>
      <p:sp>
        <p:nvSpPr>
          <p:cNvPr id="17" name="AutoShape 3">
            <a:extLst>
              <a:ext uri="{FF2B5EF4-FFF2-40B4-BE49-F238E27FC236}">
                <a16:creationId xmlns:a16="http://schemas.microsoft.com/office/drawing/2014/main" xmlns="" id="{C90B301B-E3DF-492D-9FF4-0A19590E8519}"/>
              </a:ext>
            </a:extLst>
          </p:cNvPr>
          <p:cNvSpPr>
            <a:spLocks noChangeArrowheads="1"/>
          </p:cNvSpPr>
          <p:nvPr/>
        </p:nvSpPr>
        <p:spPr bwMode="gray">
          <a:xfrm flipV="1">
            <a:off x="2058867" y="3544801"/>
            <a:ext cx="7962900" cy="954107"/>
          </a:xfrm>
          <a:prstGeom prst="upArrow">
            <a:avLst>
              <a:gd name="adj1" fmla="val 37148"/>
              <a:gd name="adj2" fmla="val 4754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8" name="Group 17">
            <a:extLst>
              <a:ext uri="{FF2B5EF4-FFF2-40B4-BE49-F238E27FC236}">
                <a16:creationId xmlns:a16="http://schemas.microsoft.com/office/drawing/2014/main" xmlns="" id="{F2EFA1F2-1DEE-81A5-5C6A-3506C2012880}"/>
              </a:ext>
            </a:extLst>
          </p:cNvPr>
          <p:cNvGrpSpPr/>
          <p:nvPr/>
        </p:nvGrpSpPr>
        <p:grpSpPr>
          <a:xfrm>
            <a:off x="-130776" y="-54081"/>
            <a:ext cx="7129670" cy="1283098"/>
            <a:chOff x="0" y="224309"/>
            <a:chExt cx="7129670" cy="1283098"/>
          </a:xfrm>
        </p:grpSpPr>
        <p:pic>
          <p:nvPicPr>
            <p:cNvPr id="19" name="Picture 18">
              <a:extLst>
                <a:ext uri="{FF2B5EF4-FFF2-40B4-BE49-F238E27FC236}">
                  <a16:creationId xmlns:a16="http://schemas.microsoft.com/office/drawing/2014/main" xmlns="" id="{0B244653-FE5E-3E93-52B6-25C145C9A8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20" name="Rectangle 19">
              <a:extLst>
                <a:ext uri="{FF2B5EF4-FFF2-40B4-BE49-F238E27FC236}">
                  <a16:creationId xmlns:a16="http://schemas.microsoft.com/office/drawing/2014/main" xmlns="" id="{E40FD1D2-7FD8-9CEB-357D-BDB2D62F4940}"/>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55E29199-CF46-89DF-0181-37AF03FC982C}"/>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spTree>
    <p:extLst>
      <p:ext uri="{BB962C8B-B14F-4D97-AF65-F5344CB8AC3E}">
        <p14:creationId xmlns:p14="http://schemas.microsoft.com/office/powerpoint/2010/main" val="17075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EF0EB9C-7E01-0F05-4AA1-E69543B1F926}"/>
              </a:ext>
            </a:extLst>
          </p:cNvPr>
          <p:cNvPicPr>
            <a:picLocks noChangeAspect="1"/>
          </p:cNvPicPr>
          <p:nvPr/>
        </p:nvPicPr>
        <p:blipFill>
          <a:blip r:embed="rId2"/>
          <a:stretch>
            <a:fillRect/>
          </a:stretch>
        </p:blipFill>
        <p:spPr>
          <a:xfrm>
            <a:off x="8918267" y="2964628"/>
            <a:ext cx="2805506" cy="108490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a:extLst>
              <a:ext uri="{FF2B5EF4-FFF2-40B4-BE49-F238E27FC236}">
                <a16:creationId xmlns:a16="http://schemas.microsoft.com/office/drawing/2014/main" xmlns="" id="{510FD5A9-4603-11AB-FBE5-75E97D4F771D}"/>
              </a:ext>
            </a:extLst>
          </p:cNvPr>
          <p:cNvPicPr>
            <a:picLocks noChangeAspect="1"/>
          </p:cNvPicPr>
          <p:nvPr/>
        </p:nvPicPr>
        <p:blipFill>
          <a:blip r:embed="rId3"/>
          <a:stretch>
            <a:fillRect/>
          </a:stretch>
        </p:blipFill>
        <p:spPr>
          <a:xfrm>
            <a:off x="191856" y="3006396"/>
            <a:ext cx="3322238" cy="122553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06124"/>
            <a:ext cx="10960504" cy="954107"/>
            <a:chOff x="685396" y="1536524"/>
            <a:chExt cx="10960504"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850449" y="1536524"/>
              <a:ext cx="97954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Các chủ đề, bài học trong sách đáp ứng được yêu cầu về đổi mới trong đánh giá</a:t>
              </a:r>
            </a:p>
          </p:txBody>
        </p:sp>
      </p:grpSp>
      <p:grpSp>
        <p:nvGrpSpPr>
          <p:cNvPr id="18" name="Group 17">
            <a:extLst>
              <a:ext uri="{FF2B5EF4-FFF2-40B4-BE49-F238E27FC236}">
                <a16:creationId xmlns:a16="http://schemas.microsoft.com/office/drawing/2014/main" xmlns="" id="{F2EFA1F2-1DEE-81A5-5C6A-3506C2012880}"/>
              </a:ext>
            </a:extLst>
          </p:cNvPr>
          <p:cNvGrpSpPr/>
          <p:nvPr/>
        </p:nvGrpSpPr>
        <p:grpSpPr>
          <a:xfrm>
            <a:off x="-130776" y="-54081"/>
            <a:ext cx="7129670" cy="1283098"/>
            <a:chOff x="0" y="224309"/>
            <a:chExt cx="7129670" cy="1283098"/>
          </a:xfrm>
        </p:grpSpPr>
        <p:pic>
          <p:nvPicPr>
            <p:cNvPr id="19" name="Picture 18">
              <a:extLst>
                <a:ext uri="{FF2B5EF4-FFF2-40B4-BE49-F238E27FC236}">
                  <a16:creationId xmlns:a16="http://schemas.microsoft.com/office/drawing/2014/main" xmlns="" id="{0B244653-FE5E-3E93-52B6-25C145C9A8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20" name="Rectangle 19">
              <a:extLst>
                <a:ext uri="{FF2B5EF4-FFF2-40B4-BE49-F238E27FC236}">
                  <a16:creationId xmlns:a16="http://schemas.microsoft.com/office/drawing/2014/main" xmlns="" id="{E40FD1D2-7FD8-9CEB-357D-BDB2D62F4940}"/>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55E29199-CF46-89DF-0181-37AF03FC982C}"/>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sp>
        <p:nvSpPr>
          <p:cNvPr id="23" name="Text Box 28">
            <a:extLst>
              <a:ext uri="{FF2B5EF4-FFF2-40B4-BE49-F238E27FC236}">
                <a16:creationId xmlns:a16="http://schemas.microsoft.com/office/drawing/2014/main" xmlns="" id="{2C1C42A3-8448-3F4F-3635-5A7D655CCB52}"/>
              </a:ext>
            </a:extLst>
          </p:cNvPr>
          <p:cNvSpPr txBox="1">
            <a:spLocks noChangeArrowheads="1"/>
          </p:cNvSpPr>
          <p:nvPr/>
        </p:nvSpPr>
        <p:spPr bwMode="auto">
          <a:xfrm>
            <a:off x="191857" y="4451704"/>
            <a:ext cx="3322238" cy="877942"/>
          </a:xfrm>
          <a:prstGeom prst="rect">
            <a:avLst/>
          </a:prstGeom>
          <a:blipFill>
            <a:blip r:embed="rId6"/>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400" b="1">
                <a:latin typeface="Arial" panose="020B0604020202020204" pitchFamily="34" charset="0"/>
                <a:cs typeface="Arial" panose="020B0604020202020204" pitchFamily="34" charset="0"/>
              </a:rPr>
              <a:t>Định hướng nội dung đánh giá học sinh</a:t>
            </a:r>
            <a:endParaRPr lang="en-US" sz="2400" b="1">
              <a:latin typeface="Arial" panose="020B0604020202020204" pitchFamily="34" charset="0"/>
              <a:cs typeface="Arial" panose="020B0604020202020204" pitchFamily="34" charset="0"/>
            </a:endParaRPr>
          </a:p>
        </p:txBody>
      </p:sp>
      <p:sp>
        <p:nvSpPr>
          <p:cNvPr id="24" name="Text Box 28">
            <a:extLst>
              <a:ext uri="{FF2B5EF4-FFF2-40B4-BE49-F238E27FC236}">
                <a16:creationId xmlns:a16="http://schemas.microsoft.com/office/drawing/2014/main" xmlns="" id="{DFC7AF48-33F0-76AF-70F5-1F23BC4E696C}"/>
              </a:ext>
            </a:extLst>
          </p:cNvPr>
          <p:cNvSpPr txBox="1">
            <a:spLocks noChangeArrowheads="1"/>
          </p:cNvSpPr>
          <p:nvPr/>
        </p:nvSpPr>
        <p:spPr bwMode="auto">
          <a:xfrm>
            <a:off x="8448004" y="4451703"/>
            <a:ext cx="3586516" cy="877943"/>
          </a:xfrm>
          <a:prstGeom prst="rect">
            <a:avLst/>
          </a:prstGeom>
          <a:blipFill>
            <a:blip r:embed="rId6"/>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defTabSz="457200" eaLnBrk="1" hangingPunct="1">
              <a:defRPr/>
            </a:pPr>
            <a:r>
              <a:rPr lang="en-US" altLang="zh-CN" sz="2400" b="1">
                <a:latin typeface="Arial" panose="020B0604020202020204" pitchFamily="34" charset="0"/>
                <a:cs typeface="Arial" panose="020B0604020202020204" pitchFamily="34" charset="0"/>
              </a:rPr>
              <a:t>Gợi ý, định hướng câu hỏi, nội dung đánh giá</a:t>
            </a:r>
            <a:endParaRPr lang="en-US" sz="2400" b="1">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DE3BAA6A-F1AD-92BB-6CD9-B2DD99A6B0CD}"/>
              </a:ext>
            </a:extLst>
          </p:cNvPr>
          <p:cNvPicPr>
            <a:picLocks noChangeAspect="1"/>
          </p:cNvPicPr>
          <p:nvPr/>
        </p:nvPicPr>
        <p:blipFill>
          <a:blip r:embed="rId7"/>
          <a:stretch>
            <a:fillRect/>
          </a:stretch>
        </p:blipFill>
        <p:spPr>
          <a:xfrm>
            <a:off x="4586035" y="3006396"/>
            <a:ext cx="2805507" cy="10013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 Box 28">
            <a:extLst>
              <a:ext uri="{FF2B5EF4-FFF2-40B4-BE49-F238E27FC236}">
                <a16:creationId xmlns:a16="http://schemas.microsoft.com/office/drawing/2014/main" xmlns="" id="{BD554F5D-AB2A-8448-F576-04CFE4ACB322}"/>
              </a:ext>
            </a:extLst>
          </p:cNvPr>
          <p:cNvSpPr txBox="1">
            <a:spLocks noChangeArrowheads="1"/>
          </p:cNvSpPr>
          <p:nvPr/>
        </p:nvSpPr>
        <p:spPr bwMode="auto">
          <a:xfrm>
            <a:off x="4327670" y="4451704"/>
            <a:ext cx="3322238" cy="877942"/>
          </a:xfrm>
          <a:prstGeom prst="rect">
            <a:avLst/>
          </a:prstGeom>
          <a:blipFill>
            <a:blip r:embed="rId6"/>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400" b="1">
                <a:latin typeface="Arial" panose="020B0604020202020204" pitchFamily="34" charset="0"/>
                <a:cs typeface="Arial" panose="020B0604020202020204" pitchFamily="34" charset="0"/>
              </a:rPr>
              <a:t>Hướng dẫn nội dung nhận xét, đánh giá</a:t>
            </a:r>
            <a:endParaRPr lang="en-US"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27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15546" y="1055811"/>
            <a:ext cx="10623759" cy="903191"/>
            <a:chOff x="685396" y="1567586"/>
            <a:chExt cx="10623759" cy="903191"/>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6</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850449" y="1757571"/>
              <a:ext cx="9458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Hình thức đảm bảo tính khoa học, đẹp và phù hợp</a:t>
              </a:r>
            </a:p>
          </p:txBody>
        </p:sp>
      </p:grpSp>
      <p:grpSp>
        <p:nvGrpSpPr>
          <p:cNvPr id="36" name="Group 35">
            <a:extLst>
              <a:ext uri="{FF2B5EF4-FFF2-40B4-BE49-F238E27FC236}">
                <a16:creationId xmlns:a16="http://schemas.microsoft.com/office/drawing/2014/main" xmlns="" id="{6D4CD221-DE6E-8D49-1757-62CA36DF9C28}"/>
              </a:ext>
            </a:extLst>
          </p:cNvPr>
          <p:cNvGrpSpPr/>
          <p:nvPr/>
        </p:nvGrpSpPr>
        <p:grpSpPr>
          <a:xfrm>
            <a:off x="-130776" y="-54081"/>
            <a:ext cx="7129670" cy="1283098"/>
            <a:chOff x="0" y="224309"/>
            <a:chExt cx="7129670" cy="1283098"/>
          </a:xfrm>
        </p:grpSpPr>
        <p:pic>
          <p:nvPicPr>
            <p:cNvPr id="38" name="Picture 37">
              <a:extLst>
                <a:ext uri="{FF2B5EF4-FFF2-40B4-BE49-F238E27FC236}">
                  <a16:creationId xmlns:a16="http://schemas.microsoft.com/office/drawing/2014/main" xmlns="" id="{6E665C63-2FB6-FD36-8FE4-55534A7B0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40" name="Rectangle 39">
              <a:extLst>
                <a:ext uri="{FF2B5EF4-FFF2-40B4-BE49-F238E27FC236}">
                  <a16:creationId xmlns:a16="http://schemas.microsoft.com/office/drawing/2014/main" xmlns="" id="{F3DB53C7-2312-9E00-4697-F3CD469F1332}"/>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xmlns="" id="{255A612B-D6CA-8482-366C-A395B43150E9}"/>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grpSp>
        <p:nvGrpSpPr>
          <p:cNvPr id="77" name="Group 39">
            <a:extLst>
              <a:ext uri="{FF2B5EF4-FFF2-40B4-BE49-F238E27FC236}">
                <a16:creationId xmlns:a16="http://schemas.microsoft.com/office/drawing/2014/main" xmlns="" id="{1554DED7-09C6-2F87-E453-5655D14B1D6B}"/>
              </a:ext>
            </a:extLst>
          </p:cNvPr>
          <p:cNvGrpSpPr>
            <a:grpSpLocks/>
          </p:cNvGrpSpPr>
          <p:nvPr/>
        </p:nvGrpSpPr>
        <p:grpSpPr bwMode="auto">
          <a:xfrm>
            <a:off x="981927" y="2104910"/>
            <a:ext cx="10060321" cy="830997"/>
            <a:chOff x="1295400" y="1601851"/>
            <a:chExt cx="10811880" cy="830999"/>
          </a:xfrm>
        </p:grpSpPr>
        <p:sp>
          <p:nvSpPr>
            <p:cNvPr id="78" name="Text Box 10">
              <a:extLst>
                <a:ext uri="{FF2B5EF4-FFF2-40B4-BE49-F238E27FC236}">
                  <a16:creationId xmlns:a16="http://schemas.microsoft.com/office/drawing/2014/main" xmlns="" id="{65847E61-EF19-4672-CDBC-DBDE7EA7C86B}"/>
                </a:ext>
              </a:extLst>
            </p:cNvPr>
            <p:cNvSpPr txBox="1">
              <a:spLocks noChangeArrowheads="1"/>
            </p:cNvSpPr>
            <p:nvPr/>
          </p:nvSpPr>
          <p:spPr bwMode="auto">
            <a:xfrm>
              <a:off x="2134281" y="1601851"/>
              <a:ext cx="9972999" cy="83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en-US" sz="2400">
                  <a:solidFill>
                    <a:srgbClr val="000099"/>
                  </a:solidFill>
                  <a:cs typeface="Arial" panose="020B0604020202020204" pitchFamily="34" charset="0"/>
                </a:rPr>
                <a:t>Phối hợp </a:t>
              </a:r>
              <a:r>
                <a:rPr lang="en-US" altLang="en-US" sz="2400">
                  <a:solidFill>
                    <a:srgbClr val="C00000"/>
                  </a:solidFill>
                  <a:cs typeface="Arial" panose="020B0604020202020204" pitchFamily="34" charset="0"/>
                </a:rPr>
                <a:t>hài hòa kênh hình và kênh chữ</a:t>
              </a:r>
              <a:r>
                <a:rPr lang="en-US" altLang="en-US" sz="2400">
                  <a:solidFill>
                    <a:srgbClr val="000099"/>
                  </a:solidFill>
                  <a:cs typeface="Arial" panose="020B0604020202020204" pitchFamily="34" charset="0"/>
                </a:rPr>
                <a:t>, trong đó ở phần luyện tập có </a:t>
              </a:r>
              <a:r>
                <a:rPr lang="en-US" altLang="en-US" sz="2400">
                  <a:solidFill>
                    <a:srgbClr val="C00000"/>
                  </a:solidFill>
                  <a:cs typeface="Arial" panose="020B0604020202020204" pitchFamily="34" charset="0"/>
                </a:rPr>
                <a:t>tăng cường sử dụng sơ đồ </a:t>
              </a:r>
              <a:r>
                <a:rPr lang="en-US" altLang="en-US" sz="2400">
                  <a:solidFill>
                    <a:srgbClr val="000099"/>
                  </a:solidFill>
                  <a:cs typeface="Arial" panose="020B0604020202020204" pitchFamily="34" charset="0"/>
                </a:rPr>
                <a:t>mô tả hình thức tập luyện.</a:t>
              </a:r>
              <a:endParaRPr lang="en-US" altLang="en-US" sz="2400" b="1">
                <a:solidFill>
                  <a:srgbClr val="000099"/>
                </a:solidFill>
                <a:cs typeface="Arial" panose="020B0604020202020204" pitchFamily="34" charset="0"/>
              </a:endParaRPr>
            </a:p>
          </p:txBody>
        </p:sp>
        <p:grpSp>
          <p:nvGrpSpPr>
            <p:cNvPr id="79" name="Group 5">
              <a:extLst>
                <a:ext uri="{FF2B5EF4-FFF2-40B4-BE49-F238E27FC236}">
                  <a16:creationId xmlns:a16="http://schemas.microsoft.com/office/drawing/2014/main" xmlns="" id="{824E7560-E174-5A7B-7651-BE22C2F6DF3F}"/>
                </a:ext>
              </a:extLst>
            </p:cNvPr>
            <p:cNvGrpSpPr>
              <a:grpSpLocks/>
            </p:cNvGrpSpPr>
            <p:nvPr/>
          </p:nvGrpSpPr>
          <p:grpSpPr bwMode="auto">
            <a:xfrm>
              <a:off x="1295400" y="1676400"/>
              <a:ext cx="762000" cy="665163"/>
              <a:chOff x="1110" y="2656"/>
              <a:chExt cx="1549" cy="1351"/>
            </a:xfrm>
          </p:grpSpPr>
          <p:sp>
            <p:nvSpPr>
              <p:cNvPr id="82" name="AutoShape 6">
                <a:extLst>
                  <a:ext uri="{FF2B5EF4-FFF2-40B4-BE49-F238E27FC236}">
                    <a16:creationId xmlns:a16="http://schemas.microsoft.com/office/drawing/2014/main" xmlns="" id="{CF1040B1-C2E7-12F6-F995-280FC3889B72}"/>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cs typeface="Arial" panose="020B0604020202020204" pitchFamily="34" charset="0"/>
                </a:endParaRPr>
              </a:p>
            </p:txBody>
          </p:sp>
          <p:sp>
            <p:nvSpPr>
              <p:cNvPr id="83" name="AutoShape 7">
                <a:extLst>
                  <a:ext uri="{FF2B5EF4-FFF2-40B4-BE49-F238E27FC236}">
                    <a16:creationId xmlns:a16="http://schemas.microsoft.com/office/drawing/2014/main" xmlns="" id="{BF353A8B-5956-FD3C-EA84-1B89C0712A9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cs typeface="Arial" panose="020B0604020202020204" pitchFamily="34" charset="0"/>
                </a:endParaRPr>
              </a:p>
            </p:txBody>
          </p:sp>
          <p:sp>
            <p:nvSpPr>
              <p:cNvPr id="84" name="AutoShape 8">
                <a:extLst>
                  <a:ext uri="{FF2B5EF4-FFF2-40B4-BE49-F238E27FC236}">
                    <a16:creationId xmlns:a16="http://schemas.microsoft.com/office/drawing/2014/main" xmlns="" id="{99B1DE53-89B2-719F-132D-D705202BF36A}"/>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a:latin typeface="Arial" charset="0"/>
                  <a:cs typeface="Arial" charset="0"/>
                </a:endParaRPr>
              </a:p>
            </p:txBody>
          </p:sp>
        </p:grpSp>
        <p:sp>
          <p:nvSpPr>
            <p:cNvPr id="80" name="Line 9">
              <a:extLst>
                <a:ext uri="{FF2B5EF4-FFF2-40B4-BE49-F238E27FC236}">
                  <a16:creationId xmlns:a16="http://schemas.microsoft.com/office/drawing/2014/main" xmlns="" id="{1DF8673D-E816-7D53-39EA-98AC84F9790B}"/>
                </a:ext>
              </a:extLst>
            </p:cNvPr>
            <p:cNvSpPr>
              <a:spLocks noChangeShapeType="1"/>
            </p:cNvSpPr>
            <p:nvPr/>
          </p:nvSpPr>
          <p:spPr bwMode="auto">
            <a:xfrm>
              <a:off x="2114566" y="2416173"/>
              <a:ext cx="9932501" cy="16677"/>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 name="Text Box 11">
              <a:extLst>
                <a:ext uri="{FF2B5EF4-FFF2-40B4-BE49-F238E27FC236}">
                  <a16:creationId xmlns:a16="http://schemas.microsoft.com/office/drawing/2014/main" xmlns="" id="{1C869BDC-AB9D-9C9A-B240-F0C297902D0F}"/>
                </a:ext>
              </a:extLst>
            </p:cNvPr>
            <p:cNvSpPr txBox="1">
              <a:spLocks noChangeArrowheads="1"/>
            </p:cNvSpPr>
            <p:nvPr/>
          </p:nvSpPr>
          <p:spPr bwMode="gray">
            <a:xfrm>
              <a:off x="1484508" y="1753559"/>
              <a:ext cx="385042" cy="52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solidFill>
                    <a:schemeClr val="bg1"/>
                  </a:solidFill>
                  <a:cs typeface="Arial" panose="020B0604020202020204" pitchFamily="34" charset="0"/>
                </a:rPr>
                <a:t>1</a:t>
              </a:r>
            </a:p>
          </p:txBody>
        </p:sp>
      </p:grpSp>
      <p:grpSp>
        <p:nvGrpSpPr>
          <p:cNvPr id="86" name="Group 40">
            <a:extLst>
              <a:ext uri="{FF2B5EF4-FFF2-40B4-BE49-F238E27FC236}">
                <a16:creationId xmlns:a16="http://schemas.microsoft.com/office/drawing/2014/main" xmlns="" id="{E5EB9992-FA7D-12FE-0065-FABCDC72A4F7}"/>
              </a:ext>
            </a:extLst>
          </p:cNvPr>
          <p:cNvGrpSpPr>
            <a:grpSpLocks/>
          </p:cNvGrpSpPr>
          <p:nvPr/>
        </p:nvGrpSpPr>
        <p:grpSpPr bwMode="auto">
          <a:xfrm>
            <a:off x="981927" y="2977140"/>
            <a:ext cx="10041754" cy="830994"/>
            <a:chOff x="1295400" y="2450844"/>
            <a:chExt cx="10041754" cy="830461"/>
          </a:xfrm>
        </p:grpSpPr>
        <p:sp>
          <p:nvSpPr>
            <p:cNvPr id="87" name="Text Box 10">
              <a:extLst>
                <a:ext uri="{FF2B5EF4-FFF2-40B4-BE49-F238E27FC236}">
                  <a16:creationId xmlns:a16="http://schemas.microsoft.com/office/drawing/2014/main" xmlns="" id="{4247C3EE-D9D4-B8F8-65F2-9A5BFF57A086}"/>
                </a:ext>
              </a:extLst>
            </p:cNvPr>
            <p:cNvSpPr txBox="1">
              <a:spLocks noChangeArrowheads="1"/>
            </p:cNvSpPr>
            <p:nvPr/>
          </p:nvSpPr>
          <p:spPr bwMode="auto">
            <a:xfrm>
              <a:off x="2057400" y="2450844"/>
              <a:ext cx="9279754" cy="83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04813" eaLnBrk="1" hangingPunct="1"/>
              <a:r>
                <a:rPr lang="en-US" sz="2400">
                  <a:solidFill>
                    <a:srgbClr val="00B0F0"/>
                  </a:solidFill>
                  <a:cs typeface="Arial" panose="020B0604020202020204" pitchFamily="34" charset="0"/>
                </a:rPr>
                <a:t>Cuốn sách sử dụng </a:t>
              </a:r>
              <a:r>
                <a:rPr lang="en-US" sz="2400">
                  <a:solidFill>
                    <a:srgbClr val="C00000"/>
                  </a:solidFill>
                  <a:cs typeface="Arial" panose="020B0604020202020204" pitchFamily="34" charset="0"/>
                </a:rPr>
                <a:t>logo, hình ảnh và màu sắc </a:t>
              </a:r>
              <a:r>
                <a:rPr lang="en-US" sz="2400">
                  <a:solidFill>
                    <a:srgbClr val="00B0F0"/>
                  </a:solidFill>
                  <a:cs typeface="Arial" panose="020B0604020202020204" pitchFamily="34" charset="0"/>
                </a:rPr>
                <a:t>khác nhau, phù hợp với nội dung của từng môn thể thao</a:t>
              </a:r>
              <a:endParaRPr lang="en-US" altLang="en-US" sz="2400">
                <a:solidFill>
                  <a:srgbClr val="00B0F0"/>
                </a:solidFill>
                <a:cs typeface="Arial" panose="020B0604020202020204" pitchFamily="34" charset="0"/>
              </a:endParaRPr>
            </a:p>
          </p:txBody>
        </p:sp>
        <p:sp>
          <p:nvSpPr>
            <p:cNvPr id="88" name="Line 17">
              <a:extLst>
                <a:ext uri="{FF2B5EF4-FFF2-40B4-BE49-F238E27FC236}">
                  <a16:creationId xmlns:a16="http://schemas.microsoft.com/office/drawing/2014/main" xmlns="" id="{A9BE5B4D-539C-CB78-2DDF-8777F56C88C4}"/>
                </a:ext>
              </a:extLst>
            </p:cNvPr>
            <p:cNvSpPr>
              <a:spLocks noChangeShapeType="1"/>
            </p:cNvSpPr>
            <p:nvPr/>
          </p:nvSpPr>
          <p:spPr bwMode="auto">
            <a:xfrm flipV="1">
              <a:off x="2147780" y="3255963"/>
              <a:ext cx="9151914" cy="9091"/>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solidFill>
                  <a:srgbClr val="00B0F0"/>
                </a:solidFill>
              </a:endParaRPr>
            </a:p>
          </p:txBody>
        </p:sp>
        <p:grpSp>
          <p:nvGrpSpPr>
            <p:cNvPr id="89" name="Group 13">
              <a:extLst>
                <a:ext uri="{FF2B5EF4-FFF2-40B4-BE49-F238E27FC236}">
                  <a16:creationId xmlns:a16="http://schemas.microsoft.com/office/drawing/2014/main" xmlns="" id="{EF2D0EA5-2968-2CB2-97B7-6495EADBBA16}"/>
                </a:ext>
              </a:extLst>
            </p:cNvPr>
            <p:cNvGrpSpPr>
              <a:grpSpLocks/>
            </p:cNvGrpSpPr>
            <p:nvPr/>
          </p:nvGrpSpPr>
          <p:grpSpPr bwMode="auto">
            <a:xfrm>
              <a:off x="1295400" y="2590800"/>
              <a:ext cx="762000" cy="665163"/>
              <a:chOff x="3174" y="2656"/>
              <a:chExt cx="1549" cy="1351"/>
            </a:xfrm>
          </p:grpSpPr>
          <p:sp>
            <p:nvSpPr>
              <p:cNvPr id="91" name="AutoShape 14">
                <a:extLst>
                  <a:ext uri="{FF2B5EF4-FFF2-40B4-BE49-F238E27FC236}">
                    <a16:creationId xmlns:a16="http://schemas.microsoft.com/office/drawing/2014/main" xmlns="" id="{6EEDD976-49FE-7877-1D73-37A4041E2D4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B0F0"/>
                  </a:solidFill>
                  <a:cs typeface="Arial" panose="020B0604020202020204" pitchFamily="34" charset="0"/>
                </a:endParaRPr>
              </a:p>
            </p:txBody>
          </p:sp>
          <p:sp>
            <p:nvSpPr>
              <p:cNvPr id="92" name="AutoShape 15">
                <a:extLst>
                  <a:ext uri="{FF2B5EF4-FFF2-40B4-BE49-F238E27FC236}">
                    <a16:creationId xmlns:a16="http://schemas.microsoft.com/office/drawing/2014/main" xmlns="" id="{890D849C-60EB-FEF4-C769-3AF97FD3321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B0F0"/>
                  </a:solidFill>
                  <a:cs typeface="Arial" panose="020B0604020202020204" pitchFamily="34" charset="0"/>
                </a:endParaRPr>
              </a:p>
            </p:txBody>
          </p:sp>
          <p:sp>
            <p:nvSpPr>
              <p:cNvPr id="93" name="AutoShape 16">
                <a:extLst>
                  <a:ext uri="{FF2B5EF4-FFF2-40B4-BE49-F238E27FC236}">
                    <a16:creationId xmlns:a16="http://schemas.microsoft.com/office/drawing/2014/main" xmlns="" id="{B33B1BAB-799D-13A5-223F-7502ECC7DF73}"/>
                  </a:ext>
                </a:extLst>
              </p:cNvPr>
              <p:cNvSpPr>
                <a:spLocks noChangeArrowheads="1"/>
              </p:cNvSpPr>
              <p:nvPr/>
            </p:nvSpPr>
            <p:spPr bwMode="gray">
              <a:xfrm>
                <a:off x="3264" y="2736"/>
                <a:ext cx="1349" cy="1163"/>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bg1"/>
                </a:solidFill>
                <a:miter lim="800000"/>
                <a:headEnd/>
                <a:tailEnd/>
              </a:ln>
              <a:effectLst/>
            </p:spPr>
            <p:txBody>
              <a:bodyPr wrap="none" anchor="ctr"/>
              <a:lstStyle/>
              <a:p>
                <a:pPr>
                  <a:defRPr/>
                </a:pPr>
                <a:endParaRPr lang="zh-CN" altLang="en-US">
                  <a:solidFill>
                    <a:srgbClr val="00B0F0"/>
                  </a:solidFill>
                  <a:latin typeface="Arial" charset="0"/>
                  <a:cs typeface="Arial" charset="0"/>
                </a:endParaRPr>
              </a:p>
            </p:txBody>
          </p:sp>
        </p:grpSp>
        <p:sp>
          <p:nvSpPr>
            <p:cNvPr id="90" name="Text Box 19">
              <a:extLst>
                <a:ext uri="{FF2B5EF4-FFF2-40B4-BE49-F238E27FC236}">
                  <a16:creationId xmlns:a16="http://schemas.microsoft.com/office/drawing/2014/main" xmlns="" id="{C5ECDB39-6DAA-841F-A462-85CE04925111}"/>
                </a:ext>
              </a:extLst>
            </p:cNvPr>
            <p:cNvSpPr txBox="1">
              <a:spLocks noChangeArrowheads="1"/>
            </p:cNvSpPr>
            <p:nvPr/>
          </p:nvSpPr>
          <p:spPr bwMode="gray">
            <a:xfrm>
              <a:off x="1487369" y="2667973"/>
              <a:ext cx="385042" cy="52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solidFill>
                    <a:srgbClr val="00B0F0"/>
                  </a:solidFill>
                  <a:cs typeface="Arial" panose="020B0604020202020204" pitchFamily="34" charset="0"/>
                </a:rPr>
                <a:t>2</a:t>
              </a:r>
            </a:p>
          </p:txBody>
        </p:sp>
      </p:grpSp>
      <p:grpSp>
        <p:nvGrpSpPr>
          <p:cNvPr id="94" name="Group 39">
            <a:extLst>
              <a:ext uri="{FF2B5EF4-FFF2-40B4-BE49-F238E27FC236}">
                <a16:creationId xmlns:a16="http://schemas.microsoft.com/office/drawing/2014/main" xmlns="" id="{4A56587A-74EE-577E-81B0-8A4BE4688746}"/>
              </a:ext>
            </a:extLst>
          </p:cNvPr>
          <p:cNvGrpSpPr>
            <a:grpSpLocks/>
          </p:cNvGrpSpPr>
          <p:nvPr/>
        </p:nvGrpSpPr>
        <p:grpSpPr bwMode="auto">
          <a:xfrm>
            <a:off x="988322" y="3942189"/>
            <a:ext cx="10050766" cy="830996"/>
            <a:chOff x="1295400" y="1583112"/>
            <a:chExt cx="10050766" cy="830998"/>
          </a:xfrm>
        </p:grpSpPr>
        <p:sp>
          <p:nvSpPr>
            <p:cNvPr id="95" name="Text Box 10">
              <a:extLst>
                <a:ext uri="{FF2B5EF4-FFF2-40B4-BE49-F238E27FC236}">
                  <a16:creationId xmlns:a16="http://schemas.microsoft.com/office/drawing/2014/main" xmlns="" id="{5C9D5B2F-18DD-45AB-2672-749F6E570981}"/>
                </a:ext>
              </a:extLst>
            </p:cNvPr>
            <p:cNvSpPr txBox="1">
              <a:spLocks noChangeArrowheads="1"/>
            </p:cNvSpPr>
            <p:nvPr/>
          </p:nvSpPr>
          <p:spPr bwMode="auto">
            <a:xfrm>
              <a:off x="2078717" y="1583112"/>
              <a:ext cx="9267449"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tabLst>
                  <a:tab pos="404813" algn="l"/>
                </a:tabLst>
              </a:pPr>
              <a:r>
                <a:rPr lang="en-US" altLang="en-US" sz="2400">
                  <a:solidFill>
                    <a:srgbClr val="C00000"/>
                  </a:solidFill>
                  <a:cs typeface="Arial" panose="020B0604020202020204" pitchFamily="34" charset="0"/>
                </a:rPr>
                <a:t>Sơ đồ </a:t>
              </a:r>
              <a:r>
                <a:rPr lang="en-US" altLang="en-US" sz="2400">
                  <a:solidFill>
                    <a:srgbClr val="000099"/>
                  </a:solidFill>
                  <a:cs typeface="Arial" panose="020B0604020202020204" pitchFamily="34" charset="0"/>
                </a:rPr>
                <a:t>đơn giản, dễ hiểu, kết hợp 2D và 3D, thể hiện rõ mục đích, vừa minh hoạ vừa gợi mở, kích thích khả năng tư duy, sáng tạo.</a:t>
              </a:r>
              <a:endParaRPr lang="en-US" altLang="en-US" sz="2400" b="1">
                <a:solidFill>
                  <a:srgbClr val="000099"/>
                </a:solidFill>
                <a:cs typeface="Arial" panose="020B0604020202020204" pitchFamily="34" charset="0"/>
              </a:endParaRPr>
            </a:p>
          </p:txBody>
        </p:sp>
        <p:grpSp>
          <p:nvGrpSpPr>
            <p:cNvPr id="96" name="Group 5">
              <a:extLst>
                <a:ext uri="{FF2B5EF4-FFF2-40B4-BE49-F238E27FC236}">
                  <a16:creationId xmlns:a16="http://schemas.microsoft.com/office/drawing/2014/main" xmlns="" id="{1B4168B6-172E-570C-D618-3AC7A50E5237}"/>
                </a:ext>
              </a:extLst>
            </p:cNvPr>
            <p:cNvGrpSpPr>
              <a:grpSpLocks/>
            </p:cNvGrpSpPr>
            <p:nvPr/>
          </p:nvGrpSpPr>
          <p:grpSpPr bwMode="auto">
            <a:xfrm>
              <a:off x="1295400" y="1676400"/>
              <a:ext cx="762000" cy="665163"/>
              <a:chOff x="1110" y="2656"/>
              <a:chExt cx="1549" cy="1351"/>
            </a:xfrm>
          </p:grpSpPr>
          <p:sp>
            <p:nvSpPr>
              <p:cNvPr id="99" name="AutoShape 6">
                <a:extLst>
                  <a:ext uri="{FF2B5EF4-FFF2-40B4-BE49-F238E27FC236}">
                    <a16:creationId xmlns:a16="http://schemas.microsoft.com/office/drawing/2014/main" xmlns="" id="{901A0A45-1BCE-88E3-2703-472E402EEDD4}"/>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cs typeface="Arial" panose="020B0604020202020204" pitchFamily="34" charset="0"/>
                </a:endParaRPr>
              </a:p>
            </p:txBody>
          </p:sp>
          <p:sp>
            <p:nvSpPr>
              <p:cNvPr id="100" name="AutoShape 7">
                <a:extLst>
                  <a:ext uri="{FF2B5EF4-FFF2-40B4-BE49-F238E27FC236}">
                    <a16:creationId xmlns:a16="http://schemas.microsoft.com/office/drawing/2014/main" xmlns="" id="{9D7019FD-ADFB-BCBF-D731-A920D7090D7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cs typeface="Arial" panose="020B0604020202020204" pitchFamily="34" charset="0"/>
                </a:endParaRPr>
              </a:p>
            </p:txBody>
          </p:sp>
          <p:sp>
            <p:nvSpPr>
              <p:cNvPr id="101" name="AutoShape 8">
                <a:extLst>
                  <a:ext uri="{FF2B5EF4-FFF2-40B4-BE49-F238E27FC236}">
                    <a16:creationId xmlns:a16="http://schemas.microsoft.com/office/drawing/2014/main" xmlns="" id="{7ACA18F0-A2A9-BF37-E9CC-8A7E996D233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a:latin typeface="Arial" charset="0"/>
                  <a:cs typeface="Arial" charset="0"/>
                </a:endParaRPr>
              </a:p>
            </p:txBody>
          </p:sp>
        </p:grpSp>
        <p:sp>
          <p:nvSpPr>
            <p:cNvPr id="97" name="Line 9">
              <a:extLst>
                <a:ext uri="{FF2B5EF4-FFF2-40B4-BE49-F238E27FC236}">
                  <a16:creationId xmlns:a16="http://schemas.microsoft.com/office/drawing/2014/main" xmlns="" id="{3E804740-CA3A-5DEC-091B-9EE1D9452349}"/>
                </a:ext>
              </a:extLst>
            </p:cNvPr>
            <p:cNvSpPr>
              <a:spLocks noChangeShapeType="1"/>
            </p:cNvSpPr>
            <p:nvPr/>
          </p:nvSpPr>
          <p:spPr bwMode="auto">
            <a:xfrm>
              <a:off x="2121392" y="2381481"/>
              <a:ext cx="9171908" cy="0"/>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8" name="Text Box 11">
              <a:extLst>
                <a:ext uri="{FF2B5EF4-FFF2-40B4-BE49-F238E27FC236}">
                  <a16:creationId xmlns:a16="http://schemas.microsoft.com/office/drawing/2014/main" xmlns="" id="{DA586409-27BF-F923-B222-9F868CE7ADD4}"/>
                </a:ext>
              </a:extLst>
            </p:cNvPr>
            <p:cNvSpPr txBox="1">
              <a:spLocks noChangeArrowheads="1"/>
            </p:cNvSpPr>
            <p:nvPr/>
          </p:nvSpPr>
          <p:spPr bwMode="gray">
            <a:xfrm>
              <a:off x="1473875" y="1732293"/>
              <a:ext cx="385042" cy="52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solidFill>
                    <a:schemeClr val="bg1"/>
                  </a:solidFill>
                  <a:cs typeface="Arial" panose="020B0604020202020204" pitchFamily="34" charset="0"/>
                </a:rPr>
                <a:t>3</a:t>
              </a:r>
            </a:p>
          </p:txBody>
        </p:sp>
      </p:grpSp>
      <p:grpSp>
        <p:nvGrpSpPr>
          <p:cNvPr id="102" name="Group 40">
            <a:extLst>
              <a:ext uri="{FF2B5EF4-FFF2-40B4-BE49-F238E27FC236}">
                <a16:creationId xmlns:a16="http://schemas.microsoft.com/office/drawing/2014/main" xmlns="" id="{9C33652E-BDCF-AD2C-4D7B-055586220A41}"/>
              </a:ext>
            </a:extLst>
          </p:cNvPr>
          <p:cNvGrpSpPr>
            <a:grpSpLocks/>
          </p:cNvGrpSpPr>
          <p:nvPr/>
        </p:nvGrpSpPr>
        <p:grpSpPr bwMode="auto">
          <a:xfrm>
            <a:off x="1032596" y="4832780"/>
            <a:ext cx="10006492" cy="898380"/>
            <a:chOff x="1295400" y="2461988"/>
            <a:chExt cx="10006492" cy="897801"/>
          </a:xfrm>
        </p:grpSpPr>
        <p:sp>
          <p:nvSpPr>
            <p:cNvPr id="103" name="Text Box 10">
              <a:extLst>
                <a:ext uri="{FF2B5EF4-FFF2-40B4-BE49-F238E27FC236}">
                  <a16:creationId xmlns:a16="http://schemas.microsoft.com/office/drawing/2014/main" xmlns="" id="{6AFAF698-4617-925E-8D71-E4C5EE237007}"/>
                </a:ext>
              </a:extLst>
            </p:cNvPr>
            <p:cNvSpPr txBox="1">
              <a:spLocks noChangeArrowheads="1"/>
            </p:cNvSpPr>
            <p:nvPr/>
          </p:nvSpPr>
          <p:spPr bwMode="auto">
            <a:xfrm>
              <a:off x="2057399" y="2461988"/>
              <a:ext cx="9244493" cy="83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04813" eaLnBrk="1" hangingPunct="1"/>
              <a:r>
                <a:rPr lang="en-US" altLang="en-US" sz="2400">
                  <a:solidFill>
                    <a:srgbClr val="C00000"/>
                  </a:solidFill>
                  <a:cs typeface="Arial" panose="020B0604020202020204" pitchFamily="34" charset="0"/>
                </a:rPr>
                <a:t>Hình vẽ </a:t>
              </a:r>
              <a:r>
                <a:rPr lang="en-US" altLang="en-US" sz="2400">
                  <a:solidFill>
                    <a:srgbClr val="00B0F0"/>
                  </a:solidFill>
                  <a:cs typeface="Arial" panose="020B0604020202020204" pitchFamily="34" charset="0"/>
                </a:rPr>
                <a:t>học sinh có </a:t>
              </a:r>
              <a:r>
                <a:rPr lang="en-US" altLang="en-US" sz="2400">
                  <a:solidFill>
                    <a:srgbClr val="C00000"/>
                  </a:solidFill>
                  <a:cs typeface="Arial" panose="020B0604020202020204" pitchFamily="34" charset="0"/>
                </a:rPr>
                <a:t>tính toán tới sự cân bằng giới tính </a:t>
              </a:r>
              <a:r>
                <a:rPr lang="en-US" altLang="en-US" sz="2400">
                  <a:solidFill>
                    <a:srgbClr val="00B0F0"/>
                  </a:solidFill>
                  <a:cs typeface="Arial" panose="020B0604020202020204" pitchFamily="34" charset="0"/>
                </a:rPr>
                <a:t>và trang phục </a:t>
              </a:r>
              <a:r>
                <a:rPr lang="en-US" altLang="en-US" sz="2400">
                  <a:solidFill>
                    <a:srgbClr val="C00000"/>
                  </a:solidFill>
                  <a:cs typeface="Arial" panose="020B0604020202020204" pitchFamily="34" charset="0"/>
                </a:rPr>
                <a:t>phù hợp với từng môn thể thao </a:t>
              </a:r>
              <a:r>
                <a:rPr lang="en-US" altLang="en-US" sz="2400">
                  <a:solidFill>
                    <a:srgbClr val="00B0F0"/>
                  </a:solidFill>
                  <a:cs typeface="Arial" panose="020B0604020202020204" pitchFamily="34" charset="0"/>
                </a:rPr>
                <a:t>lựa chọn và </a:t>
              </a:r>
              <a:r>
                <a:rPr lang="en-US" altLang="en-US" sz="2400">
                  <a:solidFill>
                    <a:srgbClr val="C00000"/>
                  </a:solidFill>
                  <a:cs typeface="Arial" panose="020B0604020202020204" pitchFamily="34" charset="0"/>
                </a:rPr>
                <a:t>giờ học GDTC</a:t>
              </a:r>
              <a:r>
                <a:rPr lang="en-US" altLang="en-US" sz="2400">
                  <a:solidFill>
                    <a:srgbClr val="00B0F0"/>
                  </a:solidFill>
                  <a:cs typeface="Arial" panose="020B0604020202020204" pitchFamily="34" charset="0"/>
                </a:rPr>
                <a:t>.</a:t>
              </a:r>
              <a:endParaRPr lang="en-US" altLang="en-US" sz="2800">
                <a:solidFill>
                  <a:srgbClr val="00B0F0"/>
                </a:solidFill>
                <a:cs typeface="Arial" panose="020B0604020202020204" pitchFamily="34" charset="0"/>
              </a:endParaRPr>
            </a:p>
          </p:txBody>
        </p:sp>
        <p:sp>
          <p:nvSpPr>
            <p:cNvPr id="104" name="Line 17">
              <a:extLst>
                <a:ext uri="{FF2B5EF4-FFF2-40B4-BE49-F238E27FC236}">
                  <a16:creationId xmlns:a16="http://schemas.microsoft.com/office/drawing/2014/main" xmlns="" id="{E47AE3C5-CAF3-16AF-6395-4AEFAC376B15}"/>
                </a:ext>
              </a:extLst>
            </p:cNvPr>
            <p:cNvSpPr>
              <a:spLocks noChangeShapeType="1"/>
            </p:cNvSpPr>
            <p:nvPr/>
          </p:nvSpPr>
          <p:spPr bwMode="auto">
            <a:xfrm flipV="1">
              <a:off x="2147780" y="3359789"/>
              <a:ext cx="9101245" cy="0"/>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solidFill>
                  <a:srgbClr val="00B0F0"/>
                </a:solidFill>
              </a:endParaRPr>
            </a:p>
          </p:txBody>
        </p:sp>
        <p:grpSp>
          <p:nvGrpSpPr>
            <p:cNvPr id="105" name="Group 13">
              <a:extLst>
                <a:ext uri="{FF2B5EF4-FFF2-40B4-BE49-F238E27FC236}">
                  <a16:creationId xmlns:a16="http://schemas.microsoft.com/office/drawing/2014/main" xmlns="" id="{252320C2-93C5-A718-BD53-BEE521E65B7D}"/>
                </a:ext>
              </a:extLst>
            </p:cNvPr>
            <p:cNvGrpSpPr>
              <a:grpSpLocks/>
            </p:cNvGrpSpPr>
            <p:nvPr/>
          </p:nvGrpSpPr>
          <p:grpSpPr bwMode="auto">
            <a:xfrm>
              <a:off x="1295400" y="2590800"/>
              <a:ext cx="762000" cy="665163"/>
              <a:chOff x="3174" y="2656"/>
              <a:chExt cx="1549" cy="1351"/>
            </a:xfrm>
          </p:grpSpPr>
          <p:sp>
            <p:nvSpPr>
              <p:cNvPr id="107" name="AutoShape 14">
                <a:extLst>
                  <a:ext uri="{FF2B5EF4-FFF2-40B4-BE49-F238E27FC236}">
                    <a16:creationId xmlns:a16="http://schemas.microsoft.com/office/drawing/2014/main" xmlns="" id="{31265332-3F61-9685-5079-9042E2B742E1}"/>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B0F0"/>
                  </a:solidFill>
                  <a:cs typeface="Arial" panose="020B0604020202020204" pitchFamily="34" charset="0"/>
                </a:endParaRPr>
              </a:p>
            </p:txBody>
          </p:sp>
          <p:sp>
            <p:nvSpPr>
              <p:cNvPr id="108" name="AutoShape 15">
                <a:extLst>
                  <a:ext uri="{FF2B5EF4-FFF2-40B4-BE49-F238E27FC236}">
                    <a16:creationId xmlns:a16="http://schemas.microsoft.com/office/drawing/2014/main" xmlns="" id="{C2B3432B-5931-8177-D95A-3F432BD5B4CA}"/>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B0F0"/>
                  </a:solidFill>
                  <a:cs typeface="Arial" panose="020B0604020202020204" pitchFamily="34" charset="0"/>
                </a:endParaRPr>
              </a:p>
            </p:txBody>
          </p:sp>
          <p:sp>
            <p:nvSpPr>
              <p:cNvPr id="109" name="AutoShape 16">
                <a:extLst>
                  <a:ext uri="{FF2B5EF4-FFF2-40B4-BE49-F238E27FC236}">
                    <a16:creationId xmlns:a16="http://schemas.microsoft.com/office/drawing/2014/main" xmlns="" id="{CC22FAE9-57FC-994E-ED09-0EC9E8F0D985}"/>
                  </a:ext>
                </a:extLst>
              </p:cNvPr>
              <p:cNvSpPr>
                <a:spLocks noChangeArrowheads="1"/>
              </p:cNvSpPr>
              <p:nvPr/>
            </p:nvSpPr>
            <p:spPr bwMode="gray">
              <a:xfrm>
                <a:off x="3264" y="2736"/>
                <a:ext cx="1349" cy="1163"/>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bg1"/>
                </a:solidFill>
                <a:miter lim="800000"/>
                <a:headEnd/>
                <a:tailEnd/>
              </a:ln>
              <a:effectLst/>
            </p:spPr>
            <p:txBody>
              <a:bodyPr wrap="none" anchor="ctr"/>
              <a:lstStyle/>
              <a:p>
                <a:pPr>
                  <a:defRPr/>
                </a:pPr>
                <a:endParaRPr lang="zh-CN" altLang="en-US">
                  <a:solidFill>
                    <a:srgbClr val="00B0F0"/>
                  </a:solidFill>
                  <a:latin typeface="Arial" charset="0"/>
                  <a:cs typeface="Arial" charset="0"/>
                </a:endParaRPr>
              </a:p>
            </p:txBody>
          </p:sp>
        </p:grpSp>
        <p:sp>
          <p:nvSpPr>
            <p:cNvPr id="106" name="Text Box 19">
              <a:extLst>
                <a:ext uri="{FF2B5EF4-FFF2-40B4-BE49-F238E27FC236}">
                  <a16:creationId xmlns:a16="http://schemas.microsoft.com/office/drawing/2014/main" xmlns="" id="{D79FE528-DA2E-BC1F-CB3A-EE9BDD013FB0}"/>
                </a:ext>
              </a:extLst>
            </p:cNvPr>
            <p:cNvSpPr txBox="1">
              <a:spLocks noChangeArrowheads="1"/>
            </p:cNvSpPr>
            <p:nvPr/>
          </p:nvSpPr>
          <p:spPr bwMode="gray">
            <a:xfrm>
              <a:off x="1487369" y="2667973"/>
              <a:ext cx="385042" cy="52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solidFill>
                    <a:srgbClr val="00B0F0"/>
                  </a:solidFill>
                  <a:cs typeface="Arial" panose="020B0604020202020204" pitchFamily="34" charset="0"/>
                </a:rPr>
                <a:t>4</a:t>
              </a:r>
            </a:p>
          </p:txBody>
        </p:sp>
      </p:grpSp>
    </p:spTree>
    <p:extLst>
      <p:ext uri="{BB962C8B-B14F-4D97-AF65-F5344CB8AC3E}">
        <p14:creationId xmlns:p14="http://schemas.microsoft.com/office/powerpoint/2010/main" val="403964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1000"/>
                                        <p:tgtEl>
                                          <p:spTgt spid="7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1000"/>
                                        <p:tgtEl>
                                          <p:spTgt spid="86"/>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left)">
                                      <p:cBhvr>
                                        <p:cTn id="19" dur="1000"/>
                                        <p:tgtEl>
                                          <p:spTgt spid="94"/>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wipe(left)">
                                      <p:cBhvr>
                                        <p:cTn id="23"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sp>
        <p:nvSpPr>
          <p:cNvPr id="20" name="TextBox 19">
            <a:extLst>
              <a:ext uri="{FF2B5EF4-FFF2-40B4-BE49-F238E27FC236}">
                <a16:creationId xmlns:a16="http://schemas.microsoft.com/office/drawing/2014/main" xmlns="" id="{DBF3FB04-8716-44AE-AF82-D96B12D1924B}"/>
              </a:ext>
            </a:extLst>
          </p:cNvPr>
          <p:cNvSpPr txBox="1"/>
          <p:nvPr/>
        </p:nvSpPr>
        <p:spPr>
          <a:xfrm>
            <a:off x="830328" y="196791"/>
            <a:ext cx="10531343" cy="523220"/>
          </a:xfrm>
          <a:prstGeom prst="rect">
            <a:avLst/>
          </a:prstGeom>
          <a:noFill/>
        </p:spPr>
        <p:txBody>
          <a:bodyPr wrap="square">
            <a:spAutoFit/>
          </a:bodyPr>
          <a:lstStyle/>
          <a:p>
            <a:pPr algn="ctr" defTabSz="457200">
              <a:spcBef>
                <a:spcPts val="1200"/>
              </a:spcBef>
            </a:pPr>
            <a:r>
              <a:rPr lang="en-US" sz="2800" b="1">
                <a:solidFill>
                  <a:srgbClr val="FF0000"/>
                </a:solidFill>
                <a:latin typeface="Arial" panose="020B0604020202020204" pitchFamily="34" charset="0"/>
                <a:ea typeface="DengXian" panose="02010600030101010101" pitchFamily="2" charset="-122"/>
                <a:cs typeface="Arial" panose="020B0604020202020204" pitchFamily="34" charset="0"/>
              </a:rPr>
              <a:t>Minh hoạ một số trang sách đẹp</a:t>
            </a:r>
          </a:p>
        </p:txBody>
      </p:sp>
      <p:pic>
        <p:nvPicPr>
          <p:cNvPr id="3" name="Picture 2">
            <a:extLst>
              <a:ext uri="{FF2B5EF4-FFF2-40B4-BE49-F238E27FC236}">
                <a16:creationId xmlns:a16="http://schemas.microsoft.com/office/drawing/2014/main" xmlns="" id="{881C89D7-CA23-366F-0CD4-F2BB7C0CEDB3}"/>
              </a:ext>
            </a:extLst>
          </p:cNvPr>
          <p:cNvPicPr>
            <a:picLocks noChangeAspect="1"/>
          </p:cNvPicPr>
          <p:nvPr/>
        </p:nvPicPr>
        <p:blipFill>
          <a:blip r:embed="rId2"/>
          <a:stretch>
            <a:fillRect/>
          </a:stretch>
        </p:blipFill>
        <p:spPr>
          <a:xfrm>
            <a:off x="553451" y="888762"/>
            <a:ext cx="3382196" cy="4749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657822A1-253C-7C3A-D33E-1F18816939BA}"/>
              </a:ext>
            </a:extLst>
          </p:cNvPr>
          <p:cNvPicPr>
            <a:picLocks noChangeAspect="1"/>
          </p:cNvPicPr>
          <p:nvPr/>
        </p:nvPicPr>
        <p:blipFill>
          <a:blip r:embed="rId3"/>
          <a:stretch>
            <a:fillRect/>
          </a:stretch>
        </p:blipFill>
        <p:spPr>
          <a:xfrm>
            <a:off x="4290756" y="888762"/>
            <a:ext cx="3382197" cy="4749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49642A62-5527-3369-B865-A11EA70F2CC5}"/>
              </a:ext>
            </a:extLst>
          </p:cNvPr>
          <p:cNvPicPr>
            <a:picLocks noChangeAspect="1"/>
          </p:cNvPicPr>
          <p:nvPr/>
        </p:nvPicPr>
        <p:blipFill>
          <a:blip r:embed="rId4"/>
          <a:stretch>
            <a:fillRect/>
          </a:stretch>
        </p:blipFill>
        <p:spPr>
          <a:xfrm>
            <a:off x="8028062" y="888762"/>
            <a:ext cx="3382197" cy="4749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5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sp>
        <p:nvSpPr>
          <p:cNvPr id="20" name="TextBox 19">
            <a:extLst>
              <a:ext uri="{FF2B5EF4-FFF2-40B4-BE49-F238E27FC236}">
                <a16:creationId xmlns:a16="http://schemas.microsoft.com/office/drawing/2014/main" xmlns="" id="{DBF3FB04-8716-44AE-AF82-D96B12D1924B}"/>
              </a:ext>
            </a:extLst>
          </p:cNvPr>
          <p:cNvSpPr txBox="1"/>
          <p:nvPr/>
        </p:nvSpPr>
        <p:spPr>
          <a:xfrm>
            <a:off x="830328" y="196791"/>
            <a:ext cx="10531343" cy="523220"/>
          </a:xfrm>
          <a:prstGeom prst="rect">
            <a:avLst/>
          </a:prstGeom>
          <a:noFill/>
        </p:spPr>
        <p:txBody>
          <a:bodyPr wrap="square">
            <a:spAutoFit/>
          </a:bodyPr>
          <a:lstStyle/>
          <a:p>
            <a:pPr algn="ctr" defTabSz="457200">
              <a:spcBef>
                <a:spcPts val="1200"/>
              </a:spcBef>
            </a:pPr>
            <a:r>
              <a:rPr lang="en-US" sz="2800" b="1">
                <a:solidFill>
                  <a:srgbClr val="FF0000"/>
                </a:solidFill>
                <a:latin typeface="Arial" panose="020B0604020202020204" pitchFamily="34" charset="0"/>
                <a:ea typeface="DengXian" panose="02010600030101010101" pitchFamily="2" charset="-122"/>
                <a:cs typeface="Arial" panose="020B0604020202020204" pitchFamily="34" charset="0"/>
              </a:rPr>
              <a:t>Minh hoạ một số trang sách đẹp</a:t>
            </a:r>
          </a:p>
        </p:txBody>
      </p:sp>
      <p:pic>
        <p:nvPicPr>
          <p:cNvPr id="4" name="Picture 3">
            <a:extLst>
              <a:ext uri="{FF2B5EF4-FFF2-40B4-BE49-F238E27FC236}">
                <a16:creationId xmlns:a16="http://schemas.microsoft.com/office/drawing/2014/main" xmlns="" id="{166E184C-338C-F34E-F4DF-2AF7F0980B40}"/>
              </a:ext>
            </a:extLst>
          </p:cNvPr>
          <p:cNvPicPr>
            <a:picLocks noChangeAspect="1"/>
          </p:cNvPicPr>
          <p:nvPr/>
        </p:nvPicPr>
        <p:blipFill>
          <a:blip r:embed="rId2"/>
          <a:stretch>
            <a:fillRect/>
          </a:stretch>
        </p:blipFill>
        <p:spPr>
          <a:xfrm>
            <a:off x="605218" y="798389"/>
            <a:ext cx="3401902" cy="4776838"/>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xmlns="" id="{1C0B73BC-E3A2-65AA-5284-8ECDE4C9346C}"/>
              </a:ext>
            </a:extLst>
          </p:cNvPr>
          <p:cNvPicPr>
            <a:picLocks noChangeAspect="1"/>
          </p:cNvPicPr>
          <p:nvPr/>
        </p:nvPicPr>
        <p:blipFill>
          <a:blip r:embed="rId3"/>
          <a:stretch>
            <a:fillRect/>
          </a:stretch>
        </p:blipFill>
        <p:spPr>
          <a:xfrm>
            <a:off x="4492806" y="798389"/>
            <a:ext cx="3401903" cy="4776838"/>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xmlns="" id="{C376B799-5D1F-EF5D-3623-653500CFB6CF}"/>
              </a:ext>
            </a:extLst>
          </p:cNvPr>
          <p:cNvPicPr>
            <a:picLocks noChangeAspect="1"/>
          </p:cNvPicPr>
          <p:nvPr/>
        </p:nvPicPr>
        <p:blipFill>
          <a:blip r:embed="rId4"/>
          <a:stretch>
            <a:fillRect/>
          </a:stretch>
        </p:blipFill>
        <p:spPr>
          <a:xfrm>
            <a:off x="8301093" y="720011"/>
            <a:ext cx="3533856" cy="48552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6538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sz="4000" b="1">
                <a:solidFill>
                  <a:srgbClr val="FFFF00"/>
                </a:solidFill>
              </a:rPr>
              <a:t>1. GIỚI THIỆU VỀ CHƯƠNG TRÌNH GDTC</a:t>
            </a:r>
            <a:br>
              <a:rPr lang="en-US" altLang="zh-CN" sz="4000" b="1">
                <a:solidFill>
                  <a:srgbClr val="FFFF00"/>
                </a:solidFill>
              </a:rPr>
            </a:br>
            <a:r>
              <a:rPr lang="en-US" altLang="zh-CN" sz="4000" b="1">
                <a:solidFill>
                  <a:srgbClr val="FFFF00"/>
                </a:solidFill>
              </a:rPr>
              <a:t>CẤP TRUNG HỌC CƠ SỞ</a:t>
            </a:r>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6246878" cy="766450"/>
            <a:chOff x="304800" y="2819400"/>
            <a:chExt cx="7714031"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7064517"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66424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Đặc điểm môn Giáo dục thể chất</a:t>
              </a:r>
              <a:endParaRPr lang="en-US" altLang="en-US" sz="2400" b="1" i="1">
                <a:solidFill>
                  <a:srgbClr val="FFFF00"/>
                </a:solidFill>
              </a:endParaRPr>
            </a:p>
          </p:txBody>
        </p:sp>
      </p:grpSp>
      <p:sp>
        <p:nvSpPr>
          <p:cNvPr id="38" name="TextBox 37">
            <a:extLst>
              <a:ext uri="{FF2B5EF4-FFF2-40B4-BE49-F238E27FC236}">
                <a16:creationId xmlns:a16="http://schemas.microsoft.com/office/drawing/2014/main" xmlns="" id="{1096F6AF-64AA-47E2-A2B6-C4160BC46692}"/>
              </a:ext>
            </a:extLst>
          </p:cNvPr>
          <p:cNvSpPr txBox="1"/>
          <p:nvPr/>
        </p:nvSpPr>
        <p:spPr>
          <a:xfrm>
            <a:off x="713678" y="2620536"/>
            <a:ext cx="10191195" cy="2939266"/>
          </a:xfrm>
          <a:prstGeom prst="rect">
            <a:avLst/>
          </a:prstGeom>
          <a:noFill/>
        </p:spPr>
        <p:txBody>
          <a:bodyPr wrap="square">
            <a:spAutoFit/>
          </a:bodyPr>
          <a:lstStyle/>
          <a:p>
            <a:pPr marL="342900" indent="-342900" algn="just">
              <a:spcBef>
                <a:spcPts val="1200"/>
              </a:spcBef>
              <a:spcAft>
                <a:spcPts val="600"/>
              </a:spcAft>
              <a:buFont typeface="Arial" panose="020B0604020202020204" pitchFamily="34" charset="0"/>
              <a:buChar char="•"/>
            </a:pP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Giáo dục thể chất (GDTC) là môn học </a:t>
            </a:r>
            <a:r>
              <a:rPr lang="vi-VN" sz="2000">
                <a:solidFill>
                  <a:srgbClr val="FF0000"/>
                </a:solidFill>
                <a:latin typeface="Arial" panose="020B0604020202020204" pitchFamily="34" charset="0"/>
                <a:ea typeface="DengXian" panose="02010600030101010101" pitchFamily="2" charset="-122"/>
                <a:cs typeface="Arial" panose="020B0604020202020204" pitchFamily="34" charset="0"/>
              </a:rPr>
              <a:t>bắt buộc</a:t>
            </a: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 được thực hiện </a:t>
            </a:r>
            <a:r>
              <a:rPr lang="vi-VN" sz="2000">
                <a:solidFill>
                  <a:srgbClr val="FF0000"/>
                </a:solidFill>
                <a:latin typeface="Arial" panose="020B0604020202020204" pitchFamily="34" charset="0"/>
                <a:ea typeface="DengXian" panose="02010600030101010101" pitchFamily="2" charset="-122"/>
                <a:cs typeface="Arial" panose="020B0604020202020204" pitchFamily="34" charset="0"/>
              </a:rPr>
              <a:t>từ lớp 1 đến lớp 12</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a:t>
            </a:r>
          </a:p>
          <a:p>
            <a:pPr marL="342900" indent="-342900" algn="just">
              <a:spcBef>
                <a:spcPts val="1200"/>
              </a:spcBef>
              <a:spcAft>
                <a:spcPts val="600"/>
              </a:spcAft>
              <a:buFont typeface="Arial" panose="020B0604020202020204" pitchFamily="34" charset="0"/>
              <a:buChar char="•"/>
            </a:pPr>
            <a:r>
              <a:rPr lang="vi-VN" sz="2000">
                <a:solidFill>
                  <a:srgbClr val="008000"/>
                </a:solidFill>
                <a:latin typeface="Arial" panose="020B0604020202020204" pitchFamily="34" charset="0"/>
                <a:ea typeface="宋体" panose="02010600030101010101" pitchFamily="2" charset="-122"/>
              </a:rPr>
              <a:t>Môn </a:t>
            </a:r>
            <a:r>
              <a:rPr lang="en-US" sz="2000">
                <a:solidFill>
                  <a:srgbClr val="008000"/>
                </a:solidFill>
                <a:latin typeface="Arial" panose="020B0604020202020204" pitchFamily="34" charset="0"/>
                <a:ea typeface="宋体" panose="02010600030101010101" pitchFamily="2" charset="-122"/>
              </a:rPr>
              <a:t>GDTC </a:t>
            </a:r>
            <a:r>
              <a:rPr lang="vi-VN" sz="2000">
                <a:solidFill>
                  <a:srgbClr val="008000"/>
                </a:solidFill>
                <a:latin typeface="Arial" panose="020B0604020202020204" pitchFamily="34" charset="0"/>
                <a:ea typeface="宋体" panose="02010600030101010101" pitchFamily="2" charset="-122"/>
              </a:rPr>
              <a:t>chất góp phần thực hiện mục tiêu giáo dục </a:t>
            </a:r>
            <a:r>
              <a:rPr lang="vi-VN" sz="2000">
                <a:solidFill>
                  <a:srgbClr val="FF0000"/>
                </a:solidFill>
                <a:latin typeface="Arial" panose="020B0604020202020204" pitchFamily="34" charset="0"/>
                <a:ea typeface="宋体" panose="02010600030101010101" pitchFamily="2" charset="-122"/>
              </a:rPr>
              <a:t>phát triển phẩm chất và năng lực</a:t>
            </a:r>
            <a:r>
              <a:rPr lang="vi-VN" sz="2000">
                <a:solidFill>
                  <a:srgbClr val="008000"/>
                </a:solidFill>
                <a:latin typeface="Arial" panose="020B0604020202020204" pitchFamily="34" charset="0"/>
                <a:ea typeface="宋体" panose="02010600030101010101" pitchFamily="2" charset="-122"/>
              </a:rPr>
              <a:t> của học sinh</a:t>
            </a:r>
            <a:r>
              <a:rPr lang="en-US" sz="2000">
                <a:solidFill>
                  <a:srgbClr val="008000"/>
                </a:solidFill>
                <a:latin typeface="Arial" panose="020B0604020202020204" pitchFamily="34" charset="0"/>
                <a:ea typeface="宋体" panose="02010600030101010101" pitchFamily="2" charset="-122"/>
              </a:rPr>
              <a:t>.</a:t>
            </a:r>
          </a:p>
          <a:p>
            <a:pPr marL="342900" indent="-342900" algn="just">
              <a:spcBef>
                <a:spcPts val="1200"/>
              </a:spcBef>
              <a:spcAft>
                <a:spcPts val="600"/>
              </a:spcAft>
              <a:buFont typeface="Arial" panose="020B0604020202020204" pitchFamily="34" charset="0"/>
              <a:buChar char="•"/>
            </a:pP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Nội dung </a:t>
            </a:r>
            <a:r>
              <a:rPr lang="vi-VN" sz="2000">
                <a:solidFill>
                  <a:srgbClr val="FF0000"/>
                </a:solidFill>
                <a:latin typeface="Arial" panose="020B0604020202020204" pitchFamily="34" charset="0"/>
                <a:ea typeface="DengXian" panose="02010600030101010101" pitchFamily="2" charset="-122"/>
                <a:cs typeface="Arial" panose="020B0604020202020204" pitchFamily="34" charset="0"/>
              </a:rPr>
              <a:t>chủ yếu </a:t>
            </a: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của môn GDTC là </a:t>
            </a:r>
            <a:r>
              <a:rPr lang="vi-VN" sz="2000">
                <a:solidFill>
                  <a:srgbClr val="FF0000"/>
                </a:solidFill>
                <a:latin typeface="Arial" panose="020B0604020202020204" pitchFamily="34" charset="0"/>
                <a:ea typeface="DengXian" panose="02010600030101010101" pitchFamily="2" charset="-122"/>
                <a:cs typeface="Arial" panose="020B0604020202020204" pitchFamily="34" charset="0"/>
              </a:rPr>
              <a:t>rèn luyện kĩ năng vận động </a:t>
            </a: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và phát triển </a:t>
            </a:r>
            <a:r>
              <a:rPr lang="vi-VN" sz="2000">
                <a:solidFill>
                  <a:srgbClr val="FF0000"/>
                </a:solidFill>
                <a:latin typeface="Arial" panose="020B0604020202020204" pitchFamily="34" charset="0"/>
                <a:ea typeface="DengXian" panose="02010600030101010101" pitchFamily="2" charset="-122"/>
                <a:cs typeface="Arial" panose="020B0604020202020204" pitchFamily="34" charset="0"/>
              </a:rPr>
              <a:t>tố chất thể lực </a:t>
            </a: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cho học sinh bằng những bài tập thể chất đa dạng. </a:t>
            </a:r>
            <a:endParaRPr lang="en-US" sz="2000">
              <a:solidFill>
                <a:srgbClr val="0000CC"/>
              </a:solidFill>
              <a:latin typeface="Arial" panose="020B0604020202020204" pitchFamily="34" charset="0"/>
              <a:ea typeface="DengXian" panose="02010600030101010101" pitchFamily="2" charset="-122"/>
              <a:cs typeface="Arial" panose="020B0604020202020204" pitchFamily="34" charset="0"/>
            </a:endParaRPr>
          </a:p>
          <a:p>
            <a:pPr marL="342900" indent="-342900" algn="just">
              <a:spcBef>
                <a:spcPts val="1200"/>
              </a:spcBef>
              <a:spcAft>
                <a:spcPts val="600"/>
              </a:spcAft>
              <a:buFont typeface="Arial" panose="020B0604020202020204" pitchFamily="34" charset="0"/>
              <a:buChar char="•"/>
            </a:pPr>
            <a:r>
              <a:rPr lang="vi-VN" sz="2000">
                <a:solidFill>
                  <a:srgbClr val="008000"/>
                </a:solidFill>
                <a:latin typeface="Arial" panose="020B0604020202020204" pitchFamily="34" charset="0"/>
                <a:ea typeface="宋体" panose="02010600030101010101" pitchFamily="2" charset="-122"/>
              </a:rPr>
              <a:t>Nội dung GDTC được phân chia theo </a:t>
            </a:r>
            <a:r>
              <a:rPr lang="vi-VN" sz="2000">
                <a:solidFill>
                  <a:srgbClr val="FF0000"/>
                </a:solidFill>
                <a:latin typeface="Arial" panose="020B0604020202020204" pitchFamily="34" charset="0"/>
                <a:ea typeface="宋体" panose="02010600030101010101" pitchFamily="2" charset="-122"/>
              </a:rPr>
              <a:t>hai giai đoạn</a:t>
            </a:r>
            <a:r>
              <a:rPr lang="vi-VN" sz="2000">
                <a:solidFill>
                  <a:srgbClr val="008000"/>
                </a:solidFill>
                <a:latin typeface="Arial" panose="020B0604020202020204" pitchFamily="34" charset="0"/>
                <a:ea typeface="宋体" panose="02010600030101010101" pitchFamily="2" charset="-122"/>
              </a:rPr>
              <a:t>: Giai đoạn giáo dục cơ bản và giai đoạn giáo dục định hướng nghề nghiệp</a:t>
            </a:r>
            <a:endParaRPr lang="en-US" sz="2000">
              <a:solidFill>
                <a:srgbClr val="008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6199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7" dur="5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2" dur="500"/>
                                        <p:tgtEl>
                                          <p:spTgt spid="3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7" dur="500"/>
                                        <p:tgtEl>
                                          <p:spTgt spid="3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2"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sp>
        <p:nvSpPr>
          <p:cNvPr id="20" name="TextBox 19">
            <a:extLst>
              <a:ext uri="{FF2B5EF4-FFF2-40B4-BE49-F238E27FC236}">
                <a16:creationId xmlns:a16="http://schemas.microsoft.com/office/drawing/2014/main" xmlns="" id="{DBF3FB04-8716-44AE-AF82-D96B12D1924B}"/>
              </a:ext>
            </a:extLst>
          </p:cNvPr>
          <p:cNvSpPr txBox="1"/>
          <p:nvPr/>
        </p:nvSpPr>
        <p:spPr>
          <a:xfrm>
            <a:off x="830328" y="196791"/>
            <a:ext cx="10531343" cy="523220"/>
          </a:xfrm>
          <a:prstGeom prst="rect">
            <a:avLst/>
          </a:prstGeom>
          <a:noFill/>
        </p:spPr>
        <p:txBody>
          <a:bodyPr wrap="square">
            <a:spAutoFit/>
          </a:bodyPr>
          <a:lstStyle/>
          <a:p>
            <a:pPr algn="ctr" defTabSz="457200">
              <a:spcBef>
                <a:spcPts val="1200"/>
              </a:spcBef>
            </a:pPr>
            <a:r>
              <a:rPr lang="en-US" sz="2800" b="1">
                <a:solidFill>
                  <a:srgbClr val="FF0000"/>
                </a:solidFill>
                <a:latin typeface="Arial" panose="020B0604020202020204" pitchFamily="34" charset="0"/>
                <a:ea typeface="DengXian" panose="02010600030101010101" pitchFamily="2" charset="-122"/>
                <a:cs typeface="Arial" panose="020B0604020202020204" pitchFamily="34" charset="0"/>
              </a:rPr>
              <a:t>Minh hoạ một số trang sách đẹp</a:t>
            </a:r>
          </a:p>
        </p:txBody>
      </p:sp>
      <p:pic>
        <p:nvPicPr>
          <p:cNvPr id="2" name="Picture 1">
            <a:extLst>
              <a:ext uri="{FF2B5EF4-FFF2-40B4-BE49-F238E27FC236}">
                <a16:creationId xmlns:a16="http://schemas.microsoft.com/office/drawing/2014/main" xmlns="" id="{4494C9F0-AAF1-C037-24E6-433F7B3862C3}"/>
              </a:ext>
            </a:extLst>
          </p:cNvPr>
          <p:cNvPicPr>
            <a:picLocks noChangeAspect="1"/>
          </p:cNvPicPr>
          <p:nvPr/>
        </p:nvPicPr>
        <p:blipFill>
          <a:blip r:embed="rId2"/>
          <a:stretch>
            <a:fillRect/>
          </a:stretch>
        </p:blipFill>
        <p:spPr>
          <a:xfrm>
            <a:off x="8266175" y="798389"/>
            <a:ext cx="3401903" cy="4776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C003F299-514C-7085-0D9C-3448BC8DDABE}"/>
              </a:ext>
            </a:extLst>
          </p:cNvPr>
          <p:cNvPicPr>
            <a:picLocks noChangeAspect="1"/>
          </p:cNvPicPr>
          <p:nvPr/>
        </p:nvPicPr>
        <p:blipFill>
          <a:blip r:embed="rId3"/>
          <a:stretch>
            <a:fillRect/>
          </a:stretch>
        </p:blipFill>
        <p:spPr>
          <a:xfrm>
            <a:off x="4451486" y="798389"/>
            <a:ext cx="3401903" cy="4776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2711F0A4-F426-9D83-365A-784BDEB821EE}"/>
              </a:ext>
            </a:extLst>
          </p:cNvPr>
          <p:cNvPicPr>
            <a:picLocks noChangeAspect="1"/>
          </p:cNvPicPr>
          <p:nvPr/>
        </p:nvPicPr>
        <p:blipFill>
          <a:blip r:embed="rId4"/>
          <a:stretch>
            <a:fillRect/>
          </a:stretch>
        </p:blipFill>
        <p:spPr>
          <a:xfrm>
            <a:off x="728001" y="803042"/>
            <a:ext cx="3401903" cy="4776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848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61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6385073"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3</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Phân phối nội dung theo chương trình Giáo dục thể chất 8</a:t>
              </a:r>
              <a:endParaRPr lang="en-US" altLang="zh-CN" sz="2400" b="1"/>
            </a:p>
          </p:txBody>
        </p:sp>
      </p:grpSp>
      <p:graphicFrame>
        <p:nvGraphicFramePr>
          <p:cNvPr id="9" name="Table 8">
            <a:extLst>
              <a:ext uri="{FF2B5EF4-FFF2-40B4-BE49-F238E27FC236}">
                <a16:creationId xmlns:a16="http://schemas.microsoft.com/office/drawing/2014/main" xmlns="" id="{8200D4E1-A526-4518-9E0B-A95BAEEEF7BE}"/>
              </a:ext>
            </a:extLst>
          </p:cNvPr>
          <p:cNvGraphicFramePr>
            <a:graphicFrameLocks noGrp="1"/>
          </p:cNvGraphicFramePr>
          <p:nvPr>
            <p:extLst>
              <p:ext uri="{D42A27DB-BD31-4B8C-83A1-F6EECF244321}">
                <p14:modId xmlns:p14="http://schemas.microsoft.com/office/powerpoint/2010/main" val="3438967513"/>
              </p:ext>
            </p:extLst>
          </p:nvPr>
        </p:nvGraphicFramePr>
        <p:xfrm>
          <a:off x="1305454" y="2595990"/>
          <a:ext cx="9829799" cy="4013535"/>
        </p:xfrm>
        <a:graphic>
          <a:graphicData uri="http://schemas.openxmlformats.org/drawingml/2006/table">
            <a:tbl>
              <a:tblPr firstRow="1" firstCol="1" bandRow="1">
                <a:tableStyleId>{5940675A-B579-460E-94D1-54222C63F5DA}</a:tableStyleId>
              </a:tblPr>
              <a:tblGrid>
                <a:gridCol w="761808">
                  <a:extLst>
                    <a:ext uri="{9D8B030D-6E8A-4147-A177-3AD203B41FA5}">
                      <a16:colId xmlns:a16="http://schemas.microsoft.com/office/drawing/2014/main" xmlns="" val="2384795775"/>
                    </a:ext>
                  </a:extLst>
                </a:gridCol>
                <a:gridCol w="2244388">
                  <a:extLst>
                    <a:ext uri="{9D8B030D-6E8A-4147-A177-3AD203B41FA5}">
                      <a16:colId xmlns:a16="http://schemas.microsoft.com/office/drawing/2014/main" xmlns="" val="1104991913"/>
                    </a:ext>
                  </a:extLst>
                </a:gridCol>
                <a:gridCol w="3301724">
                  <a:extLst>
                    <a:ext uri="{9D8B030D-6E8A-4147-A177-3AD203B41FA5}">
                      <a16:colId xmlns:a16="http://schemas.microsoft.com/office/drawing/2014/main" xmlns="" val="4223205707"/>
                    </a:ext>
                  </a:extLst>
                </a:gridCol>
                <a:gridCol w="975055">
                  <a:extLst>
                    <a:ext uri="{9D8B030D-6E8A-4147-A177-3AD203B41FA5}">
                      <a16:colId xmlns:a16="http://schemas.microsoft.com/office/drawing/2014/main" xmlns="" val="2970702199"/>
                    </a:ext>
                  </a:extLst>
                </a:gridCol>
                <a:gridCol w="1273412">
                  <a:extLst>
                    <a:ext uri="{9D8B030D-6E8A-4147-A177-3AD203B41FA5}">
                      <a16:colId xmlns:a16="http://schemas.microsoft.com/office/drawing/2014/main" xmlns="" val="2293985583"/>
                    </a:ext>
                  </a:extLst>
                </a:gridCol>
                <a:gridCol w="1273412">
                  <a:extLst>
                    <a:ext uri="{9D8B030D-6E8A-4147-A177-3AD203B41FA5}">
                      <a16:colId xmlns:a16="http://schemas.microsoft.com/office/drawing/2014/main" xmlns="" val="1641608987"/>
                    </a:ext>
                  </a:extLst>
                </a:gridCol>
              </a:tblGrid>
              <a:tr h="338899">
                <a:tc rowSpan="2">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Phần</a:t>
                      </a:r>
                    </a:p>
                  </a:txBody>
                  <a:tcPr marL="47296" marR="47296" marT="0" marB="0" anchor="ctr">
                    <a:solidFill>
                      <a:schemeClr val="accent6">
                        <a:lumMod val="20000"/>
                        <a:lumOff val="80000"/>
                      </a:schemeClr>
                    </a:solidFill>
                  </a:tcPr>
                </a:tc>
                <a:tc rowSpan="2" gridSpan="2">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Nội dung </a:t>
                      </a:r>
                    </a:p>
                  </a:txBody>
                  <a:tcPr marL="47296" marR="47296" marT="0" marB="0" anchor="ctr">
                    <a:solidFill>
                      <a:schemeClr val="accent6">
                        <a:lumMod val="20000"/>
                        <a:lumOff val="80000"/>
                      </a:schemeClr>
                    </a:solidFill>
                  </a:tcPr>
                </a:tc>
                <a:tc rowSpan="2" hMerge="1">
                  <a:txBody>
                    <a:bodyPr/>
                    <a:lstStyle/>
                    <a:p>
                      <a:endParaRPr lang="en-US"/>
                    </a:p>
                  </a:txBody>
                  <a:tcPr/>
                </a:tc>
                <a:tc rowSpan="2">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Số bài </a:t>
                      </a:r>
                    </a:p>
                  </a:txBody>
                  <a:tcPr marL="47296" marR="47296" marT="0" marB="0" anchor="ctr">
                    <a:solidFill>
                      <a:schemeClr val="accent6">
                        <a:lumMod val="20000"/>
                        <a:lumOff val="80000"/>
                      </a:schemeClr>
                    </a:solidFill>
                  </a:tcPr>
                </a:tc>
                <a:tc gridSpan="2">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Thời lượng </a:t>
                      </a:r>
                    </a:p>
                  </a:txBody>
                  <a:tcPr marL="47296" marR="47296" marT="0" marB="0" anchor="ct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xmlns="" val="3545839473"/>
                  </a:ext>
                </a:extLst>
              </a:tr>
              <a:tr h="642293">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Tỉ lệ </a:t>
                      </a:r>
                      <a:r>
                        <a:rPr lang="en-US" sz="2000" b="1" kern="1200">
                          <a:solidFill>
                            <a:schemeClr val="tx1"/>
                          </a:solidFill>
                          <a:effectLst/>
                          <a:latin typeface="Arial (Body)"/>
                          <a:ea typeface="+mn-ea"/>
                          <a:cs typeface="+mn-cs"/>
                        </a:rPr>
                        <a:t>(%)</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Số tiết (tiết)</a:t>
                      </a:r>
                      <a:endParaRPr lang="en-US" sz="2000" b="1" kern="1200">
                        <a:solidFill>
                          <a:schemeClr val="tx1"/>
                        </a:solidFill>
                        <a:effectLst/>
                        <a:latin typeface="Arial (Body)"/>
                        <a:ea typeface="+mn-ea"/>
                        <a:cs typeface="+mn-cs"/>
                      </a:endParaRPr>
                    </a:p>
                  </a:txBody>
                  <a:tcPr marL="47296" marR="47296" marT="0" marB="0" anchor="ctr">
                    <a:solidFill>
                      <a:schemeClr val="accent6">
                        <a:lumMod val="20000"/>
                        <a:lumOff val="80000"/>
                      </a:schemeClr>
                    </a:solidFill>
                  </a:tcPr>
                </a:tc>
                <a:extLst>
                  <a:ext uri="{0D108BD9-81ED-4DB2-BD59-A6C34878D82A}">
                    <a16:rowId xmlns:a16="http://schemas.microsoft.com/office/drawing/2014/main" xmlns="" val="2020431402"/>
                  </a:ext>
                </a:extLst>
              </a:tr>
              <a:tr h="336927">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1</a:t>
                      </a:r>
                    </a:p>
                  </a:txBody>
                  <a:tcPr marL="47296" marR="47296" marT="0" marB="0" anchor="ctr">
                    <a:blipFill>
                      <a:blip r:embed="rId2"/>
                      <a:tile tx="0" ty="0" sx="100000" sy="100000" flip="none" algn="tl"/>
                    </a:blipFill>
                  </a:tcPr>
                </a:tc>
                <a:tc gridSpan="2">
                  <a:txBody>
                    <a:bodyPr/>
                    <a:lstStyle/>
                    <a:p>
                      <a:pPr marL="0" indent="288925" algn="just" defTabSz="914400" rtl="0" eaLnBrk="1" latinLnBrk="0" hangingPunct="1">
                        <a:lnSpc>
                          <a:spcPct val="100000"/>
                        </a:lnSpc>
                      </a:pPr>
                      <a:r>
                        <a:rPr lang="en-US" sz="2000" b="1" kern="1200">
                          <a:solidFill>
                            <a:schemeClr val="tx1"/>
                          </a:solidFill>
                          <a:effectLst/>
                          <a:latin typeface="Arial (Body)"/>
                          <a:ea typeface="+mn-ea"/>
                          <a:cs typeface="+mn-cs"/>
                        </a:rPr>
                        <a:t>Kiến thức chung</a:t>
                      </a:r>
                    </a:p>
                  </a:txBody>
                  <a:tcPr marL="47296" marR="47296" marT="0" marB="0" anchor="ctr">
                    <a:blipFill>
                      <a:blip r:embed="rId2"/>
                      <a:tile tx="0" ty="0" sx="100000" sy="100000" flip="none" algn="tl"/>
                    </a:blipFill>
                  </a:tcPr>
                </a:tc>
                <a:tc hMerge="1">
                  <a:txBody>
                    <a:bodyPr/>
                    <a:lstStyle/>
                    <a:p>
                      <a:endParaRPr lang="en-US"/>
                    </a:p>
                  </a:txBody>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1</a:t>
                      </a:r>
                    </a:p>
                  </a:txBody>
                  <a:tcPr marL="47296" marR="47296" marT="0" marB="0" anchor="ctr">
                    <a:blipFill>
                      <a:blip r:embed="rId2"/>
                      <a:tile tx="0" ty="0" sx="100000" sy="100000" flip="none" algn="tl"/>
                    </a:blip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 </a:t>
                      </a:r>
                      <a:endParaRPr lang="en-US" sz="2000" b="1" kern="1200">
                        <a:solidFill>
                          <a:schemeClr val="tx1"/>
                        </a:solidFill>
                        <a:effectLst/>
                        <a:latin typeface="Arial (Body)"/>
                        <a:ea typeface="+mn-ea"/>
                        <a:cs typeface="+mn-cs"/>
                      </a:endParaRPr>
                    </a:p>
                  </a:txBody>
                  <a:tcPr marL="47296" marR="47296" marT="0" marB="0" anchor="ctr">
                    <a:blipFill>
                      <a:blip r:embed="rId2"/>
                      <a:tile tx="0" ty="0" sx="100000" sy="100000" flip="none" algn="tl"/>
                    </a:blip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 </a:t>
                      </a:r>
                      <a:endParaRPr lang="en-US" sz="2000" b="1" kern="1200">
                        <a:solidFill>
                          <a:schemeClr val="tx1"/>
                        </a:solidFill>
                        <a:effectLst/>
                        <a:latin typeface="Arial (Body)"/>
                        <a:ea typeface="+mn-ea"/>
                        <a:cs typeface="+mn-cs"/>
                      </a:endParaRPr>
                    </a:p>
                  </a:txBody>
                  <a:tcPr marL="47296" marR="47296" marT="0" marB="0" anchor="ctr">
                    <a:blipFill>
                      <a:blip r:embed="rId2"/>
                      <a:tile tx="0" ty="0" sx="100000" sy="100000" flip="none" algn="tl"/>
                    </a:blipFill>
                  </a:tcPr>
                </a:tc>
                <a:extLst>
                  <a:ext uri="{0D108BD9-81ED-4DB2-BD59-A6C34878D82A}">
                    <a16:rowId xmlns:a16="http://schemas.microsoft.com/office/drawing/2014/main" xmlns="" val="3284495880"/>
                  </a:ext>
                </a:extLst>
              </a:tr>
              <a:tr h="336927">
                <a:tc rowSpan="4">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2</a:t>
                      </a:r>
                    </a:p>
                  </a:txBody>
                  <a:tcPr marL="47296" marR="47296" marT="0" marB="0" anchor="ctr">
                    <a:solidFill>
                      <a:schemeClr val="accent6">
                        <a:lumMod val="20000"/>
                        <a:lumOff val="80000"/>
                      </a:schemeClr>
                    </a:solidFill>
                  </a:tcPr>
                </a:tc>
                <a:tc rowSpan="4">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Vận động cơ bản</a:t>
                      </a:r>
                    </a:p>
                  </a:txBody>
                  <a:tcPr marL="47296" marR="47296" marT="0" marB="0" anchor="ctr">
                    <a:solidFill>
                      <a:schemeClr val="accent6">
                        <a:lumMod val="20000"/>
                        <a:lumOff val="80000"/>
                      </a:schemeClr>
                    </a:solidFill>
                  </a:tcPr>
                </a:tc>
                <a:tc>
                  <a:txBody>
                    <a:bodyPr/>
                    <a:lstStyle/>
                    <a:p>
                      <a:pPr marL="69850">
                        <a:spcBef>
                          <a:spcPts val="645"/>
                        </a:spcBef>
                        <a:spcAft>
                          <a:spcPts val="0"/>
                        </a:spcAft>
                      </a:pPr>
                      <a:r>
                        <a:rPr lang="vi-VN" sz="2000" b="1" kern="1200">
                          <a:solidFill>
                            <a:schemeClr val="tx1"/>
                          </a:solidFill>
                          <a:effectLst/>
                          <a:latin typeface="Arial (Body)"/>
                          <a:ea typeface="+mn-ea"/>
                          <a:cs typeface="+mn-cs"/>
                        </a:rPr>
                        <a:t>Chạy cự li ngắn (100 m)</a:t>
                      </a:r>
                      <a:endParaRPr lang="en-US" sz="2000" b="1" kern="1200">
                        <a:solidFill>
                          <a:schemeClr val="tx1"/>
                        </a:solidFill>
                        <a:effectLst/>
                        <a:latin typeface="Arial (Body)"/>
                        <a:ea typeface="+mn-ea"/>
                        <a:cs typeface="+mn-cs"/>
                      </a:endParaRPr>
                    </a:p>
                  </a:txBody>
                  <a:tcPr marL="0" marR="0" marT="0" marB="0">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2</a:t>
                      </a:r>
                    </a:p>
                  </a:txBody>
                  <a:tcPr marL="47296" marR="47296" marT="0" marB="0" anchor="ctr">
                    <a:solidFill>
                      <a:schemeClr val="accent6">
                        <a:lumMod val="20000"/>
                        <a:lumOff val="80000"/>
                      </a:schemeClr>
                    </a:solidFill>
                  </a:tcPr>
                </a:tc>
                <a:tc rowSpan="3">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45</a:t>
                      </a:r>
                    </a:p>
                  </a:txBody>
                  <a:tcPr marL="47296" marR="47296" marT="0" marB="0" anchor="ctr">
                    <a:solidFill>
                      <a:schemeClr val="accent6">
                        <a:lumMod val="20000"/>
                        <a:lumOff val="80000"/>
                      </a:schemeClr>
                    </a:solidFill>
                  </a:tcPr>
                </a:tc>
                <a:tc rowSpan="3">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32</a:t>
                      </a:r>
                      <a:endParaRPr lang="en-US" sz="2000" b="1" kern="1200">
                        <a:solidFill>
                          <a:schemeClr val="tx1"/>
                        </a:solidFill>
                        <a:effectLst/>
                        <a:latin typeface="Arial (Body)"/>
                        <a:ea typeface="+mn-ea"/>
                        <a:cs typeface="+mn-cs"/>
                      </a:endParaRPr>
                    </a:p>
                  </a:txBody>
                  <a:tcPr marL="47296" marR="47296" marT="0" marB="0" anchor="ctr">
                    <a:solidFill>
                      <a:schemeClr val="accent6">
                        <a:lumMod val="20000"/>
                        <a:lumOff val="80000"/>
                      </a:schemeClr>
                    </a:solidFill>
                  </a:tcPr>
                </a:tc>
                <a:extLst>
                  <a:ext uri="{0D108BD9-81ED-4DB2-BD59-A6C34878D82A}">
                    <a16:rowId xmlns:a16="http://schemas.microsoft.com/office/drawing/2014/main" xmlns="" val="1495869270"/>
                  </a:ext>
                </a:extLst>
              </a:tr>
              <a:tr h="336927">
                <a:tc vMerge="1">
                  <a:txBody>
                    <a:bodyPr/>
                    <a:lstStyle/>
                    <a:p>
                      <a:endParaRPr lang="en-US"/>
                    </a:p>
                  </a:txBody>
                  <a:tcPr/>
                </a:tc>
                <a:tc vMerge="1">
                  <a:txBody>
                    <a:bodyPr/>
                    <a:lstStyle/>
                    <a:p>
                      <a:endParaRPr lang="en-US"/>
                    </a:p>
                  </a:txBody>
                  <a:tcPr/>
                </a:tc>
                <a:tc>
                  <a:txBody>
                    <a:bodyPr/>
                    <a:lstStyle/>
                    <a:p>
                      <a:pPr marL="69850">
                        <a:spcBef>
                          <a:spcPts val="660"/>
                        </a:spcBef>
                        <a:spcAft>
                          <a:spcPts val="0"/>
                        </a:spcAft>
                      </a:pPr>
                      <a:r>
                        <a:rPr lang="vi-VN" sz="2000" b="1" kern="1200">
                          <a:solidFill>
                            <a:schemeClr val="tx1"/>
                          </a:solidFill>
                          <a:effectLst/>
                          <a:latin typeface="Arial (Body)"/>
                          <a:ea typeface="+mn-ea"/>
                          <a:cs typeface="+mn-cs"/>
                        </a:rPr>
                        <a:t>Nhảy cao kiểu bước qua</a:t>
                      </a:r>
                      <a:endParaRPr lang="en-US" sz="2000" b="1" kern="1200">
                        <a:solidFill>
                          <a:schemeClr val="tx1"/>
                        </a:solidFill>
                        <a:effectLst/>
                        <a:latin typeface="Arial (Body)"/>
                        <a:ea typeface="+mn-ea"/>
                        <a:cs typeface="+mn-cs"/>
                      </a:endParaRPr>
                    </a:p>
                  </a:txBody>
                  <a:tcPr marL="0" marR="0" marT="0" marB="0">
                    <a:blipFill>
                      <a:blip r:embed="rId2"/>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3</a:t>
                      </a:r>
                    </a:p>
                  </a:txBody>
                  <a:tcPr marL="47296" marR="47296" marT="0" marB="0" anchor="ctr">
                    <a:blipFill>
                      <a:blip r:embed="rId2"/>
                      <a:tile tx="0" ty="0" sx="100000" sy="100000" flip="none" algn="tl"/>
                    </a:blip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653499576"/>
                  </a:ext>
                </a:extLst>
              </a:tr>
              <a:tr h="336927">
                <a:tc vMerge="1">
                  <a:txBody>
                    <a:bodyPr/>
                    <a:lstStyle/>
                    <a:p>
                      <a:endParaRPr lang="en-US"/>
                    </a:p>
                  </a:txBody>
                  <a:tcPr/>
                </a:tc>
                <a:tc vMerge="1">
                  <a:txBody>
                    <a:bodyPr/>
                    <a:lstStyle/>
                    <a:p>
                      <a:endParaRPr lang="en-US"/>
                    </a:p>
                  </a:txBody>
                  <a:tcPr/>
                </a:tc>
                <a:tc>
                  <a:txBody>
                    <a:bodyPr/>
                    <a:lstStyle/>
                    <a:p>
                      <a:pPr marL="69850">
                        <a:spcBef>
                          <a:spcPts val="645"/>
                        </a:spcBef>
                        <a:spcAft>
                          <a:spcPts val="0"/>
                        </a:spcAft>
                      </a:pPr>
                      <a:r>
                        <a:rPr lang="vi-VN" sz="2000" b="1" kern="1200">
                          <a:solidFill>
                            <a:schemeClr val="tx1"/>
                          </a:solidFill>
                          <a:effectLst/>
                          <a:latin typeface="Arial (Body)"/>
                          <a:ea typeface="+mn-ea"/>
                          <a:cs typeface="+mn-cs"/>
                        </a:rPr>
                        <a:t>Chạy cự li trung bình</a:t>
                      </a:r>
                      <a:endParaRPr lang="en-US" sz="2000" b="1" kern="1200">
                        <a:solidFill>
                          <a:schemeClr val="tx1"/>
                        </a:solidFill>
                        <a:effectLst/>
                        <a:latin typeface="Arial (Body)"/>
                        <a:ea typeface="+mn-ea"/>
                        <a:cs typeface="+mn-cs"/>
                      </a:endParaRPr>
                    </a:p>
                  </a:txBody>
                  <a:tcPr marL="0" marR="0" marT="0" marB="0">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2</a:t>
                      </a:r>
                    </a:p>
                  </a:txBody>
                  <a:tcPr marL="47296" marR="47296" marT="0" marB="0" anchor="ctr">
                    <a:solidFill>
                      <a:schemeClr val="accent6">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2163860732"/>
                  </a:ext>
                </a:extLst>
              </a:tr>
              <a:tr h="336927">
                <a:tc vMerge="1">
                  <a:txBody>
                    <a:bodyPr/>
                    <a:lstStyle/>
                    <a:p>
                      <a:endParaRPr lang="en-US"/>
                    </a:p>
                  </a:txBody>
                  <a:tcPr/>
                </a:tc>
                <a:tc vMerge="1">
                  <a:txBody>
                    <a:bodyPr/>
                    <a:lstStyle/>
                    <a:p>
                      <a:endParaRPr lang="en-US"/>
                    </a:p>
                  </a:txBody>
                  <a:tcPr/>
                </a:tc>
                <a:tc>
                  <a:txBody>
                    <a:bodyPr/>
                    <a:lstStyle/>
                    <a:p>
                      <a:pPr marL="69850">
                        <a:spcBef>
                          <a:spcPts val="645"/>
                        </a:spcBef>
                        <a:spcAft>
                          <a:spcPts val="0"/>
                        </a:spcAft>
                      </a:pPr>
                      <a:r>
                        <a:rPr lang="vi-VN" sz="2000" b="1" kern="1200">
                          <a:solidFill>
                            <a:schemeClr val="tx1"/>
                          </a:solidFill>
                          <a:effectLst/>
                          <a:latin typeface="Arial (Body)"/>
                          <a:ea typeface="+mn-ea"/>
                          <a:cs typeface="+mn-cs"/>
                        </a:rPr>
                        <a:t>Bài tập thể dục</a:t>
                      </a:r>
                      <a:endParaRPr lang="en-US" sz="2000" b="1" kern="1200">
                        <a:solidFill>
                          <a:schemeClr val="tx1"/>
                        </a:solidFill>
                        <a:effectLst/>
                        <a:latin typeface="Arial (Body)"/>
                        <a:ea typeface="+mn-ea"/>
                        <a:cs typeface="+mn-cs"/>
                      </a:endParaRPr>
                    </a:p>
                  </a:txBody>
                  <a:tcPr marL="0" marR="0" marT="0" marB="0">
                    <a:blipFill>
                      <a:blip r:embed="rId2"/>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2</a:t>
                      </a:r>
                    </a:p>
                  </a:txBody>
                  <a:tcPr marL="47296" marR="47296" marT="0" marB="0" anchor="ctr">
                    <a:blipFill>
                      <a:blip r:embed="rId2"/>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10</a:t>
                      </a:r>
                    </a:p>
                  </a:txBody>
                  <a:tcPr marL="47296" marR="47296" marT="0" marB="0" anchor="ctr">
                    <a:blipFill>
                      <a:blip r:embed="rId2"/>
                      <a:tile tx="0" ty="0" sx="100000" sy="100000" flip="none" algn="tl"/>
                    </a:blip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7</a:t>
                      </a:r>
                      <a:endParaRPr lang="en-US" sz="2000" b="1" kern="1200">
                        <a:solidFill>
                          <a:schemeClr val="tx1"/>
                        </a:solidFill>
                        <a:effectLst/>
                        <a:latin typeface="Arial (Body)"/>
                        <a:ea typeface="+mn-ea"/>
                        <a:cs typeface="+mn-cs"/>
                      </a:endParaRPr>
                    </a:p>
                  </a:txBody>
                  <a:tcPr marL="47296" marR="47296" marT="0" marB="0" anchor="ctr">
                    <a:blipFill>
                      <a:blip r:embed="rId2"/>
                      <a:tile tx="0" ty="0" sx="100000" sy="100000" flip="none" algn="tl"/>
                    </a:blipFill>
                  </a:tcPr>
                </a:tc>
                <a:extLst>
                  <a:ext uri="{0D108BD9-81ED-4DB2-BD59-A6C34878D82A}">
                    <a16:rowId xmlns:a16="http://schemas.microsoft.com/office/drawing/2014/main" xmlns="" val="2477076967"/>
                  </a:ext>
                </a:extLst>
              </a:tr>
              <a:tr h="336927">
                <a:tc rowSpan="3">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3</a:t>
                      </a:r>
                    </a:p>
                  </a:txBody>
                  <a:tcPr marL="47296" marR="47296" marT="0" marB="0" anchor="ctr">
                    <a:blipFill>
                      <a:blip r:embed="rId2"/>
                      <a:tile tx="0" ty="0" sx="100000" sy="100000" flip="none" algn="tl"/>
                    </a:blipFill>
                  </a:tcPr>
                </a:tc>
                <a:tc rowSpan="3">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Thể thao tự chọn</a:t>
                      </a:r>
                    </a:p>
                    <a:p>
                      <a:pPr marL="0" indent="0" algn="ctr" defTabSz="914400" rtl="0" eaLnBrk="1" latinLnBrk="0" hangingPunct="1">
                        <a:lnSpc>
                          <a:spcPct val="100000"/>
                        </a:lnSpc>
                      </a:pPr>
                      <a:r>
                        <a:rPr lang="en-US" sz="1800" b="1" i="1" kern="1200">
                          <a:solidFill>
                            <a:srgbClr val="C00000"/>
                          </a:solidFill>
                          <a:effectLst/>
                          <a:latin typeface="Arial (Body)"/>
                          <a:ea typeface="+mn-ea"/>
                          <a:cs typeface="+mn-cs"/>
                        </a:rPr>
                        <a:t>(Chọn 1 trong 3 môn)</a:t>
                      </a:r>
                    </a:p>
                  </a:txBody>
                  <a:tcPr marL="47296" marR="47296" marT="0" marB="0" anchor="ctr">
                    <a:blipFill>
                      <a:blip r:embed="rId2"/>
                      <a:tile tx="0" ty="0" sx="100000" sy="100000" flip="none" algn="tl"/>
                    </a:blipFill>
                  </a:tcPr>
                </a:tc>
                <a:tc>
                  <a:txBody>
                    <a:bodyPr/>
                    <a:lstStyle/>
                    <a:p>
                      <a:pPr marL="0" indent="0" algn="just" defTabSz="914400" rtl="0" eaLnBrk="1" latinLnBrk="0" hangingPunct="1">
                        <a:lnSpc>
                          <a:spcPct val="100000"/>
                        </a:lnSpc>
                      </a:pPr>
                      <a:r>
                        <a:rPr lang="en-US" sz="2000" b="1" kern="1200">
                          <a:solidFill>
                            <a:schemeClr val="tx1"/>
                          </a:solidFill>
                          <a:effectLst/>
                          <a:latin typeface="Arial (Body)"/>
                          <a:ea typeface="+mn-ea"/>
                          <a:cs typeface="+mn-cs"/>
                        </a:rPr>
                        <a:t>Bóng rổ </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4</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35</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24</a:t>
                      </a:r>
                      <a:endParaRPr lang="en-US" sz="2000" b="1" kern="1200">
                        <a:solidFill>
                          <a:schemeClr val="tx1"/>
                        </a:solidFill>
                        <a:effectLst/>
                        <a:latin typeface="Arial (Body)"/>
                        <a:ea typeface="+mn-ea"/>
                        <a:cs typeface="+mn-cs"/>
                      </a:endParaRPr>
                    </a:p>
                  </a:txBody>
                  <a:tcPr marL="47296" marR="47296" marT="0" marB="0" anchor="ctr">
                    <a:solidFill>
                      <a:schemeClr val="accent6">
                        <a:lumMod val="20000"/>
                        <a:lumOff val="80000"/>
                      </a:schemeClr>
                    </a:solidFill>
                  </a:tcPr>
                </a:tc>
                <a:extLst>
                  <a:ext uri="{0D108BD9-81ED-4DB2-BD59-A6C34878D82A}">
                    <a16:rowId xmlns:a16="http://schemas.microsoft.com/office/drawing/2014/main" xmlns="" val="4078931709"/>
                  </a:ext>
                </a:extLst>
              </a:tr>
              <a:tr h="336927">
                <a:tc vMerge="1">
                  <a:txBody>
                    <a:bodyPr/>
                    <a:lstStyle/>
                    <a:p>
                      <a:endParaRPr lang="en-US"/>
                    </a:p>
                  </a:txBody>
                  <a:tcPr/>
                </a:tc>
                <a:tc vMerge="1">
                  <a:txBody>
                    <a:bodyPr/>
                    <a:lstStyle/>
                    <a:p>
                      <a:endParaRPr lang="en-US"/>
                    </a:p>
                  </a:txBody>
                  <a:tcPr/>
                </a:tc>
                <a:tc>
                  <a:txBody>
                    <a:bodyPr/>
                    <a:lstStyle/>
                    <a:p>
                      <a:pPr marL="0" indent="0" algn="just" defTabSz="914400" rtl="0" eaLnBrk="1" latinLnBrk="0" hangingPunct="1">
                        <a:lnSpc>
                          <a:spcPct val="100000"/>
                        </a:lnSpc>
                      </a:pPr>
                      <a:r>
                        <a:rPr lang="en-US" sz="2000" b="1" kern="1200">
                          <a:solidFill>
                            <a:schemeClr val="tx1"/>
                          </a:solidFill>
                          <a:effectLst/>
                          <a:latin typeface="Arial (Body)"/>
                          <a:ea typeface="+mn-ea"/>
                          <a:cs typeface="+mn-cs"/>
                        </a:rPr>
                        <a:t>Bóng đá </a:t>
                      </a:r>
                    </a:p>
                  </a:txBody>
                  <a:tcPr marL="47296" marR="47296" marT="0" marB="0" anchor="ctr">
                    <a:blipFill>
                      <a:blip r:embed="rId2"/>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4</a:t>
                      </a:r>
                    </a:p>
                  </a:txBody>
                  <a:tcPr marL="47296" marR="47296" marT="0" marB="0" anchor="ctr">
                    <a:blipFill>
                      <a:blip r:embed="rId2"/>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35</a:t>
                      </a:r>
                    </a:p>
                  </a:txBody>
                  <a:tcPr marL="47296" marR="47296" marT="0" marB="0" anchor="ctr">
                    <a:blipFill>
                      <a:blip r:embed="rId2"/>
                      <a:tile tx="0" ty="0" sx="100000" sy="100000" flip="none" algn="tl"/>
                    </a:blip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24</a:t>
                      </a:r>
                      <a:endParaRPr lang="en-US" sz="2000" b="1" kern="1200">
                        <a:solidFill>
                          <a:schemeClr val="tx1"/>
                        </a:solidFill>
                        <a:effectLst/>
                        <a:latin typeface="Arial (Body)"/>
                        <a:ea typeface="+mn-ea"/>
                        <a:cs typeface="+mn-cs"/>
                      </a:endParaRPr>
                    </a:p>
                  </a:txBody>
                  <a:tcPr marL="47296" marR="47296" marT="0" marB="0" anchor="ctr">
                    <a:blipFill>
                      <a:blip r:embed="rId2"/>
                      <a:tile tx="0" ty="0" sx="100000" sy="100000" flip="none" algn="tl"/>
                    </a:blipFill>
                  </a:tcPr>
                </a:tc>
                <a:extLst>
                  <a:ext uri="{0D108BD9-81ED-4DB2-BD59-A6C34878D82A}">
                    <a16:rowId xmlns:a16="http://schemas.microsoft.com/office/drawing/2014/main" xmlns="" val="1762881057"/>
                  </a:ext>
                </a:extLst>
              </a:tr>
              <a:tr h="336927">
                <a:tc vMerge="1">
                  <a:txBody>
                    <a:bodyPr/>
                    <a:lstStyle/>
                    <a:p>
                      <a:endParaRPr lang="en-US"/>
                    </a:p>
                  </a:txBody>
                  <a:tcPr/>
                </a:tc>
                <a:tc vMerge="1">
                  <a:txBody>
                    <a:bodyPr/>
                    <a:lstStyle/>
                    <a:p>
                      <a:endParaRPr lang="en-US"/>
                    </a:p>
                  </a:txBody>
                  <a:tcPr/>
                </a:tc>
                <a:tc>
                  <a:txBody>
                    <a:bodyPr/>
                    <a:lstStyle/>
                    <a:p>
                      <a:pPr marL="0" indent="0" algn="just" defTabSz="914400" rtl="0" eaLnBrk="1" latinLnBrk="0" hangingPunct="1">
                        <a:lnSpc>
                          <a:spcPct val="100000"/>
                        </a:lnSpc>
                      </a:pPr>
                      <a:r>
                        <a:rPr lang="en-US" sz="2000" b="1" kern="1200">
                          <a:solidFill>
                            <a:schemeClr val="tx1"/>
                          </a:solidFill>
                          <a:effectLst/>
                          <a:latin typeface="Arial (Body)"/>
                          <a:ea typeface="+mn-ea"/>
                          <a:cs typeface="+mn-cs"/>
                        </a:rPr>
                        <a:t>Đá cầu</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4</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35</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24</a:t>
                      </a:r>
                      <a:endParaRPr lang="en-US" sz="2000" b="1" kern="1200">
                        <a:solidFill>
                          <a:schemeClr val="tx1"/>
                        </a:solidFill>
                        <a:effectLst/>
                        <a:latin typeface="Arial (Body)"/>
                        <a:ea typeface="+mn-ea"/>
                        <a:cs typeface="+mn-cs"/>
                      </a:endParaRPr>
                    </a:p>
                  </a:txBody>
                  <a:tcPr marL="47296" marR="47296" marT="0" marB="0" anchor="ctr">
                    <a:solidFill>
                      <a:schemeClr val="accent6">
                        <a:lumMod val="20000"/>
                        <a:lumOff val="80000"/>
                      </a:schemeClr>
                    </a:solidFill>
                  </a:tcPr>
                </a:tc>
                <a:extLst>
                  <a:ext uri="{0D108BD9-81ED-4DB2-BD59-A6C34878D82A}">
                    <a16:rowId xmlns:a16="http://schemas.microsoft.com/office/drawing/2014/main" xmlns="" val="4039891895"/>
                  </a:ext>
                </a:extLst>
              </a:tr>
              <a:tr h="336927">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4</a:t>
                      </a:r>
                    </a:p>
                  </a:txBody>
                  <a:tcPr marL="47296" marR="47296" marT="0" marB="0" anchor="ctr">
                    <a:blipFill>
                      <a:blip r:embed="rId2"/>
                      <a:tile tx="0" ty="0" sx="100000" sy="100000" flip="none" algn="tl"/>
                    </a:blipFill>
                  </a:tcPr>
                </a:tc>
                <a:tc gridSpan="3">
                  <a:txBody>
                    <a:bodyPr/>
                    <a:lstStyle/>
                    <a:p>
                      <a:pPr marL="0" indent="288925" algn="just" defTabSz="914400" rtl="0" eaLnBrk="1" latinLnBrk="0" hangingPunct="1">
                        <a:lnSpc>
                          <a:spcPct val="100000"/>
                        </a:lnSpc>
                      </a:pPr>
                      <a:r>
                        <a:rPr lang="en-US" sz="2000" b="1" kern="1200">
                          <a:solidFill>
                            <a:schemeClr val="tx1"/>
                          </a:solidFill>
                          <a:effectLst/>
                          <a:latin typeface="Arial (Body)"/>
                          <a:ea typeface="+mn-ea"/>
                          <a:cs typeface="+mn-cs"/>
                        </a:rPr>
                        <a:t>Đánh giá </a:t>
                      </a:r>
                    </a:p>
                  </a:txBody>
                  <a:tcPr marL="47296" marR="47296" marT="0" marB="0" anchor="ctr">
                    <a:blipFill>
                      <a:blip r:embed="rId2"/>
                      <a:tile tx="0" ty="0" sx="100000" sy="100000" flip="none" algn="tl"/>
                    </a:blipFill>
                  </a:tcPr>
                </a:tc>
                <a:tc hMerge="1">
                  <a:txBody>
                    <a:bodyPr/>
                    <a:lstStyle/>
                    <a:p>
                      <a:endParaRPr lang="en-US"/>
                    </a:p>
                  </a:txBody>
                  <a:tcPr/>
                </a:tc>
                <a:tc hMerge="1">
                  <a:txBody>
                    <a:bodyPr/>
                    <a:lstStyle/>
                    <a:p>
                      <a:endParaRPr lang="en-US"/>
                    </a:p>
                  </a:txBody>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10</a:t>
                      </a:r>
                    </a:p>
                  </a:txBody>
                  <a:tcPr marL="47296" marR="47296" marT="0" marB="0" anchor="ctr">
                    <a:blipFill>
                      <a:blip r:embed="rId2"/>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7</a:t>
                      </a:r>
                    </a:p>
                  </a:txBody>
                  <a:tcPr marL="47296" marR="47296" marT="0" marB="0" anchor="ctr">
                    <a:blipFill>
                      <a:blip r:embed="rId2"/>
                      <a:tile tx="0" ty="0" sx="100000" sy="100000" flip="none" algn="tl"/>
                    </a:blipFill>
                  </a:tcPr>
                </a:tc>
                <a:extLst>
                  <a:ext uri="{0D108BD9-81ED-4DB2-BD59-A6C34878D82A}">
                    <a16:rowId xmlns:a16="http://schemas.microsoft.com/office/drawing/2014/main" xmlns="" val="2546208768"/>
                  </a:ext>
                </a:extLst>
              </a:tr>
            </a:tbl>
          </a:graphicData>
        </a:graphic>
      </p:graphicFrame>
      <p:sp>
        <p:nvSpPr>
          <p:cNvPr id="28" name="TextBox 27">
            <a:extLst>
              <a:ext uri="{FF2B5EF4-FFF2-40B4-BE49-F238E27FC236}">
                <a16:creationId xmlns:a16="http://schemas.microsoft.com/office/drawing/2014/main" xmlns="" id="{A26A4BD4-BFAB-415B-B253-7CC339704CC1}"/>
              </a:ext>
            </a:extLst>
          </p:cNvPr>
          <p:cNvSpPr txBox="1"/>
          <p:nvPr/>
        </p:nvSpPr>
        <p:spPr>
          <a:xfrm>
            <a:off x="1305454" y="2224587"/>
            <a:ext cx="9829798" cy="353943"/>
          </a:xfrm>
          <a:prstGeom prst="rect">
            <a:avLst/>
          </a:prstGeom>
          <a:noFill/>
        </p:spPr>
        <p:txBody>
          <a:bodyPr wrap="square">
            <a:spAutoFit/>
          </a:bodyPr>
          <a:lstStyle/>
          <a:p>
            <a:pPr indent="269875" algn="ctr">
              <a:lnSpc>
                <a:spcPts val="1900"/>
              </a:lnSpc>
              <a:spcAft>
                <a:spcPts val="1000"/>
              </a:spcAft>
            </a:pPr>
            <a:r>
              <a:rPr lang="vi-VN" sz="2000" b="1">
                <a:solidFill>
                  <a:srgbClr val="0000CC"/>
                </a:solidFill>
                <a:effectLst/>
                <a:ea typeface="DengXian" panose="02010600030101010101" pitchFamily="2" charset="-122"/>
                <a:cs typeface="Times New Roman" panose="02020603050405020304" pitchFamily="18" charset="0"/>
              </a:rPr>
              <a:t>Bảng 1. Khung phân phối Chương trình môn GDTC </a:t>
            </a:r>
            <a:r>
              <a:rPr lang="en-US" sz="2000" b="1">
                <a:solidFill>
                  <a:srgbClr val="0000CC"/>
                </a:solidFill>
                <a:effectLst/>
                <a:ea typeface="DengXian" panose="02010600030101010101" pitchFamily="2" charset="-122"/>
                <a:cs typeface="Times New Roman" panose="02020603050405020304" pitchFamily="18" charset="0"/>
              </a:rPr>
              <a:t>8</a:t>
            </a:r>
            <a:endParaRPr lang="en-US" sz="2000" b="1">
              <a:solidFill>
                <a:srgbClr val="0000CC"/>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943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62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34" name="Group 33">
            <a:extLst>
              <a:ext uri="{FF2B5EF4-FFF2-40B4-BE49-F238E27FC236}">
                <a16:creationId xmlns:a16="http://schemas.microsoft.com/office/drawing/2014/main" xmlns="" id="{B6077FA0-88EF-484E-A6A4-7E285D2AD11D}"/>
              </a:ext>
            </a:extLst>
          </p:cNvPr>
          <p:cNvGrpSpPr>
            <a:grpSpLocks/>
          </p:cNvGrpSpPr>
          <p:nvPr/>
        </p:nvGrpSpPr>
        <p:grpSpPr bwMode="auto">
          <a:xfrm>
            <a:off x="616455" y="1858825"/>
            <a:ext cx="3091785" cy="546092"/>
            <a:chOff x="285716" y="2940047"/>
            <a:chExt cx="4916292" cy="401638"/>
          </a:xfrm>
        </p:grpSpPr>
        <p:grpSp>
          <p:nvGrpSpPr>
            <p:cNvPr id="35" name="Group 56">
              <a:extLst>
                <a:ext uri="{FF2B5EF4-FFF2-40B4-BE49-F238E27FC236}">
                  <a16:creationId xmlns:a16="http://schemas.microsoft.com/office/drawing/2014/main" xmlns="" id="{3E77DA96-3C3E-4634-B766-F28916C13B9C}"/>
                </a:ext>
              </a:extLst>
            </p:cNvPr>
            <p:cNvGrpSpPr>
              <a:grpSpLocks/>
            </p:cNvGrpSpPr>
            <p:nvPr/>
          </p:nvGrpSpPr>
          <p:grpSpPr bwMode="auto">
            <a:xfrm>
              <a:off x="285720" y="2940047"/>
              <a:ext cx="4916288" cy="401638"/>
              <a:chOff x="720" y="1392"/>
              <a:chExt cx="4067" cy="480"/>
            </a:xfrm>
          </p:grpSpPr>
          <p:sp>
            <p:nvSpPr>
              <p:cNvPr id="37" name="AutoShape 57">
                <a:extLst>
                  <a:ext uri="{FF2B5EF4-FFF2-40B4-BE49-F238E27FC236}">
                    <a16:creationId xmlns:a16="http://schemas.microsoft.com/office/drawing/2014/main" xmlns="" id="{90AFC915-D933-45CB-AB7D-B1781BA69779}"/>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endParaRPr>
              </a:p>
            </p:txBody>
          </p:sp>
          <p:grpSp>
            <p:nvGrpSpPr>
              <p:cNvPr id="38" name="Group 58">
                <a:extLst>
                  <a:ext uri="{FF2B5EF4-FFF2-40B4-BE49-F238E27FC236}">
                    <a16:creationId xmlns:a16="http://schemas.microsoft.com/office/drawing/2014/main" xmlns="" id="{400D96B2-8BAE-4EAC-8B5A-65C280DE7B5B}"/>
                  </a:ext>
                </a:extLst>
              </p:cNvPr>
              <p:cNvGrpSpPr>
                <a:grpSpLocks/>
              </p:cNvGrpSpPr>
              <p:nvPr/>
            </p:nvGrpSpPr>
            <p:grpSpPr bwMode="auto">
              <a:xfrm>
                <a:off x="729" y="1407"/>
                <a:ext cx="4058" cy="444"/>
                <a:chOff x="743" y="1407"/>
                <a:chExt cx="4003" cy="444"/>
              </a:xfrm>
            </p:grpSpPr>
            <p:sp>
              <p:nvSpPr>
                <p:cNvPr id="39" name="AutoShape 59">
                  <a:extLst>
                    <a:ext uri="{FF2B5EF4-FFF2-40B4-BE49-F238E27FC236}">
                      <a16:creationId xmlns:a16="http://schemas.microsoft.com/office/drawing/2014/main" xmlns="" id="{97ADC9FE-7690-4523-B2D1-9CFEA63B1DF6}"/>
                    </a:ext>
                  </a:extLst>
                </p:cNvPr>
                <p:cNvSpPr>
                  <a:spLocks noChangeArrowheads="1"/>
                </p:cNvSpPr>
                <p:nvPr/>
              </p:nvSpPr>
              <p:spPr bwMode="gray">
                <a:xfrm>
                  <a:off x="760" y="1735"/>
                  <a:ext cx="3986"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40" name="AutoShape 60">
                  <a:extLst>
                    <a:ext uri="{FF2B5EF4-FFF2-40B4-BE49-F238E27FC236}">
                      <a16:creationId xmlns:a16="http://schemas.microsoft.com/office/drawing/2014/main" xmlns="" id="{466E20AD-DD63-417A-A4D5-B750E97EDE46}"/>
                    </a:ext>
                  </a:extLst>
                </p:cNvPr>
                <p:cNvSpPr>
                  <a:spLocks noChangeArrowheads="1"/>
                </p:cNvSpPr>
                <p:nvPr/>
              </p:nvSpPr>
              <p:spPr bwMode="gray">
                <a:xfrm>
                  <a:off x="743" y="1407"/>
                  <a:ext cx="3986"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sp>
          <p:nvSpPr>
            <p:cNvPr id="36" name="Rectangle 72">
              <a:extLst>
                <a:ext uri="{FF2B5EF4-FFF2-40B4-BE49-F238E27FC236}">
                  <a16:creationId xmlns:a16="http://schemas.microsoft.com/office/drawing/2014/main" xmlns="" id="{ACF66772-E62A-470F-B977-C8492BD452AB}"/>
                </a:ext>
              </a:extLst>
            </p:cNvPr>
            <p:cNvSpPr>
              <a:spLocks noChangeArrowheads="1"/>
            </p:cNvSpPr>
            <p:nvPr/>
          </p:nvSpPr>
          <p:spPr bwMode="gray">
            <a:xfrm>
              <a:off x="285716" y="2965484"/>
              <a:ext cx="4916290" cy="33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400" b="1">
                  <a:solidFill>
                    <a:srgbClr val="FFFFFF"/>
                  </a:solidFill>
                </a:rPr>
                <a:t>Kiến thức chung</a:t>
              </a:r>
            </a:p>
          </p:txBody>
        </p:sp>
      </p:grpSp>
      <p:sp>
        <p:nvSpPr>
          <p:cNvPr id="76" name="Rectangle 75">
            <a:extLst>
              <a:ext uri="{FF2B5EF4-FFF2-40B4-BE49-F238E27FC236}">
                <a16:creationId xmlns:a16="http://schemas.microsoft.com/office/drawing/2014/main" xmlns="" id="{AEC8982E-BBF2-4CBD-9CCF-C9CC9661A88D}"/>
              </a:ext>
            </a:extLst>
          </p:cNvPr>
          <p:cNvSpPr/>
          <p:nvPr/>
        </p:nvSpPr>
        <p:spPr>
          <a:xfrm>
            <a:off x="3974300" y="1785510"/>
            <a:ext cx="6879228" cy="68933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b="1">
                <a:solidFill>
                  <a:srgbClr val="C00000"/>
                </a:solidFill>
                <a:latin typeface="Arial" panose="020B0604020202020204" pitchFamily="34" charset="0"/>
                <a:ea typeface="DengXian" panose="02010600030101010101" pitchFamily="2" charset="-122"/>
                <a:cs typeface="Arial" panose="020B0604020202020204" pitchFamily="34" charset="0"/>
              </a:rPr>
              <a:t>Xem kẽ trang bị</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 </a:t>
            </a:r>
            <a:r>
              <a:rPr lang="vi-VN" sz="2000">
                <a:solidFill>
                  <a:srgbClr val="006600"/>
                </a:solidFill>
                <a:latin typeface="Arial" panose="020B0604020202020204" pitchFamily="34" charset="0"/>
                <a:ea typeface="DengXian" panose="02010600030101010101" pitchFamily="2" charset="-122"/>
                <a:cs typeface="Arial" panose="020B0604020202020204" pitchFamily="34" charset="0"/>
              </a:rPr>
              <a:t>kiến thức về sử dụng chế độ dinh dưỡng thích hợp với bản thân trong tập luyện thể dục thể thao</a:t>
            </a:r>
            <a:endParaRPr lang="en-US" sz="2000">
              <a:solidFill>
                <a:srgbClr val="006600"/>
              </a:solidFill>
              <a:latin typeface="Arial" panose="020B0604020202020204" pitchFamily="34" charset="0"/>
              <a:ea typeface="DengXian" panose="02010600030101010101" pitchFamily="2" charset="-122"/>
              <a:cs typeface="Arial" panose="020B0604020202020204" pitchFamily="34" charset="0"/>
            </a:endParaRPr>
          </a:p>
        </p:txBody>
      </p:sp>
      <p:sp>
        <p:nvSpPr>
          <p:cNvPr id="77" name="Rectangle 76">
            <a:extLst>
              <a:ext uri="{FF2B5EF4-FFF2-40B4-BE49-F238E27FC236}">
                <a16:creationId xmlns:a16="http://schemas.microsoft.com/office/drawing/2014/main" xmlns="" id="{331759D3-3D0F-4827-B2C0-C87EA465484F}"/>
              </a:ext>
            </a:extLst>
          </p:cNvPr>
          <p:cNvSpPr/>
          <p:nvPr/>
        </p:nvSpPr>
        <p:spPr>
          <a:xfrm>
            <a:off x="3974300" y="3058839"/>
            <a:ext cx="6879228" cy="68933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Tuỳ năng lực học sinh, </a:t>
            </a:r>
            <a:r>
              <a:rPr lang="en-US" sz="2000" b="1">
                <a:solidFill>
                  <a:srgbClr val="C00000"/>
                </a:solidFill>
                <a:latin typeface="Arial" panose="020B0604020202020204" pitchFamily="34" charset="0"/>
                <a:ea typeface="DengXian" panose="02010600030101010101" pitchFamily="2" charset="-122"/>
                <a:cs typeface="Arial" panose="020B0604020202020204" pitchFamily="34" charset="0"/>
              </a:rPr>
              <a:t>linh hoạt sắp xếp kế hoạch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(tăng, giảm thời lượng của 3/4 nội dung)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sym typeface="Symbol" panose="05050102010706020507" pitchFamily="18" charset="2"/>
              </a:rPr>
              <a:t> Đạt mục tiêu</a:t>
            </a:r>
            <a:endParaRPr lang="en-US" sz="2000">
              <a:solidFill>
                <a:srgbClr val="006600"/>
              </a:solidFill>
              <a:latin typeface="Arial" panose="020B0604020202020204" pitchFamily="34" charset="0"/>
              <a:ea typeface="DengXian" panose="02010600030101010101" pitchFamily="2" charset="-122"/>
              <a:cs typeface="Arial" panose="020B0604020202020204" pitchFamily="34" charset="0"/>
            </a:endParaRPr>
          </a:p>
        </p:txBody>
      </p:sp>
      <p:grpSp>
        <p:nvGrpSpPr>
          <p:cNvPr id="2" name="Group 1">
            <a:extLst>
              <a:ext uri="{FF2B5EF4-FFF2-40B4-BE49-F238E27FC236}">
                <a16:creationId xmlns:a16="http://schemas.microsoft.com/office/drawing/2014/main" xmlns="" id="{EFC7CE8F-5DB7-4629-8B89-C0137E71061A}"/>
              </a:ext>
            </a:extLst>
          </p:cNvPr>
          <p:cNvGrpSpPr/>
          <p:nvPr/>
        </p:nvGrpSpPr>
        <p:grpSpPr>
          <a:xfrm>
            <a:off x="603358" y="3109712"/>
            <a:ext cx="3091783" cy="952449"/>
            <a:chOff x="603358" y="3109712"/>
            <a:chExt cx="3091783" cy="952449"/>
          </a:xfrm>
        </p:grpSpPr>
        <p:grpSp>
          <p:nvGrpSpPr>
            <p:cNvPr id="62" name="Group 39">
              <a:extLst>
                <a:ext uri="{FF2B5EF4-FFF2-40B4-BE49-F238E27FC236}">
                  <a16:creationId xmlns:a16="http://schemas.microsoft.com/office/drawing/2014/main" xmlns="" id="{73F13D6D-59B1-440D-AF6E-9C7AC67DC8A0}"/>
                </a:ext>
              </a:extLst>
            </p:cNvPr>
            <p:cNvGrpSpPr>
              <a:grpSpLocks/>
            </p:cNvGrpSpPr>
            <p:nvPr/>
          </p:nvGrpSpPr>
          <p:grpSpPr bwMode="auto">
            <a:xfrm>
              <a:off x="603358" y="3109712"/>
              <a:ext cx="3091783" cy="568325"/>
              <a:chOff x="285720" y="1487485"/>
              <a:chExt cx="4902234" cy="401637"/>
            </a:xfrm>
          </p:grpSpPr>
          <p:grpSp>
            <p:nvGrpSpPr>
              <p:cNvPr id="63" name="Group 66">
                <a:extLst>
                  <a:ext uri="{FF2B5EF4-FFF2-40B4-BE49-F238E27FC236}">
                    <a16:creationId xmlns:a16="http://schemas.microsoft.com/office/drawing/2014/main" xmlns="" id="{A0D3418B-10B3-4EE3-B0A7-B6C641EA6F5E}"/>
                  </a:ext>
                </a:extLst>
              </p:cNvPr>
              <p:cNvGrpSpPr>
                <a:grpSpLocks/>
              </p:cNvGrpSpPr>
              <p:nvPr/>
            </p:nvGrpSpPr>
            <p:grpSpPr bwMode="auto">
              <a:xfrm>
                <a:off x="285720" y="1487485"/>
                <a:ext cx="4902234" cy="401637"/>
                <a:chOff x="720" y="1392"/>
                <a:chExt cx="4058" cy="480"/>
              </a:xfrm>
            </p:grpSpPr>
            <p:sp>
              <p:nvSpPr>
                <p:cNvPr id="65" name="AutoShape 67">
                  <a:extLst>
                    <a:ext uri="{FF2B5EF4-FFF2-40B4-BE49-F238E27FC236}">
                      <a16:creationId xmlns:a16="http://schemas.microsoft.com/office/drawing/2014/main" xmlns="" id="{8B178FC6-3889-4E48-A7A4-2086A095F657}"/>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66" name="Group 68">
                  <a:extLst>
                    <a:ext uri="{FF2B5EF4-FFF2-40B4-BE49-F238E27FC236}">
                      <a16:creationId xmlns:a16="http://schemas.microsoft.com/office/drawing/2014/main" xmlns="" id="{5A91D7DB-E83E-4451-817B-6FEE100D84BB}"/>
                    </a:ext>
                  </a:extLst>
                </p:cNvPr>
                <p:cNvGrpSpPr>
                  <a:grpSpLocks/>
                </p:cNvGrpSpPr>
                <p:nvPr/>
              </p:nvGrpSpPr>
              <p:grpSpPr bwMode="auto">
                <a:xfrm>
                  <a:off x="730" y="1407"/>
                  <a:ext cx="4043" cy="444"/>
                  <a:chOff x="744" y="1407"/>
                  <a:chExt cx="3988" cy="444"/>
                </a:xfrm>
              </p:grpSpPr>
              <p:sp>
                <p:nvSpPr>
                  <p:cNvPr id="67" name="AutoShape 69">
                    <a:extLst>
                      <a:ext uri="{FF2B5EF4-FFF2-40B4-BE49-F238E27FC236}">
                        <a16:creationId xmlns:a16="http://schemas.microsoft.com/office/drawing/2014/main" xmlns="" id="{502A8A2F-A5C5-483D-B05E-0A01A2F1CDF0}"/>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68" name="AutoShape 70">
                    <a:extLst>
                      <a:ext uri="{FF2B5EF4-FFF2-40B4-BE49-F238E27FC236}">
                        <a16:creationId xmlns:a16="http://schemas.microsoft.com/office/drawing/2014/main" xmlns="" id="{BB957B2A-1409-4C81-8D2D-2C7999DE35B1}"/>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64" name="Rectangle 71">
                <a:extLst>
                  <a:ext uri="{FF2B5EF4-FFF2-40B4-BE49-F238E27FC236}">
                    <a16:creationId xmlns:a16="http://schemas.microsoft.com/office/drawing/2014/main" xmlns="" id="{2A03CD5D-51DD-44B4-9786-13D7A4E12EA5}"/>
                  </a:ext>
                </a:extLst>
              </p:cNvPr>
              <p:cNvSpPr>
                <a:spLocks noChangeArrowheads="1"/>
              </p:cNvSpPr>
              <p:nvPr/>
            </p:nvSpPr>
            <p:spPr bwMode="gray">
              <a:xfrm>
                <a:off x="357158" y="1500183"/>
                <a:ext cx="4792281" cy="32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400" b="1">
                    <a:solidFill>
                      <a:srgbClr val="FFFFFF"/>
                    </a:solidFill>
                  </a:rPr>
                  <a:t>Vận động cơ bản</a:t>
                </a:r>
              </a:p>
            </p:txBody>
          </p:sp>
        </p:grpSp>
        <p:sp>
          <p:nvSpPr>
            <p:cNvPr id="78" name="Rectangle 77">
              <a:extLst>
                <a:ext uri="{FF2B5EF4-FFF2-40B4-BE49-F238E27FC236}">
                  <a16:creationId xmlns:a16="http://schemas.microsoft.com/office/drawing/2014/main" xmlns="" id="{AE31589A-4427-4217-9BBF-B477D71D9F1C}"/>
                </a:ext>
              </a:extLst>
            </p:cNvPr>
            <p:cNvSpPr/>
            <p:nvPr/>
          </p:nvSpPr>
          <p:spPr>
            <a:xfrm>
              <a:off x="643249" y="3674395"/>
              <a:ext cx="3027602" cy="38776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i="1">
                  <a:solidFill>
                    <a:srgbClr val="C00000"/>
                  </a:solidFill>
                  <a:latin typeface="Arial" panose="020B0604020202020204" pitchFamily="34" charset="0"/>
                  <a:ea typeface="DengXian" panose="02010600030101010101" pitchFamily="2" charset="-122"/>
                  <a:cs typeface="Arial" panose="020B0604020202020204" pitchFamily="34" charset="0"/>
                </a:rPr>
                <a:t>(32 + 7 tiết)</a:t>
              </a:r>
              <a:endParaRPr lang="en-US" sz="2400" b="1" i="1">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sp>
        <p:nvSpPr>
          <p:cNvPr id="79" name="Rectangle 78">
            <a:extLst>
              <a:ext uri="{FF2B5EF4-FFF2-40B4-BE49-F238E27FC236}">
                <a16:creationId xmlns:a16="http://schemas.microsoft.com/office/drawing/2014/main" xmlns="" id="{DE039808-688C-4D9B-A6A2-DC8F612A4FC4}"/>
              </a:ext>
            </a:extLst>
          </p:cNvPr>
          <p:cNvSpPr/>
          <p:nvPr/>
        </p:nvSpPr>
        <p:spPr>
          <a:xfrm>
            <a:off x="3974300" y="4325956"/>
            <a:ext cx="6879228" cy="68933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Có thể </a:t>
            </a:r>
            <a:r>
              <a:rPr lang="en-US" sz="2000" b="1">
                <a:solidFill>
                  <a:srgbClr val="C00000"/>
                </a:solidFill>
                <a:latin typeface="Arial" panose="020B0604020202020204" pitchFamily="34" charset="0"/>
                <a:ea typeface="DengXian" panose="02010600030101010101" pitchFamily="2" charset="-122"/>
                <a:cs typeface="Arial" panose="020B0604020202020204" pitchFamily="34" charset="0"/>
              </a:rPr>
              <a:t>lựa chọn 1 hoặc 2 hoặc cả 3 môn thể thao</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 tự chọn tuỳ điều kiện CSVC, giáo viên</a:t>
            </a:r>
            <a:endParaRPr lang="en-US" sz="2000">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nvGrpSpPr>
          <p:cNvPr id="3" name="Group 2">
            <a:extLst>
              <a:ext uri="{FF2B5EF4-FFF2-40B4-BE49-F238E27FC236}">
                <a16:creationId xmlns:a16="http://schemas.microsoft.com/office/drawing/2014/main" xmlns="" id="{E7CECFB0-13B6-488B-81AE-807736354281}"/>
              </a:ext>
            </a:extLst>
          </p:cNvPr>
          <p:cNvGrpSpPr/>
          <p:nvPr/>
        </p:nvGrpSpPr>
        <p:grpSpPr>
          <a:xfrm>
            <a:off x="636403" y="4409564"/>
            <a:ext cx="3091785" cy="945015"/>
            <a:chOff x="636403" y="4409564"/>
            <a:chExt cx="3091785" cy="945015"/>
          </a:xfrm>
        </p:grpSpPr>
        <p:grpSp>
          <p:nvGrpSpPr>
            <p:cNvPr id="48" name="Group 47">
              <a:extLst>
                <a:ext uri="{FF2B5EF4-FFF2-40B4-BE49-F238E27FC236}">
                  <a16:creationId xmlns:a16="http://schemas.microsoft.com/office/drawing/2014/main" xmlns="" id="{F4854573-A3A9-40D7-93BE-2B08CBD0A1CA}"/>
                </a:ext>
              </a:extLst>
            </p:cNvPr>
            <p:cNvGrpSpPr>
              <a:grpSpLocks/>
            </p:cNvGrpSpPr>
            <p:nvPr/>
          </p:nvGrpSpPr>
          <p:grpSpPr bwMode="auto">
            <a:xfrm>
              <a:off x="636403" y="4409564"/>
              <a:ext cx="3091785" cy="546092"/>
              <a:chOff x="285716" y="2940047"/>
              <a:chExt cx="4916292" cy="401638"/>
            </a:xfrm>
          </p:grpSpPr>
          <p:grpSp>
            <p:nvGrpSpPr>
              <p:cNvPr id="49" name="Group 56">
                <a:extLst>
                  <a:ext uri="{FF2B5EF4-FFF2-40B4-BE49-F238E27FC236}">
                    <a16:creationId xmlns:a16="http://schemas.microsoft.com/office/drawing/2014/main" xmlns="" id="{C2260F7C-3797-43B6-8D20-F6296FBB6143}"/>
                  </a:ext>
                </a:extLst>
              </p:cNvPr>
              <p:cNvGrpSpPr>
                <a:grpSpLocks/>
              </p:cNvGrpSpPr>
              <p:nvPr/>
            </p:nvGrpSpPr>
            <p:grpSpPr bwMode="auto">
              <a:xfrm>
                <a:off x="285720" y="2940047"/>
                <a:ext cx="4916288" cy="401638"/>
                <a:chOff x="720" y="1392"/>
                <a:chExt cx="4067" cy="480"/>
              </a:xfrm>
            </p:grpSpPr>
            <p:sp>
              <p:nvSpPr>
                <p:cNvPr id="51" name="AutoShape 57">
                  <a:extLst>
                    <a:ext uri="{FF2B5EF4-FFF2-40B4-BE49-F238E27FC236}">
                      <a16:creationId xmlns:a16="http://schemas.microsoft.com/office/drawing/2014/main" xmlns="" id="{B04E7445-F1DF-4337-9E5C-323E8056A6D9}"/>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endParaRPr>
                </a:p>
              </p:txBody>
            </p:sp>
            <p:grpSp>
              <p:nvGrpSpPr>
                <p:cNvPr id="52" name="Group 58">
                  <a:extLst>
                    <a:ext uri="{FF2B5EF4-FFF2-40B4-BE49-F238E27FC236}">
                      <a16:creationId xmlns:a16="http://schemas.microsoft.com/office/drawing/2014/main" xmlns="" id="{591C2BC3-A733-4217-BB5D-883FEAE0A221}"/>
                    </a:ext>
                  </a:extLst>
                </p:cNvPr>
                <p:cNvGrpSpPr>
                  <a:grpSpLocks/>
                </p:cNvGrpSpPr>
                <p:nvPr/>
              </p:nvGrpSpPr>
              <p:grpSpPr bwMode="auto">
                <a:xfrm>
                  <a:off x="729" y="1407"/>
                  <a:ext cx="4058" cy="444"/>
                  <a:chOff x="743" y="1407"/>
                  <a:chExt cx="4003" cy="444"/>
                </a:xfrm>
              </p:grpSpPr>
              <p:sp>
                <p:nvSpPr>
                  <p:cNvPr id="53" name="AutoShape 59">
                    <a:extLst>
                      <a:ext uri="{FF2B5EF4-FFF2-40B4-BE49-F238E27FC236}">
                        <a16:creationId xmlns:a16="http://schemas.microsoft.com/office/drawing/2014/main" xmlns="" id="{87014635-B387-474F-92C1-B43961E46BC1}"/>
                      </a:ext>
                    </a:extLst>
                  </p:cNvPr>
                  <p:cNvSpPr>
                    <a:spLocks noChangeArrowheads="1"/>
                  </p:cNvSpPr>
                  <p:nvPr/>
                </p:nvSpPr>
                <p:spPr bwMode="gray">
                  <a:xfrm>
                    <a:off x="760" y="1735"/>
                    <a:ext cx="3986"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54" name="AutoShape 60">
                    <a:extLst>
                      <a:ext uri="{FF2B5EF4-FFF2-40B4-BE49-F238E27FC236}">
                        <a16:creationId xmlns:a16="http://schemas.microsoft.com/office/drawing/2014/main" xmlns="" id="{2D8A949D-265D-4D10-91D9-5D79C2B436AB}"/>
                      </a:ext>
                    </a:extLst>
                  </p:cNvPr>
                  <p:cNvSpPr>
                    <a:spLocks noChangeArrowheads="1"/>
                  </p:cNvSpPr>
                  <p:nvPr/>
                </p:nvSpPr>
                <p:spPr bwMode="gray">
                  <a:xfrm>
                    <a:off x="743" y="1407"/>
                    <a:ext cx="3986"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sp>
            <p:nvSpPr>
              <p:cNvPr id="50" name="Rectangle 72">
                <a:extLst>
                  <a:ext uri="{FF2B5EF4-FFF2-40B4-BE49-F238E27FC236}">
                    <a16:creationId xmlns:a16="http://schemas.microsoft.com/office/drawing/2014/main" xmlns="" id="{95DDA6E0-F181-463E-B05A-098CDEFE706A}"/>
                  </a:ext>
                </a:extLst>
              </p:cNvPr>
              <p:cNvSpPr>
                <a:spLocks noChangeArrowheads="1"/>
              </p:cNvSpPr>
              <p:nvPr/>
            </p:nvSpPr>
            <p:spPr bwMode="gray">
              <a:xfrm>
                <a:off x="285716" y="2965484"/>
                <a:ext cx="4916290" cy="33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400" b="1">
                    <a:solidFill>
                      <a:srgbClr val="FFFFFF"/>
                    </a:solidFill>
                  </a:rPr>
                  <a:t>Thể thao tự chọn</a:t>
                </a:r>
              </a:p>
            </p:txBody>
          </p:sp>
        </p:grpSp>
        <p:sp>
          <p:nvSpPr>
            <p:cNvPr id="80" name="Rectangle 79">
              <a:extLst>
                <a:ext uri="{FF2B5EF4-FFF2-40B4-BE49-F238E27FC236}">
                  <a16:creationId xmlns:a16="http://schemas.microsoft.com/office/drawing/2014/main" xmlns="" id="{C6975DDC-7DC9-4075-9401-6964D0DF827F}"/>
                </a:ext>
              </a:extLst>
            </p:cNvPr>
            <p:cNvSpPr/>
            <p:nvPr/>
          </p:nvSpPr>
          <p:spPr>
            <a:xfrm>
              <a:off x="665075" y="4966813"/>
              <a:ext cx="3027602" cy="38776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i="1">
                  <a:solidFill>
                    <a:srgbClr val="C00000"/>
                  </a:solidFill>
                  <a:latin typeface="Arial" panose="020B0604020202020204" pitchFamily="34" charset="0"/>
                  <a:ea typeface="DengXian" panose="02010600030101010101" pitchFamily="2" charset="-122"/>
                  <a:cs typeface="Arial" panose="020B0604020202020204" pitchFamily="34" charset="0"/>
                </a:rPr>
                <a:t>(24 tiết)</a:t>
              </a:r>
              <a:endParaRPr lang="en-US" sz="2400" b="1" i="1">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grpSp>
        <p:nvGrpSpPr>
          <p:cNvPr id="4" name="Group 3">
            <a:extLst>
              <a:ext uri="{FF2B5EF4-FFF2-40B4-BE49-F238E27FC236}">
                <a16:creationId xmlns:a16="http://schemas.microsoft.com/office/drawing/2014/main" xmlns="" id="{C10015B0-54E1-4904-8090-D76323F81A9A}"/>
              </a:ext>
            </a:extLst>
          </p:cNvPr>
          <p:cNvGrpSpPr/>
          <p:nvPr/>
        </p:nvGrpSpPr>
        <p:grpSpPr>
          <a:xfrm>
            <a:off x="603358" y="5732336"/>
            <a:ext cx="3091783" cy="952213"/>
            <a:chOff x="603358" y="5732336"/>
            <a:chExt cx="3091783" cy="952213"/>
          </a:xfrm>
        </p:grpSpPr>
        <p:grpSp>
          <p:nvGrpSpPr>
            <p:cNvPr id="69" name="Group 39">
              <a:extLst>
                <a:ext uri="{FF2B5EF4-FFF2-40B4-BE49-F238E27FC236}">
                  <a16:creationId xmlns:a16="http://schemas.microsoft.com/office/drawing/2014/main" xmlns="" id="{42191EF8-E4A7-42E1-80EE-ED042C213DB0}"/>
                </a:ext>
              </a:extLst>
            </p:cNvPr>
            <p:cNvGrpSpPr>
              <a:grpSpLocks/>
            </p:cNvGrpSpPr>
            <p:nvPr/>
          </p:nvGrpSpPr>
          <p:grpSpPr bwMode="auto">
            <a:xfrm>
              <a:off x="603358" y="5732336"/>
              <a:ext cx="3091783" cy="568325"/>
              <a:chOff x="285720" y="1487485"/>
              <a:chExt cx="4902234" cy="401637"/>
            </a:xfrm>
          </p:grpSpPr>
          <p:grpSp>
            <p:nvGrpSpPr>
              <p:cNvPr id="70" name="Group 66">
                <a:extLst>
                  <a:ext uri="{FF2B5EF4-FFF2-40B4-BE49-F238E27FC236}">
                    <a16:creationId xmlns:a16="http://schemas.microsoft.com/office/drawing/2014/main" xmlns="" id="{B5020548-9F65-4FA7-8C56-17137A2021E9}"/>
                  </a:ext>
                </a:extLst>
              </p:cNvPr>
              <p:cNvGrpSpPr>
                <a:grpSpLocks/>
              </p:cNvGrpSpPr>
              <p:nvPr/>
            </p:nvGrpSpPr>
            <p:grpSpPr bwMode="auto">
              <a:xfrm>
                <a:off x="285720" y="1487485"/>
                <a:ext cx="4902234" cy="401637"/>
                <a:chOff x="720" y="1392"/>
                <a:chExt cx="4058" cy="480"/>
              </a:xfrm>
            </p:grpSpPr>
            <p:sp>
              <p:nvSpPr>
                <p:cNvPr id="72" name="AutoShape 67">
                  <a:extLst>
                    <a:ext uri="{FF2B5EF4-FFF2-40B4-BE49-F238E27FC236}">
                      <a16:creationId xmlns:a16="http://schemas.microsoft.com/office/drawing/2014/main" xmlns="" id="{A7A63C0C-07F8-4DEC-8942-F066CE2CF18D}"/>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73" name="Group 68">
                  <a:extLst>
                    <a:ext uri="{FF2B5EF4-FFF2-40B4-BE49-F238E27FC236}">
                      <a16:creationId xmlns:a16="http://schemas.microsoft.com/office/drawing/2014/main" xmlns="" id="{442490D4-1B8F-485B-81D0-F875697C0B94}"/>
                    </a:ext>
                  </a:extLst>
                </p:cNvPr>
                <p:cNvGrpSpPr>
                  <a:grpSpLocks/>
                </p:cNvGrpSpPr>
                <p:nvPr/>
              </p:nvGrpSpPr>
              <p:grpSpPr bwMode="auto">
                <a:xfrm>
                  <a:off x="730" y="1407"/>
                  <a:ext cx="4043" cy="444"/>
                  <a:chOff x="744" y="1407"/>
                  <a:chExt cx="3988" cy="444"/>
                </a:xfrm>
              </p:grpSpPr>
              <p:sp>
                <p:nvSpPr>
                  <p:cNvPr id="74" name="AutoShape 69">
                    <a:extLst>
                      <a:ext uri="{FF2B5EF4-FFF2-40B4-BE49-F238E27FC236}">
                        <a16:creationId xmlns:a16="http://schemas.microsoft.com/office/drawing/2014/main" xmlns="" id="{59FB51E0-7BBD-423B-91F4-7B52177CF8FF}"/>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75" name="AutoShape 70">
                    <a:extLst>
                      <a:ext uri="{FF2B5EF4-FFF2-40B4-BE49-F238E27FC236}">
                        <a16:creationId xmlns:a16="http://schemas.microsoft.com/office/drawing/2014/main" xmlns="" id="{A77CD85F-8C14-4F5D-9742-E03D855D827D}"/>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71" name="Rectangle 71">
                <a:extLst>
                  <a:ext uri="{FF2B5EF4-FFF2-40B4-BE49-F238E27FC236}">
                    <a16:creationId xmlns:a16="http://schemas.microsoft.com/office/drawing/2014/main" xmlns="" id="{A1ABDCF0-A3F2-4EA1-B643-5F7A10A83E77}"/>
                  </a:ext>
                </a:extLst>
              </p:cNvPr>
              <p:cNvSpPr>
                <a:spLocks noChangeArrowheads="1"/>
              </p:cNvSpPr>
              <p:nvPr/>
            </p:nvSpPr>
            <p:spPr bwMode="gray">
              <a:xfrm>
                <a:off x="357158" y="1500183"/>
                <a:ext cx="4792281" cy="32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400" b="1">
                    <a:solidFill>
                      <a:srgbClr val="FFFFFF"/>
                    </a:solidFill>
                  </a:rPr>
                  <a:t>Đánh giá</a:t>
                </a:r>
              </a:p>
            </p:txBody>
          </p:sp>
        </p:grpSp>
        <p:sp>
          <p:nvSpPr>
            <p:cNvPr id="81" name="Rectangle 80">
              <a:extLst>
                <a:ext uri="{FF2B5EF4-FFF2-40B4-BE49-F238E27FC236}">
                  <a16:creationId xmlns:a16="http://schemas.microsoft.com/office/drawing/2014/main" xmlns="" id="{3D378268-793B-47A6-8EA4-897B981D346D}"/>
                </a:ext>
              </a:extLst>
            </p:cNvPr>
            <p:cNvSpPr/>
            <p:nvPr/>
          </p:nvSpPr>
          <p:spPr>
            <a:xfrm>
              <a:off x="665075" y="6296783"/>
              <a:ext cx="3027602" cy="38776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i="1">
                  <a:solidFill>
                    <a:srgbClr val="C00000"/>
                  </a:solidFill>
                  <a:latin typeface="Arial" panose="020B0604020202020204" pitchFamily="34" charset="0"/>
                  <a:ea typeface="DengXian" panose="02010600030101010101" pitchFamily="2" charset="-122"/>
                  <a:cs typeface="Arial" panose="020B0604020202020204" pitchFamily="34" charset="0"/>
                </a:rPr>
                <a:t>(7 tiết)</a:t>
              </a:r>
              <a:endParaRPr lang="en-US" sz="2400" b="1" i="1">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sp>
        <p:nvSpPr>
          <p:cNvPr id="82" name="Rectangle 81">
            <a:extLst>
              <a:ext uri="{FF2B5EF4-FFF2-40B4-BE49-F238E27FC236}">
                <a16:creationId xmlns:a16="http://schemas.microsoft.com/office/drawing/2014/main" xmlns="" id="{DB120DEC-870E-4677-A52B-E0FD556C009F}"/>
              </a:ext>
            </a:extLst>
          </p:cNvPr>
          <p:cNvSpPr/>
          <p:nvPr/>
        </p:nvSpPr>
        <p:spPr>
          <a:xfrm>
            <a:off x="3974300" y="5676225"/>
            <a:ext cx="6879228" cy="68933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Có thể </a:t>
            </a:r>
            <a:r>
              <a:rPr lang="en-US" sz="2000" b="1">
                <a:solidFill>
                  <a:srgbClr val="C00000"/>
                </a:solidFill>
                <a:latin typeface="Arial" panose="020B0604020202020204" pitchFamily="34" charset="0"/>
                <a:ea typeface="DengXian" panose="02010600030101010101" pitchFamily="2" charset="-122"/>
                <a:cs typeface="Arial" panose="020B0604020202020204" pitchFamily="34" charset="0"/>
              </a:rPr>
              <a:t>linh hoạt sử dụng</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 trong cả quá trình dạy học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sym typeface="Symbol" panose="05050102010706020507" pitchFamily="18" charset="2"/>
              </a:rPr>
              <a:t></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 Điều chỉnh kế hoạch dạy và học.</a:t>
            </a:r>
            <a:endParaRPr lang="en-US" sz="2000">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55100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wipe(left)">
                                      <p:cBhvr>
                                        <p:cTn id="24" dur="500"/>
                                        <p:tgtEl>
                                          <p:spTgt spid="7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left)">
                                      <p:cBhvr>
                                        <p:cTn id="34" dur="5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wipe(left)">
                                      <p:cBhvr>
                                        <p:cTn id="39"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9" grpId="0" animBg="1"/>
      <p:bldP spid="8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63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6385073"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3</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Phân phối nội dung theo chương trình Giáo dục thể chất 8</a:t>
              </a:r>
              <a:endParaRPr lang="en-US" altLang="zh-CN" sz="2400" b="1"/>
            </a:p>
          </p:txBody>
        </p:sp>
      </p:grpSp>
      <p:sp>
        <p:nvSpPr>
          <p:cNvPr id="34" name="TextBox 33">
            <a:extLst>
              <a:ext uri="{FF2B5EF4-FFF2-40B4-BE49-F238E27FC236}">
                <a16:creationId xmlns:a16="http://schemas.microsoft.com/office/drawing/2014/main" xmlns="" id="{E407C20E-8E5B-49CA-ACD0-431C54613C40}"/>
              </a:ext>
            </a:extLst>
          </p:cNvPr>
          <p:cNvSpPr txBox="1"/>
          <p:nvPr/>
        </p:nvSpPr>
        <p:spPr>
          <a:xfrm>
            <a:off x="354330" y="2300065"/>
            <a:ext cx="9829798" cy="353943"/>
          </a:xfrm>
          <a:prstGeom prst="rect">
            <a:avLst/>
          </a:prstGeom>
          <a:noFill/>
        </p:spPr>
        <p:txBody>
          <a:bodyPr wrap="square">
            <a:spAutoFit/>
          </a:bodyPr>
          <a:lstStyle/>
          <a:p>
            <a:pPr indent="269875" algn="just">
              <a:lnSpc>
                <a:spcPts val="1900"/>
              </a:lnSpc>
              <a:spcAft>
                <a:spcPts val="1000"/>
              </a:spcAft>
            </a:pPr>
            <a:r>
              <a:rPr lang="en-US" sz="2400" b="1">
                <a:solidFill>
                  <a:srgbClr val="0000CC"/>
                </a:solidFill>
                <a:ea typeface="DengXian" panose="02010600030101010101" pitchFamily="2" charset="-122"/>
                <a:cs typeface="Times New Roman" panose="02020603050405020304" pitchFamily="18" charset="0"/>
              </a:rPr>
              <a:t>GỢI Ý PHƯƠNG ÁN PHÂN PHỐI TỔ CHỨC GIẢNG DẠY CÁC NỘI DUNG  </a:t>
            </a:r>
            <a:endParaRPr lang="en-US" sz="2400" b="1">
              <a:solidFill>
                <a:srgbClr val="0000CC"/>
              </a:solidFill>
              <a:effectLst/>
              <a:ea typeface="Calibri" panose="020F0502020204030204" pitchFamily="34" charset="0"/>
              <a:cs typeface="Times New Roman" panose="02020603050405020304" pitchFamily="18" charset="0"/>
            </a:endParaRPr>
          </a:p>
        </p:txBody>
      </p:sp>
      <p:pic>
        <p:nvPicPr>
          <p:cNvPr id="63" name="Picture 62">
            <a:extLst>
              <a:ext uri="{FF2B5EF4-FFF2-40B4-BE49-F238E27FC236}">
                <a16:creationId xmlns:a16="http://schemas.microsoft.com/office/drawing/2014/main" xmlns="" id="{7B892DEF-B0D2-408A-A67C-84B969EC8CDF}"/>
              </a:ext>
            </a:extLst>
          </p:cNvPr>
          <p:cNvPicPr>
            <a:picLocks noChangeAspect="1"/>
          </p:cNvPicPr>
          <p:nvPr/>
        </p:nvPicPr>
        <p:blipFill>
          <a:blip r:embed="rId4"/>
          <a:stretch>
            <a:fillRect/>
          </a:stretch>
        </p:blipFill>
        <p:spPr>
          <a:xfrm>
            <a:off x="6954760" y="2944164"/>
            <a:ext cx="3586280" cy="895731"/>
          </a:xfrm>
          <a:prstGeom prst="rect">
            <a:avLst/>
          </a:prstGeom>
        </p:spPr>
      </p:pic>
      <p:grpSp>
        <p:nvGrpSpPr>
          <p:cNvPr id="76" name="Group 75">
            <a:extLst>
              <a:ext uri="{FF2B5EF4-FFF2-40B4-BE49-F238E27FC236}">
                <a16:creationId xmlns:a16="http://schemas.microsoft.com/office/drawing/2014/main" xmlns="" id="{FE663EF8-41F9-469F-A654-07AF8890AB8E}"/>
              </a:ext>
            </a:extLst>
          </p:cNvPr>
          <p:cNvGrpSpPr/>
          <p:nvPr/>
        </p:nvGrpSpPr>
        <p:grpSpPr>
          <a:xfrm>
            <a:off x="6936015" y="4003693"/>
            <a:ext cx="3248113" cy="523220"/>
            <a:chOff x="4581855" y="3752517"/>
            <a:chExt cx="2845989" cy="523220"/>
          </a:xfrm>
        </p:grpSpPr>
        <p:sp>
          <p:nvSpPr>
            <p:cNvPr id="77" name="AutoShape 5">
              <a:extLst>
                <a:ext uri="{FF2B5EF4-FFF2-40B4-BE49-F238E27FC236}">
                  <a16:creationId xmlns:a16="http://schemas.microsoft.com/office/drawing/2014/main" xmlns="" id="{82295BC8-DCFE-4794-8E4C-66645CC6BC2D}"/>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78" name="Rectangle 19">
              <a:extLst>
                <a:ext uri="{FF2B5EF4-FFF2-40B4-BE49-F238E27FC236}">
                  <a16:creationId xmlns:a16="http://schemas.microsoft.com/office/drawing/2014/main" xmlns="" id="{A16B5A5E-EEBC-4EF3-AB49-D24500B30183}"/>
                </a:ext>
              </a:extLst>
            </p:cNvPr>
            <p:cNvSpPr>
              <a:spLocks noChangeArrowheads="1"/>
            </p:cNvSpPr>
            <p:nvPr/>
          </p:nvSpPr>
          <p:spPr bwMode="auto">
            <a:xfrm>
              <a:off x="4581855" y="3829461"/>
              <a:ext cx="2763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BÓNG RỔ</a:t>
              </a:r>
              <a:endParaRPr lang="en-US" altLang="en-US" b="1">
                <a:solidFill>
                  <a:srgbClr val="FFFF00"/>
                </a:solidFill>
              </a:endParaRPr>
            </a:p>
          </p:txBody>
        </p:sp>
      </p:grpSp>
      <p:grpSp>
        <p:nvGrpSpPr>
          <p:cNvPr id="79" name="Group 78">
            <a:extLst>
              <a:ext uri="{FF2B5EF4-FFF2-40B4-BE49-F238E27FC236}">
                <a16:creationId xmlns:a16="http://schemas.microsoft.com/office/drawing/2014/main" xmlns="" id="{6BA41CA7-1F2A-4F9E-9770-523F6DE63193}"/>
              </a:ext>
            </a:extLst>
          </p:cNvPr>
          <p:cNvGrpSpPr/>
          <p:nvPr/>
        </p:nvGrpSpPr>
        <p:grpSpPr>
          <a:xfrm>
            <a:off x="6936015" y="4728753"/>
            <a:ext cx="3248113" cy="523220"/>
            <a:chOff x="4581855" y="3752517"/>
            <a:chExt cx="2845989" cy="523220"/>
          </a:xfrm>
        </p:grpSpPr>
        <p:sp>
          <p:nvSpPr>
            <p:cNvPr id="80" name="AutoShape 5">
              <a:extLst>
                <a:ext uri="{FF2B5EF4-FFF2-40B4-BE49-F238E27FC236}">
                  <a16:creationId xmlns:a16="http://schemas.microsoft.com/office/drawing/2014/main" xmlns="" id="{4C503F64-252F-41B0-8DA4-81A58937A938}"/>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81" name="Rectangle 19">
              <a:extLst>
                <a:ext uri="{FF2B5EF4-FFF2-40B4-BE49-F238E27FC236}">
                  <a16:creationId xmlns:a16="http://schemas.microsoft.com/office/drawing/2014/main" xmlns="" id="{E1682D88-2903-4480-ABDD-761CF0ACF14F}"/>
                </a:ext>
              </a:extLst>
            </p:cNvPr>
            <p:cNvSpPr>
              <a:spLocks noChangeArrowheads="1"/>
            </p:cNvSpPr>
            <p:nvPr/>
          </p:nvSpPr>
          <p:spPr bwMode="auto">
            <a:xfrm>
              <a:off x="4581855" y="3829461"/>
              <a:ext cx="2763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BÓNG ĐÁ</a:t>
              </a:r>
              <a:endParaRPr lang="en-US" altLang="en-US" b="1">
                <a:solidFill>
                  <a:srgbClr val="FFFF00"/>
                </a:solidFill>
              </a:endParaRPr>
            </a:p>
          </p:txBody>
        </p:sp>
      </p:grpSp>
      <p:grpSp>
        <p:nvGrpSpPr>
          <p:cNvPr id="82" name="Group 81">
            <a:extLst>
              <a:ext uri="{FF2B5EF4-FFF2-40B4-BE49-F238E27FC236}">
                <a16:creationId xmlns:a16="http://schemas.microsoft.com/office/drawing/2014/main" xmlns="" id="{54ED1613-7781-465B-B08F-1A2B3C11DDB9}"/>
              </a:ext>
            </a:extLst>
          </p:cNvPr>
          <p:cNvGrpSpPr/>
          <p:nvPr/>
        </p:nvGrpSpPr>
        <p:grpSpPr>
          <a:xfrm>
            <a:off x="6936015" y="5453813"/>
            <a:ext cx="3248113" cy="523220"/>
            <a:chOff x="4581855" y="3752517"/>
            <a:chExt cx="2845989" cy="523220"/>
          </a:xfrm>
        </p:grpSpPr>
        <p:sp>
          <p:nvSpPr>
            <p:cNvPr id="83" name="AutoShape 5">
              <a:extLst>
                <a:ext uri="{FF2B5EF4-FFF2-40B4-BE49-F238E27FC236}">
                  <a16:creationId xmlns:a16="http://schemas.microsoft.com/office/drawing/2014/main" xmlns="" id="{6F05870C-E6D7-4A78-9A14-BA6469058A69}"/>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84" name="Rectangle 19">
              <a:extLst>
                <a:ext uri="{FF2B5EF4-FFF2-40B4-BE49-F238E27FC236}">
                  <a16:creationId xmlns:a16="http://schemas.microsoft.com/office/drawing/2014/main" xmlns="" id="{A583D242-F356-43DB-BBBA-1D2F5EA826BD}"/>
                </a:ext>
              </a:extLst>
            </p:cNvPr>
            <p:cNvSpPr>
              <a:spLocks noChangeArrowheads="1"/>
            </p:cNvSpPr>
            <p:nvPr/>
          </p:nvSpPr>
          <p:spPr bwMode="auto">
            <a:xfrm>
              <a:off x="4581855" y="3829461"/>
              <a:ext cx="2763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ĐÁ CẦU</a:t>
              </a:r>
              <a:endParaRPr lang="en-US" altLang="en-US" b="1">
                <a:solidFill>
                  <a:srgbClr val="FFFF00"/>
                </a:solidFill>
              </a:endParaRPr>
            </a:p>
          </p:txBody>
        </p:sp>
      </p:grpSp>
      <p:pic>
        <p:nvPicPr>
          <p:cNvPr id="85" name="Picture 84">
            <a:extLst>
              <a:ext uri="{FF2B5EF4-FFF2-40B4-BE49-F238E27FC236}">
                <a16:creationId xmlns:a16="http://schemas.microsoft.com/office/drawing/2014/main" xmlns="" id="{7ACEF9B5-7D9F-42BB-9C6D-165915FA136D}"/>
              </a:ext>
            </a:extLst>
          </p:cNvPr>
          <p:cNvPicPr>
            <a:picLocks noChangeAspect="1"/>
          </p:cNvPicPr>
          <p:nvPr/>
        </p:nvPicPr>
        <p:blipFill>
          <a:blip r:embed="rId5"/>
          <a:stretch>
            <a:fillRect/>
          </a:stretch>
        </p:blipFill>
        <p:spPr>
          <a:xfrm>
            <a:off x="2018776" y="2944164"/>
            <a:ext cx="3586280" cy="895731"/>
          </a:xfrm>
          <a:prstGeom prst="rect">
            <a:avLst/>
          </a:prstGeom>
        </p:spPr>
      </p:pic>
      <p:grpSp>
        <p:nvGrpSpPr>
          <p:cNvPr id="3" name="Group 2">
            <a:extLst>
              <a:ext uri="{FF2B5EF4-FFF2-40B4-BE49-F238E27FC236}">
                <a16:creationId xmlns:a16="http://schemas.microsoft.com/office/drawing/2014/main" xmlns="" id="{AC1A06C0-9A1A-43AE-A6F2-C0B16782E023}"/>
              </a:ext>
            </a:extLst>
          </p:cNvPr>
          <p:cNvGrpSpPr/>
          <p:nvPr/>
        </p:nvGrpSpPr>
        <p:grpSpPr>
          <a:xfrm>
            <a:off x="1760220" y="3999135"/>
            <a:ext cx="3596823" cy="1129534"/>
            <a:chOff x="1440180" y="3919125"/>
            <a:chExt cx="3596823" cy="1129534"/>
          </a:xfrm>
        </p:grpSpPr>
        <p:grpSp>
          <p:nvGrpSpPr>
            <p:cNvPr id="64" name="Group 63">
              <a:extLst>
                <a:ext uri="{FF2B5EF4-FFF2-40B4-BE49-F238E27FC236}">
                  <a16:creationId xmlns:a16="http://schemas.microsoft.com/office/drawing/2014/main" xmlns="" id="{69DB2D28-CEB1-4076-91DB-ED326A638AB3}"/>
                </a:ext>
              </a:extLst>
            </p:cNvPr>
            <p:cNvGrpSpPr/>
            <p:nvPr/>
          </p:nvGrpSpPr>
          <p:grpSpPr>
            <a:xfrm>
              <a:off x="1788890" y="3919125"/>
              <a:ext cx="3248113" cy="523220"/>
              <a:chOff x="4581855" y="3752517"/>
              <a:chExt cx="2845989" cy="523220"/>
            </a:xfrm>
          </p:grpSpPr>
          <p:sp>
            <p:nvSpPr>
              <p:cNvPr id="65" name="AutoShape 5">
                <a:extLst>
                  <a:ext uri="{FF2B5EF4-FFF2-40B4-BE49-F238E27FC236}">
                    <a16:creationId xmlns:a16="http://schemas.microsoft.com/office/drawing/2014/main" xmlns="" id="{CD72D9FE-F04B-4EEE-A8F7-0480B2CFCF61}"/>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66" name="Rectangle 19">
                <a:extLst>
                  <a:ext uri="{FF2B5EF4-FFF2-40B4-BE49-F238E27FC236}">
                    <a16:creationId xmlns:a16="http://schemas.microsoft.com/office/drawing/2014/main" xmlns="" id="{CD9B9E29-72D2-4AFE-9382-7AD1A06A3024}"/>
                  </a:ext>
                </a:extLst>
              </p:cNvPr>
              <p:cNvSpPr>
                <a:spLocks noChangeArrowheads="1"/>
              </p:cNvSpPr>
              <p:nvPr/>
            </p:nvSpPr>
            <p:spPr bwMode="auto">
              <a:xfrm>
                <a:off x="4581855" y="3829461"/>
                <a:ext cx="2763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CHẠY CỰ LY NGẮN</a:t>
                </a:r>
                <a:endParaRPr lang="en-US" altLang="en-US" b="1">
                  <a:solidFill>
                    <a:srgbClr val="FFFF00"/>
                  </a:solidFill>
                </a:endParaRPr>
              </a:p>
            </p:txBody>
          </p:sp>
        </p:grpSp>
        <p:grpSp>
          <p:nvGrpSpPr>
            <p:cNvPr id="73" name="Group 72">
              <a:extLst>
                <a:ext uri="{FF2B5EF4-FFF2-40B4-BE49-F238E27FC236}">
                  <a16:creationId xmlns:a16="http://schemas.microsoft.com/office/drawing/2014/main" xmlns="" id="{87111E34-8FF0-43DB-BE28-EFBCD23CE86B}"/>
                </a:ext>
              </a:extLst>
            </p:cNvPr>
            <p:cNvGrpSpPr/>
            <p:nvPr/>
          </p:nvGrpSpPr>
          <p:grpSpPr>
            <a:xfrm>
              <a:off x="1788890" y="4525439"/>
              <a:ext cx="3248113" cy="523220"/>
              <a:chOff x="4581855" y="3752517"/>
              <a:chExt cx="2845989" cy="523220"/>
            </a:xfrm>
          </p:grpSpPr>
          <p:sp>
            <p:nvSpPr>
              <p:cNvPr id="74" name="AutoShape 5">
                <a:extLst>
                  <a:ext uri="{FF2B5EF4-FFF2-40B4-BE49-F238E27FC236}">
                    <a16:creationId xmlns:a16="http://schemas.microsoft.com/office/drawing/2014/main" xmlns="" id="{52EEE164-38E1-4E8E-82BA-E28780161793}"/>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75" name="Rectangle 19">
                <a:extLst>
                  <a:ext uri="{FF2B5EF4-FFF2-40B4-BE49-F238E27FC236}">
                    <a16:creationId xmlns:a16="http://schemas.microsoft.com/office/drawing/2014/main" xmlns="" id="{20E972E2-6745-4AEF-99F1-3148D82ACA41}"/>
                  </a:ext>
                </a:extLst>
              </p:cNvPr>
              <p:cNvSpPr>
                <a:spLocks noChangeArrowheads="1"/>
              </p:cNvSpPr>
              <p:nvPr/>
            </p:nvSpPr>
            <p:spPr bwMode="auto">
              <a:xfrm>
                <a:off x="4581855" y="3829461"/>
                <a:ext cx="2763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BÀI TẬP THỂ DỤC</a:t>
                </a:r>
                <a:endParaRPr lang="en-US" altLang="en-US" b="1">
                  <a:solidFill>
                    <a:srgbClr val="FFFF00"/>
                  </a:solidFill>
                </a:endParaRPr>
              </a:p>
            </p:txBody>
          </p:sp>
        </p:grpSp>
        <p:sp>
          <p:nvSpPr>
            <p:cNvPr id="2" name="Left Brace 1">
              <a:extLst>
                <a:ext uri="{FF2B5EF4-FFF2-40B4-BE49-F238E27FC236}">
                  <a16:creationId xmlns:a16="http://schemas.microsoft.com/office/drawing/2014/main" xmlns="" id="{58702F79-DFD4-4F04-A6CF-DC3A393E9D8C}"/>
                </a:ext>
              </a:extLst>
            </p:cNvPr>
            <p:cNvSpPr/>
            <p:nvPr/>
          </p:nvSpPr>
          <p:spPr>
            <a:xfrm>
              <a:off x="1440180" y="4160520"/>
              <a:ext cx="348710" cy="646331"/>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3">
            <a:extLst>
              <a:ext uri="{FF2B5EF4-FFF2-40B4-BE49-F238E27FC236}">
                <a16:creationId xmlns:a16="http://schemas.microsoft.com/office/drawing/2014/main" xmlns="" id="{2BC0729C-D175-40AA-B171-DF933FCD3E09}"/>
              </a:ext>
            </a:extLst>
          </p:cNvPr>
          <p:cNvGrpSpPr/>
          <p:nvPr/>
        </p:nvGrpSpPr>
        <p:grpSpPr>
          <a:xfrm>
            <a:off x="1760220" y="5466102"/>
            <a:ext cx="3596823" cy="1323439"/>
            <a:chOff x="1440180" y="5386092"/>
            <a:chExt cx="3596823" cy="1323439"/>
          </a:xfrm>
        </p:grpSpPr>
        <p:grpSp>
          <p:nvGrpSpPr>
            <p:cNvPr id="67" name="Group 66">
              <a:extLst>
                <a:ext uri="{FF2B5EF4-FFF2-40B4-BE49-F238E27FC236}">
                  <a16:creationId xmlns:a16="http://schemas.microsoft.com/office/drawing/2014/main" xmlns="" id="{3270672E-E414-4915-875D-D8261CDB3B09}"/>
                </a:ext>
              </a:extLst>
            </p:cNvPr>
            <p:cNvGrpSpPr/>
            <p:nvPr/>
          </p:nvGrpSpPr>
          <p:grpSpPr>
            <a:xfrm>
              <a:off x="1788890" y="5386092"/>
              <a:ext cx="3248113" cy="523220"/>
              <a:chOff x="4581855" y="3752517"/>
              <a:chExt cx="2845989" cy="523220"/>
            </a:xfrm>
          </p:grpSpPr>
          <p:sp>
            <p:nvSpPr>
              <p:cNvPr id="68" name="AutoShape 5">
                <a:extLst>
                  <a:ext uri="{FF2B5EF4-FFF2-40B4-BE49-F238E27FC236}">
                    <a16:creationId xmlns:a16="http://schemas.microsoft.com/office/drawing/2014/main" xmlns="" id="{285A6804-9361-44C8-8A04-7E8171FF614E}"/>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69" name="Rectangle 19">
                <a:extLst>
                  <a:ext uri="{FF2B5EF4-FFF2-40B4-BE49-F238E27FC236}">
                    <a16:creationId xmlns:a16="http://schemas.microsoft.com/office/drawing/2014/main" xmlns="" id="{6F7D27D6-EB3C-4C8A-B335-56494D85758A}"/>
                  </a:ext>
                </a:extLst>
              </p:cNvPr>
              <p:cNvSpPr>
                <a:spLocks noChangeArrowheads="1"/>
              </p:cNvSpPr>
              <p:nvPr/>
            </p:nvSpPr>
            <p:spPr bwMode="auto">
              <a:xfrm>
                <a:off x="4581855" y="3829461"/>
                <a:ext cx="2763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NHẢY CAO</a:t>
                </a:r>
                <a:endParaRPr lang="en-US" altLang="en-US" b="1">
                  <a:solidFill>
                    <a:srgbClr val="FFFF00"/>
                  </a:solidFill>
                </a:endParaRPr>
              </a:p>
            </p:txBody>
          </p:sp>
        </p:grpSp>
        <p:grpSp>
          <p:nvGrpSpPr>
            <p:cNvPr id="70" name="Group 69">
              <a:extLst>
                <a:ext uri="{FF2B5EF4-FFF2-40B4-BE49-F238E27FC236}">
                  <a16:creationId xmlns:a16="http://schemas.microsoft.com/office/drawing/2014/main" xmlns="" id="{0F3A5A08-F8D8-4639-8037-800699333E56}"/>
                </a:ext>
              </a:extLst>
            </p:cNvPr>
            <p:cNvGrpSpPr/>
            <p:nvPr/>
          </p:nvGrpSpPr>
          <p:grpSpPr>
            <a:xfrm>
              <a:off x="1788890" y="5986256"/>
              <a:ext cx="3248113" cy="723275"/>
              <a:chOff x="4581855" y="3752517"/>
              <a:chExt cx="2845989" cy="723275"/>
            </a:xfrm>
          </p:grpSpPr>
          <p:sp>
            <p:nvSpPr>
              <p:cNvPr id="71" name="AutoShape 5">
                <a:extLst>
                  <a:ext uri="{FF2B5EF4-FFF2-40B4-BE49-F238E27FC236}">
                    <a16:creationId xmlns:a16="http://schemas.microsoft.com/office/drawing/2014/main" xmlns="" id="{4C53D3AB-1BA2-4F0B-A59D-F124574EF905}"/>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72" name="Rectangle 19">
                <a:extLst>
                  <a:ext uri="{FF2B5EF4-FFF2-40B4-BE49-F238E27FC236}">
                    <a16:creationId xmlns:a16="http://schemas.microsoft.com/office/drawing/2014/main" xmlns="" id="{23887ACF-8B37-429D-BD14-AAF02473C3DB}"/>
                  </a:ext>
                </a:extLst>
              </p:cNvPr>
              <p:cNvSpPr>
                <a:spLocks noChangeArrowheads="1"/>
              </p:cNvSpPr>
              <p:nvPr/>
            </p:nvSpPr>
            <p:spPr bwMode="auto">
              <a:xfrm>
                <a:off x="4581855" y="3829461"/>
                <a:ext cx="27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CHẠY CỰ LY  TRUNG BÌNH</a:t>
                </a:r>
                <a:endParaRPr lang="en-US" altLang="en-US" b="1">
                  <a:solidFill>
                    <a:srgbClr val="FFFF00"/>
                  </a:solidFill>
                </a:endParaRPr>
              </a:p>
            </p:txBody>
          </p:sp>
        </p:grpSp>
        <p:sp>
          <p:nvSpPr>
            <p:cNvPr id="86" name="Left Brace 85">
              <a:extLst>
                <a:ext uri="{FF2B5EF4-FFF2-40B4-BE49-F238E27FC236}">
                  <a16:creationId xmlns:a16="http://schemas.microsoft.com/office/drawing/2014/main" xmlns="" id="{61AD1E9B-08FC-4AF1-B9FE-4864669381A1}"/>
                </a:ext>
              </a:extLst>
            </p:cNvPr>
            <p:cNvSpPr/>
            <p:nvPr/>
          </p:nvSpPr>
          <p:spPr>
            <a:xfrm>
              <a:off x="1440180" y="5647702"/>
              <a:ext cx="348710" cy="646331"/>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xmlns="" id="{60D1E174-AC2B-486D-8DB3-2D7DFBE3901D}"/>
              </a:ext>
            </a:extLst>
          </p:cNvPr>
          <p:cNvCxnSpPr>
            <a:stCxn id="2" idx="1"/>
            <a:endCxn id="86" idx="1"/>
          </p:cNvCxnSpPr>
          <p:nvPr/>
        </p:nvCxnSpPr>
        <p:spPr>
          <a:xfrm>
            <a:off x="1760220" y="4563696"/>
            <a:ext cx="0" cy="14871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3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wipe(left)">
                                      <p:cBhvr>
                                        <p:cTn id="11" dur="500"/>
                                        <p:tgtEl>
                                          <p:spTgt spid="8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randombar(horizontal)">
                                      <p:cBhvr>
                                        <p:cTn id="33" dur="500"/>
                                        <p:tgtEl>
                                          <p:spTgt spid="76"/>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randombar(horizontal)">
                                      <p:cBhvr>
                                        <p:cTn id="37" dur="500"/>
                                        <p:tgtEl>
                                          <p:spTgt spid="79"/>
                                        </p:tgtEl>
                                      </p:cBhvr>
                                    </p:animEffect>
                                  </p:childTnLst>
                                </p:cTn>
                              </p:par>
                            </p:childTnLst>
                          </p:cTn>
                        </p:par>
                        <p:par>
                          <p:cTn id="38" fill="hold">
                            <p:stCondLst>
                              <p:cond delay="1000"/>
                            </p:stCondLst>
                            <p:childTnLst>
                              <p:par>
                                <p:cTn id="39" presetID="14" presetClass="entr" presetSubtype="10" fill="hold" nodeType="afterEffect">
                                  <p:stCondLst>
                                    <p:cond delay="0"/>
                                  </p:stCondLst>
                                  <p:childTnLst>
                                    <p:set>
                                      <p:cBhvr>
                                        <p:cTn id="40" dur="1" fill="hold">
                                          <p:stCondLst>
                                            <p:cond delay="0"/>
                                          </p:stCondLst>
                                        </p:cTn>
                                        <p:tgtEl>
                                          <p:spTgt spid="82"/>
                                        </p:tgtEl>
                                        <p:attrNameLst>
                                          <p:attrName>style.visibility</p:attrName>
                                        </p:attrNameLst>
                                      </p:cBhvr>
                                      <p:to>
                                        <p:strVal val="visible"/>
                                      </p:to>
                                    </p:set>
                                    <p:animEffect transition="in" filter="randombar(horizontal)">
                                      <p:cBhvr>
                                        <p:cTn id="41"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64</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3519531"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4</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Yêu cầu về phương pháp dạy học</a:t>
              </a:r>
              <a:endParaRPr lang="en-US" altLang="zh-CN" sz="2400" b="1"/>
            </a:p>
          </p:txBody>
        </p:sp>
      </p:grpSp>
      <p:grpSp>
        <p:nvGrpSpPr>
          <p:cNvPr id="144" name="Group 34">
            <a:extLst>
              <a:ext uri="{FF2B5EF4-FFF2-40B4-BE49-F238E27FC236}">
                <a16:creationId xmlns:a16="http://schemas.microsoft.com/office/drawing/2014/main" xmlns="" id="{8902C40B-E48A-4D79-A872-2C73BD45622E}"/>
              </a:ext>
            </a:extLst>
          </p:cNvPr>
          <p:cNvGrpSpPr>
            <a:grpSpLocks/>
          </p:cNvGrpSpPr>
          <p:nvPr/>
        </p:nvGrpSpPr>
        <p:grpSpPr bwMode="auto">
          <a:xfrm>
            <a:off x="863005" y="4081992"/>
            <a:ext cx="10073378" cy="1214544"/>
            <a:chOff x="357158" y="3071810"/>
            <a:chExt cx="10072749" cy="1213291"/>
          </a:xfrm>
        </p:grpSpPr>
        <p:sp>
          <p:nvSpPr>
            <p:cNvPr id="145" name="AutoShape 52">
              <a:extLst>
                <a:ext uri="{FF2B5EF4-FFF2-40B4-BE49-F238E27FC236}">
                  <a16:creationId xmlns:a16="http://schemas.microsoft.com/office/drawing/2014/main" xmlns="" id="{74FA1AA8-0725-49F1-A894-56EEDE8B1D95}"/>
                </a:ext>
              </a:extLst>
            </p:cNvPr>
            <p:cNvSpPr>
              <a:spLocks noChangeArrowheads="1"/>
            </p:cNvSpPr>
            <p:nvPr/>
          </p:nvSpPr>
          <p:spPr bwMode="gray">
            <a:xfrm>
              <a:off x="357158" y="3071810"/>
              <a:ext cx="10072749" cy="1201976"/>
            </a:xfrm>
            <a:prstGeom prst="roundRect">
              <a:avLst>
                <a:gd name="adj" fmla="val 16667"/>
              </a:avLst>
            </a:prstGeom>
            <a:solidFill>
              <a:schemeClr val="accent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6" name="Rectangle 77">
              <a:extLst>
                <a:ext uri="{FF2B5EF4-FFF2-40B4-BE49-F238E27FC236}">
                  <a16:creationId xmlns:a16="http://schemas.microsoft.com/office/drawing/2014/main" xmlns="" id="{5CFBACB8-7127-4853-BEBF-49D39D61387F}"/>
                </a:ext>
              </a:extLst>
            </p:cNvPr>
            <p:cNvSpPr>
              <a:spLocks noChangeArrowheads="1"/>
            </p:cNvSpPr>
            <p:nvPr/>
          </p:nvSpPr>
          <p:spPr bwMode="auto">
            <a:xfrm>
              <a:off x="428595" y="3362724"/>
              <a:ext cx="9895162" cy="92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t>PP T</a:t>
              </a:r>
              <a:r>
                <a:rPr lang="vi-VN"/>
                <a:t>rực quan, sử dụng lời nói, tập luyện, sửa sai, trò chơi, thi đấu, trình diễn,...; sử dụng nguyên tắc đối xử cá biệt, phù hợp với sức khoẻ HS; kết hợp dụng cụ, thiết bị phù hợp, sử dụng hiệu quả các thành tựu của công nghệ thông tin để tạo nên giờ học sinh động, hiệu quả.</a:t>
              </a:r>
              <a:endParaRPr lang="en-US" altLang="en-US"/>
            </a:p>
          </p:txBody>
        </p:sp>
      </p:grpSp>
      <p:grpSp>
        <p:nvGrpSpPr>
          <p:cNvPr id="147" name="Group 33">
            <a:extLst>
              <a:ext uri="{FF2B5EF4-FFF2-40B4-BE49-F238E27FC236}">
                <a16:creationId xmlns:a16="http://schemas.microsoft.com/office/drawing/2014/main" xmlns="" id="{9A996131-B159-401D-98A5-DFF1CC5DA71A}"/>
              </a:ext>
            </a:extLst>
          </p:cNvPr>
          <p:cNvGrpSpPr>
            <a:grpSpLocks/>
          </p:cNvGrpSpPr>
          <p:nvPr/>
        </p:nvGrpSpPr>
        <p:grpSpPr bwMode="auto">
          <a:xfrm>
            <a:off x="791567" y="3939117"/>
            <a:ext cx="4905375" cy="412750"/>
            <a:chOff x="285720" y="2928934"/>
            <a:chExt cx="4905409" cy="412751"/>
          </a:xfrm>
        </p:grpSpPr>
        <p:grpSp>
          <p:nvGrpSpPr>
            <p:cNvPr id="148" name="Group 56">
              <a:extLst>
                <a:ext uri="{FF2B5EF4-FFF2-40B4-BE49-F238E27FC236}">
                  <a16:creationId xmlns:a16="http://schemas.microsoft.com/office/drawing/2014/main" xmlns="" id="{6AD80170-D386-4D6A-82AA-F3A86F84B31B}"/>
                </a:ext>
              </a:extLst>
            </p:cNvPr>
            <p:cNvGrpSpPr>
              <a:grpSpLocks/>
            </p:cNvGrpSpPr>
            <p:nvPr/>
          </p:nvGrpSpPr>
          <p:grpSpPr bwMode="auto">
            <a:xfrm>
              <a:off x="285720" y="2940047"/>
              <a:ext cx="4905409" cy="401638"/>
              <a:chOff x="720" y="1392"/>
              <a:chExt cx="4058" cy="480"/>
            </a:xfrm>
          </p:grpSpPr>
          <p:sp>
            <p:nvSpPr>
              <p:cNvPr id="150" name="AutoShape 57">
                <a:extLst>
                  <a:ext uri="{FF2B5EF4-FFF2-40B4-BE49-F238E27FC236}">
                    <a16:creationId xmlns:a16="http://schemas.microsoft.com/office/drawing/2014/main" xmlns="" id="{584583AB-53D4-465D-8380-AEA540091C62}"/>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51" name="Group 58">
                <a:extLst>
                  <a:ext uri="{FF2B5EF4-FFF2-40B4-BE49-F238E27FC236}">
                    <a16:creationId xmlns:a16="http://schemas.microsoft.com/office/drawing/2014/main" xmlns="" id="{6DBF9540-9A8B-4FD1-B43C-DE2EB6FF63DF}"/>
                  </a:ext>
                </a:extLst>
              </p:cNvPr>
              <p:cNvGrpSpPr>
                <a:grpSpLocks/>
              </p:cNvGrpSpPr>
              <p:nvPr/>
            </p:nvGrpSpPr>
            <p:grpSpPr bwMode="auto">
              <a:xfrm>
                <a:off x="730" y="1407"/>
                <a:ext cx="4043" cy="444"/>
                <a:chOff x="744" y="1407"/>
                <a:chExt cx="3988" cy="444"/>
              </a:xfrm>
            </p:grpSpPr>
            <p:sp>
              <p:nvSpPr>
                <p:cNvPr id="152" name="AutoShape 59">
                  <a:extLst>
                    <a:ext uri="{FF2B5EF4-FFF2-40B4-BE49-F238E27FC236}">
                      <a16:creationId xmlns:a16="http://schemas.microsoft.com/office/drawing/2014/main" xmlns="" id="{7F6E4CAB-91CD-4BD8-9DEB-E4DAA97AEC09}"/>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53" name="AutoShape 60">
                  <a:extLst>
                    <a:ext uri="{FF2B5EF4-FFF2-40B4-BE49-F238E27FC236}">
                      <a16:creationId xmlns:a16="http://schemas.microsoft.com/office/drawing/2014/main" xmlns="" id="{79FFB9B0-62D3-4727-9A19-D2EC6EECAEF8}"/>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49" name="Rectangle 72">
              <a:extLst>
                <a:ext uri="{FF2B5EF4-FFF2-40B4-BE49-F238E27FC236}">
                  <a16:creationId xmlns:a16="http://schemas.microsoft.com/office/drawing/2014/main" xmlns="" id="{90911DC9-6E3F-4F08-9310-9DF86781BAA6}"/>
                </a:ext>
              </a:extLst>
            </p:cNvPr>
            <p:cNvSpPr>
              <a:spLocks noChangeArrowheads="1"/>
            </p:cNvSpPr>
            <p:nvPr/>
          </p:nvSpPr>
          <p:spPr bwMode="gray">
            <a:xfrm>
              <a:off x="285720" y="2928934"/>
              <a:ext cx="4285177"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Vận dụng linh hoạt các phương pháp</a:t>
              </a:r>
            </a:p>
          </p:txBody>
        </p:sp>
      </p:grpSp>
      <p:grpSp>
        <p:nvGrpSpPr>
          <p:cNvPr id="154" name="Group 38">
            <a:extLst>
              <a:ext uri="{FF2B5EF4-FFF2-40B4-BE49-F238E27FC236}">
                <a16:creationId xmlns:a16="http://schemas.microsoft.com/office/drawing/2014/main" xmlns="" id="{77279B62-E6D7-49A0-A1B4-6101A3AEE88A}"/>
              </a:ext>
            </a:extLst>
          </p:cNvPr>
          <p:cNvGrpSpPr>
            <a:grpSpLocks/>
          </p:cNvGrpSpPr>
          <p:nvPr/>
        </p:nvGrpSpPr>
        <p:grpSpPr bwMode="auto">
          <a:xfrm>
            <a:off x="866178" y="2730550"/>
            <a:ext cx="10073378" cy="1076325"/>
            <a:chOff x="357158" y="1601785"/>
            <a:chExt cx="10074760" cy="1076325"/>
          </a:xfrm>
        </p:grpSpPr>
        <p:sp>
          <p:nvSpPr>
            <p:cNvPr id="155" name="AutoShape 53">
              <a:extLst>
                <a:ext uri="{FF2B5EF4-FFF2-40B4-BE49-F238E27FC236}">
                  <a16:creationId xmlns:a16="http://schemas.microsoft.com/office/drawing/2014/main" xmlns="" id="{59E2E463-B581-4FDC-817F-ED7B87857BA5}"/>
                </a:ext>
              </a:extLst>
            </p:cNvPr>
            <p:cNvSpPr>
              <a:spLocks noChangeArrowheads="1"/>
            </p:cNvSpPr>
            <p:nvPr/>
          </p:nvSpPr>
          <p:spPr bwMode="gray">
            <a:xfrm>
              <a:off x="428596" y="1601785"/>
              <a:ext cx="6572250" cy="1076325"/>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56" name="Group 31">
              <a:extLst>
                <a:ext uri="{FF2B5EF4-FFF2-40B4-BE49-F238E27FC236}">
                  <a16:creationId xmlns:a16="http://schemas.microsoft.com/office/drawing/2014/main" xmlns="" id="{36DF59C0-F30C-4A0C-83C8-38BF4F912896}"/>
                </a:ext>
              </a:extLst>
            </p:cNvPr>
            <p:cNvGrpSpPr>
              <a:grpSpLocks/>
            </p:cNvGrpSpPr>
            <p:nvPr/>
          </p:nvGrpSpPr>
          <p:grpSpPr bwMode="auto">
            <a:xfrm>
              <a:off x="357158" y="1714489"/>
              <a:ext cx="10074760" cy="841954"/>
              <a:chOff x="357158" y="1714489"/>
              <a:chExt cx="10074760" cy="841954"/>
            </a:xfrm>
          </p:grpSpPr>
          <p:sp>
            <p:nvSpPr>
              <p:cNvPr id="157" name="AutoShape 55">
                <a:extLst>
                  <a:ext uri="{FF2B5EF4-FFF2-40B4-BE49-F238E27FC236}">
                    <a16:creationId xmlns:a16="http://schemas.microsoft.com/office/drawing/2014/main" xmlns="" id="{2A5E9291-4816-4F79-893B-B9C4893ACEBA}"/>
                  </a:ext>
                </a:extLst>
              </p:cNvPr>
              <p:cNvSpPr>
                <a:spLocks noChangeArrowheads="1"/>
              </p:cNvSpPr>
              <p:nvPr/>
            </p:nvSpPr>
            <p:spPr bwMode="gray">
              <a:xfrm>
                <a:off x="357158" y="1714489"/>
                <a:ext cx="10074760" cy="841954"/>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Rectangle 74">
                <a:extLst>
                  <a:ext uri="{FF2B5EF4-FFF2-40B4-BE49-F238E27FC236}">
                    <a16:creationId xmlns:a16="http://schemas.microsoft.com/office/drawing/2014/main" xmlns="" id="{DA8C5285-2379-490F-9AC2-F9CAAF935F39}"/>
                  </a:ext>
                </a:extLst>
              </p:cNvPr>
              <p:cNvSpPr>
                <a:spLocks noChangeArrowheads="1"/>
              </p:cNvSpPr>
              <p:nvPr/>
            </p:nvSpPr>
            <p:spPr bwMode="auto">
              <a:xfrm>
                <a:off x="428595" y="1854716"/>
                <a:ext cx="9893977" cy="67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pPr>
                <a:r>
                  <a:rPr lang="en-US" altLang="en-US"/>
                  <a:t>GV</a:t>
                </a:r>
                <a:r>
                  <a:rPr lang="vi-VN"/>
                  <a:t> thiết kế, tổ chức, trọng tài, hướng dẫn, tạo môi trường học tập thân thiện HS tích cực tham gia các hoạt động tập luyện, tự mình trải nghiệm, tự phát hiện bản thân và phát triển thể chất.</a:t>
                </a:r>
                <a:endParaRPr lang="en-US" altLang="en-US"/>
              </a:p>
            </p:txBody>
          </p:sp>
        </p:grpSp>
      </p:grpSp>
      <p:grpSp>
        <p:nvGrpSpPr>
          <p:cNvPr id="159" name="Group 37">
            <a:extLst>
              <a:ext uri="{FF2B5EF4-FFF2-40B4-BE49-F238E27FC236}">
                <a16:creationId xmlns:a16="http://schemas.microsoft.com/office/drawing/2014/main" xmlns="" id="{4D54E315-92FF-4A23-8FDE-6837792FA552}"/>
              </a:ext>
            </a:extLst>
          </p:cNvPr>
          <p:cNvGrpSpPr>
            <a:grpSpLocks/>
          </p:cNvGrpSpPr>
          <p:nvPr/>
        </p:nvGrpSpPr>
        <p:grpSpPr bwMode="auto">
          <a:xfrm>
            <a:off x="863005" y="5681993"/>
            <a:ext cx="10106718" cy="1076325"/>
            <a:chOff x="285720" y="4519610"/>
            <a:chExt cx="10106094" cy="1076325"/>
          </a:xfrm>
        </p:grpSpPr>
        <p:sp>
          <p:nvSpPr>
            <p:cNvPr id="160" name="AutoShape 51">
              <a:extLst>
                <a:ext uri="{FF2B5EF4-FFF2-40B4-BE49-F238E27FC236}">
                  <a16:creationId xmlns:a16="http://schemas.microsoft.com/office/drawing/2014/main" xmlns="" id="{E302B922-A61E-43ED-A04C-C3E4A827FFEC}"/>
                </a:ext>
              </a:extLst>
            </p:cNvPr>
            <p:cNvSpPr>
              <a:spLocks noChangeArrowheads="1"/>
            </p:cNvSpPr>
            <p:nvPr/>
          </p:nvSpPr>
          <p:spPr bwMode="gray">
            <a:xfrm>
              <a:off x="428596" y="4519610"/>
              <a:ext cx="6572250" cy="1076325"/>
            </a:xfrm>
            <a:prstGeom prst="roundRect">
              <a:avLst>
                <a:gd name="adj" fmla="val 16667"/>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61" name="Group 36">
              <a:extLst>
                <a:ext uri="{FF2B5EF4-FFF2-40B4-BE49-F238E27FC236}">
                  <a16:creationId xmlns:a16="http://schemas.microsoft.com/office/drawing/2014/main" xmlns="" id="{2020C6BA-629B-4FD5-8D64-67FE751200E9}"/>
                </a:ext>
              </a:extLst>
            </p:cNvPr>
            <p:cNvGrpSpPr>
              <a:grpSpLocks/>
            </p:cNvGrpSpPr>
            <p:nvPr/>
          </p:nvGrpSpPr>
          <p:grpSpPr bwMode="auto">
            <a:xfrm>
              <a:off x="285720" y="4595810"/>
              <a:ext cx="10106094" cy="908268"/>
              <a:chOff x="285720" y="4595810"/>
              <a:chExt cx="10106094" cy="908268"/>
            </a:xfrm>
          </p:grpSpPr>
          <p:sp>
            <p:nvSpPr>
              <p:cNvPr id="162" name="AutoShape 54">
                <a:extLst>
                  <a:ext uri="{FF2B5EF4-FFF2-40B4-BE49-F238E27FC236}">
                    <a16:creationId xmlns:a16="http://schemas.microsoft.com/office/drawing/2014/main" xmlns="" id="{6E82DB92-A49A-468F-AA4B-38851F6DBD47}"/>
                  </a:ext>
                </a:extLst>
              </p:cNvPr>
              <p:cNvSpPr>
                <a:spLocks noChangeArrowheads="1"/>
              </p:cNvSpPr>
              <p:nvPr/>
            </p:nvSpPr>
            <p:spPr bwMode="gray">
              <a:xfrm>
                <a:off x="319058" y="4595810"/>
                <a:ext cx="10072756" cy="860301"/>
              </a:xfrm>
              <a:prstGeom prst="roundRect">
                <a:avLst>
                  <a:gd name="adj" fmla="val 16667"/>
                </a:avLst>
              </a:pr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63" name="Rectangle 75">
                <a:extLst>
                  <a:ext uri="{FF2B5EF4-FFF2-40B4-BE49-F238E27FC236}">
                    <a16:creationId xmlns:a16="http://schemas.microsoft.com/office/drawing/2014/main" xmlns="" id="{5A9F1A4C-6F76-43AC-B3A0-36C137DEB716}"/>
                  </a:ext>
                </a:extLst>
              </p:cNvPr>
              <p:cNvSpPr>
                <a:spLocks noChangeArrowheads="1"/>
              </p:cNvSpPr>
              <p:nvPr/>
            </p:nvSpPr>
            <p:spPr bwMode="auto">
              <a:xfrm>
                <a:off x="285720" y="4857747"/>
                <a:ext cx="996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a:t>- Tập thể - cá nhân; bắt buộc - tự chọn </a:t>
                </a:r>
                <a:r>
                  <a:rPr lang="en-US" altLang="en-US" b="1">
                    <a:solidFill>
                      <a:srgbClr val="FFFF00"/>
                    </a:solidFill>
                    <a:sym typeface="Symbol" panose="05050102010706020507" pitchFamily="18" charset="2"/>
                  </a:rPr>
                  <a:t> phát triển thể chất, phẩm chất và năng lực chung.</a:t>
                </a:r>
              </a:p>
              <a:p>
                <a:pPr eaLnBrk="1" hangingPunct="1"/>
                <a:r>
                  <a:rPr lang="en-US" altLang="en-US"/>
                  <a:t>- Tích hợp kiến thức các môn liên quan (âm nhạc, vũ đạo…) </a:t>
                </a:r>
                <a:r>
                  <a:rPr lang="en-US" altLang="en-US" b="1">
                    <a:solidFill>
                      <a:srgbClr val="FFFF00"/>
                    </a:solidFill>
                    <a:sym typeface="Symbol" panose="05050102010706020507" pitchFamily="18" charset="2"/>
                  </a:rPr>
                  <a:t> giờ học sinh động</a:t>
                </a:r>
                <a:endParaRPr lang="en-US" altLang="en-US" b="1">
                  <a:solidFill>
                    <a:srgbClr val="FFFF00"/>
                  </a:solidFill>
                </a:endParaRPr>
              </a:p>
            </p:txBody>
          </p:sp>
        </p:grpSp>
      </p:gr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794740" y="2616250"/>
            <a:ext cx="4929188" cy="401638"/>
            <a:chOff x="285720" y="1487485"/>
            <a:chExt cx="4929222" cy="401637"/>
          </a:xfrm>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Sử dụng phương pháp dạy học tích cực</a:t>
              </a:r>
            </a:p>
          </p:txBody>
        </p:sp>
      </p:grpSp>
      <p:grpSp>
        <p:nvGrpSpPr>
          <p:cNvPr id="171" name="Group 35">
            <a:extLst>
              <a:ext uri="{FF2B5EF4-FFF2-40B4-BE49-F238E27FC236}">
                <a16:creationId xmlns:a16="http://schemas.microsoft.com/office/drawing/2014/main" xmlns="" id="{2DEC9BCB-3F4E-4226-9043-F3138921F078}"/>
              </a:ext>
            </a:extLst>
          </p:cNvPr>
          <p:cNvGrpSpPr>
            <a:grpSpLocks/>
          </p:cNvGrpSpPr>
          <p:nvPr/>
        </p:nvGrpSpPr>
        <p:grpSpPr bwMode="auto">
          <a:xfrm>
            <a:off x="791567" y="5570868"/>
            <a:ext cx="4932363" cy="401637"/>
            <a:chOff x="214282" y="4408485"/>
            <a:chExt cx="4932396" cy="401637"/>
          </a:xfrm>
        </p:grpSpPr>
        <p:grpSp>
          <p:nvGrpSpPr>
            <p:cNvPr id="172" name="Group 61">
              <a:extLst>
                <a:ext uri="{FF2B5EF4-FFF2-40B4-BE49-F238E27FC236}">
                  <a16:creationId xmlns:a16="http://schemas.microsoft.com/office/drawing/2014/main" xmlns="" id="{09E91F3B-9369-4E6F-B690-0390D9B92681}"/>
                </a:ext>
              </a:extLst>
            </p:cNvPr>
            <p:cNvGrpSpPr>
              <a:grpSpLocks/>
            </p:cNvGrpSpPr>
            <p:nvPr/>
          </p:nvGrpSpPr>
          <p:grpSpPr bwMode="auto">
            <a:xfrm>
              <a:off x="214282" y="4408485"/>
              <a:ext cx="4932396" cy="401637"/>
              <a:chOff x="720" y="1392"/>
              <a:chExt cx="4058" cy="480"/>
            </a:xfrm>
          </p:grpSpPr>
          <p:sp>
            <p:nvSpPr>
              <p:cNvPr id="174" name="AutoShape 62">
                <a:extLst>
                  <a:ext uri="{FF2B5EF4-FFF2-40B4-BE49-F238E27FC236}">
                    <a16:creationId xmlns:a16="http://schemas.microsoft.com/office/drawing/2014/main" xmlns="" id="{0B18B3FD-AFD2-4BAF-B6D5-9CC23B1BF918}"/>
                  </a:ext>
                </a:extLst>
              </p:cNvPr>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pPr>
                  <a:defRPr/>
                </a:pPr>
                <a:endParaRPr lang="en-US" sz="2000">
                  <a:latin typeface="Arial" charset="0"/>
                  <a:cs typeface="+mn-cs"/>
                </a:endParaRPr>
              </a:p>
            </p:txBody>
          </p:sp>
          <p:grpSp>
            <p:nvGrpSpPr>
              <p:cNvPr id="175" name="Group 63">
                <a:extLst>
                  <a:ext uri="{FF2B5EF4-FFF2-40B4-BE49-F238E27FC236}">
                    <a16:creationId xmlns:a16="http://schemas.microsoft.com/office/drawing/2014/main" xmlns="" id="{746FF89D-1845-472B-B971-A36C412DD8EC}"/>
                  </a:ext>
                </a:extLst>
              </p:cNvPr>
              <p:cNvGrpSpPr>
                <a:grpSpLocks/>
              </p:cNvGrpSpPr>
              <p:nvPr/>
            </p:nvGrpSpPr>
            <p:grpSpPr bwMode="auto">
              <a:xfrm>
                <a:off x="730" y="1407"/>
                <a:ext cx="4043" cy="444"/>
                <a:chOff x="744" y="1407"/>
                <a:chExt cx="3988" cy="444"/>
              </a:xfrm>
            </p:grpSpPr>
            <p:sp>
              <p:nvSpPr>
                <p:cNvPr id="176" name="AutoShape 64">
                  <a:extLst>
                    <a:ext uri="{FF2B5EF4-FFF2-40B4-BE49-F238E27FC236}">
                      <a16:creationId xmlns:a16="http://schemas.microsoft.com/office/drawing/2014/main" xmlns="" id="{E2FEDA88-B996-4021-943E-79F0EDE1386F}"/>
                    </a:ext>
                  </a:extLst>
                </p:cNvPr>
                <p:cNvSpPr>
                  <a:spLocks noChangeArrowheads="1"/>
                </p:cNvSpPr>
                <p:nvPr/>
              </p:nvSpPr>
              <p:spPr bwMode="gray">
                <a:xfrm>
                  <a:off x="744" y="1735"/>
                  <a:ext cx="3985" cy="116"/>
                </a:xfrm>
                <a:prstGeom prst="roundRect">
                  <a:avLst>
                    <a:gd name="adj" fmla="val 50000"/>
                  </a:avLst>
                </a:prstGeom>
                <a:gradFill rotWithShape="1">
                  <a:gsLst>
                    <a:gs pos="0">
                      <a:schemeClr val="hlink">
                        <a:alpha val="0"/>
                      </a:schemeClr>
                    </a:gs>
                    <a:gs pos="100000">
                      <a:schemeClr val="hlink">
                        <a:gamma/>
                        <a:tint val="2549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7" name="AutoShape 65">
                  <a:extLst>
                    <a:ext uri="{FF2B5EF4-FFF2-40B4-BE49-F238E27FC236}">
                      <a16:creationId xmlns:a16="http://schemas.microsoft.com/office/drawing/2014/main" xmlns="" id="{B661BB6C-F744-4E97-B68F-4DCEB625529B}"/>
                    </a:ext>
                  </a:extLst>
                </p:cNvPr>
                <p:cNvSpPr>
                  <a:spLocks noChangeArrowheads="1"/>
                </p:cNvSpPr>
                <p:nvPr/>
              </p:nvSpPr>
              <p:spPr bwMode="gray">
                <a:xfrm>
                  <a:off x="744" y="1407"/>
                  <a:ext cx="3985" cy="116"/>
                </a:xfrm>
                <a:prstGeom prst="roundRect">
                  <a:avLst>
                    <a:gd name="adj" fmla="val 50000"/>
                  </a:avLst>
                </a:prstGeom>
                <a:gradFill rotWithShape="1">
                  <a:gsLst>
                    <a:gs pos="0">
                      <a:schemeClr val="hlink">
                        <a:gamma/>
                        <a:tint val="19216"/>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73" name="Rectangle 73">
              <a:extLst>
                <a:ext uri="{FF2B5EF4-FFF2-40B4-BE49-F238E27FC236}">
                  <a16:creationId xmlns:a16="http://schemas.microsoft.com/office/drawing/2014/main" xmlns="" id="{7D34DB02-5567-41F2-966B-54C1F1E47184}"/>
                </a:ext>
              </a:extLst>
            </p:cNvPr>
            <p:cNvSpPr>
              <a:spLocks noChangeArrowheads="1"/>
            </p:cNvSpPr>
            <p:nvPr/>
          </p:nvSpPr>
          <p:spPr bwMode="gray">
            <a:xfrm>
              <a:off x="214282" y="4429132"/>
              <a:ext cx="4929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Đa dạng hoá hình thức dạy học </a:t>
              </a:r>
            </a:p>
          </p:txBody>
        </p:sp>
      </p:grpSp>
      <p:sp>
        <p:nvSpPr>
          <p:cNvPr id="178" name="TextBox 177">
            <a:extLst>
              <a:ext uri="{FF2B5EF4-FFF2-40B4-BE49-F238E27FC236}">
                <a16:creationId xmlns:a16="http://schemas.microsoft.com/office/drawing/2014/main" xmlns="" id="{D184BEA1-3004-47E6-A237-819E189E5883}"/>
              </a:ext>
            </a:extLst>
          </p:cNvPr>
          <p:cNvSpPr txBox="1"/>
          <p:nvPr/>
        </p:nvSpPr>
        <p:spPr>
          <a:xfrm>
            <a:off x="745513" y="2136185"/>
            <a:ext cx="4472530" cy="369845"/>
          </a:xfrm>
          <a:prstGeom prst="rect">
            <a:avLst/>
          </a:prstGeom>
          <a:noFill/>
        </p:spPr>
        <p:txBody>
          <a:bodyPr wrap="square">
            <a:spAutoFit/>
          </a:bodyPr>
          <a:lstStyle/>
          <a:p>
            <a:pPr algn="just">
              <a:lnSpc>
                <a:spcPts val="1900"/>
              </a:lnSpc>
              <a:spcAft>
                <a:spcPts val="1000"/>
              </a:spcAft>
            </a:pPr>
            <a:r>
              <a:rPr lang="en-US" sz="2400" b="1">
                <a:solidFill>
                  <a:srgbClr val="0000CC"/>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ĐỊNH HƯỚNG CHUNG</a:t>
            </a:r>
            <a:endParaRPr lang="en-US" sz="2400" b="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64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randombar(horizontal)">
                                      <p:cBhvr>
                                        <p:cTn id="12" dur="5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4"/>
                                        </p:tgtEl>
                                        <p:attrNameLst>
                                          <p:attrName>style.visibility</p:attrName>
                                        </p:attrNameLst>
                                      </p:cBhvr>
                                      <p:to>
                                        <p:strVal val="visible"/>
                                      </p:to>
                                    </p:set>
                                    <p:animEffect transition="in" filter="wipe(left)">
                                      <p:cBhvr>
                                        <p:cTn id="17" dur="500"/>
                                        <p:tgtEl>
                                          <p:spTgt spid="16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54"/>
                                        </p:tgtEl>
                                        <p:attrNameLst>
                                          <p:attrName>style.visibility</p:attrName>
                                        </p:attrNameLst>
                                      </p:cBhvr>
                                      <p:to>
                                        <p:strVal val="visible"/>
                                      </p:to>
                                    </p:set>
                                    <p:animEffect transition="in" filter="wipe(left)">
                                      <p:cBhvr>
                                        <p:cTn id="21" dur="500"/>
                                        <p:tgtEl>
                                          <p:spTgt spid="1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7"/>
                                        </p:tgtEl>
                                        <p:attrNameLst>
                                          <p:attrName>style.visibility</p:attrName>
                                        </p:attrNameLst>
                                      </p:cBhvr>
                                      <p:to>
                                        <p:strVal val="visible"/>
                                      </p:to>
                                    </p:set>
                                    <p:animEffect transition="in" filter="wipe(left)">
                                      <p:cBhvr>
                                        <p:cTn id="26" dur="500"/>
                                        <p:tgtEl>
                                          <p:spTgt spid="147"/>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44"/>
                                        </p:tgtEl>
                                        <p:attrNameLst>
                                          <p:attrName>style.visibility</p:attrName>
                                        </p:attrNameLst>
                                      </p:cBhvr>
                                      <p:to>
                                        <p:strVal val="visible"/>
                                      </p:to>
                                    </p:set>
                                    <p:animEffect transition="in" filter="wipe(left)">
                                      <p:cBhvr>
                                        <p:cTn id="30" dur="500"/>
                                        <p:tgtEl>
                                          <p:spTgt spid="14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1"/>
                                        </p:tgtEl>
                                        <p:attrNameLst>
                                          <p:attrName>style.visibility</p:attrName>
                                        </p:attrNameLst>
                                      </p:cBhvr>
                                      <p:to>
                                        <p:strVal val="visible"/>
                                      </p:to>
                                    </p:set>
                                    <p:animEffect transition="in" filter="wipe(left)">
                                      <p:cBhvr>
                                        <p:cTn id="35" dur="500"/>
                                        <p:tgtEl>
                                          <p:spTgt spid="171"/>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59"/>
                                        </p:tgtEl>
                                        <p:attrNameLst>
                                          <p:attrName>style.visibility</p:attrName>
                                        </p:attrNameLst>
                                      </p:cBhvr>
                                      <p:to>
                                        <p:strVal val="visible"/>
                                      </p:to>
                                    </p:set>
                                    <p:animEffect transition="in" filter="wipe(left)">
                                      <p:cBhvr>
                                        <p:cTn id="39"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65</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3519531"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4</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Yêu cầu về phương pháp dạy học</a:t>
              </a:r>
              <a:endParaRPr lang="en-US" altLang="zh-CN" sz="2400" b="1"/>
            </a:p>
          </p:txBody>
        </p:sp>
      </p:grpSp>
      <p:grpSp>
        <p:nvGrpSpPr>
          <p:cNvPr id="154" name="Group 38">
            <a:extLst>
              <a:ext uri="{FF2B5EF4-FFF2-40B4-BE49-F238E27FC236}">
                <a16:creationId xmlns:a16="http://schemas.microsoft.com/office/drawing/2014/main" xmlns="" id="{77279B62-E6D7-49A0-A1B4-6101A3AEE88A}"/>
              </a:ext>
            </a:extLst>
          </p:cNvPr>
          <p:cNvGrpSpPr>
            <a:grpSpLocks/>
          </p:cNvGrpSpPr>
          <p:nvPr/>
        </p:nvGrpSpPr>
        <p:grpSpPr bwMode="auto">
          <a:xfrm>
            <a:off x="866178" y="2730550"/>
            <a:ext cx="10073378" cy="1235764"/>
            <a:chOff x="357158" y="1601785"/>
            <a:chExt cx="10074760" cy="1235764"/>
          </a:xfrm>
        </p:grpSpPr>
        <p:sp>
          <p:nvSpPr>
            <p:cNvPr id="155" name="AutoShape 53">
              <a:extLst>
                <a:ext uri="{FF2B5EF4-FFF2-40B4-BE49-F238E27FC236}">
                  <a16:creationId xmlns:a16="http://schemas.microsoft.com/office/drawing/2014/main" xmlns="" id="{59E2E463-B581-4FDC-817F-ED7B87857BA5}"/>
                </a:ext>
              </a:extLst>
            </p:cNvPr>
            <p:cNvSpPr>
              <a:spLocks noChangeArrowheads="1"/>
            </p:cNvSpPr>
            <p:nvPr/>
          </p:nvSpPr>
          <p:spPr bwMode="gray">
            <a:xfrm>
              <a:off x="428596" y="1601785"/>
              <a:ext cx="6572250" cy="1076325"/>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56" name="Group 31">
              <a:extLst>
                <a:ext uri="{FF2B5EF4-FFF2-40B4-BE49-F238E27FC236}">
                  <a16:creationId xmlns:a16="http://schemas.microsoft.com/office/drawing/2014/main" xmlns="" id="{36DF59C0-F30C-4A0C-83C8-38BF4F912896}"/>
                </a:ext>
              </a:extLst>
            </p:cNvPr>
            <p:cNvGrpSpPr>
              <a:grpSpLocks/>
            </p:cNvGrpSpPr>
            <p:nvPr/>
          </p:nvGrpSpPr>
          <p:grpSpPr bwMode="auto">
            <a:xfrm>
              <a:off x="357158" y="1714489"/>
              <a:ext cx="10074760" cy="1123060"/>
              <a:chOff x="357158" y="1714489"/>
              <a:chExt cx="10074760" cy="1123060"/>
            </a:xfrm>
          </p:grpSpPr>
          <p:sp>
            <p:nvSpPr>
              <p:cNvPr id="157" name="AutoShape 55">
                <a:extLst>
                  <a:ext uri="{FF2B5EF4-FFF2-40B4-BE49-F238E27FC236}">
                    <a16:creationId xmlns:a16="http://schemas.microsoft.com/office/drawing/2014/main" xmlns="" id="{2A5E9291-4816-4F79-893B-B9C4893ACEBA}"/>
                  </a:ext>
                </a:extLst>
              </p:cNvPr>
              <p:cNvSpPr>
                <a:spLocks noChangeArrowheads="1"/>
              </p:cNvSpPr>
              <p:nvPr/>
            </p:nvSpPr>
            <p:spPr bwMode="gray">
              <a:xfrm>
                <a:off x="357158" y="1714489"/>
                <a:ext cx="10074760" cy="1101062"/>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Rectangle 74">
                <a:extLst>
                  <a:ext uri="{FF2B5EF4-FFF2-40B4-BE49-F238E27FC236}">
                    <a16:creationId xmlns:a16="http://schemas.microsoft.com/office/drawing/2014/main" xmlns="" id="{DA8C5285-2379-490F-9AC2-F9CAAF935F39}"/>
                  </a:ext>
                </a:extLst>
              </p:cNvPr>
              <p:cNvSpPr>
                <a:spLocks noChangeArrowheads="1"/>
              </p:cNvSpPr>
              <p:nvPr/>
            </p:nvSpPr>
            <p:spPr bwMode="auto">
              <a:xfrm>
                <a:off x="428595" y="1854716"/>
                <a:ext cx="9893977" cy="98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pPr>
                <a:r>
                  <a:rPr lang="en-US" altLang="en-US"/>
                  <a:t>Thông qua tổ chức hoạt động học tập, rèn luyện phẩm chất cho HS (</a:t>
                </a:r>
                <a:r>
                  <a:rPr lang="vi-VN"/>
                  <a:t>trung thực, tình cảm bạn bè, đồng đội, tinh thần trách nhiệm và ý thức tự giác, chăm chỉ tập luyện để phát triển hài hoà về thể chất, tinh thần</a:t>
                </a:r>
                <a:r>
                  <a:rPr lang="en-US"/>
                  <a:t>…)</a:t>
                </a:r>
                <a:endParaRPr lang="en-US" altLang="en-US"/>
              </a:p>
            </p:txBody>
          </p:sp>
        </p:grpSp>
      </p:gr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794740" y="2616250"/>
            <a:ext cx="4929188" cy="401638"/>
            <a:chOff x="285720" y="1487485"/>
            <a:chExt cx="4929222" cy="401637"/>
          </a:xfrm>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Hình thành, phát triển </a:t>
              </a:r>
              <a:r>
                <a:rPr lang="en-US" altLang="en-US" b="1">
                  <a:solidFill>
                    <a:srgbClr val="FFFF00"/>
                  </a:solidFill>
                </a:rPr>
                <a:t>phẩm chất chủ yếu</a:t>
              </a:r>
            </a:p>
          </p:txBody>
        </p:sp>
      </p:grpSp>
      <p:sp>
        <p:nvSpPr>
          <p:cNvPr id="178" name="TextBox 177">
            <a:extLst>
              <a:ext uri="{FF2B5EF4-FFF2-40B4-BE49-F238E27FC236}">
                <a16:creationId xmlns:a16="http://schemas.microsoft.com/office/drawing/2014/main" xmlns="" id="{D184BEA1-3004-47E6-A237-819E189E5883}"/>
              </a:ext>
            </a:extLst>
          </p:cNvPr>
          <p:cNvSpPr txBox="1"/>
          <p:nvPr/>
        </p:nvSpPr>
        <p:spPr>
          <a:xfrm>
            <a:off x="745513" y="2136185"/>
            <a:ext cx="9232878" cy="356316"/>
          </a:xfrm>
          <a:prstGeom prst="rect">
            <a:avLst/>
          </a:prstGeom>
          <a:noFill/>
        </p:spPr>
        <p:txBody>
          <a:bodyPr wrap="square">
            <a:spAutoFit/>
          </a:bodyPr>
          <a:lstStyle/>
          <a:p>
            <a:pPr algn="just">
              <a:lnSpc>
                <a:spcPts val="1900"/>
              </a:lnSpc>
              <a:spcAft>
                <a:spcPts val="1000"/>
              </a:spcAft>
            </a:pPr>
            <a:r>
              <a:rPr lang="en-US" sz="2400" b="1">
                <a:solidFill>
                  <a:srgbClr val="0000CC"/>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HÌNH THÀNH, PHÁT TRIỂN PHẨM </a:t>
            </a:r>
            <a:r>
              <a:rPr lang="en-US" sz="2400" b="1">
                <a:solidFill>
                  <a:srgbClr val="C0000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CHẤT CHỦ YẾU </a:t>
            </a:r>
            <a:r>
              <a:rPr lang="en-US" sz="2400" b="1">
                <a:solidFill>
                  <a:srgbClr val="0000CC"/>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VÀ </a:t>
            </a:r>
            <a:r>
              <a:rPr lang="en-US" sz="2400" b="1">
                <a:solidFill>
                  <a:srgbClr val="C0000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NĂNG LỰC CHUNG</a:t>
            </a:r>
            <a:endParaRPr lang="en-US" sz="2400" b="1">
              <a:solidFill>
                <a:srgbClr val="C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34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randombar(horizont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left)">
                                      <p:cBhvr>
                                        <p:cTn id="12" dur="500"/>
                                        <p:tgtEl>
                                          <p:spTgt spid="16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wipe(left)">
                                      <p:cBhvr>
                                        <p:cTn id="16"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66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3519531"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4</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Yêu cầu về phương pháp dạy học</a:t>
              </a:r>
              <a:endParaRPr lang="en-US" altLang="zh-CN" sz="2400" b="1"/>
            </a:p>
          </p:txBody>
        </p:sp>
      </p:grpSp>
      <p:grpSp>
        <p:nvGrpSpPr>
          <p:cNvPr id="154" name="Group 38">
            <a:extLst>
              <a:ext uri="{FF2B5EF4-FFF2-40B4-BE49-F238E27FC236}">
                <a16:creationId xmlns:a16="http://schemas.microsoft.com/office/drawing/2014/main" xmlns="" id="{77279B62-E6D7-49A0-A1B4-6101A3AEE88A}"/>
              </a:ext>
            </a:extLst>
          </p:cNvPr>
          <p:cNvGrpSpPr>
            <a:grpSpLocks/>
          </p:cNvGrpSpPr>
          <p:nvPr/>
        </p:nvGrpSpPr>
        <p:grpSpPr bwMode="auto">
          <a:xfrm>
            <a:off x="866178" y="2730550"/>
            <a:ext cx="10073378" cy="1076325"/>
            <a:chOff x="357158" y="1601785"/>
            <a:chExt cx="10074760" cy="1076325"/>
          </a:xfrm>
        </p:grpSpPr>
        <p:sp>
          <p:nvSpPr>
            <p:cNvPr id="155" name="AutoShape 53">
              <a:extLst>
                <a:ext uri="{FF2B5EF4-FFF2-40B4-BE49-F238E27FC236}">
                  <a16:creationId xmlns:a16="http://schemas.microsoft.com/office/drawing/2014/main" xmlns="" id="{59E2E463-B581-4FDC-817F-ED7B87857BA5}"/>
                </a:ext>
              </a:extLst>
            </p:cNvPr>
            <p:cNvSpPr>
              <a:spLocks noChangeArrowheads="1"/>
            </p:cNvSpPr>
            <p:nvPr/>
          </p:nvSpPr>
          <p:spPr bwMode="gray">
            <a:xfrm>
              <a:off x="428596" y="1601785"/>
              <a:ext cx="6572250" cy="1076325"/>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56" name="Group 31">
              <a:extLst>
                <a:ext uri="{FF2B5EF4-FFF2-40B4-BE49-F238E27FC236}">
                  <a16:creationId xmlns:a16="http://schemas.microsoft.com/office/drawing/2014/main" xmlns="" id="{36DF59C0-F30C-4A0C-83C8-38BF4F912896}"/>
                </a:ext>
              </a:extLst>
            </p:cNvPr>
            <p:cNvGrpSpPr>
              <a:grpSpLocks/>
            </p:cNvGrpSpPr>
            <p:nvPr/>
          </p:nvGrpSpPr>
          <p:grpSpPr bwMode="auto">
            <a:xfrm>
              <a:off x="357158" y="1714489"/>
              <a:ext cx="10074760" cy="818361"/>
              <a:chOff x="357158" y="1714489"/>
              <a:chExt cx="10074760" cy="818361"/>
            </a:xfrm>
          </p:grpSpPr>
          <p:sp>
            <p:nvSpPr>
              <p:cNvPr id="157" name="AutoShape 55">
                <a:extLst>
                  <a:ext uri="{FF2B5EF4-FFF2-40B4-BE49-F238E27FC236}">
                    <a16:creationId xmlns:a16="http://schemas.microsoft.com/office/drawing/2014/main" xmlns="" id="{2A5E9291-4816-4F79-893B-B9C4893ACEBA}"/>
                  </a:ext>
                </a:extLst>
              </p:cNvPr>
              <p:cNvSpPr>
                <a:spLocks noChangeArrowheads="1"/>
              </p:cNvSpPr>
              <p:nvPr/>
            </p:nvSpPr>
            <p:spPr bwMode="gray">
              <a:xfrm>
                <a:off x="357158" y="1714489"/>
                <a:ext cx="10074760" cy="818361"/>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Rectangle 74">
                <a:extLst>
                  <a:ext uri="{FF2B5EF4-FFF2-40B4-BE49-F238E27FC236}">
                    <a16:creationId xmlns:a16="http://schemas.microsoft.com/office/drawing/2014/main" xmlns="" id="{DA8C5285-2379-490F-9AC2-F9CAAF935F39}"/>
                  </a:ext>
                </a:extLst>
              </p:cNvPr>
              <p:cNvSpPr>
                <a:spLocks noChangeArrowheads="1"/>
              </p:cNvSpPr>
              <p:nvPr/>
            </p:nvSpPr>
            <p:spPr bwMode="auto">
              <a:xfrm>
                <a:off x="428595" y="1854716"/>
                <a:ext cx="9893977" cy="67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pPr>
                <a:r>
                  <a:rPr lang="en-US" altLang="en-US"/>
                  <a:t>Tổ chức hoạt động tự tìm tòi, khám phá, tra cứu thông tin, lập kế hoạch, thực hiện bài tập thực hành, trò chơi vận động…</a:t>
                </a:r>
              </a:p>
            </p:txBody>
          </p:sp>
        </p:grpSp>
      </p:gr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794740" y="2616250"/>
            <a:ext cx="4929188" cy="401638"/>
            <a:chOff x="285720" y="1487485"/>
            <a:chExt cx="4929222" cy="401637"/>
          </a:xfrm>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tự chủ và tự học</a:t>
              </a:r>
            </a:p>
          </p:txBody>
        </p:sp>
      </p:grpSp>
      <p:sp>
        <p:nvSpPr>
          <p:cNvPr id="178" name="TextBox 177">
            <a:extLst>
              <a:ext uri="{FF2B5EF4-FFF2-40B4-BE49-F238E27FC236}">
                <a16:creationId xmlns:a16="http://schemas.microsoft.com/office/drawing/2014/main" xmlns="" id="{D184BEA1-3004-47E6-A237-819E189E5883}"/>
              </a:ext>
            </a:extLst>
          </p:cNvPr>
          <p:cNvSpPr txBox="1"/>
          <p:nvPr/>
        </p:nvSpPr>
        <p:spPr>
          <a:xfrm>
            <a:off x="745512" y="2136185"/>
            <a:ext cx="11007657" cy="356316"/>
          </a:xfrm>
          <a:prstGeom prst="rect">
            <a:avLst/>
          </a:prstGeom>
          <a:noFill/>
        </p:spPr>
        <p:txBody>
          <a:bodyPr wrap="square">
            <a:spAutoFit/>
          </a:bodyPr>
          <a:lstStyle/>
          <a:p>
            <a:pPr algn="just">
              <a:lnSpc>
                <a:spcPts val="1900"/>
              </a:lnSpc>
              <a:spcAft>
                <a:spcPts val="1000"/>
              </a:spcAft>
            </a:pPr>
            <a:r>
              <a:rPr lang="en-US" sz="2400" b="1">
                <a:solidFill>
                  <a:srgbClr val="00B05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HÌNH THÀNH, PHÁT TRIỂN </a:t>
            </a:r>
            <a:r>
              <a:rPr lang="en-US" sz="2400" b="1">
                <a:solidFill>
                  <a:srgbClr val="C0000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NĂNG LỰC CHUNG</a:t>
            </a:r>
            <a:endParaRPr lang="en-US" sz="2400" b="1">
              <a:solidFill>
                <a:srgbClr val="C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grpSp>
        <p:nvGrpSpPr>
          <p:cNvPr id="44" name="Group 34">
            <a:extLst>
              <a:ext uri="{FF2B5EF4-FFF2-40B4-BE49-F238E27FC236}">
                <a16:creationId xmlns:a16="http://schemas.microsoft.com/office/drawing/2014/main" xmlns="" id="{62392590-2A7F-471B-A8A4-7F4ECF3BCF4F}"/>
              </a:ext>
            </a:extLst>
          </p:cNvPr>
          <p:cNvGrpSpPr>
            <a:grpSpLocks/>
          </p:cNvGrpSpPr>
          <p:nvPr/>
        </p:nvGrpSpPr>
        <p:grpSpPr bwMode="auto">
          <a:xfrm>
            <a:off x="863005" y="4081991"/>
            <a:ext cx="10073378" cy="1026240"/>
            <a:chOff x="357158" y="3071811"/>
            <a:chExt cx="10072749" cy="1025182"/>
          </a:xfrm>
        </p:grpSpPr>
        <p:sp>
          <p:nvSpPr>
            <p:cNvPr id="45" name="AutoShape 52">
              <a:extLst>
                <a:ext uri="{FF2B5EF4-FFF2-40B4-BE49-F238E27FC236}">
                  <a16:creationId xmlns:a16="http://schemas.microsoft.com/office/drawing/2014/main" xmlns="" id="{5DC29B4D-D754-454F-BB89-D8E9EAC51AD9}"/>
                </a:ext>
              </a:extLst>
            </p:cNvPr>
            <p:cNvSpPr>
              <a:spLocks noChangeArrowheads="1"/>
            </p:cNvSpPr>
            <p:nvPr/>
          </p:nvSpPr>
          <p:spPr bwMode="gray">
            <a:xfrm>
              <a:off x="357158" y="3071811"/>
              <a:ext cx="10072749" cy="1025182"/>
            </a:xfrm>
            <a:prstGeom prst="roundRect">
              <a:avLst>
                <a:gd name="adj" fmla="val 16667"/>
              </a:avLst>
            </a:prstGeom>
            <a:solidFill>
              <a:schemeClr val="accent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6" name="Rectangle 77">
              <a:extLst>
                <a:ext uri="{FF2B5EF4-FFF2-40B4-BE49-F238E27FC236}">
                  <a16:creationId xmlns:a16="http://schemas.microsoft.com/office/drawing/2014/main" xmlns="" id="{0F0E56FF-54E6-4344-A49C-F303B26CA5B7}"/>
                </a:ext>
              </a:extLst>
            </p:cNvPr>
            <p:cNvSpPr>
              <a:spLocks noChangeArrowheads="1"/>
            </p:cNvSpPr>
            <p:nvPr/>
          </p:nvSpPr>
          <p:spPr bwMode="auto">
            <a:xfrm>
              <a:off x="428595" y="3362724"/>
              <a:ext cx="9895162" cy="57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69875" algn="just">
                <a:lnSpc>
                  <a:spcPts val="1900"/>
                </a:lnSpc>
                <a:spcAft>
                  <a:spcPts val="1000"/>
                </a:spcAft>
              </a:pPr>
              <a:r>
                <a:rPr lang="en-US"/>
                <a:t>T</a:t>
              </a:r>
              <a:r>
                <a:rPr lang="vi-VN"/>
                <a:t>ạo cơ hội cho HS thường xuyên được trao đổi, trình bày, chia sẻ và phối hợp thực hiện ý tưởng trong các bài thực hành, các trò chơi vận động, các hoạt động thi đấu có tính đồng đội. </a:t>
              </a:r>
              <a:endParaRPr lang="en-US"/>
            </a:p>
          </p:txBody>
        </p:sp>
      </p:grpSp>
      <p:grpSp>
        <p:nvGrpSpPr>
          <p:cNvPr id="47" name="Group 33">
            <a:extLst>
              <a:ext uri="{FF2B5EF4-FFF2-40B4-BE49-F238E27FC236}">
                <a16:creationId xmlns:a16="http://schemas.microsoft.com/office/drawing/2014/main" xmlns="" id="{733E9A9C-0510-4892-BC34-92911623FCE0}"/>
              </a:ext>
            </a:extLst>
          </p:cNvPr>
          <p:cNvGrpSpPr>
            <a:grpSpLocks/>
          </p:cNvGrpSpPr>
          <p:nvPr/>
        </p:nvGrpSpPr>
        <p:grpSpPr bwMode="auto">
          <a:xfrm>
            <a:off x="791567" y="3939117"/>
            <a:ext cx="4905375" cy="412750"/>
            <a:chOff x="285720" y="2928934"/>
            <a:chExt cx="4905409" cy="412751"/>
          </a:xfrm>
        </p:grpSpPr>
        <p:grpSp>
          <p:nvGrpSpPr>
            <p:cNvPr id="48" name="Group 56">
              <a:extLst>
                <a:ext uri="{FF2B5EF4-FFF2-40B4-BE49-F238E27FC236}">
                  <a16:creationId xmlns:a16="http://schemas.microsoft.com/office/drawing/2014/main" xmlns="" id="{4C1880B3-2416-4D3F-9106-C9C39318AABC}"/>
                </a:ext>
              </a:extLst>
            </p:cNvPr>
            <p:cNvGrpSpPr>
              <a:grpSpLocks/>
            </p:cNvGrpSpPr>
            <p:nvPr/>
          </p:nvGrpSpPr>
          <p:grpSpPr bwMode="auto">
            <a:xfrm>
              <a:off x="285720" y="2940047"/>
              <a:ext cx="4905409" cy="401638"/>
              <a:chOff x="720" y="1392"/>
              <a:chExt cx="4058" cy="480"/>
            </a:xfrm>
          </p:grpSpPr>
          <p:sp>
            <p:nvSpPr>
              <p:cNvPr id="50" name="AutoShape 57">
                <a:extLst>
                  <a:ext uri="{FF2B5EF4-FFF2-40B4-BE49-F238E27FC236}">
                    <a16:creationId xmlns:a16="http://schemas.microsoft.com/office/drawing/2014/main" xmlns="" id="{2E5E457C-3061-4929-9696-69DD90E74312}"/>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51" name="Group 58">
                <a:extLst>
                  <a:ext uri="{FF2B5EF4-FFF2-40B4-BE49-F238E27FC236}">
                    <a16:creationId xmlns:a16="http://schemas.microsoft.com/office/drawing/2014/main" xmlns="" id="{5507DFC9-8BDC-4A46-B5F4-3F80DDB7F4EB}"/>
                  </a:ext>
                </a:extLst>
              </p:cNvPr>
              <p:cNvGrpSpPr>
                <a:grpSpLocks/>
              </p:cNvGrpSpPr>
              <p:nvPr/>
            </p:nvGrpSpPr>
            <p:grpSpPr bwMode="auto">
              <a:xfrm>
                <a:off x="730" y="1407"/>
                <a:ext cx="4043" cy="444"/>
                <a:chOff x="744" y="1407"/>
                <a:chExt cx="3988" cy="444"/>
              </a:xfrm>
            </p:grpSpPr>
            <p:sp>
              <p:nvSpPr>
                <p:cNvPr id="52" name="AutoShape 59">
                  <a:extLst>
                    <a:ext uri="{FF2B5EF4-FFF2-40B4-BE49-F238E27FC236}">
                      <a16:creationId xmlns:a16="http://schemas.microsoft.com/office/drawing/2014/main" xmlns="" id="{813C531D-5A25-43C9-94A4-3C91463A7F6D}"/>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53" name="AutoShape 60">
                  <a:extLst>
                    <a:ext uri="{FF2B5EF4-FFF2-40B4-BE49-F238E27FC236}">
                      <a16:creationId xmlns:a16="http://schemas.microsoft.com/office/drawing/2014/main" xmlns="" id="{DE6C9A24-3514-49ED-A248-15BF3B4563AF}"/>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49" name="Rectangle 72">
              <a:extLst>
                <a:ext uri="{FF2B5EF4-FFF2-40B4-BE49-F238E27FC236}">
                  <a16:creationId xmlns:a16="http://schemas.microsoft.com/office/drawing/2014/main" xmlns="" id="{C54250DA-2FF7-4665-9BDD-B475CF01C378}"/>
                </a:ext>
              </a:extLst>
            </p:cNvPr>
            <p:cNvSpPr>
              <a:spLocks noChangeArrowheads="1"/>
            </p:cNvSpPr>
            <p:nvPr/>
          </p:nvSpPr>
          <p:spPr bwMode="gray">
            <a:xfrm>
              <a:off x="285720" y="2928934"/>
              <a:ext cx="3425962"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giao tiếp và hợp tác</a:t>
              </a:r>
            </a:p>
          </p:txBody>
        </p:sp>
      </p:grpSp>
      <p:grpSp>
        <p:nvGrpSpPr>
          <p:cNvPr id="54" name="Group 37">
            <a:extLst>
              <a:ext uri="{FF2B5EF4-FFF2-40B4-BE49-F238E27FC236}">
                <a16:creationId xmlns:a16="http://schemas.microsoft.com/office/drawing/2014/main" xmlns="" id="{77B3888A-EC1C-43FA-8B67-C4D239AC2C5F}"/>
              </a:ext>
            </a:extLst>
          </p:cNvPr>
          <p:cNvGrpSpPr>
            <a:grpSpLocks/>
          </p:cNvGrpSpPr>
          <p:nvPr/>
        </p:nvGrpSpPr>
        <p:grpSpPr bwMode="auto">
          <a:xfrm>
            <a:off x="863005" y="5494472"/>
            <a:ext cx="10106718" cy="1076325"/>
            <a:chOff x="285720" y="4519610"/>
            <a:chExt cx="10106094" cy="1076325"/>
          </a:xfrm>
        </p:grpSpPr>
        <p:sp>
          <p:nvSpPr>
            <p:cNvPr id="55" name="AutoShape 51">
              <a:extLst>
                <a:ext uri="{FF2B5EF4-FFF2-40B4-BE49-F238E27FC236}">
                  <a16:creationId xmlns:a16="http://schemas.microsoft.com/office/drawing/2014/main" xmlns="" id="{E79C6081-DEB2-4C73-AFF7-DD635BD10409}"/>
                </a:ext>
              </a:extLst>
            </p:cNvPr>
            <p:cNvSpPr>
              <a:spLocks noChangeArrowheads="1"/>
            </p:cNvSpPr>
            <p:nvPr/>
          </p:nvSpPr>
          <p:spPr bwMode="gray">
            <a:xfrm>
              <a:off x="428596" y="4519610"/>
              <a:ext cx="6572250" cy="1076325"/>
            </a:xfrm>
            <a:prstGeom prst="roundRect">
              <a:avLst>
                <a:gd name="adj" fmla="val 16667"/>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56" name="Group 36">
              <a:extLst>
                <a:ext uri="{FF2B5EF4-FFF2-40B4-BE49-F238E27FC236}">
                  <a16:creationId xmlns:a16="http://schemas.microsoft.com/office/drawing/2014/main" xmlns="" id="{BCFCD033-8D7F-401F-A7E8-FFE1556B6266}"/>
                </a:ext>
              </a:extLst>
            </p:cNvPr>
            <p:cNvGrpSpPr>
              <a:grpSpLocks/>
            </p:cNvGrpSpPr>
            <p:nvPr/>
          </p:nvGrpSpPr>
          <p:grpSpPr bwMode="auto">
            <a:xfrm>
              <a:off x="285720" y="4595810"/>
              <a:ext cx="10106094" cy="862548"/>
              <a:chOff x="285720" y="4595810"/>
              <a:chExt cx="10106094" cy="862548"/>
            </a:xfrm>
          </p:grpSpPr>
          <p:sp>
            <p:nvSpPr>
              <p:cNvPr id="57" name="AutoShape 54">
                <a:extLst>
                  <a:ext uri="{FF2B5EF4-FFF2-40B4-BE49-F238E27FC236}">
                    <a16:creationId xmlns:a16="http://schemas.microsoft.com/office/drawing/2014/main" xmlns="" id="{B20749E9-AD1E-4019-B4BE-9BF0FD0059F3}"/>
                  </a:ext>
                </a:extLst>
              </p:cNvPr>
              <p:cNvSpPr>
                <a:spLocks noChangeArrowheads="1"/>
              </p:cNvSpPr>
              <p:nvPr/>
            </p:nvSpPr>
            <p:spPr bwMode="gray">
              <a:xfrm>
                <a:off x="319058" y="4595810"/>
                <a:ext cx="10072756" cy="860301"/>
              </a:xfrm>
              <a:prstGeom prst="roundRect">
                <a:avLst>
                  <a:gd name="adj" fmla="val 16667"/>
                </a:avLst>
              </a:pr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8" name="Rectangle 75">
                <a:extLst>
                  <a:ext uri="{FF2B5EF4-FFF2-40B4-BE49-F238E27FC236}">
                    <a16:creationId xmlns:a16="http://schemas.microsoft.com/office/drawing/2014/main" xmlns="" id="{F8F4B3B3-F012-4F83-8036-BA9B5AD41F9E}"/>
                  </a:ext>
                </a:extLst>
              </p:cNvPr>
              <p:cNvSpPr>
                <a:spLocks noChangeArrowheads="1"/>
              </p:cNvSpPr>
              <p:nvPr/>
            </p:nvSpPr>
            <p:spPr bwMode="auto">
              <a:xfrm>
                <a:off x="285720" y="4812027"/>
                <a:ext cx="996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en-US"/>
                  <a:t>Thông qua nội dung giảng dạy, gợi mở và tạo cơ hội để học sinh vận dụng kiến thức phát hiện và giải quyết vấn đề, đồng thời sáng tạo các bài tập, trò chơi và vận dụng thực tiễn</a:t>
                </a:r>
              </a:p>
            </p:txBody>
          </p:sp>
        </p:grpSp>
      </p:grpSp>
      <p:grpSp>
        <p:nvGrpSpPr>
          <p:cNvPr id="59" name="Group 35">
            <a:extLst>
              <a:ext uri="{FF2B5EF4-FFF2-40B4-BE49-F238E27FC236}">
                <a16:creationId xmlns:a16="http://schemas.microsoft.com/office/drawing/2014/main" xmlns="" id="{7142FC83-CC0E-46AF-9A9E-F1859A0EF82D}"/>
              </a:ext>
            </a:extLst>
          </p:cNvPr>
          <p:cNvGrpSpPr>
            <a:grpSpLocks/>
          </p:cNvGrpSpPr>
          <p:nvPr/>
        </p:nvGrpSpPr>
        <p:grpSpPr bwMode="auto">
          <a:xfrm>
            <a:off x="791567" y="5383347"/>
            <a:ext cx="4932363" cy="401637"/>
            <a:chOff x="214282" y="4408485"/>
            <a:chExt cx="4932396" cy="401637"/>
          </a:xfrm>
        </p:grpSpPr>
        <p:grpSp>
          <p:nvGrpSpPr>
            <p:cNvPr id="60" name="Group 61">
              <a:extLst>
                <a:ext uri="{FF2B5EF4-FFF2-40B4-BE49-F238E27FC236}">
                  <a16:creationId xmlns:a16="http://schemas.microsoft.com/office/drawing/2014/main" xmlns="" id="{616BACA0-F7DB-48E2-B797-CDA4994F59F5}"/>
                </a:ext>
              </a:extLst>
            </p:cNvPr>
            <p:cNvGrpSpPr>
              <a:grpSpLocks/>
            </p:cNvGrpSpPr>
            <p:nvPr/>
          </p:nvGrpSpPr>
          <p:grpSpPr bwMode="auto">
            <a:xfrm>
              <a:off x="214282" y="4408485"/>
              <a:ext cx="4932396" cy="401637"/>
              <a:chOff x="720" y="1392"/>
              <a:chExt cx="4058" cy="480"/>
            </a:xfrm>
          </p:grpSpPr>
          <p:sp>
            <p:nvSpPr>
              <p:cNvPr id="62" name="AutoShape 62">
                <a:extLst>
                  <a:ext uri="{FF2B5EF4-FFF2-40B4-BE49-F238E27FC236}">
                    <a16:creationId xmlns:a16="http://schemas.microsoft.com/office/drawing/2014/main" xmlns="" id="{27F965AC-D0B4-4405-8C62-54EF68A3D21F}"/>
                  </a:ext>
                </a:extLst>
              </p:cNvPr>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pPr>
                  <a:defRPr/>
                </a:pPr>
                <a:endParaRPr lang="en-US" sz="2000">
                  <a:latin typeface="Arial" charset="0"/>
                  <a:cs typeface="+mn-cs"/>
                </a:endParaRPr>
              </a:p>
            </p:txBody>
          </p:sp>
          <p:grpSp>
            <p:nvGrpSpPr>
              <p:cNvPr id="63" name="Group 63">
                <a:extLst>
                  <a:ext uri="{FF2B5EF4-FFF2-40B4-BE49-F238E27FC236}">
                    <a16:creationId xmlns:a16="http://schemas.microsoft.com/office/drawing/2014/main" xmlns="" id="{9EB0E1A6-EB4E-4515-98D9-15A6A55319DC}"/>
                  </a:ext>
                </a:extLst>
              </p:cNvPr>
              <p:cNvGrpSpPr>
                <a:grpSpLocks/>
              </p:cNvGrpSpPr>
              <p:nvPr/>
            </p:nvGrpSpPr>
            <p:grpSpPr bwMode="auto">
              <a:xfrm>
                <a:off x="730" y="1407"/>
                <a:ext cx="4043" cy="444"/>
                <a:chOff x="744" y="1407"/>
                <a:chExt cx="3988" cy="444"/>
              </a:xfrm>
            </p:grpSpPr>
            <p:sp>
              <p:nvSpPr>
                <p:cNvPr id="64" name="AutoShape 64">
                  <a:extLst>
                    <a:ext uri="{FF2B5EF4-FFF2-40B4-BE49-F238E27FC236}">
                      <a16:creationId xmlns:a16="http://schemas.microsoft.com/office/drawing/2014/main" xmlns="" id="{8982F16C-4CEB-4331-B47C-9C795D78629F}"/>
                    </a:ext>
                  </a:extLst>
                </p:cNvPr>
                <p:cNvSpPr>
                  <a:spLocks noChangeArrowheads="1"/>
                </p:cNvSpPr>
                <p:nvPr/>
              </p:nvSpPr>
              <p:spPr bwMode="gray">
                <a:xfrm>
                  <a:off x="744" y="1735"/>
                  <a:ext cx="3985" cy="116"/>
                </a:xfrm>
                <a:prstGeom prst="roundRect">
                  <a:avLst>
                    <a:gd name="adj" fmla="val 50000"/>
                  </a:avLst>
                </a:prstGeom>
                <a:gradFill rotWithShape="1">
                  <a:gsLst>
                    <a:gs pos="0">
                      <a:schemeClr val="hlink">
                        <a:alpha val="0"/>
                      </a:schemeClr>
                    </a:gs>
                    <a:gs pos="100000">
                      <a:schemeClr val="hlink">
                        <a:gamma/>
                        <a:tint val="2549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65" name="AutoShape 65">
                  <a:extLst>
                    <a:ext uri="{FF2B5EF4-FFF2-40B4-BE49-F238E27FC236}">
                      <a16:creationId xmlns:a16="http://schemas.microsoft.com/office/drawing/2014/main" xmlns="" id="{2617D6F8-6BBD-4DE0-98B7-37D136868B3C}"/>
                    </a:ext>
                  </a:extLst>
                </p:cNvPr>
                <p:cNvSpPr>
                  <a:spLocks noChangeArrowheads="1"/>
                </p:cNvSpPr>
                <p:nvPr/>
              </p:nvSpPr>
              <p:spPr bwMode="gray">
                <a:xfrm>
                  <a:off x="744" y="1407"/>
                  <a:ext cx="3985" cy="116"/>
                </a:xfrm>
                <a:prstGeom prst="roundRect">
                  <a:avLst>
                    <a:gd name="adj" fmla="val 50000"/>
                  </a:avLst>
                </a:prstGeom>
                <a:gradFill rotWithShape="1">
                  <a:gsLst>
                    <a:gs pos="0">
                      <a:schemeClr val="hlink">
                        <a:gamma/>
                        <a:tint val="19216"/>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61" name="Rectangle 73">
              <a:extLst>
                <a:ext uri="{FF2B5EF4-FFF2-40B4-BE49-F238E27FC236}">
                  <a16:creationId xmlns:a16="http://schemas.microsoft.com/office/drawing/2014/main" xmlns="" id="{21D1B40E-E844-40D3-ACEE-A1FDCEEA9970}"/>
                </a:ext>
              </a:extLst>
            </p:cNvPr>
            <p:cNvSpPr>
              <a:spLocks noChangeArrowheads="1"/>
            </p:cNvSpPr>
            <p:nvPr/>
          </p:nvSpPr>
          <p:spPr bwMode="gray">
            <a:xfrm>
              <a:off x="214282" y="4429132"/>
              <a:ext cx="4929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giải quyết vấn đề và sáng tạo</a:t>
              </a:r>
            </a:p>
          </p:txBody>
        </p:sp>
      </p:grpSp>
    </p:spTree>
    <p:extLst>
      <p:ext uri="{BB962C8B-B14F-4D97-AF65-F5344CB8AC3E}">
        <p14:creationId xmlns:p14="http://schemas.microsoft.com/office/powerpoint/2010/main" val="7694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randombar(horizont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left)">
                                      <p:cBhvr>
                                        <p:cTn id="12" dur="500"/>
                                        <p:tgtEl>
                                          <p:spTgt spid="16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wipe(left)">
                                      <p:cBhvr>
                                        <p:cTn id="16" dur="500"/>
                                        <p:tgtEl>
                                          <p:spTgt spid="15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500"/>
                                        <p:tgtEl>
                                          <p:spTgt spid="4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600"/>
                                        <p:tgtEl>
                                          <p:spTgt spid="59"/>
                                        </p:tgtEl>
                                      </p:cBhvr>
                                    </p:animEffect>
                                  </p:childTnLst>
                                </p:cTn>
                              </p:par>
                            </p:childTnLst>
                          </p:cTn>
                        </p:par>
                        <p:par>
                          <p:cTn id="31" fill="hold">
                            <p:stCondLst>
                              <p:cond delay="600"/>
                            </p:stCondLst>
                            <p:childTnLst>
                              <p:par>
                                <p:cTn id="32" presetID="22" presetClass="entr" presetSubtype="8"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67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3519531"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4</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Yêu cầu về phương pháp dạy học</a:t>
              </a:r>
              <a:endParaRPr lang="en-US" altLang="zh-CN" sz="2400" b="1"/>
            </a:p>
          </p:txBody>
        </p:sp>
      </p:grpSp>
      <p:grpSp>
        <p:nvGrpSpPr>
          <p:cNvPr id="154" name="Group 38">
            <a:extLst>
              <a:ext uri="{FF2B5EF4-FFF2-40B4-BE49-F238E27FC236}">
                <a16:creationId xmlns:a16="http://schemas.microsoft.com/office/drawing/2014/main" xmlns="" id="{77279B62-E6D7-49A0-A1B4-6101A3AEE88A}"/>
              </a:ext>
            </a:extLst>
          </p:cNvPr>
          <p:cNvGrpSpPr>
            <a:grpSpLocks/>
          </p:cNvGrpSpPr>
          <p:nvPr/>
        </p:nvGrpSpPr>
        <p:grpSpPr bwMode="auto">
          <a:xfrm>
            <a:off x="866178" y="2730550"/>
            <a:ext cx="10073378" cy="1236983"/>
            <a:chOff x="357158" y="1601785"/>
            <a:chExt cx="10074760" cy="1236983"/>
          </a:xfrm>
        </p:grpSpPr>
        <p:sp>
          <p:nvSpPr>
            <p:cNvPr id="155" name="AutoShape 53">
              <a:extLst>
                <a:ext uri="{FF2B5EF4-FFF2-40B4-BE49-F238E27FC236}">
                  <a16:creationId xmlns:a16="http://schemas.microsoft.com/office/drawing/2014/main" xmlns="" id="{59E2E463-B581-4FDC-817F-ED7B87857BA5}"/>
                </a:ext>
              </a:extLst>
            </p:cNvPr>
            <p:cNvSpPr>
              <a:spLocks noChangeArrowheads="1"/>
            </p:cNvSpPr>
            <p:nvPr/>
          </p:nvSpPr>
          <p:spPr bwMode="gray">
            <a:xfrm>
              <a:off x="428596" y="1601785"/>
              <a:ext cx="6572250" cy="1076325"/>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56" name="Group 31">
              <a:extLst>
                <a:ext uri="{FF2B5EF4-FFF2-40B4-BE49-F238E27FC236}">
                  <a16:creationId xmlns:a16="http://schemas.microsoft.com/office/drawing/2014/main" xmlns="" id="{36DF59C0-F30C-4A0C-83C8-38BF4F912896}"/>
                </a:ext>
              </a:extLst>
            </p:cNvPr>
            <p:cNvGrpSpPr>
              <a:grpSpLocks/>
            </p:cNvGrpSpPr>
            <p:nvPr/>
          </p:nvGrpSpPr>
          <p:grpSpPr bwMode="auto">
            <a:xfrm>
              <a:off x="357158" y="1714489"/>
              <a:ext cx="10074760" cy="1124279"/>
              <a:chOff x="357158" y="1714489"/>
              <a:chExt cx="10074760" cy="1124279"/>
            </a:xfrm>
          </p:grpSpPr>
          <p:sp>
            <p:nvSpPr>
              <p:cNvPr id="157" name="AutoShape 55">
                <a:extLst>
                  <a:ext uri="{FF2B5EF4-FFF2-40B4-BE49-F238E27FC236}">
                    <a16:creationId xmlns:a16="http://schemas.microsoft.com/office/drawing/2014/main" xmlns="" id="{2A5E9291-4816-4F79-893B-B9C4893ACEBA}"/>
                  </a:ext>
                </a:extLst>
              </p:cNvPr>
              <p:cNvSpPr>
                <a:spLocks noChangeArrowheads="1"/>
              </p:cNvSpPr>
              <p:nvPr/>
            </p:nvSpPr>
            <p:spPr bwMode="gray">
              <a:xfrm>
                <a:off x="357158" y="1714489"/>
                <a:ext cx="10074760" cy="1085639"/>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Rectangle 74">
                <a:extLst>
                  <a:ext uri="{FF2B5EF4-FFF2-40B4-BE49-F238E27FC236}">
                    <a16:creationId xmlns:a16="http://schemas.microsoft.com/office/drawing/2014/main" xmlns="" id="{DA8C5285-2379-490F-9AC2-F9CAAF935F39}"/>
                  </a:ext>
                </a:extLst>
              </p:cNvPr>
              <p:cNvSpPr>
                <a:spLocks noChangeArrowheads="1"/>
              </p:cNvSpPr>
              <p:nvPr/>
            </p:nvSpPr>
            <p:spPr bwMode="auto">
              <a:xfrm>
                <a:off x="428595" y="1854716"/>
                <a:ext cx="9893977" cy="98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pPr>
                <a:r>
                  <a:rPr lang="vi-VN"/>
                  <a:t>Thường xuyên tổ chức các buổi thảo luận, trao đổi kiến thức về chế độ dinh dưỡng trong tập luyện thể thao, tạo cơ hội cho HS trao đổi, trình bày những hiểu biết, kinh nghiệm của bản thân và từ đó hình thành thói quen, ý thức sinh hoạt, tập luyện hằng ngày một cách khoa học. </a:t>
                </a:r>
                <a:endParaRPr lang="en-US" altLang="en-US"/>
              </a:p>
            </p:txBody>
          </p:sp>
        </p:grpSp>
      </p:gr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794740" y="2616250"/>
            <a:ext cx="4929188" cy="401638"/>
            <a:chOff x="285720" y="1487485"/>
            <a:chExt cx="4929222" cy="401637"/>
          </a:xfrm>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chăm sóc sức khoẻ</a:t>
              </a:r>
            </a:p>
          </p:txBody>
        </p:sp>
      </p:grpSp>
      <p:sp>
        <p:nvSpPr>
          <p:cNvPr id="178" name="TextBox 177">
            <a:extLst>
              <a:ext uri="{FF2B5EF4-FFF2-40B4-BE49-F238E27FC236}">
                <a16:creationId xmlns:a16="http://schemas.microsoft.com/office/drawing/2014/main" xmlns="" id="{D184BEA1-3004-47E6-A237-819E189E5883}"/>
              </a:ext>
            </a:extLst>
          </p:cNvPr>
          <p:cNvSpPr txBox="1"/>
          <p:nvPr/>
        </p:nvSpPr>
        <p:spPr>
          <a:xfrm>
            <a:off x="745512" y="2136185"/>
            <a:ext cx="11007657" cy="356316"/>
          </a:xfrm>
          <a:prstGeom prst="rect">
            <a:avLst/>
          </a:prstGeom>
          <a:noFill/>
        </p:spPr>
        <p:txBody>
          <a:bodyPr wrap="square">
            <a:spAutoFit/>
          </a:bodyPr>
          <a:lstStyle/>
          <a:p>
            <a:pPr algn="just">
              <a:lnSpc>
                <a:spcPts val="1900"/>
              </a:lnSpc>
              <a:spcAft>
                <a:spcPts val="1000"/>
              </a:spcAft>
            </a:pPr>
            <a:r>
              <a:rPr lang="en-US" sz="2400" b="1">
                <a:solidFill>
                  <a:srgbClr val="00B05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HÌNH THÀNH, PHÁT TRIỂN </a:t>
            </a:r>
            <a:r>
              <a:rPr lang="en-US" sz="2400" b="1">
                <a:solidFill>
                  <a:srgbClr val="C0000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NĂNG LỰC THỂ CHẤT</a:t>
            </a:r>
            <a:endParaRPr lang="en-US" sz="2400" b="1">
              <a:solidFill>
                <a:srgbClr val="C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grpSp>
        <p:nvGrpSpPr>
          <p:cNvPr id="44" name="Group 34">
            <a:extLst>
              <a:ext uri="{FF2B5EF4-FFF2-40B4-BE49-F238E27FC236}">
                <a16:creationId xmlns:a16="http://schemas.microsoft.com/office/drawing/2014/main" xmlns="" id="{62392590-2A7F-471B-A8A4-7F4ECF3BCF4F}"/>
              </a:ext>
            </a:extLst>
          </p:cNvPr>
          <p:cNvGrpSpPr>
            <a:grpSpLocks/>
          </p:cNvGrpSpPr>
          <p:nvPr/>
        </p:nvGrpSpPr>
        <p:grpSpPr bwMode="auto">
          <a:xfrm>
            <a:off x="863005" y="4260894"/>
            <a:ext cx="10073378" cy="1026240"/>
            <a:chOff x="357158" y="3071811"/>
            <a:chExt cx="10072749" cy="1025182"/>
          </a:xfrm>
        </p:grpSpPr>
        <p:sp>
          <p:nvSpPr>
            <p:cNvPr id="45" name="AutoShape 52">
              <a:extLst>
                <a:ext uri="{FF2B5EF4-FFF2-40B4-BE49-F238E27FC236}">
                  <a16:creationId xmlns:a16="http://schemas.microsoft.com/office/drawing/2014/main" xmlns="" id="{5DC29B4D-D754-454F-BB89-D8E9EAC51AD9}"/>
                </a:ext>
              </a:extLst>
            </p:cNvPr>
            <p:cNvSpPr>
              <a:spLocks noChangeArrowheads="1"/>
            </p:cNvSpPr>
            <p:nvPr/>
          </p:nvSpPr>
          <p:spPr bwMode="gray">
            <a:xfrm>
              <a:off x="357158" y="3071811"/>
              <a:ext cx="10072749" cy="1025182"/>
            </a:xfrm>
            <a:prstGeom prst="roundRect">
              <a:avLst>
                <a:gd name="adj" fmla="val 16667"/>
              </a:avLst>
            </a:prstGeom>
            <a:solidFill>
              <a:schemeClr val="accent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6" name="Rectangle 77">
              <a:extLst>
                <a:ext uri="{FF2B5EF4-FFF2-40B4-BE49-F238E27FC236}">
                  <a16:creationId xmlns:a16="http://schemas.microsoft.com/office/drawing/2014/main" xmlns="" id="{0F0E56FF-54E6-4344-A49C-F303B26CA5B7}"/>
                </a:ext>
              </a:extLst>
            </p:cNvPr>
            <p:cNvSpPr>
              <a:spLocks noChangeArrowheads="1"/>
            </p:cNvSpPr>
            <p:nvPr/>
          </p:nvSpPr>
          <p:spPr bwMode="auto">
            <a:xfrm>
              <a:off x="428595" y="3362724"/>
              <a:ext cx="9895162" cy="57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69875" algn="just">
                <a:lnSpc>
                  <a:spcPts val="1900"/>
                </a:lnSpc>
                <a:spcAft>
                  <a:spcPts val="1000"/>
                </a:spcAft>
              </a:pPr>
              <a:r>
                <a:rPr lang="en-US"/>
                <a:t>Thông qua dạy học kĩ thuật, tổ chức luyện tập các bài tập, trò chơi... Hình thành phát triển kĩ năng vận động cơ bản, đặc thù và phát triển các tố chất thể lực (nhanh, mạnh, bền…)</a:t>
              </a:r>
            </a:p>
          </p:txBody>
        </p:sp>
      </p:grpSp>
      <p:grpSp>
        <p:nvGrpSpPr>
          <p:cNvPr id="47" name="Group 33">
            <a:extLst>
              <a:ext uri="{FF2B5EF4-FFF2-40B4-BE49-F238E27FC236}">
                <a16:creationId xmlns:a16="http://schemas.microsoft.com/office/drawing/2014/main" xmlns="" id="{733E9A9C-0510-4892-BC34-92911623FCE0}"/>
              </a:ext>
            </a:extLst>
          </p:cNvPr>
          <p:cNvGrpSpPr>
            <a:grpSpLocks/>
          </p:cNvGrpSpPr>
          <p:nvPr/>
        </p:nvGrpSpPr>
        <p:grpSpPr bwMode="auto">
          <a:xfrm>
            <a:off x="791567" y="4118020"/>
            <a:ext cx="4905375" cy="412750"/>
            <a:chOff x="285720" y="2928934"/>
            <a:chExt cx="4905409" cy="412751"/>
          </a:xfrm>
        </p:grpSpPr>
        <p:grpSp>
          <p:nvGrpSpPr>
            <p:cNvPr id="48" name="Group 56">
              <a:extLst>
                <a:ext uri="{FF2B5EF4-FFF2-40B4-BE49-F238E27FC236}">
                  <a16:creationId xmlns:a16="http://schemas.microsoft.com/office/drawing/2014/main" xmlns="" id="{4C1880B3-2416-4D3F-9106-C9C39318AABC}"/>
                </a:ext>
              </a:extLst>
            </p:cNvPr>
            <p:cNvGrpSpPr>
              <a:grpSpLocks/>
            </p:cNvGrpSpPr>
            <p:nvPr/>
          </p:nvGrpSpPr>
          <p:grpSpPr bwMode="auto">
            <a:xfrm>
              <a:off x="285720" y="2940047"/>
              <a:ext cx="4905409" cy="401638"/>
              <a:chOff x="720" y="1392"/>
              <a:chExt cx="4058" cy="480"/>
            </a:xfrm>
          </p:grpSpPr>
          <p:sp>
            <p:nvSpPr>
              <p:cNvPr id="50" name="AutoShape 57">
                <a:extLst>
                  <a:ext uri="{FF2B5EF4-FFF2-40B4-BE49-F238E27FC236}">
                    <a16:creationId xmlns:a16="http://schemas.microsoft.com/office/drawing/2014/main" xmlns="" id="{2E5E457C-3061-4929-9696-69DD90E74312}"/>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51" name="Group 58">
                <a:extLst>
                  <a:ext uri="{FF2B5EF4-FFF2-40B4-BE49-F238E27FC236}">
                    <a16:creationId xmlns:a16="http://schemas.microsoft.com/office/drawing/2014/main" xmlns="" id="{5507DFC9-8BDC-4A46-B5F4-3F80DDB7F4EB}"/>
                  </a:ext>
                </a:extLst>
              </p:cNvPr>
              <p:cNvGrpSpPr>
                <a:grpSpLocks/>
              </p:cNvGrpSpPr>
              <p:nvPr/>
            </p:nvGrpSpPr>
            <p:grpSpPr bwMode="auto">
              <a:xfrm>
                <a:off x="730" y="1407"/>
                <a:ext cx="4043" cy="444"/>
                <a:chOff x="744" y="1407"/>
                <a:chExt cx="3988" cy="444"/>
              </a:xfrm>
            </p:grpSpPr>
            <p:sp>
              <p:nvSpPr>
                <p:cNvPr id="52" name="AutoShape 59">
                  <a:extLst>
                    <a:ext uri="{FF2B5EF4-FFF2-40B4-BE49-F238E27FC236}">
                      <a16:creationId xmlns:a16="http://schemas.microsoft.com/office/drawing/2014/main" xmlns="" id="{813C531D-5A25-43C9-94A4-3C91463A7F6D}"/>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53" name="AutoShape 60">
                  <a:extLst>
                    <a:ext uri="{FF2B5EF4-FFF2-40B4-BE49-F238E27FC236}">
                      <a16:creationId xmlns:a16="http://schemas.microsoft.com/office/drawing/2014/main" xmlns="" id="{DE6C9A24-3514-49ED-A248-15BF3B4563AF}"/>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49" name="Rectangle 72">
              <a:extLst>
                <a:ext uri="{FF2B5EF4-FFF2-40B4-BE49-F238E27FC236}">
                  <a16:creationId xmlns:a16="http://schemas.microsoft.com/office/drawing/2014/main" xmlns="" id="{C54250DA-2FF7-4665-9BDD-B475CF01C378}"/>
                </a:ext>
              </a:extLst>
            </p:cNvPr>
            <p:cNvSpPr>
              <a:spLocks noChangeArrowheads="1"/>
            </p:cNvSpPr>
            <p:nvPr/>
          </p:nvSpPr>
          <p:spPr bwMode="gray">
            <a:xfrm>
              <a:off x="285720" y="2928934"/>
              <a:ext cx="4195408"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vận động cơ bản, đặc thù</a:t>
              </a:r>
            </a:p>
          </p:txBody>
        </p:sp>
      </p:grpSp>
      <p:grpSp>
        <p:nvGrpSpPr>
          <p:cNvPr id="54" name="Group 37">
            <a:extLst>
              <a:ext uri="{FF2B5EF4-FFF2-40B4-BE49-F238E27FC236}">
                <a16:creationId xmlns:a16="http://schemas.microsoft.com/office/drawing/2014/main" xmlns="" id="{77B3888A-EC1C-43FA-8B67-C4D239AC2C5F}"/>
              </a:ext>
            </a:extLst>
          </p:cNvPr>
          <p:cNvGrpSpPr>
            <a:grpSpLocks/>
          </p:cNvGrpSpPr>
          <p:nvPr/>
        </p:nvGrpSpPr>
        <p:grpSpPr bwMode="auto">
          <a:xfrm>
            <a:off x="863005" y="5633619"/>
            <a:ext cx="10106718" cy="1076325"/>
            <a:chOff x="285720" y="4519610"/>
            <a:chExt cx="10106094" cy="1076325"/>
          </a:xfrm>
        </p:grpSpPr>
        <p:sp>
          <p:nvSpPr>
            <p:cNvPr id="55" name="AutoShape 51">
              <a:extLst>
                <a:ext uri="{FF2B5EF4-FFF2-40B4-BE49-F238E27FC236}">
                  <a16:creationId xmlns:a16="http://schemas.microsoft.com/office/drawing/2014/main" xmlns="" id="{E79C6081-DEB2-4C73-AFF7-DD635BD10409}"/>
                </a:ext>
              </a:extLst>
            </p:cNvPr>
            <p:cNvSpPr>
              <a:spLocks noChangeArrowheads="1"/>
            </p:cNvSpPr>
            <p:nvPr/>
          </p:nvSpPr>
          <p:spPr bwMode="gray">
            <a:xfrm>
              <a:off x="428596" y="4519610"/>
              <a:ext cx="6572250" cy="1076325"/>
            </a:xfrm>
            <a:prstGeom prst="roundRect">
              <a:avLst>
                <a:gd name="adj" fmla="val 16667"/>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56" name="Group 36">
              <a:extLst>
                <a:ext uri="{FF2B5EF4-FFF2-40B4-BE49-F238E27FC236}">
                  <a16:creationId xmlns:a16="http://schemas.microsoft.com/office/drawing/2014/main" xmlns="" id="{BCFCD033-8D7F-401F-A7E8-FFE1556B6266}"/>
                </a:ext>
              </a:extLst>
            </p:cNvPr>
            <p:cNvGrpSpPr>
              <a:grpSpLocks/>
            </p:cNvGrpSpPr>
            <p:nvPr/>
          </p:nvGrpSpPr>
          <p:grpSpPr bwMode="auto">
            <a:xfrm>
              <a:off x="285720" y="4595810"/>
              <a:ext cx="10106094" cy="908268"/>
              <a:chOff x="285720" y="4595810"/>
              <a:chExt cx="10106094" cy="908268"/>
            </a:xfrm>
          </p:grpSpPr>
          <p:sp>
            <p:nvSpPr>
              <p:cNvPr id="57" name="AutoShape 54">
                <a:extLst>
                  <a:ext uri="{FF2B5EF4-FFF2-40B4-BE49-F238E27FC236}">
                    <a16:creationId xmlns:a16="http://schemas.microsoft.com/office/drawing/2014/main" xmlns="" id="{B20749E9-AD1E-4019-B4BE-9BF0FD0059F3}"/>
                  </a:ext>
                </a:extLst>
              </p:cNvPr>
              <p:cNvSpPr>
                <a:spLocks noChangeArrowheads="1"/>
              </p:cNvSpPr>
              <p:nvPr/>
            </p:nvSpPr>
            <p:spPr bwMode="gray">
              <a:xfrm>
                <a:off x="319058" y="4595810"/>
                <a:ext cx="10072756" cy="860301"/>
              </a:xfrm>
              <a:prstGeom prst="roundRect">
                <a:avLst>
                  <a:gd name="adj" fmla="val 16667"/>
                </a:avLst>
              </a:pr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8" name="Rectangle 75">
                <a:extLst>
                  <a:ext uri="{FF2B5EF4-FFF2-40B4-BE49-F238E27FC236}">
                    <a16:creationId xmlns:a16="http://schemas.microsoft.com/office/drawing/2014/main" xmlns="" id="{F8F4B3B3-F012-4F83-8036-BA9B5AD41F9E}"/>
                  </a:ext>
                </a:extLst>
              </p:cNvPr>
              <p:cNvSpPr>
                <a:spLocks noChangeArrowheads="1"/>
              </p:cNvSpPr>
              <p:nvPr/>
            </p:nvSpPr>
            <p:spPr bwMode="auto">
              <a:xfrm>
                <a:off x="285720" y="4857747"/>
                <a:ext cx="996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a:t>Vận dụng nguyên tắc cá biệt, phát hiện, hướng dẫn học sinh tập luyện môn thể thao phù hợp với sở thích, sở trường, tạo cơ hội tham gia … khơi dậy đam mê, phát triển tài năng thể thao.</a:t>
                </a:r>
              </a:p>
            </p:txBody>
          </p:sp>
        </p:grpSp>
      </p:grpSp>
      <p:grpSp>
        <p:nvGrpSpPr>
          <p:cNvPr id="59" name="Group 35">
            <a:extLst>
              <a:ext uri="{FF2B5EF4-FFF2-40B4-BE49-F238E27FC236}">
                <a16:creationId xmlns:a16="http://schemas.microsoft.com/office/drawing/2014/main" xmlns="" id="{7142FC83-CC0E-46AF-9A9E-F1859A0EF82D}"/>
              </a:ext>
            </a:extLst>
          </p:cNvPr>
          <p:cNvGrpSpPr>
            <a:grpSpLocks/>
          </p:cNvGrpSpPr>
          <p:nvPr/>
        </p:nvGrpSpPr>
        <p:grpSpPr bwMode="auto">
          <a:xfrm>
            <a:off x="791567" y="5522494"/>
            <a:ext cx="4932363" cy="401637"/>
            <a:chOff x="214282" y="4408485"/>
            <a:chExt cx="4932396" cy="401637"/>
          </a:xfrm>
        </p:grpSpPr>
        <p:grpSp>
          <p:nvGrpSpPr>
            <p:cNvPr id="60" name="Group 61">
              <a:extLst>
                <a:ext uri="{FF2B5EF4-FFF2-40B4-BE49-F238E27FC236}">
                  <a16:creationId xmlns:a16="http://schemas.microsoft.com/office/drawing/2014/main" xmlns="" id="{616BACA0-F7DB-48E2-B797-CDA4994F59F5}"/>
                </a:ext>
              </a:extLst>
            </p:cNvPr>
            <p:cNvGrpSpPr>
              <a:grpSpLocks/>
            </p:cNvGrpSpPr>
            <p:nvPr/>
          </p:nvGrpSpPr>
          <p:grpSpPr bwMode="auto">
            <a:xfrm>
              <a:off x="214282" y="4408485"/>
              <a:ext cx="4932396" cy="401637"/>
              <a:chOff x="720" y="1392"/>
              <a:chExt cx="4058" cy="480"/>
            </a:xfrm>
          </p:grpSpPr>
          <p:sp>
            <p:nvSpPr>
              <p:cNvPr id="62" name="AutoShape 62">
                <a:extLst>
                  <a:ext uri="{FF2B5EF4-FFF2-40B4-BE49-F238E27FC236}">
                    <a16:creationId xmlns:a16="http://schemas.microsoft.com/office/drawing/2014/main" xmlns="" id="{27F965AC-D0B4-4405-8C62-54EF68A3D21F}"/>
                  </a:ext>
                </a:extLst>
              </p:cNvPr>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pPr>
                  <a:defRPr/>
                </a:pPr>
                <a:endParaRPr lang="en-US" sz="2000">
                  <a:latin typeface="Arial" charset="0"/>
                  <a:cs typeface="+mn-cs"/>
                </a:endParaRPr>
              </a:p>
            </p:txBody>
          </p:sp>
          <p:grpSp>
            <p:nvGrpSpPr>
              <p:cNvPr id="63" name="Group 63">
                <a:extLst>
                  <a:ext uri="{FF2B5EF4-FFF2-40B4-BE49-F238E27FC236}">
                    <a16:creationId xmlns:a16="http://schemas.microsoft.com/office/drawing/2014/main" xmlns="" id="{9EB0E1A6-EB4E-4515-98D9-15A6A55319DC}"/>
                  </a:ext>
                </a:extLst>
              </p:cNvPr>
              <p:cNvGrpSpPr>
                <a:grpSpLocks/>
              </p:cNvGrpSpPr>
              <p:nvPr/>
            </p:nvGrpSpPr>
            <p:grpSpPr bwMode="auto">
              <a:xfrm>
                <a:off x="730" y="1407"/>
                <a:ext cx="4043" cy="444"/>
                <a:chOff x="744" y="1407"/>
                <a:chExt cx="3988" cy="444"/>
              </a:xfrm>
            </p:grpSpPr>
            <p:sp>
              <p:nvSpPr>
                <p:cNvPr id="64" name="AutoShape 64">
                  <a:extLst>
                    <a:ext uri="{FF2B5EF4-FFF2-40B4-BE49-F238E27FC236}">
                      <a16:creationId xmlns:a16="http://schemas.microsoft.com/office/drawing/2014/main" xmlns="" id="{8982F16C-4CEB-4331-B47C-9C795D78629F}"/>
                    </a:ext>
                  </a:extLst>
                </p:cNvPr>
                <p:cNvSpPr>
                  <a:spLocks noChangeArrowheads="1"/>
                </p:cNvSpPr>
                <p:nvPr/>
              </p:nvSpPr>
              <p:spPr bwMode="gray">
                <a:xfrm>
                  <a:off x="744" y="1735"/>
                  <a:ext cx="3985" cy="116"/>
                </a:xfrm>
                <a:prstGeom prst="roundRect">
                  <a:avLst>
                    <a:gd name="adj" fmla="val 50000"/>
                  </a:avLst>
                </a:prstGeom>
                <a:gradFill rotWithShape="1">
                  <a:gsLst>
                    <a:gs pos="0">
                      <a:schemeClr val="hlink">
                        <a:alpha val="0"/>
                      </a:schemeClr>
                    </a:gs>
                    <a:gs pos="100000">
                      <a:schemeClr val="hlink">
                        <a:gamma/>
                        <a:tint val="2549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65" name="AutoShape 65">
                  <a:extLst>
                    <a:ext uri="{FF2B5EF4-FFF2-40B4-BE49-F238E27FC236}">
                      <a16:creationId xmlns:a16="http://schemas.microsoft.com/office/drawing/2014/main" xmlns="" id="{2617D6F8-6BBD-4DE0-98B7-37D136868B3C}"/>
                    </a:ext>
                  </a:extLst>
                </p:cNvPr>
                <p:cNvSpPr>
                  <a:spLocks noChangeArrowheads="1"/>
                </p:cNvSpPr>
                <p:nvPr/>
              </p:nvSpPr>
              <p:spPr bwMode="gray">
                <a:xfrm>
                  <a:off x="744" y="1407"/>
                  <a:ext cx="3985" cy="116"/>
                </a:xfrm>
                <a:prstGeom prst="roundRect">
                  <a:avLst>
                    <a:gd name="adj" fmla="val 50000"/>
                  </a:avLst>
                </a:prstGeom>
                <a:gradFill rotWithShape="1">
                  <a:gsLst>
                    <a:gs pos="0">
                      <a:schemeClr val="hlink">
                        <a:gamma/>
                        <a:tint val="19216"/>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61" name="Rectangle 73">
              <a:extLst>
                <a:ext uri="{FF2B5EF4-FFF2-40B4-BE49-F238E27FC236}">
                  <a16:creationId xmlns:a16="http://schemas.microsoft.com/office/drawing/2014/main" xmlns="" id="{21D1B40E-E844-40D3-ACEE-A1FDCEEA9970}"/>
                </a:ext>
              </a:extLst>
            </p:cNvPr>
            <p:cNvSpPr>
              <a:spLocks noChangeArrowheads="1"/>
            </p:cNvSpPr>
            <p:nvPr/>
          </p:nvSpPr>
          <p:spPr bwMode="gray">
            <a:xfrm>
              <a:off x="214282" y="4429132"/>
              <a:ext cx="4929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hoạt động Thể dục thể thao</a:t>
              </a:r>
            </a:p>
          </p:txBody>
        </p:sp>
      </p:grpSp>
    </p:spTree>
    <p:extLst>
      <p:ext uri="{BB962C8B-B14F-4D97-AF65-F5344CB8AC3E}">
        <p14:creationId xmlns:p14="http://schemas.microsoft.com/office/powerpoint/2010/main" val="7680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randombar(horizont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left)">
                                      <p:cBhvr>
                                        <p:cTn id="12" dur="500"/>
                                        <p:tgtEl>
                                          <p:spTgt spid="16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wipe(left)">
                                      <p:cBhvr>
                                        <p:cTn id="16" dur="500"/>
                                        <p:tgtEl>
                                          <p:spTgt spid="15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500"/>
                                        <p:tgtEl>
                                          <p:spTgt spid="4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68</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91914"/>
            <a:ext cx="6670172" cy="523220"/>
            <a:chOff x="568801" y="2347226"/>
            <a:chExt cx="4374097"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3793297"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pic>
        <p:nvPicPr>
          <p:cNvPr id="4" name="Picture 3">
            <a:extLst>
              <a:ext uri="{FF2B5EF4-FFF2-40B4-BE49-F238E27FC236}">
                <a16:creationId xmlns:a16="http://schemas.microsoft.com/office/drawing/2014/main" xmlns="" id="{9472BD2E-CCE9-3AA3-79EA-B76870D03F8A}"/>
              </a:ext>
            </a:extLst>
          </p:cNvPr>
          <p:cNvPicPr>
            <a:picLocks noChangeAspect="1"/>
          </p:cNvPicPr>
          <p:nvPr/>
        </p:nvPicPr>
        <p:blipFill>
          <a:blip r:embed="rId4"/>
          <a:stretch>
            <a:fillRect/>
          </a:stretch>
        </p:blipFill>
        <p:spPr>
          <a:xfrm>
            <a:off x="1483674" y="2393114"/>
            <a:ext cx="4066404" cy="348430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4E9AEEB8-8E94-A7F1-E255-42905B0EF804}"/>
              </a:ext>
            </a:extLst>
          </p:cNvPr>
          <p:cNvPicPr>
            <a:picLocks noChangeAspect="1"/>
          </p:cNvPicPr>
          <p:nvPr/>
        </p:nvPicPr>
        <p:blipFill>
          <a:blip r:embed="rId5"/>
          <a:stretch>
            <a:fillRect/>
          </a:stretch>
        </p:blipFill>
        <p:spPr>
          <a:xfrm>
            <a:off x="6804884" y="2393114"/>
            <a:ext cx="4033038" cy="3484307"/>
          </a:xfrm>
          <a:prstGeom prst="rect">
            <a:avLst/>
          </a:prstGeom>
          <a:ln>
            <a:noFill/>
          </a:ln>
          <a:effectLst>
            <a:outerShdw blurRad="292100" dist="139700" dir="2700000" algn="tl" rotWithShape="0">
              <a:srgbClr val="333333">
                <a:alpha val="65000"/>
              </a:srgbClr>
            </a:outerShdw>
          </a:effectLst>
        </p:spPr>
      </p:pic>
      <p:sp>
        <p:nvSpPr>
          <p:cNvPr id="8" name="Text Box 28">
            <a:extLst>
              <a:ext uri="{FF2B5EF4-FFF2-40B4-BE49-F238E27FC236}">
                <a16:creationId xmlns:a16="http://schemas.microsoft.com/office/drawing/2014/main" xmlns="" id="{633F7FF5-EE6A-57D0-4B1D-159BAFFF413E}"/>
              </a:ext>
            </a:extLst>
          </p:cNvPr>
          <p:cNvSpPr txBox="1">
            <a:spLocks noChangeArrowheads="1"/>
          </p:cNvSpPr>
          <p:nvPr/>
        </p:nvSpPr>
        <p:spPr bwMode="auto">
          <a:xfrm>
            <a:off x="1483673" y="6055712"/>
            <a:ext cx="4066403" cy="637585"/>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b="1">
                <a:latin typeface="Arial" panose="020B0604020202020204" pitchFamily="34" charset="0"/>
                <a:cs typeface="Arial" panose="020B0604020202020204" pitchFamily="34" charset="0"/>
              </a:rPr>
              <a:t>Thực hiện theo thông tư số 22/2021/TT-BGDĐT</a:t>
            </a:r>
            <a:endParaRPr lang="en-US" b="1">
              <a:latin typeface="Arial" panose="020B0604020202020204" pitchFamily="34" charset="0"/>
              <a:cs typeface="Arial" panose="020B0604020202020204" pitchFamily="34" charset="0"/>
            </a:endParaRPr>
          </a:p>
        </p:txBody>
      </p:sp>
      <p:sp>
        <p:nvSpPr>
          <p:cNvPr id="9" name="Text Box 28">
            <a:extLst>
              <a:ext uri="{FF2B5EF4-FFF2-40B4-BE49-F238E27FC236}">
                <a16:creationId xmlns:a16="http://schemas.microsoft.com/office/drawing/2014/main" xmlns="" id="{259A2459-F0D7-F4E0-81D0-680DE78CB928}"/>
              </a:ext>
            </a:extLst>
          </p:cNvPr>
          <p:cNvSpPr txBox="1">
            <a:spLocks noChangeArrowheads="1"/>
          </p:cNvSpPr>
          <p:nvPr/>
        </p:nvSpPr>
        <p:spPr bwMode="auto">
          <a:xfrm>
            <a:off x="6804884" y="6055712"/>
            <a:ext cx="4066403" cy="637585"/>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b="1">
                <a:latin typeface="Arial" panose="020B0604020202020204" pitchFamily="34" charset="0"/>
                <a:cs typeface="Arial" panose="020B0604020202020204" pitchFamily="34" charset="0"/>
              </a:rPr>
              <a:t>Bám sát hướng dẫn đánh giá theo Chương trình GDTC 2018</a:t>
            </a: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18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69</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154" name="Group 38">
            <a:extLst>
              <a:ext uri="{FF2B5EF4-FFF2-40B4-BE49-F238E27FC236}">
                <a16:creationId xmlns:a16="http://schemas.microsoft.com/office/drawing/2014/main" xmlns="" id="{77279B62-E6D7-49A0-A1B4-6101A3AEE88A}"/>
              </a:ext>
            </a:extLst>
          </p:cNvPr>
          <p:cNvGrpSpPr>
            <a:grpSpLocks/>
          </p:cNvGrpSpPr>
          <p:nvPr/>
        </p:nvGrpSpPr>
        <p:grpSpPr bwMode="auto">
          <a:xfrm>
            <a:off x="863005" y="2372050"/>
            <a:ext cx="10073378" cy="2021526"/>
            <a:chOff x="357158" y="1601785"/>
            <a:chExt cx="10074760" cy="2021526"/>
          </a:xfrm>
        </p:grpSpPr>
        <p:sp>
          <p:nvSpPr>
            <p:cNvPr id="155" name="AutoShape 53">
              <a:extLst>
                <a:ext uri="{FF2B5EF4-FFF2-40B4-BE49-F238E27FC236}">
                  <a16:creationId xmlns:a16="http://schemas.microsoft.com/office/drawing/2014/main" xmlns="" id="{59E2E463-B581-4FDC-817F-ED7B87857BA5}"/>
                </a:ext>
              </a:extLst>
            </p:cNvPr>
            <p:cNvSpPr>
              <a:spLocks noChangeArrowheads="1"/>
            </p:cNvSpPr>
            <p:nvPr/>
          </p:nvSpPr>
          <p:spPr bwMode="gray">
            <a:xfrm>
              <a:off x="428596" y="1601785"/>
              <a:ext cx="6572250" cy="1076325"/>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56" name="Group 31">
              <a:extLst>
                <a:ext uri="{FF2B5EF4-FFF2-40B4-BE49-F238E27FC236}">
                  <a16:creationId xmlns:a16="http://schemas.microsoft.com/office/drawing/2014/main" xmlns="" id="{36DF59C0-F30C-4A0C-83C8-38BF4F912896}"/>
                </a:ext>
              </a:extLst>
            </p:cNvPr>
            <p:cNvGrpSpPr>
              <a:grpSpLocks/>
            </p:cNvGrpSpPr>
            <p:nvPr/>
          </p:nvGrpSpPr>
          <p:grpSpPr bwMode="auto">
            <a:xfrm>
              <a:off x="357158" y="1714488"/>
              <a:ext cx="10074760" cy="1908823"/>
              <a:chOff x="357158" y="1714488"/>
              <a:chExt cx="10074760" cy="1908823"/>
            </a:xfrm>
          </p:grpSpPr>
          <p:sp>
            <p:nvSpPr>
              <p:cNvPr id="157" name="AutoShape 55">
                <a:extLst>
                  <a:ext uri="{FF2B5EF4-FFF2-40B4-BE49-F238E27FC236}">
                    <a16:creationId xmlns:a16="http://schemas.microsoft.com/office/drawing/2014/main" xmlns="" id="{2A5E9291-4816-4F79-893B-B9C4893ACEBA}"/>
                  </a:ext>
                </a:extLst>
              </p:cNvPr>
              <p:cNvSpPr>
                <a:spLocks noChangeArrowheads="1"/>
              </p:cNvSpPr>
              <p:nvPr/>
            </p:nvSpPr>
            <p:spPr bwMode="gray">
              <a:xfrm>
                <a:off x="357158" y="1714488"/>
                <a:ext cx="10074760" cy="1908823"/>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Rectangle 74">
                <a:extLst>
                  <a:ext uri="{FF2B5EF4-FFF2-40B4-BE49-F238E27FC236}">
                    <a16:creationId xmlns:a16="http://schemas.microsoft.com/office/drawing/2014/main" xmlns="" id="{DA8C5285-2379-490F-9AC2-F9CAAF935F39}"/>
                  </a:ext>
                </a:extLst>
              </p:cNvPr>
              <p:cNvSpPr>
                <a:spLocks noChangeArrowheads="1"/>
              </p:cNvSpPr>
              <p:nvPr/>
            </p:nvSpPr>
            <p:spPr bwMode="auto">
              <a:xfrm>
                <a:off x="428595" y="1854716"/>
                <a:ext cx="9893977"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lnSpc>
                    <a:spcPct val="150000"/>
                  </a:lnSpc>
                </a:pPr>
                <a:r>
                  <a:rPr lang="vi-VN"/>
                  <a:t>Thu thập thông tin và so sánh mức độ đạt được của học sinh so với yêu cầu cần đạt của từng bài học, môn học nhằm cung cấp thông tin chính xác, kịp thời, có giá trị về sự tiến bộ của HS, mức độ đáp ứng yêu cầu cần đạt của chương trình để trên cơ sở đó điều chỉnh hoạt động dạy học và cách tổ chức quản lí nhằm không ngừng nâng cao chất lượng giáo dục.</a:t>
                </a:r>
                <a:endParaRPr lang="en-US" altLang="en-US"/>
              </a:p>
            </p:txBody>
          </p:sp>
        </p:grpSp>
      </p:gr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791567" y="2257750"/>
            <a:ext cx="4929188" cy="401638"/>
            <a:chOff x="285720" y="1487485"/>
            <a:chExt cx="4929222" cy="401637"/>
          </a:xfrm>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Mục tiêu đánh giá </a:t>
              </a:r>
            </a:p>
          </p:txBody>
        </p:sp>
      </p:grpSp>
    </p:spTree>
    <p:extLst>
      <p:ext uri="{BB962C8B-B14F-4D97-AF65-F5344CB8AC3E}">
        <p14:creationId xmlns:p14="http://schemas.microsoft.com/office/powerpoint/2010/main" val="41968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wipe(left)">
                                      <p:cBhvr>
                                        <p:cTn id="11"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a:t>
            </a:r>
            <a:br>
              <a:rPr lang="en-US" altLang="zh-CN">
                <a:solidFill>
                  <a:srgbClr val="FFFF00"/>
                </a:solidFill>
              </a:rPr>
            </a:br>
            <a:r>
              <a:rPr lang="en-US" altLang="zh-CN">
                <a:solidFill>
                  <a:srgbClr val="FFFF00"/>
                </a:solidFill>
              </a:rPr>
              <a:t>CẤP TRUNG HỌC CƠ SỞ</a:t>
            </a:r>
            <a:endParaRPr lang="en-US" altLang="zh-CN" sz="4000" b="1">
              <a:solidFill>
                <a:srgbClr val="FFFF00"/>
              </a:solidFill>
            </a:endParaRPr>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6246878" cy="766450"/>
            <a:chOff x="304800" y="2819400"/>
            <a:chExt cx="7714031"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7064517"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66424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Quan điểm xây dựng chương trình</a:t>
              </a:r>
              <a:endParaRPr lang="en-US" altLang="en-US" sz="2400" b="1" i="1">
                <a:solidFill>
                  <a:srgbClr val="FFFF00"/>
                </a:solidFill>
              </a:endParaRPr>
            </a:p>
          </p:txBody>
        </p:sp>
      </p:grpSp>
      <p:sp>
        <p:nvSpPr>
          <p:cNvPr id="38" name="TextBox 37">
            <a:extLst>
              <a:ext uri="{FF2B5EF4-FFF2-40B4-BE49-F238E27FC236}">
                <a16:creationId xmlns:a16="http://schemas.microsoft.com/office/drawing/2014/main" xmlns="" id="{1096F6AF-64AA-47E2-A2B6-C4160BC46692}"/>
              </a:ext>
            </a:extLst>
          </p:cNvPr>
          <p:cNvSpPr txBox="1"/>
          <p:nvPr/>
        </p:nvSpPr>
        <p:spPr>
          <a:xfrm>
            <a:off x="713678" y="2620536"/>
            <a:ext cx="10327049" cy="3574761"/>
          </a:xfrm>
          <a:prstGeom prst="rect">
            <a:avLst/>
          </a:prstGeom>
          <a:noFill/>
        </p:spPr>
        <p:txBody>
          <a:bodyPr wrap="square">
            <a:spAutoFit/>
          </a:bodyPr>
          <a:lstStyle/>
          <a:p>
            <a:pPr marL="454025" indent="-342900" algn="just" defTabSz="768350">
              <a:lnSpc>
                <a:spcPct val="150000"/>
              </a:lnSpc>
              <a:spcBef>
                <a:spcPts val="1200"/>
              </a:spcBef>
              <a:buClr>
                <a:schemeClr val="hlink"/>
              </a:buClr>
              <a:buFont typeface="Arial" panose="020B0604020202020204" pitchFamily="34" charset="0"/>
              <a:buChar char="•"/>
              <a:defRPr/>
            </a:pP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Dựa trên nền tảng lý luận, thực tiễn, khoa học sư phạm và khoa học về TDTT; </a:t>
            </a:r>
          </a:p>
          <a:p>
            <a:pPr marL="454025" indent="-342900" algn="just" defTabSz="768350">
              <a:lnSpc>
                <a:spcPct val="150000"/>
              </a:lnSpc>
              <a:spcBef>
                <a:spcPts val="1200"/>
              </a:spcBef>
              <a:buClr>
                <a:schemeClr val="hlink"/>
              </a:buClr>
              <a:buFont typeface="Arial" panose="020B0604020202020204" pitchFamily="34" charset="0"/>
              <a:buChar char="•"/>
              <a:defRPr/>
            </a:pPr>
            <a:r>
              <a:rPr lang="en-US" sz="2000">
                <a:solidFill>
                  <a:srgbClr val="008000"/>
                </a:solidFill>
                <a:latin typeface="Arial" panose="020B0604020202020204" pitchFamily="34" charset="0"/>
                <a:ea typeface="宋体" panose="02010600030101010101" pitchFamily="2" charset="-122"/>
              </a:rPr>
              <a:t>Nội dung phù hợp với đặc điểm lứa tuổi, tâm sinh lý và quy luật phát triển thể chất của học sinh;</a:t>
            </a:r>
          </a:p>
          <a:p>
            <a:pPr marL="454025" indent="-342900" algn="just" defTabSz="768350">
              <a:lnSpc>
                <a:spcPct val="150000"/>
              </a:lnSpc>
              <a:spcBef>
                <a:spcPts val="1200"/>
              </a:spcBef>
              <a:buClr>
                <a:schemeClr val="hlink"/>
              </a:buClr>
              <a:buFont typeface="Arial" panose="020B0604020202020204" pitchFamily="34" charset="0"/>
              <a:buChar char="•"/>
              <a:defRPr/>
            </a:pP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Chương trình môn GDTC có tính mở, tạo điều kiện để học sinh được lựa chọn các hoạt động phù hợp với thể lực, nguyện vọng của bản thân và khả năng tổ chức của nhà trường</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 </a:t>
            </a: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tạo điều kiện để nhà trường xây dựng kế hoạch giáo dục phù hợp với điều kiện thực tế và đặc điểm của mỗi địa phương</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a:t>
            </a:r>
          </a:p>
        </p:txBody>
      </p:sp>
    </p:spTree>
    <p:extLst>
      <p:ext uri="{BB962C8B-B14F-4D97-AF65-F5344CB8AC3E}">
        <p14:creationId xmlns:p14="http://schemas.microsoft.com/office/powerpoint/2010/main" val="1862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17" dur="500"/>
                                        <p:tgtEl>
                                          <p:spTgt spid="3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2"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70</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24" name="Group 34">
            <a:extLst>
              <a:ext uri="{FF2B5EF4-FFF2-40B4-BE49-F238E27FC236}">
                <a16:creationId xmlns:a16="http://schemas.microsoft.com/office/drawing/2014/main" xmlns="" id="{03050B96-C1CC-426A-978D-ED96A7B7ED87}"/>
              </a:ext>
            </a:extLst>
          </p:cNvPr>
          <p:cNvGrpSpPr>
            <a:grpSpLocks/>
          </p:cNvGrpSpPr>
          <p:nvPr/>
        </p:nvGrpSpPr>
        <p:grpSpPr bwMode="auto">
          <a:xfrm>
            <a:off x="745513" y="2402759"/>
            <a:ext cx="10073378" cy="2478835"/>
            <a:chOff x="357158" y="3071810"/>
            <a:chExt cx="10072749" cy="2476280"/>
          </a:xfrm>
        </p:grpSpPr>
        <p:sp>
          <p:nvSpPr>
            <p:cNvPr id="25" name="AutoShape 52">
              <a:extLst>
                <a:ext uri="{FF2B5EF4-FFF2-40B4-BE49-F238E27FC236}">
                  <a16:creationId xmlns:a16="http://schemas.microsoft.com/office/drawing/2014/main" xmlns="" id="{90FE1C61-D3E6-4965-BF96-4E4F6B1FCFDE}"/>
                </a:ext>
              </a:extLst>
            </p:cNvPr>
            <p:cNvSpPr>
              <a:spLocks noChangeArrowheads="1"/>
            </p:cNvSpPr>
            <p:nvPr/>
          </p:nvSpPr>
          <p:spPr bwMode="gray">
            <a:xfrm>
              <a:off x="357158" y="3071810"/>
              <a:ext cx="10072749" cy="2476280"/>
            </a:xfrm>
            <a:prstGeom prst="roundRect">
              <a:avLst>
                <a:gd name="adj" fmla="val 16667"/>
              </a:avLst>
            </a:prstGeom>
            <a:solidFill>
              <a:schemeClr val="accent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6" name="Rectangle 77">
              <a:extLst>
                <a:ext uri="{FF2B5EF4-FFF2-40B4-BE49-F238E27FC236}">
                  <a16:creationId xmlns:a16="http://schemas.microsoft.com/office/drawing/2014/main" xmlns="" id="{D156BB88-9AF3-46CD-B7D8-C07C76A077BB}"/>
                </a:ext>
              </a:extLst>
            </p:cNvPr>
            <p:cNvSpPr>
              <a:spLocks noChangeArrowheads="1"/>
            </p:cNvSpPr>
            <p:nvPr/>
          </p:nvSpPr>
          <p:spPr bwMode="auto">
            <a:xfrm>
              <a:off x="428595" y="3362724"/>
              <a:ext cx="9895162" cy="211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just">
                <a:lnSpc>
                  <a:spcPct val="150000"/>
                </a:lnSpc>
                <a:buFontTx/>
                <a:buChar char="-"/>
              </a:pPr>
              <a:r>
                <a:rPr lang="en-US" altLang="en-US"/>
                <a:t>Đảm bảo tính toàn diện, khách quan, có phân hoá; kết hợp đánh giá </a:t>
              </a:r>
              <a:r>
                <a:rPr lang="en-US" altLang="en-US">
                  <a:solidFill>
                    <a:srgbClr val="C00000"/>
                  </a:solidFill>
                </a:rPr>
                <a:t>thường xuyên với định kỳ</a:t>
              </a:r>
              <a:r>
                <a:rPr lang="en-US" altLang="en-US"/>
                <a:t>; Đánh giá </a:t>
              </a:r>
              <a:r>
                <a:rPr lang="en-US" altLang="en-US">
                  <a:solidFill>
                    <a:srgbClr val="C00000"/>
                  </a:solidFill>
                </a:rPr>
                <a:t>của giáo viên</a:t>
              </a:r>
              <a:r>
                <a:rPr lang="en-US" altLang="en-US"/>
                <a:t> với tự đánh giá </a:t>
              </a:r>
              <a:r>
                <a:rPr lang="en-US" altLang="en-US">
                  <a:solidFill>
                    <a:srgbClr val="C00000"/>
                  </a:solidFill>
                </a:rPr>
                <a:t>của học sinh</a:t>
              </a:r>
              <a:r>
                <a:rPr lang="en-US" altLang="en-US"/>
                <a:t>, đánh giá </a:t>
              </a:r>
              <a:r>
                <a:rPr lang="en-US" altLang="en-US">
                  <a:solidFill>
                    <a:srgbClr val="C00000"/>
                  </a:solidFill>
                </a:rPr>
                <a:t>của phụ huynh.</a:t>
              </a:r>
            </a:p>
            <a:p>
              <a:pPr marL="285750" indent="-285750" algn="just">
                <a:lnSpc>
                  <a:spcPct val="150000"/>
                </a:lnSpc>
                <a:buFontTx/>
                <a:buChar char="-"/>
              </a:pPr>
              <a:r>
                <a:rPr lang="en-US" altLang="en-US"/>
                <a:t>Phải </a:t>
              </a:r>
              <a:r>
                <a:rPr lang="en-US" altLang="en-US">
                  <a:solidFill>
                    <a:srgbClr val="C00000"/>
                  </a:solidFill>
                </a:rPr>
                <a:t>coi trọng sự tiến bộ </a:t>
              </a:r>
              <a:r>
                <a:rPr lang="en-US" altLang="en-US"/>
                <a:t>của học sinh về năng lực, thể lực, ý thức, thúc đẩy và hỗ trợ học sinh phát triển các phẩm chất, năng lực, tạo hứng thú… </a:t>
              </a:r>
              <a:r>
                <a:rPr lang="en-US" altLang="en-US">
                  <a:solidFill>
                    <a:srgbClr val="C00000"/>
                  </a:solidFill>
                </a:rPr>
                <a:t>khích lệ học sinh tham gia tập luyện TDTT trong và ngoài trường.</a:t>
              </a:r>
            </a:p>
          </p:txBody>
        </p:sp>
      </p:grpSp>
      <p:grpSp>
        <p:nvGrpSpPr>
          <p:cNvPr id="27" name="Group 33">
            <a:extLst>
              <a:ext uri="{FF2B5EF4-FFF2-40B4-BE49-F238E27FC236}">
                <a16:creationId xmlns:a16="http://schemas.microsoft.com/office/drawing/2014/main" xmlns="" id="{AF75F3BC-C8CC-422A-9C60-9EC594719923}"/>
              </a:ext>
            </a:extLst>
          </p:cNvPr>
          <p:cNvGrpSpPr>
            <a:grpSpLocks/>
          </p:cNvGrpSpPr>
          <p:nvPr/>
        </p:nvGrpSpPr>
        <p:grpSpPr bwMode="auto">
          <a:xfrm>
            <a:off x="674075" y="2259886"/>
            <a:ext cx="4905375" cy="412750"/>
            <a:chOff x="285720" y="2928934"/>
            <a:chExt cx="4905409" cy="412751"/>
          </a:xfrm>
        </p:grpSpPr>
        <p:grpSp>
          <p:nvGrpSpPr>
            <p:cNvPr id="28" name="Group 56">
              <a:extLst>
                <a:ext uri="{FF2B5EF4-FFF2-40B4-BE49-F238E27FC236}">
                  <a16:creationId xmlns:a16="http://schemas.microsoft.com/office/drawing/2014/main" xmlns="" id="{7E2A4892-77DE-41B3-AB1A-53BB1A34E767}"/>
                </a:ext>
              </a:extLst>
            </p:cNvPr>
            <p:cNvGrpSpPr>
              <a:grpSpLocks/>
            </p:cNvGrpSpPr>
            <p:nvPr/>
          </p:nvGrpSpPr>
          <p:grpSpPr bwMode="auto">
            <a:xfrm>
              <a:off x="285720" y="2940047"/>
              <a:ext cx="4905409" cy="401638"/>
              <a:chOff x="720" y="1392"/>
              <a:chExt cx="4058" cy="480"/>
            </a:xfrm>
          </p:grpSpPr>
          <p:sp>
            <p:nvSpPr>
              <p:cNvPr id="30" name="AutoShape 57">
                <a:extLst>
                  <a:ext uri="{FF2B5EF4-FFF2-40B4-BE49-F238E27FC236}">
                    <a16:creationId xmlns:a16="http://schemas.microsoft.com/office/drawing/2014/main" xmlns="" id="{0EA68C66-30DE-41A7-9B52-6A353487A3E3}"/>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31" name="Group 58">
                <a:extLst>
                  <a:ext uri="{FF2B5EF4-FFF2-40B4-BE49-F238E27FC236}">
                    <a16:creationId xmlns:a16="http://schemas.microsoft.com/office/drawing/2014/main" xmlns="" id="{1C1EEE21-A685-4F30-8A29-981DA8F018A6}"/>
                  </a:ext>
                </a:extLst>
              </p:cNvPr>
              <p:cNvGrpSpPr>
                <a:grpSpLocks/>
              </p:cNvGrpSpPr>
              <p:nvPr/>
            </p:nvGrpSpPr>
            <p:grpSpPr bwMode="auto">
              <a:xfrm>
                <a:off x="730" y="1407"/>
                <a:ext cx="4043" cy="444"/>
                <a:chOff x="744" y="1407"/>
                <a:chExt cx="3988" cy="444"/>
              </a:xfrm>
            </p:grpSpPr>
            <p:sp>
              <p:nvSpPr>
                <p:cNvPr id="32" name="AutoShape 59">
                  <a:extLst>
                    <a:ext uri="{FF2B5EF4-FFF2-40B4-BE49-F238E27FC236}">
                      <a16:creationId xmlns:a16="http://schemas.microsoft.com/office/drawing/2014/main" xmlns="" id="{FE8EDCC5-4141-4321-BFD9-BF6077A65FEF}"/>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33" name="AutoShape 60">
                  <a:extLst>
                    <a:ext uri="{FF2B5EF4-FFF2-40B4-BE49-F238E27FC236}">
                      <a16:creationId xmlns:a16="http://schemas.microsoft.com/office/drawing/2014/main" xmlns="" id="{99B08ACE-3209-4A0F-A073-4230EC417D7B}"/>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29" name="Rectangle 72">
              <a:extLst>
                <a:ext uri="{FF2B5EF4-FFF2-40B4-BE49-F238E27FC236}">
                  <a16:creationId xmlns:a16="http://schemas.microsoft.com/office/drawing/2014/main" xmlns="" id="{858CEC49-FA3A-4072-A7B0-804B24118FA9}"/>
                </a:ext>
              </a:extLst>
            </p:cNvPr>
            <p:cNvSpPr>
              <a:spLocks noChangeArrowheads="1"/>
            </p:cNvSpPr>
            <p:nvPr/>
          </p:nvSpPr>
          <p:spPr bwMode="gray">
            <a:xfrm>
              <a:off x="285720" y="2928934"/>
              <a:ext cx="2967500"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Các nguyên tắc đánh giá </a:t>
              </a:r>
            </a:p>
          </p:txBody>
        </p:sp>
      </p:grpSp>
    </p:spTree>
    <p:extLst>
      <p:ext uri="{BB962C8B-B14F-4D97-AF65-F5344CB8AC3E}">
        <p14:creationId xmlns:p14="http://schemas.microsoft.com/office/powerpoint/2010/main" val="251955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0">
            <a:extLst>
              <a:ext uri="{FF2B5EF4-FFF2-40B4-BE49-F238E27FC236}">
                <a16:creationId xmlns:a16="http://schemas.microsoft.com/office/drawing/2014/main" xmlns="" id="{AA100B13-36A2-4ED3-9F44-FD69A83174CC}"/>
              </a:ext>
            </a:extLst>
          </p:cNvPr>
          <p:cNvSpPr>
            <a:spLocks/>
          </p:cNvSpPr>
          <p:nvPr/>
        </p:nvSpPr>
        <p:spPr bwMode="gray">
          <a:xfrm flipH="1">
            <a:off x="2681953" y="2971441"/>
            <a:ext cx="3456236" cy="950494"/>
          </a:xfrm>
          <a:custGeom>
            <a:avLst/>
            <a:gdLst>
              <a:gd name="T0" fmla="*/ 0 w 735"/>
              <a:gd name="T1" fmla="*/ 0 h 532"/>
              <a:gd name="T2" fmla="*/ 2147483646 w 735"/>
              <a:gd name="T3" fmla="*/ 2147483646 h 532"/>
              <a:gd name="T4" fmla="*/ 2147483646 w 735"/>
              <a:gd name="T5" fmla="*/ 2147483646 h 532"/>
              <a:gd name="T6" fmla="*/ 2147483646 w 735"/>
              <a:gd name="T7" fmla="*/ 2147483646 h 532"/>
              <a:gd name="T8" fmla="*/ 2147483646 w 735"/>
              <a:gd name="T9" fmla="*/ 2147483646 h 532"/>
              <a:gd name="T10" fmla="*/ 2147483646 w 735"/>
              <a:gd name="T11" fmla="*/ 2147483646 h 532"/>
              <a:gd name="T12" fmla="*/ 2147483646 w 735"/>
              <a:gd name="T13" fmla="*/ 2147483646 h 532"/>
              <a:gd name="T14" fmla="*/ 2147483646 w 735"/>
              <a:gd name="T15" fmla="*/ 2147483646 h 532"/>
              <a:gd name="T16" fmla="*/ 2147483646 w 735"/>
              <a:gd name="T17" fmla="*/ 2147483646 h 532"/>
              <a:gd name="T18" fmla="*/ 2147483646 w 735"/>
              <a:gd name="T19" fmla="*/ 2147483646 h 532"/>
              <a:gd name="T20" fmla="*/ 2147483646 w 735"/>
              <a:gd name="T21" fmla="*/ 2147483646 h 532"/>
              <a:gd name="T22" fmla="*/ 2147483646 w 735"/>
              <a:gd name="T23" fmla="*/ 2147483646 h 532"/>
              <a:gd name="T24" fmla="*/ 2147483646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en-US"/>
          </a:p>
        </p:txBody>
      </p:sp>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21" name="Group 41">
            <a:extLst>
              <a:ext uri="{FF2B5EF4-FFF2-40B4-BE49-F238E27FC236}">
                <a16:creationId xmlns:a16="http://schemas.microsoft.com/office/drawing/2014/main" xmlns="" id="{B3431EF0-AD38-486D-A7BD-1B687E845670}"/>
              </a:ext>
            </a:extLst>
          </p:cNvPr>
          <p:cNvGrpSpPr>
            <a:grpSpLocks/>
          </p:cNvGrpSpPr>
          <p:nvPr/>
        </p:nvGrpSpPr>
        <p:grpSpPr bwMode="auto">
          <a:xfrm>
            <a:off x="591321" y="4188439"/>
            <a:ext cx="2131999" cy="1848375"/>
            <a:chOff x="54252" y="3597319"/>
            <a:chExt cx="2160586" cy="1728571"/>
          </a:xfrm>
        </p:grpSpPr>
        <p:sp>
          <p:nvSpPr>
            <p:cNvPr id="22" name="Rectangle 40">
              <a:extLst>
                <a:ext uri="{FF2B5EF4-FFF2-40B4-BE49-F238E27FC236}">
                  <a16:creationId xmlns:a16="http://schemas.microsoft.com/office/drawing/2014/main" xmlns="" id="{7076C574-8F86-49DB-AA8E-51DCD78EC433}"/>
                </a:ext>
              </a:extLst>
            </p:cNvPr>
            <p:cNvSpPr>
              <a:spLocks noChangeArrowheads="1"/>
            </p:cNvSpPr>
            <p:nvPr/>
          </p:nvSpPr>
          <p:spPr bwMode="auto">
            <a:xfrm>
              <a:off x="183781" y="3992391"/>
              <a:ext cx="1905000" cy="1333499"/>
            </a:xfrm>
            <a:prstGeom prst="rect">
              <a:avLst/>
            </a:prstGeom>
            <a:gradFill rotWithShape="1">
              <a:gsLst>
                <a:gs pos="0">
                  <a:srgbClr val="B4F9FF"/>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23" name="AutoShape 41">
              <a:extLst>
                <a:ext uri="{FF2B5EF4-FFF2-40B4-BE49-F238E27FC236}">
                  <a16:creationId xmlns:a16="http://schemas.microsoft.com/office/drawing/2014/main" xmlns="" id="{871F1328-88B8-4216-A2B6-387C7521314D}"/>
                </a:ext>
              </a:extLst>
            </p:cNvPr>
            <p:cNvSpPr>
              <a:spLocks noChangeArrowheads="1"/>
            </p:cNvSpPr>
            <p:nvPr/>
          </p:nvSpPr>
          <p:spPr bwMode="auto">
            <a:xfrm>
              <a:off x="54252" y="3597319"/>
              <a:ext cx="2160586" cy="400050"/>
            </a:xfrm>
            <a:prstGeom prst="roundRect">
              <a:avLst>
                <a:gd name="adj" fmla="val 50000"/>
              </a:avLst>
            </a:prstGeom>
            <a:gradFill rotWithShape="1">
              <a:gsLst>
                <a:gs pos="0">
                  <a:srgbClr val="60C2DF"/>
                </a:gs>
                <a:gs pos="100000">
                  <a:srgbClr val="7D94C4"/>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24" name="AutoShape 42">
              <a:extLst>
                <a:ext uri="{FF2B5EF4-FFF2-40B4-BE49-F238E27FC236}">
                  <a16:creationId xmlns:a16="http://schemas.microsoft.com/office/drawing/2014/main" xmlns="" id="{D8AE08F0-B6F1-4D27-924E-6461EA46EBFE}"/>
                </a:ext>
              </a:extLst>
            </p:cNvPr>
            <p:cNvSpPr>
              <a:spLocks noChangeArrowheads="1"/>
            </p:cNvSpPr>
            <p:nvPr/>
          </p:nvSpPr>
          <p:spPr bwMode="auto">
            <a:xfrm>
              <a:off x="134674" y="3633832"/>
              <a:ext cx="2075363" cy="214312"/>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lgn="ctr" latinLnBrk="1">
                <a:defRPr/>
              </a:pPr>
              <a:endParaRPr kumimoji="1" lang="zh-CN" altLang="zh-CN" b="1">
                <a:latin typeface="굴림" pitchFamily="34" charset="-127"/>
                <a:ea typeface="굴림" pitchFamily="34" charset="-127"/>
                <a:cs typeface="Arial" charset="0"/>
              </a:endParaRPr>
            </a:p>
          </p:txBody>
        </p:sp>
        <p:sp>
          <p:nvSpPr>
            <p:cNvPr id="25" name="Text Box 51">
              <a:extLst>
                <a:ext uri="{FF2B5EF4-FFF2-40B4-BE49-F238E27FC236}">
                  <a16:creationId xmlns:a16="http://schemas.microsoft.com/office/drawing/2014/main" xmlns="" id="{BBC438EA-0832-40DA-9AB9-58A45EF570FC}"/>
                </a:ext>
              </a:extLst>
            </p:cNvPr>
            <p:cNvSpPr txBox="1">
              <a:spLocks noChangeArrowheads="1"/>
            </p:cNvSpPr>
            <p:nvPr/>
          </p:nvSpPr>
          <p:spPr bwMode="auto">
            <a:xfrm>
              <a:off x="152400" y="3628037"/>
              <a:ext cx="1981198" cy="55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0000CC"/>
                  </a:solidFill>
                  <a:latin typeface="Arial (Body)"/>
                  <a:ea typeface="Gulim" panose="020B0600000101010101" pitchFamily="34" charset="-127"/>
                  <a:cs typeface="Times New Roman" panose="02020603050405020304" pitchFamily="18" charset="0"/>
                </a:rPr>
                <a:t>Thường xuyên</a:t>
              </a:r>
            </a:p>
          </p:txBody>
        </p:sp>
        <p:sp>
          <p:nvSpPr>
            <p:cNvPr id="26" name="Text Box 53">
              <a:extLst>
                <a:ext uri="{FF2B5EF4-FFF2-40B4-BE49-F238E27FC236}">
                  <a16:creationId xmlns:a16="http://schemas.microsoft.com/office/drawing/2014/main" xmlns="" id="{E8A6A928-E56F-435C-A5A2-DC293EDADDB9}"/>
                </a:ext>
              </a:extLst>
            </p:cNvPr>
            <p:cNvSpPr txBox="1">
              <a:spLocks noChangeArrowheads="1"/>
            </p:cNvSpPr>
            <p:nvPr/>
          </p:nvSpPr>
          <p:spPr bwMode="auto">
            <a:xfrm>
              <a:off x="272854" y="4100632"/>
              <a:ext cx="1726462" cy="94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Chính thức, không chính thức</a:t>
              </a:r>
            </a:p>
          </p:txBody>
        </p:sp>
      </p:grpSp>
      <p:grpSp>
        <p:nvGrpSpPr>
          <p:cNvPr id="27" name="Group 42">
            <a:extLst>
              <a:ext uri="{FF2B5EF4-FFF2-40B4-BE49-F238E27FC236}">
                <a16:creationId xmlns:a16="http://schemas.microsoft.com/office/drawing/2014/main" xmlns="" id="{E0E4B446-95A7-4908-BDE1-F4551EFF52E0}"/>
              </a:ext>
            </a:extLst>
          </p:cNvPr>
          <p:cNvGrpSpPr>
            <a:grpSpLocks/>
          </p:cNvGrpSpPr>
          <p:nvPr/>
        </p:nvGrpSpPr>
        <p:grpSpPr bwMode="auto">
          <a:xfrm>
            <a:off x="3260030" y="4188439"/>
            <a:ext cx="2082252" cy="1992894"/>
            <a:chOff x="2311171" y="3581846"/>
            <a:chExt cx="2110017" cy="1863322"/>
          </a:xfrm>
        </p:grpSpPr>
        <p:sp>
          <p:nvSpPr>
            <p:cNvPr id="28" name="Rectangle 45">
              <a:extLst>
                <a:ext uri="{FF2B5EF4-FFF2-40B4-BE49-F238E27FC236}">
                  <a16:creationId xmlns:a16="http://schemas.microsoft.com/office/drawing/2014/main" xmlns="" id="{E58E53D9-4276-48DD-B952-41A039965FFA}"/>
                </a:ext>
              </a:extLst>
            </p:cNvPr>
            <p:cNvSpPr>
              <a:spLocks noChangeArrowheads="1"/>
            </p:cNvSpPr>
            <p:nvPr/>
          </p:nvSpPr>
          <p:spPr bwMode="auto">
            <a:xfrm>
              <a:off x="2484208" y="3943795"/>
              <a:ext cx="1858218" cy="1501373"/>
            </a:xfrm>
            <a:prstGeom prst="rect">
              <a:avLst/>
            </a:prstGeom>
            <a:gradFill rotWithShape="1">
              <a:gsLst>
                <a:gs pos="0">
                  <a:srgbClr val="AEA8EE"/>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9" name="AutoShape 46">
              <a:extLst>
                <a:ext uri="{FF2B5EF4-FFF2-40B4-BE49-F238E27FC236}">
                  <a16:creationId xmlns:a16="http://schemas.microsoft.com/office/drawing/2014/main" xmlns="" id="{2E95496B-EA23-47EB-9ECF-68ECC2290D5A}"/>
                </a:ext>
              </a:extLst>
            </p:cNvPr>
            <p:cNvSpPr>
              <a:spLocks noChangeArrowheads="1"/>
            </p:cNvSpPr>
            <p:nvPr/>
          </p:nvSpPr>
          <p:spPr bwMode="auto">
            <a:xfrm>
              <a:off x="2311171" y="3581846"/>
              <a:ext cx="2108429" cy="425054"/>
            </a:xfrm>
            <a:prstGeom prst="roundRect">
              <a:avLst>
                <a:gd name="adj" fmla="val 50000"/>
              </a:avLst>
            </a:prstGeom>
            <a:gradFill rotWithShape="1">
              <a:gsLst>
                <a:gs pos="0">
                  <a:srgbClr val="AB82BF"/>
                </a:gs>
                <a:gs pos="100000">
                  <a:srgbClr val="9D7AE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AutoShape 47">
              <a:extLst>
                <a:ext uri="{FF2B5EF4-FFF2-40B4-BE49-F238E27FC236}">
                  <a16:creationId xmlns:a16="http://schemas.microsoft.com/office/drawing/2014/main" xmlns="" id="{B3D43C39-7598-4F4A-9CEB-34E1990B21E0}"/>
                </a:ext>
              </a:extLst>
            </p:cNvPr>
            <p:cNvSpPr>
              <a:spLocks noChangeArrowheads="1"/>
            </p:cNvSpPr>
            <p:nvPr/>
          </p:nvSpPr>
          <p:spPr bwMode="auto">
            <a:xfrm>
              <a:off x="2369983" y="3618351"/>
              <a:ext cx="2024800" cy="242835"/>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defRPr/>
              </a:pPr>
              <a:endParaRPr lang="zh-CN" altLang="en-US">
                <a:latin typeface="Arial" charset="0"/>
                <a:cs typeface="Arial" charset="0"/>
              </a:endParaRPr>
            </a:p>
          </p:txBody>
        </p:sp>
        <p:sp>
          <p:nvSpPr>
            <p:cNvPr id="31" name="Text Box 51">
              <a:extLst>
                <a:ext uri="{FF2B5EF4-FFF2-40B4-BE49-F238E27FC236}">
                  <a16:creationId xmlns:a16="http://schemas.microsoft.com/office/drawing/2014/main" xmlns="" id="{C1B0BD74-869C-4A8C-BD9F-805AB23613B6}"/>
                </a:ext>
              </a:extLst>
            </p:cNvPr>
            <p:cNvSpPr txBox="1">
              <a:spLocks noChangeArrowheads="1"/>
            </p:cNvSpPr>
            <p:nvPr/>
          </p:nvSpPr>
          <p:spPr bwMode="auto">
            <a:xfrm>
              <a:off x="2311171" y="3638996"/>
              <a:ext cx="2110017" cy="31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FFFF00"/>
                  </a:solidFill>
                  <a:latin typeface="Arial (Body)"/>
                  <a:ea typeface="Gulim" panose="020B0600000101010101" pitchFamily="34" charset="-127"/>
                  <a:cs typeface="Times New Roman" panose="02020603050405020304" pitchFamily="18" charset="0"/>
                </a:rPr>
                <a:t>Định kì</a:t>
              </a:r>
            </a:p>
          </p:txBody>
        </p:sp>
        <p:sp>
          <p:nvSpPr>
            <p:cNvPr id="32" name="Text Box 53">
              <a:extLst>
                <a:ext uri="{FF2B5EF4-FFF2-40B4-BE49-F238E27FC236}">
                  <a16:creationId xmlns:a16="http://schemas.microsoft.com/office/drawing/2014/main" xmlns="" id="{8C092352-4804-4CE0-8BDD-243C4C9CC3D8}"/>
                </a:ext>
              </a:extLst>
            </p:cNvPr>
            <p:cNvSpPr txBox="1">
              <a:spLocks noChangeArrowheads="1"/>
            </p:cNvSpPr>
            <p:nvPr/>
          </p:nvSpPr>
          <p:spPr bwMode="auto">
            <a:xfrm>
              <a:off x="2559023" y="4041405"/>
              <a:ext cx="1698333" cy="94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defTabSz="457200">
                <a:buFontTx/>
                <a:buNone/>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Chú ý kĩ năng thực hành, thể lực</a:t>
              </a:r>
            </a:p>
          </p:txBody>
        </p:sp>
      </p:grpSp>
      <p:grpSp>
        <p:nvGrpSpPr>
          <p:cNvPr id="33" name="Group 41">
            <a:extLst>
              <a:ext uri="{FF2B5EF4-FFF2-40B4-BE49-F238E27FC236}">
                <a16:creationId xmlns:a16="http://schemas.microsoft.com/office/drawing/2014/main" xmlns="" id="{B6EFE381-DEC7-4956-9372-1863D8D054E2}"/>
              </a:ext>
            </a:extLst>
          </p:cNvPr>
          <p:cNvGrpSpPr>
            <a:grpSpLocks/>
          </p:cNvGrpSpPr>
          <p:nvPr/>
        </p:nvGrpSpPr>
        <p:grpSpPr bwMode="auto">
          <a:xfrm>
            <a:off x="6674069" y="4218256"/>
            <a:ext cx="2131999" cy="1984747"/>
            <a:chOff x="54252" y="3597319"/>
            <a:chExt cx="2160586" cy="1856104"/>
          </a:xfrm>
        </p:grpSpPr>
        <p:sp>
          <p:nvSpPr>
            <p:cNvPr id="34" name="Rectangle 40">
              <a:extLst>
                <a:ext uri="{FF2B5EF4-FFF2-40B4-BE49-F238E27FC236}">
                  <a16:creationId xmlns:a16="http://schemas.microsoft.com/office/drawing/2014/main" xmlns="" id="{FC5F15F6-D429-4547-B7BC-C516694A8498}"/>
                </a:ext>
              </a:extLst>
            </p:cNvPr>
            <p:cNvSpPr>
              <a:spLocks noChangeArrowheads="1"/>
            </p:cNvSpPr>
            <p:nvPr/>
          </p:nvSpPr>
          <p:spPr bwMode="auto">
            <a:xfrm>
              <a:off x="183781" y="3992391"/>
              <a:ext cx="1905000" cy="1333499"/>
            </a:xfrm>
            <a:prstGeom prst="rect">
              <a:avLst/>
            </a:prstGeom>
            <a:gradFill rotWithShape="1">
              <a:gsLst>
                <a:gs pos="0">
                  <a:srgbClr val="B4F9FF"/>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35" name="AutoShape 41">
              <a:extLst>
                <a:ext uri="{FF2B5EF4-FFF2-40B4-BE49-F238E27FC236}">
                  <a16:creationId xmlns:a16="http://schemas.microsoft.com/office/drawing/2014/main" xmlns="" id="{01B0CFCA-F149-41EF-B2EE-372924C84C8E}"/>
                </a:ext>
              </a:extLst>
            </p:cNvPr>
            <p:cNvSpPr>
              <a:spLocks noChangeArrowheads="1"/>
            </p:cNvSpPr>
            <p:nvPr/>
          </p:nvSpPr>
          <p:spPr bwMode="auto">
            <a:xfrm>
              <a:off x="54252" y="3597319"/>
              <a:ext cx="2160586" cy="400050"/>
            </a:xfrm>
            <a:prstGeom prst="roundRect">
              <a:avLst>
                <a:gd name="adj" fmla="val 50000"/>
              </a:avLst>
            </a:prstGeom>
            <a:gradFill rotWithShape="1">
              <a:gsLst>
                <a:gs pos="0">
                  <a:srgbClr val="60C2DF"/>
                </a:gs>
                <a:gs pos="100000">
                  <a:srgbClr val="7D94C4"/>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36" name="AutoShape 42">
              <a:extLst>
                <a:ext uri="{FF2B5EF4-FFF2-40B4-BE49-F238E27FC236}">
                  <a16:creationId xmlns:a16="http://schemas.microsoft.com/office/drawing/2014/main" xmlns="" id="{2A5BEEB4-A945-4723-BA10-F289D89A82D4}"/>
                </a:ext>
              </a:extLst>
            </p:cNvPr>
            <p:cNvSpPr>
              <a:spLocks noChangeArrowheads="1"/>
            </p:cNvSpPr>
            <p:nvPr/>
          </p:nvSpPr>
          <p:spPr bwMode="auto">
            <a:xfrm>
              <a:off x="134674" y="3633832"/>
              <a:ext cx="2075363" cy="214312"/>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lgn="ctr" latinLnBrk="1">
                <a:defRPr/>
              </a:pPr>
              <a:endParaRPr kumimoji="1" lang="zh-CN" altLang="zh-CN" b="1">
                <a:latin typeface="굴림" pitchFamily="34" charset="-127"/>
                <a:ea typeface="굴림" pitchFamily="34" charset="-127"/>
                <a:cs typeface="Arial" charset="0"/>
              </a:endParaRPr>
            </a:p>
          </p:txBody>
        </p:sp>
        <p:sp>
          <p:nvSpPr>
            <p:cNvPr id="37" name="Text Box 51">
              <a:extLst>
                <a:ext uri="{FF2B5EF4-FFF2-40B4-BE49-F238E27FC236}">
                  <a16:creationId xmlns:a16="http://schemas.microsoft.com/office/drawing/2014/main" xmlns="" id="{845BC6FF-B09B-41C5-AA5C-9388D40B0264}"/>
                </a:ext>
              </a:extLst>
            </p:cNvPr>
            <p:cNvSpPr txBox="1">
              <a:spLocks noChangeArrowheads="1"/>
            </p:cNvSpPr>
            <p:nvPr/>
          </p:nvSpPr>
          <p:spPr bwMode="auto">
            <a:xfrm>
              <a:off x="152400" y="3628037"/>
              <a:ext cx="1981199" cy="31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0000CC"/>
                  </a:solidFill>
                  <a:latin typeface="Arial (Body)"/>
                  <a:ea typeface="Gulim" panose="020B0600000101010101" pitchFamily="34" charset="-127"/>
                  <a:cs typeface="Times New Roman" panose="02020603050405020304" pitchFamily="18" charset="0"/>
                </a:rPr>
                <a:t>Định tính</a:t>
              </a:r>
            </a:p>
          </p:txBody>
        </p:sp>
        <p:sp>
          <p:nvSpPr>
            <p:cNvPr id="38" name="Text Box 53">
              <a:extLst>
                <a:ext uri="{FF2B5EF4-FFF2-40B4-BE49-F238E27FC236}">
                  <a16:creationId xmlns:a16="http://schemas.microsoft.com/office/drawing/2014/main" xmlns="" id="{D0555D54-C323-43F5-BEF4-73D3AC959FD3}"/>
                </a:ext>
              </a:extLst>
            </p:cNvPr>
            <p:cNvSpPr txBox="1">
              <a:spLocks noChangeArrowheads="1"/>
            </p:cNvSpPr>
            <p:nvPr/>
          </p:nvSpPr>
          <p:spPr bwMode="auto">
            <a:xfrm>
              <a:off x="183780" y="4100632"/>
              <a:ext cx="1858354" cy="135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Bằng lời; xếp loại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C00000"/>
                  </a:solidFill>
                  <a:ea typeface="DengXian" panose="02010600030101010101" pitchFamily="2" charset="-122"/>
                  <a:cs typeface="Arial" panose="020B0604020202020204" pitchFamily="34" charset="0"/>
                </a:rPr>
                <a:t>(Đánh giá thường xuyên không chính thức)</a:t>
              </a:r>
              <a:endParaRPr lang="en-US" i="1">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grpSp>
        <p:nvGrpSpPr>
          <p:cNvPr id="39" name="Group 42">
            <a:extLst>
              <a:ext uri="{FF2B5EF4-FFF2-40B4-BE49-F238E27FC236}">
                <a16:creationId xmlns:a16="http://schemas.microsoft.com/office/drawing/2014/main" xmlns="" id="{B71008B5-C60D-4EE1-B5C4-6A29405E884E}"/>
              </a:ext>
            </a:extLst>
          </p:cNvPr>
          <p:cNvGrpSpPr>
            <a:grpSpLocks/>
          </p:cNvGrpSpPr>
          <p:nvPr/>
        </p:nvGrpSpPr>
        <p:grpSpPr bwMode="auto">
          <a:xfrm>
            <a:off x="9342778" y="4218257"/>
            <a:ext cx="2082252" cy="1992895"/>
            <a:chOff x="2311171" y="3581846"/>
            <a:chExt cx="2110017" cy="1863322"/>
          </a:xfrm>
        </p:grpSpPr>
        <p:sp>
          <p:nvSpPr>
            <p:cNvPr id="40" name="Rectangle 45">
              <a:extLst>
                <a:ext uri="{FF2B5EF4-FFF2-40B4-BE49-F238E27FC236}">
                  <a16:creationId xmlns:a16="http://schemas.microsoft.com/office/drawing/2014/main" xmlns="" id="{B159F8D6-0CCA-43FC-8D83-7ED09C529E2A}"/>
                </a:ext>
              </a:extLst>
            </p:cNvPr>
            <p:cNvSpPr>
              <a:spLocks noChangeArrowheads="1"/>
            </p:cNvSpPr>
            <p:nvPr/>
          </p:nvSpPr>
          <p:spPr bwMode="auto">
            <a:xfrm>
              <a:off x="2484208" y="3943795"/>
              <a:ext cx="1858218" cy="1501373"/>
            </a:xfrm>
            <a:prstGeom prst="rect">
              <a:avLst/>
            </a:prstGeom>
            <a:gradFill rotWithShape="1">
              <a:gsLst>
                <a:gs pos="0">
                  <a:srgbClr val="AEA8EE"/>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1" name="AutoShape 46">
              <a:extLst>
                <a:ext uri="{FF2B5EF4-FFF2-40B4-BE49-F238E27FC236}">
                  <a16:creationId xmlns:a16="http://schemas.microsoft.com/office/drawing/2014/main" xmlns="" id="{A970C348-6EF5-4321-BB26-E4CCB760687D}"/>
                </a:ext>
              </a:extLst>
            </p:cNvPr>
            <p:cNvSpPr>
              <a:spLocks noChangeArrowheads="1"/>
            </p:cNvSpPr>
            <p:nvPr/>
          </p:nvSpPr>
          <p:spPr bwMode="auto">
            <a:xfrm>
              <a:off x="2311171" y="3581846"/>
              <a:ext cx="2108429" cy="425054"/>
            </a:xfrm>
            <a:prstGeom prst="roundRect">
              <a:avLst>
                <a:gd name="adj" fmla="val 50000"/>
              </a:avLst>
            </a:prstGeom>
            <a:gradFill rotWithShape="1">
              <a:gsLst>
                <a:gs pos="0">
                  <a:srgbClr val="AB82BF"/>
                </a:gs>
                <a:gs pos="100000">
                  <a:srgbClr val="9D7AE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2" name="AutoShape 47">
              <a:extLst>
                <a:ext uri="{FF2B5EF4-FFF2-40B4-BE49-F238E27FC236}">
                  <a16:creationId xmlns:a16="http://schemas.microsoft.com/office/drawing/2014/main" xmlns="" id="{8E516007-C29C-4354-97AC-ECBC8545C84A}"/>
                </a:ext>
              </a:extLst>
            </p:cNvPr>
            <p:cNvSpPr>
              <a:spLocks noChangeArrowheads="1"/>
            </p:cNvSpPr>
            <p:nvPr/>
          </p:nvSpPr>
          <p:spPr bwMode="auto">
            <a:xfrm>
              <a:off x="2369983" y="3618351"/>
              <a:ext cx="2024800" cy="242835"/>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defRPr/>
              </a:pPr>
              <a:endParaRPr lang="zh-CN" altLang="en-US">
                <a:latin typeface="Arial" charset="0"/>
                <a:cs typeface="Arial" charset="0"/>
              </a:endParaRPr>
            </a:p>
          </p:txBody>
        </p:sp>
        <p:sp>
          <p:nvSpPr>
            <p:cNvPr id="43" name="Text Box 51">
              <a:extLst>
                <a:ext uri="{FF2B5EF4-FFF2-40B4-BE49-F238E27FC236}">
                  <a16:creationId xmlns:a16="http://schemas.microsoft.com/office/drawing/2014/main" xmlns="" id="{6B3BF798-AEED-40F3-964C-81592288CD3F}"/>
                </a:ext>
              </a:extLst>
            </p:cNvPr>
            <p:cNvSpPr txBox="1">
              <a:spLocks noChangeArrowheads="1"/>
            </p:cNvSpPr>
            <p:nvPr/>
          </p:nvSpPr>
          <p:spPr bwMode="auto">
            <a:xfrm>
              <a:off x="2311171" y="3638996"/>
              <a:ext cx="2110017" cy="31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FFFF00"/>
                  </a:solidFill>
                  <a:latin typeface="Arial (Body)"/>
                  <a:ea typeface="Gulim" panose="020B0600000101010101" pitchFamily="34" charset="-127"/>
                  <a:cs typeface="Times New Roman" panose="02020603050405020304" pitchFamily="18" charset="0"/>
                </a:rPr>
                <a:t>Định lượng</a:t>
              </a:r>
            </a:p>
          </p:txBody>
        </p:sp>
        <p:sp>
          <p:nvSpPr>
            <p:cNvPr id="44" name="Text Box 53">
              <a:extLst>
                <a:ext uri="{FF2B5EF4-FFF2-40B4-BE49-F238E27FC236}">
                  <a16:creationId xmlns:a16="http://schemas.microsoft.com/office/drawing/2014/main" xmlns="" id="{E8301D29-D7E6-4BBD-BAF3-5FBD746F9C0D}"/>
                </a:ext>
              </a:extLst>
            </p:cNvPr>
            <p:cNvSpPr txBox="1">
              <a:spLocks noChangeArrowheads="1"/>
            </p:cNvSpPr>
            <p:nvPr/>
          </p:nvSpPr>
          <p:spPr bwMode="auto">
            <a:xfrm>
              <a:off x="2484208" y="4041405"/>
              <a:ext cx="1858217" cy="135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defTabSz="457200">
                <a:buFontTx/>
                <a:buNone/>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Bằng điểm - thang điểm 10 </a:t>
              </a:r>
              <a:r>
                <a:rPr lang="en-US" sz="1600" i="1">
                  <a:solidFill>
                    <a:srgbClr val="C00000"/>
                  </a:solidFill>
                  <a:latin typeface="Arial" panose="020B0604020202020204" pitchFamily="34" charset="0"/>
                  <a:ea typeface="DengXian" panose="02010600030101010101" pitchFamily="2" charset="-122"/>
                  <a:cs typeface="Arial" panose="020B0604020202020204" pitchFamily="34" charset="0"/>
                </a:rPr>
                <a:t>(Đánh giá thường xuyên chính thức, định kỳ)</a:t>
              </a:r>
              <a:endParaRPr lang="en-US" sz="2000" i="1">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cxnSp>
        <p:nvCxnSpPr>
          <p:cNvPr id="3" name="Connector: Elbow 2">
            <a:extLst>
              <a:ext uri="{FF2B5EF4-FFF2-40B4-BE49-F238E27FC236}">
                <a16:creationId xmlns:a16="http://schemas.microsoft.com/office/drawing/2014/main" xmlns="" id="{31854A0D-DF34-4252-B542-732985B15009}"/>
              </a:ext>
            </a:extLst>
          </p:cNvPr>
          <p:cNvCxnSpPr>
            <a:cxnSpLocks/>
            <a:stCxn id="23" idx="0"/>
            <a:endCxn id="29" idx="0"/>
          </p:cNvCxnSpPr>
          <p:nvPr/>
        </p:nvCxnSpPr>
        <p:spPr>
          <a:xfrm rot="5400000" flipH="1" flipV="1">
            <a:off x="2978847" y="2866913"/>
            <a:ext cx="12700" cy="2643052"/>
          </a:xfrm>
          <a:prstGeom prst="bentConnector3">
            <a:avLst>
              <a:gd name="adj1" fmla="val 1800000"/>
            </a:avLst>
          </a:prstGeom>
          <a:ln w="28575">
            <a:solidFill>
              <a:srgbClr val="0070C0"/>
            </a:solidFill>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xmlns="" id="{0728C9E9-8226-4C87-A319-602BA795BEF0}"/>
              </a:ext>
            </a:extLst>
          </p:cNvPr>
          <p:cNvCxnSpPr>
            <a:cxnSpLocks/>
            <a:stCxn id="41" idx="0"/>
            <a:endCxn id="35" idx="0"/>
          </p:cNvCxnSpPr>
          <p:nvPr/>
        </p:nvCxnSpPr>
        <p:spPr>
          <a:xfrm rot="16200000" flipV="1">
            <a:off x="9061595" y="2896731"/>
            <a:ext cx="1" cy="2643052"/>
          </a:xfrm>
          <a:prstGeom prst="bentConnector3">
            <a:avLst>
              <a:gd name="adj1" fmla="val 22860100000"/>
            </a:avLst>
          </a:prstGeom>
          <a:ln w="28575">
            <a:solidFill>
              <a:srgbClr val="0070C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Freeform 60">
            <a:extLst>
              <a:ext uri="{FF2B5EF4-FFF2-40B4-BE49-F238E27FC236}">
                <a16:creationId xmlns:a16="http://schemas.microsoft.com/office/drawing/2014/main" xmlns="" id="{75AD65FC-5AE4-4540-88B4-5CC3120D1E17}"/>
              </a:ext>
            </a:extLst>
          </p:cNvPr>
          <p:cNvSpPr>
            <a:spLocks/>
          </p:cNvSpPr>
          <p:nvPr/>
        </p:nvSpPr>
        <p:spPr bwMode="gray">
          <a:xfrm>
            <a:off x="6120320" y="3013669"/>
            <a:ext cx="3222458" cy="950494"/>
          </a:xfrm>
          <a:custGeom>
            <a:avLst/>
            <a:gdLst>
              <a:gd name="T0" fmla="*/ 0 w 735"/>
              <a:gd name="T1" fmla="*/ 0 h 532"/>
              <a:gd name="T2" fmla="*/ 2147483646 w 735"/>
              <a:gd name="T3" fmla="*/ 2147483646 h 532"/>
              <a:gd name="T4" fmla="*/ 2147483646 w 735"/>
              <a:gd name="T5" fmla="*/ 2147483646 h 532"/>
              <a:gd name="T6" fmla="*/ 2147483646 w 735"/>
              <a:gd name="T7" fmla="*/ 2147483646 h 532"/>
              <a:gd name="T8" fmla="*/ 2147483646 w 735"/>
              <a:gd name="T9" fmla="*/ 2147483646 h 532"/>
              <a:gd name="T10" fmla="*/ 2147483646 w 735"/>
              <a:gd name="T11" fmla="*/ 2147483646 h 532"/>
              <a:gd name="T12" fmla="*/ 2147483646 w 735"/>
              <a:gd name="T13" fmla="*/ 2147483646 h 532"/>
              <a:gd name="T14" fmla="*/ 2147483646 w 735"/>
              <a:gd name="T15" fmla="*/ 2147483646 h 532"/>
              <a:gd name="T16" fmla="*/ 2147483646 w 735"/>
              <a:gd name="T17" fmla="*/ 2147483646 h 532"/>
              <a:gd name="T18" fmla="*/ 2147483646 w 735"/>
              <a:gd name="T19" fmla="*/ 2147483646 h 532"/>
              <a:gd name="T20" fmla="*/ 2147483646 w 735"/>
              <a:gd name="T21" fmla="*/ 2147483646 h 532"/>
              <a:gd name="T22" fmla="*/ 2147483646 w 735"/>
              <a:gd name="T23" fmla="*/ 2147483646 h 532"/>
              <a:gd name="T24" fmla="*/ 2147483646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en-US"/>
          </a:p>
        </p:txBody>
      </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4243163" y="2400614"/>
            <a:ext cx="3534216" cy="609879"/>
            <a:chOff x="285720" y="1487485"/>
            <a:chExt cx="4912166" cy="401637"/>
          </a:xfrm>
          <a:scene3d>
            <a:camera prst="orthographicFront">
              <a:rot lat="0" lon="0" rev="0"/>
            </a:camera>
            <a:lightRig rig="glow" dir="t">
              <a:rot lat="0" lon="0" rev="4800000"/>
            </a:lightRig>
          </a:scene3d>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40102" y="1570516"/>
              <a:ext cx="4857784" cy="26057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HÌNH THỨC ĐÁNH GIÁ</a:t>
              </a:r>
            </a:p>
          </p:txBody>
        </p:sp>
      </p:grpSp>
      <p:sp>
        <p:nvSpPr>
          <p:cNvPr id="45" name="TextBox 44">
            <a:extLst>
              <a:ext uri="{FF2B5EF4-FFF2-40B4-BE49-F238E27FC236}">
                <a16:creationId xmlns:a16="http://schemas.microsoft.com/office/drawing/2014/main" xmlns="" id="{F75DACCB-545B-764C-C497-AFC736D45E06}"/>
              </a:ext>
            </a:extLst>
          </p:cNvPr>
          <p:cNvSpPr txBox="1"/>
          <p:nvPr/>
        </p:nvSpPr>
        <p:spPr>
          <a:xfrm>
            <a:off x="591321" y="6012411"/>
            <a:ext cx="5213566" cy="646331"/>
          </a:xfrm>
          <a:prstGeom prst="rect">
            <a:avLst/>
          </a:prstGeom>
          <a:noFill/>
          <a:ln>
            <a:solidFill>
              <a:srgbClr val="C00000"/>
            </a:solidFill>
            <a:prstDash val="lgDash"/>
          </a:ln>
          <a:effectLst/>
        </p:spPr>
        <p:txBody>
          <a:bodyPr wrap="square">
            <a:spAutoFit/>
          </a:bodyPr>
          <a:lstStyle/>
          <a:p>
            <a:pPr algn="ct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THÔNG TƯ 22/2021/TT-BGDĐT ngày 20/7/2021 </a:t>
            </a:r>
          </a:p>
          <a:p>
            <a:pPr algn="ctr"/>
            <a:r>
              <a:rPr lang="en-US" i="1">
                <a:solidFill>
                  <a:srgbClr val="0000CC"/>
                </a:solidFill>
                <a:effectLst>
                  <a:outerShdw blurRad="38100" dist="38100" dir="2700000" algn="tl">
                    <a:srgbClr val="000000">
                      <a:alpha val="43137"/>
                    </a:srgbClr>
                  </a:outerShdw>
                </a:effectLst>
                <a:latin typeface="Arial (Body)"/>
                <a:ea typeface="DengXian" panose="02010600030101010101" pitchFamily="2" charset="-122"/>
              </a:rPr>
              <a:t>Quy định về Đánh giá học sinh THCS và THPH</a:t>
            </a:r>
            <a:endParaRPr lang="en-US" i="1">
              <a:solidFill>
                <a:srgbClr val="0000CC"/>
              </a:solidFill>
              <a:latin typeface="Arial (Body)"/>
              <a:ea typeface="DengXian" panose="02010600030101010101" pitchFamily="2" charset="-122"/>
            </a:endParaRPr>
          </a:p>
        </p:txBody>
      </p:sp>
      <p:cxnSp>
        <p:nvCxnSpPr>
          <p:cNvPr id="4" name="Straight Arrow Connector 3">
            <a:extLst>
              <a:ext uri="{FF2B5EF4-FFF2-40B4-BE49-F238E27FC236}">
                <a16:creationId xmlns:a16="http://schemas.microsoft.com/office/drawing/2014/main" xmlns="" id="{3EEB3A5D-6325-7CDC-4C05-D1CACF710CEE}"/>
              </a:ext>
            </a:extLst>
          </p:cNvPr>
          <p:cNvCxnSpPr>
            <a:cxnSpLocks/>
            <a:endCxn id="38" idx="1"/>
          </p:cNvCxnSpPr>
          <p:nvPr/>
        </p:nvCxnSpPr>
        <p:spPr>
          <a:xfrm flipV="1">
            <a:off x="5887456" y="5479728"/>
            <a:ext cx="914427" cy="7585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97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10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up)">
                                      <p:cBhvr>
                                        <p:cTn id="28" dur="500"/>
                                        <p:tgtEl>
                                          <p:spTgt spid="67"/>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1000"/>
                                        <p:tgtEl>
                                          <p:spTgt spid="33"/>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10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par>
                          <p:cTn id="49" fill="hold">
                            <p:stCondLst>
                              <p:cond delay="1000"/>
                            </p:stCondLst>
                            <p:childTnLst>
                              <p:par>
                                <p:cTn id="50" presetID="26" presetClass="emph" presetSubtype="0" repeatCount="3000" fill="hold" grpId="1" nodeType="afterEffect">
                                  <p:stCondLst>
                                    <p:cond delay="0"/>
                                  </p:stCondLst>
                                  <p:childTnLst>
                                    <p:animEffect transition="out" filter="fade">
                                      <p:cBhvr>
                                        <p:cTn id="51" dur="500" tmFilter="0, 0; .2, .5; .8, .5; 1, 0"/>
                                        <p:tgtEl>
                                          <p:spTgt spid="45"/>
                                        </p:tgtEl>
                                      </p:cBhvr>
                                    </p:animEffect>
                                    <p:animScale>
                                      <p:cBhvr>
                                        <p:cTn id="52" dur="250"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animBg="1"/>
      <p:bldP spid="45" grpId="0" animBg="1"/>
      <p:bldP spid="45"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0">
            <a:extLst>
              <a:ext uri="{FF2B5EF4-FFF2-40B4-BE49-F238E27FC236}">
                <a16:creationId xmlns:a16="http://schemas.microsoft.com/office/drawing/2014/main" xmlns="" id="{AA100B13-36A2-4ED3-9F44-FD69A83174CC}"/>
              </a:ext>
            </a:extLst>
          </p:cNvPr>
          <p:cNvSpPr>
            <a:spLocks/>
          </p:cNvSpPr>
          <p:nvPr/>
        </p:nvSpPr>
        <p:spPr bwMode="gray">
          <a:xfrm flipH="1">
            <a:off x="2681953" y="2804237"/>
            <a:ext cx="3456236" cy="950494"/>
          </a:xfrm>
          <a:custGeom>
            <a:avLst/>
            <a:gdLst>
              <a:gd name="T0" fmla="*/ 0 w 735"/>
              <a:gd name="T1" fmla="*/ 0 h 532"/>
              <a:gd name="T2" fmla="*/ 2147483646 w 735"/>
              <a:gd name="T3" fmla="*/ 2147483646 h 532"/>
              <a:gd name="T4" fmla="*/ 2147483646 w 735"/>
              <a:gd name="T5" fmla="*/ 2147483646 h 532"/>
              <a:gd name="T6" fmla="*/ 2147483646 w 735"/>
              <a:gd name="T7" fmla="*/ 2147483646 h 532"/>
              <a:gd name="T8" fmla="*/ 2147483646 w 735"/>
              <a:gd name="T9" fmla="*/ 2147483646 h 532"/>
              <a:gd name="T10" fmla="*/ 2147483646 w 735"/>
              <a:gd name="T11" fmla="*/ 2147483646 h 532"/>
              <a:gd name="T12" fmla="*/ 2147483646 w 735"/>
              <a:gd name="T13" fmla="*/ 2147483646 h 532"/>
              <a:gd name="T14" fmla="*/ 2147483646 w 735"/>
              <a:gd name="T15" fmla="*/ 2147483646 h 532"/>
              <a:gd name="T16" fmla="*/ 2147483646 w 735"/>
              <a:gd name="T17" fmla="*/ 2147483646 h 532"/>
              <a:gd name="T18" fmla="*/ 2147483646 w 735"/>
              <a:gd name="T19" fmla="*/ 2147483646 h 532"/>
              <a:gd name="T20" fmla="*/ 2147483646 w 735"/>
              <a:gd name="T21" fmla="*/ 2147483646 h 532"/>
              <a:gd name="T22" fmla="*/ 2147483646 w 735"/>
              <a:gd name="T23" fmla="*/ 2147483646 h 532"/>
              <a:gd name="T24" fmla="*/ 2147483646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en-US"/>
          </a:p>
        </p:txBody>
      </p:sp>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21" name="Group 41">
            <a:extLst>
              <a:ext uri="{FF2B5EF4-FFF2-40B4-BE49-F238E27FC236}">
                <a16:creationId xmlns:a16="http://schemas.microsoft.com/office/drawing/2014/main" xmlns="" id="{B3431EF0-AD38-486D-A7BD-1B687E845670}"/>
              </a:ext>
            </a:extLst>
          </p:cNvPr>
          <p:cNvGrpSpPr>
            <a:grpSpLocks/>
          </p:cNvGrpSpPr>
          <p:nvPr/>
        </p:nvGrpSpPr>
        <p:grpSpPr bwMode="auto">
          <a:xfrm>
            <a:off x="438830" y="3826826"/>
            <a:ext cx="5493054" cy="1967673"/>
            <a:chOff x="54252" y="3597319"/>
            <a:chExt cx="2160586" cy="1728571"/>
          </a:xfrm>
        </p:grpSpPr>
        <p:sp>
          <p:nvSpPr>
            <p:cNvPr id="22" name="Rectangle 40">
              <a:extLst>
                <a:ext uri="{FF2B5EF4-FFF2-40B4-BE49-F238E27FC236}">
                  <a16:creationId xmlns:a16="http://schemas.microsoft.com/office/drawing/2014/main" xmlns="" id="{7076C574-8F86-49DB-AA8E-51DCD78EC433}"/>
                </a:ext>
              </a:extLst>
            </p:cNvPr>
            <p:cNvSpPr>
              <a:spLocks noChangeArrowheads="1"/>
            </p:cNvSpPr>
            <p:nvPr/>
          </p:nvSpPr>
          <p:spPr bwMode="auto">
            <a:xfrm>
              <a:off x="183781" y="3992391"/>
              <a:ext cx="1905000" cy="1333499"/>
            </a:xfrm>
            <a:prstGeom prst="rect">
              <a:avLst/>
            </a:prstGeom>
            <a:gradFill rotWithShape="1">
              <a:gsLst>
                <a:gs pos="0">
                  <a:srgbClr val="B4F9FF"/>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23" name="AutoShape 41">
              <a:extLst>
                <a:ext uri="{FF2B5EF4-FFF2-40B4-BE49-F238E27FC236}">
                  <a16:creationId xmlns:a16="http://schemas.microsoft.com/office/drawing/2014/main" xmlns="" id="{871F1328-88B8-4216-A2B6-387C7521314D}"/>
                </a:ext>
              </a:extLst>
            </p:cNvPr>
            <p:cNvSpPr>
              <a:spLocks noChangeArrowheads="1"/>
            </p:cNvSpPr>
            <p:nvPr/>
          </p:nvSpPr>
          <p:spPr bwMode="auto">
            <a:xfrm>
              <a:off x="54252" y="3597319"/>
              <a:ext cx="2160586" cy="400050"/>
            </a:xfrm>
            <a:prstGeom prst="roundRect">
              <a:avLst>
                <a:gd name="adj" fmla="val 50000"/>
              </a:avLst>
            </a:prstGeom>
            <a:gradFill rotWithShape="1">
              <a:gsLst>
                <a:gs pos="0">
                  <a:srgbClr val="60C2DF"/>
                </a:gs>
                <a:gs pos="100000">
                  <a:srgbClr val="7D94C4"/>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24" name="AutoShape 42">
              <a:extLst>
                <a:ext uri="{FF2B5EF4-FFF2-40B4-BE49-F238E27FC236}">
                  <a16:creationId xmlns:a16="http://schemas.microsoft.com/office/drawing/2014/main" xmlns="" id="{D8AE08F0-B6F1-4D27-924E-6461EA46EBFE}"/>
                </a:ext>
              </a:extLst>
            </p:cNvPr>
            <p:cNvSpPr>
              <a:spLocks noChangeArrowheads="1"/>
            </p:cNvSpPr>
            <p:nvPr/>
          </p:nvSpPr>
          <p:spPr bwMode="auto">
            <a:xfrm>
              <a:off x="134674" y="3633832"/>
              <a:ext cx="2075363" cy="214312"/>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lgn="ctr" latinLnBrk="1">
                <a:defRPr/>
              </a:pPr>
              <a:endParaRPr kumimoji="1" lang="zh-CN" altLang="zh-CN" b="1">
                <a:latin typeface="굴림" pitchFamily="34" charset="-127"/>
                <a:ea typeface="굴림" pitchFamily="34" charset="-127"/>
                <a:cs typeface="Arial" charset="0"/>
              </a:endParaRPr>
            </a:p>
          </p:txBody>
        </p:sp>
        <p:sp>
          <p:nvSpPr>
            <p:cNvPr id="25" name="Text Box 51">
              <a:extLst>
                <a:ext uri="{FF2B5EF4-FFF2-40B4-BE49-F238E27FC236}">
                  <a16:creationId xmlns:a16="http://schemas.microsoft.com/office/drawing/2014/main" xmlns="" id="{BBC438EA-0832-40DA-9AB9-58A45EF570FC}"/>
                </a:ext>
              </a:extLst>
            </p:cNvPr>
            <p:cNvSpPr txBox="1">
              <a:spLocks noChangeArrowheads="1"/>
            </p:cNvSpPr>
            <p:nvPr/>
          </p:nvSpPr>
          <p:spPr bwMode="auto">
            <a:xfrm>
              <a:off x="152400" y="3628037"/>
              <a:ext cx="1981198" cy="55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0000CC"/>
                  </a:solidFill>
                  <a:latin typeface="Arial (Body)"/>
                  <a:ea typeface="Gulim" panose="020B0600000101010101" pitchFamily="34" charset="-127"/>
                  <a:cs typeface="Times New Roman" panose="02020603050405020304" pitchFamily="18" charset="0"/>
                </a:rPr>
                <a:t>Thường xuyên</a:t>
              </a:r>
            </a:p>
          </p:txBody>
        </p:sp>
        <p:sp>
          <p:nvSpPr>
            <p:cNvPr id="26" name="Text Box 53">
              <a:extLst>
                <a:ext uri="{FF2B5EF4-FFF2-40B4-BE49-F238E27FC236}">
                  <a16:creationId xmlns:a16="http://schemas.microsoft.com/office/drawing/2014/main" xmlns="" id="{E8A6A928-E56F-435C-A5A2-DC293EDADDB9}"/>
                </a:ext>
              </a:extLst>
            </p:cNvPr>
            <p:cNvSpPr txBox="1">
              <a:spLocks noChangeArrowheads="1"/>
            </p:cNvSpPr>
            <p:nvPr/>
          </p:nvSpPr>
          <p:spPr bwMode="auto">
            <a:xfrm>
              <a:off x="272854" y="4100632"/>
              <a:ext cx="1726462" cy="37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02 mỗi kì</a:t>
              </a:r>
            </a:p>
          </p:txBody>
        </p:sp>
      </p:grpSp>
      <p:grpSp>
        <p:nvGrpSpPr>
          <p:cNvPr id="27" name="Group 42">
            <a:extLst>
              <a:ext uri="{FF2B5EF4-FFF2-40B4-BE49-F238E27FC236}">
                <a16:creationId xmlns:a16="http://schemas.microsoft.com/office/drawing/2014/main" xmlns="" id="{E0E4B446-95A7-4908-BDE1-F4551EFF52E0}"/>
              </a:ext>
            </a:extLst>
          </p:cNvPr>
          <p:cNvGrpSpPr>
            <a:grpSpLocks/>
          </p:cNvGrpSpPr>
          <p:nvPr/>
        </p:nvGrpSpPr>
        <p:grpSpPr bwMode="auto">
          <a:xfrm>
            <a:off x="6580604" y="3870769"/>
            <a:ext cx="5364882" cy="2121520"/>
            <a:chOff x="2311171" y="3581846"/>
            <a:chExt cx="2110017" cy="1863322"/>
          </a:xfrm>
        </p:grpSpPr>
        <p:sp>
          <p:nvSpPr>
            <p:cNvPr id="28" name="Rectangle 45">
              <a:extLst>
                <a:ext uri="{FF2B5EF4-FFF2-40B4-BE49-F238E27FC236}">
                  <a16:creationId xmlns:a16="http://schemas.microsoft.com/office/drawing/2014/main" xmlns="" id="{E58E53D9-4276-48DD-B952-41A039965FFA}"/>
                </a:ext>
              </a:extLst>
            </p:cNvPr>
            <p:cNvSpPr>
              <a:spLocks noChangeArrowheads="1"/>
            </p:cNvSpPr>
            <p:nvPr/>
          </p:nvSpPr>
          <p:spPr bwMode="auto">
            <a:xfrm>
              <a:off x="2484208" y="3943795"/>
              <a:ext cx="1858218" cy="1501373"/>
            </a:xfrm>
            <a:prstGeom prst="rect">
              <a:avLst/>
            </a:prstGeom>
            <a:gradFill rotWithShape="1">
              <a:gsLst>
                <a:gs pos="0">
                  <a:srgbClr val="AEA8EE"/>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9" name="AutoShape 46">
              <a:extLst>
                <a:ext uri="{FF2B5EF4-FFF2-40B4-BE49-F238E27FC236}">
                  <a16:creationId xmlns:a16="http://schemas.microsoft.com/office/drawing/2014/main" xmlns="" id="{2E95496B-EA23-47EB-9ECF-68ECC2290D5A}"/>
                </a:ext>
              </a:extLst>
            </p:cNvPr>
            <p:cNvSpPr>
              <a:spLocks noChangeArrowheads="1"/>
            </p:cNvSpPr>
            <p:nvPr/>
          </p:nvSpPr>
          <p:spPr bwMode="auto">
            <a:xfrm>
              <a:off x="2311171" y="3581846"/>
              <a:ext cx="2108429" cy="425054"/>
            </a:xfrm>
            <a:prstGeom prst="roundRect">
              <a:avLst>
                <a:gd name="adj" fmla="val 50000"/>
              </a:avLst>
            </a:prstGeom>
            <a:gradFill rotWithShape="1">
              <a:gsLst>
                <a:gs pos="0">
                  <a:srgbClr val="AB82BF"/>
                </a:gs>
                <a:gs pos="100000">
                  <a:srgbClr val="9D7AE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AutoShape 47">
              <a:extLst>
                <a:ext uri="{FF2B5EF4-FFF2-40B4-BE49-F238E27FC236}">
                  <a16:creationId xmlns:a16="http://schemas.microsoft.com/office/drawing/2014/main" xmlns="" id="{B3D43C39-7598-4F4A-9CEB-34E1990B21E0}"/>
                </a:ext>
              </a:extLst>
            </p:cNvPr>
            <p:cNvSpPr>
              <a:spLocks noChangeArrowheads="1"/>
            </p:cNvSpPr>
            <p:nvPr/>
          </p:nvSpPr>
          <p:spPr bwMode="auto">
            <a:xfrm>
              <a:off x="2369983" y="3618351"/>
              <a:ext cx="2024800" cy="242835"/>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defRPr/>
              </a:pPr>
              <a:endParaRPr lang="zh-CN" altLang="en-US">
                <a:latin typeface="Arial" charset="0"/>
                <a:cs typeface="Arial" charset="0"/>
              </a:endParaRPr>
            </a:p>
          </p:txBody>
        </p:sp>
        <p:sp>
          <p:nvSpPr>
            <p:cNvPr id="31" name="Text Box 51">
              <a:extLst>
                <a:ext uri="{FF2B5EF4-FFF2-40B4-BE49-F238E27FC236}">
                  <a16:creationId xmlns:a16="http://schemas.microsoft.com/office/drawing/2014/main" xmlns="" id="{C1B0BD74-869C-4A8C-BD9F-805AB23613B6}"/>
                </a:ext>
              </a:extLst>
            </p:cNvPr>
            <p:cNvSpPr txBox="1">
              <a:spLocks noChangeArrowheads="1"/>
            </p:cNvSpPr>
            <p:nvPr/>
          </p:nvSpPr>
          <p:spPr bwMode="auto">
            <a:xfrm>
              <a:off x="2311171" y="3638996"/>
              <a:ext cx="2110017" cy="31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FFFF00"/>
                  </a:solidFill>
                  <a:latin typeface="Arial (Body)"/>
                  <a:ea typeface="Gulim" panose="020B0600000101010101" pitchFamily="34" charset="-127"/>
                  <a:cs typeface="Times New Roman" panose="02020603050405020304" pitchFamily="18" charset="0"/>
                </a:rPr>
                <a:t>Định kì</a:t>
              </a:r>
            </a:p>
          </p:txBody>
        </p:sp>
        <p:sp>
          <p:nvSpPr>
            <p:cNvPr id="32" name="Text Box 53">
              <a:extLst>
                <a:ext uri="{FF2B5EF4-FFF2-40B4-BE49-F238E27FC236}">
                  <a16:creationId xmlns:a16="http://schemas.microsoft.com/office/drawing/2014/main" xmlns="" id="{8C092352-4804-4CE0-8BDD-243C4C9CC3D8}"/>
                </a:ext>
              </a:extLst>
            </p:cNvPr>
            <p:cNvSpPr txBox="1">
              <a:spLocks noChangeArrowheads="1"/>
            </p:cNvSpPr>
            <p:nvPr/>
          </p:nvSpPr>
          <p:spPr bwMode="auto">
            <a:xfrm>
              <a:off x="2559023" y="4041405"/>
              <a:ext cx="1698333" cy="10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defTabSz="457200"/>
              <a:r>
                <a:rPr lang="en-US">
                  <a:solidFill>
                    <a:srgbClr val="006600"/>
                  </a:solidFill>
                  <a:latin typeface="Arial" panose="020B0604020202020204" pitchFamily="34" charset="0"/>
                  <a:ea typeface="DengXian" panose="02010600030101010101" pitchFamily="2" charset="-122"/>
                  <a:cs typeface="Arial" panose="020B0604020202020204" pitchFamily="34" charset="0"/>
                </a:rPr>
                <a:t>- 1 lần giữa kì; 1 lần cuối kì</a:t>
              </a:r>
            </a:p>
            <a:p>
              <a:pPr marL="0" indent="0" algn="just" defTabSz="457200"/>
              <a:r>
                <a:rPr lang="en-US">
                  <a:solidFill>
                    <a:srgbClr val="006600"/>
                  </a:solidFill>
                  <a:ea typeface="DengXian" panose="02010600030101010101" pitchFamily="2" charset="-122"/>
                  <a:cs typeface="Arial" panose="020B0604020202020204" pitchFamily="34" charset="0"/>
                </a:rPr>
                <a:t>- Ktra, đgiá bù nếu không kiểm tra (có lí do) </a:t>
              </a:r>
            </a:p>
            <a:p>
              <a:pPr marL="0" indent="0" algn="just" defTabSz="457200"/>
              <a:r>
                <a:rPr lang="en-US">
                  <a:solidFill>
                    <a:srgbClr val="006600"/>
                  </a:solidFill>
                  <a:latin typeface="Arial" panose="020B0604020202020204" pitchFamily="34" charset="0"/>
                  <a:ea typeface="DengXian" panose="02010600030101010101" pitchFamily="2" charset="-122"/>
                  <a:cs typeface="Arial" panose="020B0604020202020204" pitchFamily="34" charset="0"/>
                </a:rPr>
                <a:t>- Kh</a:t>
              </a:r>
              <a:r>
                <a:rPr lang="en-US">
                  <a:solidFill>
                    <a:srgbClr val="006600"/>
                  </a:solidFill>
                  <a:ea typeface="DengXian" panose="02010600030101010101" pitchFamily="2" charset="-122"/>
                  <a:cs typeface="Arial" panose="020B0604020202020204" pitchFamily="34" charset="0"/>
                </a:rPr>
                <a:t>ông ktr bù </a:t>
              </a:r>
              <a:r>
                <a:rPr lang="en-US">
                  <a:solidFill>
                    <a:srgbClr val="006600"/>
                  </a:solidFill>
                  <a:ea typeface="DengXian" panose="02010600030101010101" pitchFamily="2" charset="-122"/>
                  <a:cs typeface="Arial" panose="020B0604020202020204" pitchFamily="34" charset="0"/>
                  <a:sym typeface="Symbol" panose="05050102010706020507" pitchFamily="18" charset="2"/>
                </a:rPr>
                <a:t> Chưa đạt hoặc 0 điểm</a:t>
              </a:r>
              <a:endParaRPr lang="en-US">
                <a:solidFill>
                  <a:srgbClr val="006600"/>
                </a:solidFill>
                <a:latin typeface="Arial" panose="020B0604020202020204" pitchFamily="34" charset="0"/>
                <a:ea typeface="DengXian" panose="02010600030101010101" pitchFamily="2" charset="-122"/>
                <a:cs typeface="Arial" panose="020B0604020202020204" pitchFamily="34" charset="0"/>
              </a:endParaRPr>
            </a:p>
          </p:txBody>
        </p:sp>
      </p:grpSp>
      <p:sp>
        <p:nvSpPr>
          <p:cNvPr id="67" name="Freeform 60">
            <a:extLst>
              <a:ext uri="{FF2B5EF4-FFF2-40B4-BE49-F238E27FC236}">
                <a16:creationId xmlns:a16="http://schemas.microsoft.com/office/drawing/2014/main" xmlns="" id="{75AD65FC-5AE4-4540-88B4-5CC3120D1E17}"/>
              </a:ext>
            </a:extLst>
          </p:cNvPr>
          <p:cNvSpPr>
            <a:spLocks/>
          </p:cNvSpPr>
          <p:nvPr/>
        </p:nvSpPr>
        <p:spPr bwMode="gray">
          <a:xfrm>
            <a:off x="6120320" y="2846465"/>
            <a:ext cx="3222458" cy="950494"/>
          </a:xfrm>
          <a:custGeom>
            <a:avLst/>
            <a:gdLst>
              <a:gd name="T0" fmla="*/ 0 w 735"/>
              <a:gd name="T1" fmla="*/ 0 h 532"/>
              <a:gd name="T2" fmla="*/ 2147483646 w 735"/>
              <a:gd name="T3" fmla="*/ 2147483646 h 532"/>
              <a:gd name="T4" fmla="*/ 2147483646 w 735"/>
              <a:gd name="T5" fmla="*/ 2147483646 h 532"/>
              <a:gd name="T6" fmla="*/ 2147483646 w 735"/>
              <a:gd name="T7" fmla="*/ 2147483646 h 532"/>
              <a:gd name="T8" fmla="*/ 2147483646 w 735"/>
              <a:gd name="T9" fmla="*/ 2147483646 h 532"/>
              <a:gd name="T10" fmla="*/ 2147483646 w 735"/>
              <a:gd name="T11" fmla="*/ 2147483646 h 532"/>
              <a:gd name="T12" fmla="*/ 2147483646 w 735"/>
              <a:gd name="T13" fmla="*/ 2147483646 h 532"/>
              <a:gd name="T14" fmla="*/ 2147483646 w 735"/>
              <a:gd name="T15" fmla="*/ 2147483646 h 532"/>
              <a:gd name="T16" fmla="*/ 2147483646 w 735"/>
              <a:gd name="T17" fmla="*/ 2147483646 h 532"/>
              <a:gd name="T18" fmla="*/ 2147483646 w 735"/>
              <a:gd name="T19" fmla="*/ 2147483646 h 532"/>
              <a:gd name="T20" fmla="*/ 2147483646 w 735"/>
              <a:gd name="T21" fmla="*/ 2147483646 h 532"/>
              <a:gd name="T22" fmla="*/ 2147483646 w 735"/>
              <a:gd name="T23" fmla="*/ 2147483646 h 532"/>
              <a:gd name="T24" fmla="*/ 2147483646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en-US"/>
          </a:p>
        </p:txBody>
      </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4143885" y="2233401"/>
            <a:ext cx="3751306" cy="609879"/>
            <a:chOff x="285720" y="1487485"/>
            <a:chExt cx="4912166" cy="401637"/>
          </a:xfrm>
          <a:scene3d>
            <a:camera prst="orthographicFront">
              <a:rot lat="0" lon="0" rev="0"/>
            </a:camera>
            <a:lightRig rig="glow" dir="t">
              <a:rot lat="0" lon="0" rev="4800000"/>
            </a:lightRig>
          </a:scene3d>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40102" y="1570516"/>
              <a:ext cx="4857784" cy="243224"/>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THÔNG TƯ 22/2021/TT-BGDĐT</a:t>
              </a:r>
            </a:p>
          </p:txBody>
        </p:sp>
      </p:grpSp>
    </p:spTree>
    <p:extLst>
      <p:ext uri="{BB962C8B-B14F-4D97-AF65-F5344CB8AC3E}">
        <p14:creationId xmlns:p14="http://schemas.microsoft.com/office/powerpoint/2010/main" val="247737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1000"/>
                                        <p:tgtEl>
                                          <p:spTgt spid="21"/>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wipe(up)">
                                      <p:cBhvr>
                                        <p:cTn id="20" dur="500"/>
                                        <p:tgtEl>
                                          <p:spTgt spid="67"/>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179" name="Group 257">
            <a:extLst>
              <a:ext uri="{FF2B5EF4-FFF2-40B4-BE49-F238E27FC236}">
                <a16:creationId xmlns:a16="http://schemas.microsoft.com/office/drawing/2014/main" xmlns="" id="{83CE8824-BB01-ADA2-C7F3-D2391A3C1F04}"/>
              </a:ext>
            </a:extLst>
          </p:cNvPr>
          <p:cNvGrpSpPr>
            <a:grpSpLocks/>
          </p:cNvGrpSpPr>
          <p:nvPr/>
        </p:nvGrpSpPr>
        <p:grpSpPr bwMode="auto">
          <a:xfrm>
            <a:off x="643690" y="3381252"/>
            <a:ext cx="1784350" cy="1352550"/>
            <a:chOff x="2073281" y="3152787"/>
            <a:chExt cx="1784350" cy="1352550"/>
          </a:xfrm>
        </p:grpSpPr>
        <p:grpSp>
          <p:nvGrpSpPr>
            <p:cNvPr id="180" name="Group 422">
              <a:extLst>
                <a:ext uri="{FF2B5EF4-FFF2-40B4-BE49-F238E27FC236}">
                  <a16:creationId xmlns:a16="http://schemas.microsoft.com/office/drawing/2014/main" xmlns="" id="{92F1DDAD-5273-5B13-3CBD-959D0D15C67B}"/>
                </a:ext>
              </a:extLst>
            </p:cNvPr>
            <p:cNvGrpSpPr>
              <a:grpSpLocks/>
            </p:cNvGrpSpPr>
            <p:nvPr/>
          </p:nvGrpSpPr>
          <p:grpSpPr bwMode="auto">
            <a:xfrm>
              <a:off x="2073281" y="3152787"/>
              <a:ext cx="1784350" cy="1352550"/>
              <a:chOff x="990" y="2158"/>
              <a:chExt cx="1358" cy="1030"/>
            </a:xfrm>
          </p:grpSpPr>
          <p:sp>
            <p:nvSpPr>
              <p:cNvPr id="182" name="Oval 423">
                <a:extLst>
                  <a:ext uri="{FF2B5EF4-FFF2-40B4-BE49-F238E27FC236}">
                    <a16:creationId xmlns:a16="http://schemas.microsoft.com/office/drawing/2014/main" xmlns="" id="{6CAAA4F1-B5C4-07AA-A5B6-2ECABFA7743A}"/>
                  </a:ext>
                </a:extLst>
              </p:cNvPr>
              <p:cNvSpPr>
                <a:spLocks noChangeArrowheads="1"/>
              </p:cNvSpPr>
              <p:nvPr/>
            </p:nvSpPr>
            <p:spPr bwMode="gray">
              <a:xfrm>
                <a:off x="1107" y="2158"/>
                <a:ext cx="1022" cy="1030"/>
              </a:xfrm>
              <a:prstGeom prst="ellipse">
                <a:avLst/>
              </a:prstGeom>
              <a:gradFill rotWithShape="1">
                <a:gsLst>
                  <a:gs pos="0">
                    <a:schemeClr val="folHlink">
                      <a:gamma/>
                      <a:shade val="60392"/>
                      <a:invGamma/>
                    </a:schemeClr>
                  </a:gs>
                  <a:gs pos="50000">
                    <a:schemeClr val="folHlink"/>
                  </a:gs>
                  <a:gs pos="100000">
                    <a:schemeClr val="folHlink">
                      <a:gamma/>
                      <a:shade val="60392"/>
                      <a:invGamma/>
                    </a:schemeClr>
                  </a:gs>
                </a:gsLst>
                <a:lin ang="2700000" scaled="1"/>
              </a:gradFill>
              <a:ln w="57150">
                <a:solidFill>
                  <a:srgbClr val="EAEAEA"/>
                </a:solidFill>
                <a:round/>
                <a:headEnd/>
                <a:tailEnd/>
              </a:ln>
              <a:effectLst/>
            </p:spPr>
            <p:txBody>
              <a:bodyPr wrap="none" anchor="ctr"/>
              <a:lstStyle/>
              <a:p>
                <a:pPr>
                  <a:defRPr/>
                </a:pPr>
                <a:endParaRPr lang="en-US">
                  <a:latin typeface="Arial" charset="0"/>
                  <a:cs typeface="+mn-cs"/>
                </a:endParaRPr>
              </a:p>
            </p:txBody>
          </p:sp>
          <p:grpSp>
            <p:nvGrpSpPr>
              <p:cNvPr id="183" name="Group 424">
                <a:extLst>
                  <a:ext uri="{FF2B5EF4-FFF2-40B4-BE49-F238E27FC236}">
                    <a16:creationId xmlns:a16="http://schemas.microsoft.com/office/drawing/2014/main" xmlns="" id="{0195AAF2-E861-12FB-815A-A179C42415E7}"/>
                  </a:ext>
                </a:extLst>
              </p:cNvPr>
              <p:cNvGrpSpPr>
                <a:grpSpLocks/>
              </p:cNvGrpSpPr>
              <p:nvPr/>
            </p:nvGrpSpPr>
            <p:grpSpPr bwMode="auto">
              <a:xfrm rot="10082854">
                <a:off x="994" y="2901"/>
                <a:ext cx="929" cy="228"/>
                <a:chOff x="2591" y="1040"/>
                <a:chExt cx="958" cy="234"/>
              </a:xfrm>
            </p:grpSpPr>
            <p:grpSp>
              <p:nvGrpSpPr>
                <p:cNvPr id="231" name="Group 425">
                  <a:extLst>
                    <a:ext uri="{FF2B5EF4-FFF2-40B4-BE49-F238E27FC236}">
                      <a16:creationId xmlns:a16="http://schemas.microsoft.com/office/drawing/2014/main" xmlns="" id="{44A387C5-5E88-AE0B-4866-A68452D534E1}"/>
                    </a:ext>
                  </a:extLst>
                </p:cNvPr>
                <p:cNvGrpSpPr>
                  <a:grpSpLocks/>
                </p:cNvGrpSpPr>
                <p:nvPr/>
              </p:nvGrpSpPr>
              <p:grpSpPr bwMode="auto">
                <a:xfrm rot="-9970459" flipH="1" flipV="1">
                  <a:off x="2591" y="1040"/>
                  <a:ext cx="958" cy="234"/>
                  <a:chOff x="2528" y="1060"/>
                  <a:chExt cx="894" cy="236"/>
                </a:xfrm>
              </p:grpSpPr>
              <p:grpSp>
                <p:nvGrpSpPr>
                  <p:cNvPr id="243" name="Group 426">
                    <a:extLst>
                      <a:ext uri="{FF2B5EF4-FFF2-40B4-BE49-F238E27FC236}">
                        <a16:creationId xmlns:a16="http://schemas.microsoft.com/office/drawing/2014/main" xmlns="" id="{41AF6555-70B4-7022-D83E-17B8131CEA16}"/>
                      </a:ext>
                    </a:extLst>
                  </p:cNvPr>
                  <p:cNvGrpSpPr>
                    <a:grpSpLocks/>
                  </p:cNvGrpSpPr>
                  <p:nvPr/>
                </p:nvGrpSpPr>
                <p:grpSpPr bwMode="auto">
                  <a:xfrm>
                    <a:off x="2528" y="1060"/>
                    <a:ext cx="742" cy="186"/>
                    <a:chOff x="1565" y="2568"/>
                    <a:chExt cx="1118" cy="279"/>
                  </a:xfrm>
                </p:grpSpPr>
                <p:sp>
                  <p:nvSpPr>
                    <p:cNvPr id="249" name="AutoShape 427">
                      <a:extLst>
                        <a:ext uri="{FF2B5EF4-FFF2-40B4-BE49-F238E27FC236}">
                          <a16:creationId xmlns:a16="http://schemas.microsoft.com/office/drawing/2014/main" xmlns="" id="{54EE6AEC-4DEC-B3D5-3329-34FA61CA96EF}"/>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0" name="AutoShape 428">
                      <a:extLst>
                        <a:ext uri="{FF2B5EF4-FFF2-40B4-BE49-F238E27FC236}">
                          <a16:creationId xmlns:a16="http://schemas.microsoft.com/office/drawing/2014/main" xmlns="" id="{43780631-7165-68D4-340E-2C4D9BF2F365}"/>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1" name="AutoShape 429">
                      <a:extLst>
                        <a:ext uri="{FF2B5EF4-FFF2-40B4-BE49-F238E27FC236}">
                          <a16:creationId xmlns:a16="http://schemas.microsoft.com/office/drawing/2014/main" xmlns="" id="{FF91E534-32E0-C816-463B-B713E62BC1F7}"/>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2" name="AutoShape 430">
                      <a:extLst>
                        <a:ext uri="{FF2B5EF4-FFF2-40B4-BE49-F238E27FC236}">
                          <a16:creationId xmlns:a16="http://schemas.microsoft.com/office/drawing/2014/main" xmlns="" id="{ED63AFB9-9A37-ACE1-6DD2-2EBE15D06522}"/>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44" name="Group 431">
                    <a:extLst>
                      <a:ext uri="{FF2B5EF4-FFF2-40B4-BE49-F238E27FC236}">
                        <a16:creationId xmlns:a16="http://schemas.microsoft.com/office/drawing/2014/main" xmlns="" id="{3D2EA1EF-29F1-6072-430B-835ADD9BECB0}"/>
                      </a:ext>
                    </a:extLst>
                  </p:cNvPr>
                  <p:cNvGrpSpPr>
                    <a:grpSpLocks/>
                  </p:cNvGrpSpPr>
                  <p:nvPr/>
                </p:nvGrpSpPr>
                <p:grpSpPr bwMode="auto">
                  <a:xfrm rot="1353540">
                    <a:off x="2680" y="1110"/>
                    <a:ext cx="742" cy="186"/>
                    <a:chOff x="1565" y="2568"/>
                    <a:chExt cx="1118" cy="279"/>
                  </a:xfrm>
                </p:grpSpPr>
                <p:sp>
                  <p:nvSpPr>
                    <p:cNvPr id="245" name="AutoShape 432">
                      <a:extLst>
                        <a:ext uri="{FF2B5EF4-FFF2-40B4-BE49-F238E27FC236}">
                          <a16:creationId xmlns:a16="http://schemas.microsoft.com/office/drawing/2014/main" xmlns="" id="{A5D6F79B-7AB0-BDD4-49EA-857F6F7E36F2}"/>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6" name="AutoShape 433">
                      <a:extLst>
                        <a:ext uri="{FF2B5EF4-FFF2-40B4-BE49-F238E27FC236}">
                          <a16:creationId xmlns:a16="http://schemas.microsoft.com/office/drawing/2014/main" xmlns="" id="{5EE6743B-CD38-3D86-CFC1-16248DC1D15A}"/>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7" name="AutoShape 434">
                      <a:extLst>
                        <a:ext uri="{FF2B5EF4-FFF2-40B4-BE49-F238E27FC236}">
                          <a16:creationId xmlns:a16="http://schemas.microsoft.com/office/drawing/2014/main" xmlns="" id="{8035E3D9-2D60-9ADE-D3FC-54715B9029F8}"/>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8" name="AutoShape 435">
                      <a:extLst>
                        <a:ext uri="{FF2B5EF4-FFF2-40B4-BE49-F238E27FC236}">
                          <a16:creationId xmlns:a16="http://schemas.microsoft.com/office/drawing/2014/main" xmlns="" id="{5B7F1C45-52D9-0D01-11C2-715B926F0259}"/>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232" name="Group 436">
                  <a:extLst>
                    <a:ext uri="{FF2B5EF4-FFF2-40B4-BE49-F238E27FC236}">
                      <a16:creationId xmlns:a16="http://schemas.microsoft.com/office/drawing/2014/main" xmlns="" id="{7AEDF6D8-5742-6FD6-140A-4F271AAA6557}"/>
                    </a:ext>
                  </a:extLst>
                </p:cNvPr>
                <p:cNvGrpSpPr>
                  <a:grpSpLocks/>
                </p:cNvGrpSpPr>
                <p:nvPr/>
              </p:nvGrpSpPr>
              <p:grpSpPr bwMode="auto">
                <a:xfrm rot="-9970459" flipH="1" flipV="1">
                  <a:off x="2679" y="1065"/>
                  <a:ext cx="784" cy="191"/>
                  <a:chOff x="2528" y="1060"/>
                  <a:chExt cx="894" cy="236"/>
                </a:xfrm>
              </p:grpSpPr>
              <p:grpSp>
                <p:nvGrpSpPr>
                  <p:cNvPr id="233" name="Group 437">
                    <a:extLst>
                      <a:ext uri="{FF2B5EF4-FFF2-40B4-BE49-F238E27FC236}">
                        <a16:creationId xmlns:a16="http://schemas.microsoft.com/office/drawing/2014/main" xmlns="" id="{941BD6F1-283F-597D-EC2A-437D2FEDC58E}"/>
                      </a:ext>
                    </a:extLst>
                  </p:cNvPr>
                  <p:cNvGrpSpPr>
                    <a:grpSpLocks/>
                  </p:cNvGrpSpPr>
                  <p:nvPr/>
                </p:nvGrpSpPr>
                <p:grpSpPr bwMode="auto">
                  <a:xfrm>
                    <a:off x="2528" y="1060"/>
                    <a:ext cx="742" cy="186"/>
                    <a:chOff x="1565" y="2568"/>
                    <a:chExt cx="1118" cy="279"/>
                  </a:xfrm>
                </p:grpSpPr>
                <p:sp>
                  <p:nvSpPr>
                    <p:cNvPr id="239" name="AutoShape 438">
                      <a:extLst>
                        <a:ext uri="{FF2B5EF4-FFF2-40B4-BE49-F238E27FC236}">
                          <a16:creationId xmlns:a16="http://schemas.microsoft.com/office/drawing/2014/main" xmlns="" id="{6BAA4836-CF53-3BE7-7271-163ABE80B137}"/>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0" name="AutoShape 439">
                      <a:extLst>
                        <a:ext uri="{FF2B5EF4-FFF2-40B4-BE49-F238E27FC236}">
                          <a16:creationId xmlns:a16="http://schemas.microsoft.com/office/drawing/2014/main" xmlns="" id="{1157A30E-5141-BAE0-8540-86E468EE1730}"/>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1" name="AutoShape 440">
                      <a:extLst>
                        <a:ext uri="{FF2B5EF4-FFF2-40B4-BE49-F238E27FC236}">
                          <a16:creationId xmlns:a16="http://schemas.microsoft.com/office/drawing/2014/main" xmlns="" id="{71307E0A-2866-CC14-A17F-39ED8D35BA15}"/>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2" name="AutoShape 441">
                      <a:extLst>
                        <a:ext uri="{FF2B5EF4-FFF2-40B4-BE49-F238E27FC236}">
                          <a16:creationId xmlns:a16="http://schemas.microsoft.com/office/drawing/2014/main" xmlns="" id="{B3CA86D5-63E1-9D02-48C3-E8CF491E4630}"/>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34" name="Group 442">
                    <a:extLst>
                      <a:ext uri="{FF2B5EF4-FFF2-40B4-BE49-F238E27FC236}">
                        <a16:creationId xmlns:a16="http://schemas.microsoft.com/office/drawing/2014/main" xmlns="" id="{B89B21E4-7E5C-94B2-8D4D-9D3F11BCF7B0}"/>
                      </a:ext>
                    </a:extLst>
                  </p:cNvPr>
                  <p:cNvGrpSpPr>
                    <a:grpSpLocks/>
                  </p:cNvGrpSpPr>
                  <p:nvPr/>
                </p:nvGrpSpPr>
                <p:grpSpPr bwMode="auto">
                  <a:xfrm rot="1353540">
                    <a:off x="2680" y="1110"/>
                    <a:ext cx="742" cy="186"/>
                    <a:chOff x="1565" y="2568"/>
                    <a:chExt cx="1118" cy="279"/>
                  </a:xfrm>
                </p:grpSpPr>
                <p:sp>
                  <p:nvSpPr>
                    <p:cNvPr id="235" name="AutoShape 443">
                      <a:extLst>
                        <a:ext uri="{FF2B5EF4-FFF2-40B4-BE49-F238E27FC236}">
                          <a16:creationId xmlns:a16="http://schemas.microsoft.com/office/drawing/2014/main" xmlns="" id="{A4860FF0-266E-EC86-192F-073A7E0917E9}"/>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6" name="AutoShape 444">
                      <a:extLst>
                        <a:ext uri="{FF2B5EF4-FFF2-40B4-BE49-F238E27FC236}">
                          <a16:creationId xmlns:a16="http://schemas.microsoft.com/office/drawing/2014/main" xmlns="" id="{8FA9E8CD-5D14-0355-1AEF-997514B418DF}"/>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7" name="AutoShape 445">
                      <a:extLst>
                        <a:ext uri="{FF2B5EF4-FFF2-40B4-BE49-F238E27FC236}">
                          <a16:creationId xmlns:a16="http://schemas.microsoft.com/office/drawing/2014/main" xmlns="" id="{5A360C4C-445B-2890-DA29-2CE51728A51F}"/>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8" name="AutoShape 446">
                      <a:extLst>
                        <a:ext uri="{FF2B5EF4-FFF2-40B4-BE49-F238E27FC236}">
                          <a16:creationId xmlns:a16="http://schemas.microsoft.com/office/drawing/2014/main" xmlns="" id="{C4B0EBDF-F4CF-E415-2815-A867C7465CA2}"/>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184" name="Group 447">
                <a:extLst>
                  <a:ext uri="{FF2B5EF4-FFF2-40B4-BE49-F238E27FC236}">
                    <a16:creationId xmlns:a16="http://schemas.microsoft.com/office/drawing/2014/main" xmlns="" id="{E18D45C2-AA71-DB9C-0418-0EC49B521C1A}"/>
                  </a:ext>
                </a:extLst>
              </p:cNvPr>
              <p:cNvGrpSpPr>
                <a:grpSpLocks/>
              </p:cNvGrpSpPr>
              <p:nvPr/>
            </p:nvGrpSpPr>
            <p:grpSpPr bwMode="auto">
              <a:xfrm rot="-232145">
                <a:off x="1381" y="2240"/>
                <a:ext cx="957" cy="249"/>
                <a:chOff x="1815" y="2461"/>
                <a:chExt cx="988" cy="258"/>
              </a:xfrm>
            </p:grpSpPr>
            <p:grpSp>
              <p:nvGrpSpPr>
                <p:cNvPr id="185" name="Group 448">
                  <a:extLst>
                    <a:ext uri="{FF2B5EF4-FFF2-40B4-BE49-F238E27FC236}">
                      <a16:creationId xmlns:a16="http://schemas.microsoft.com/office/drawing/2014/main" xmlns="" id="{8501E222-251A-2B4E-6A52-F92520C277E1}"/>
                    </a:ext>
                  </a:extLst>
                </p:cNvPr>
                <p:cNvGrpSpPr>
                  <a:grpSpLocks/>
                </p:cNvGrpSpPr>
                <p:nvPr/>
              </p:nvGrpSpPr>
              <p:grpSpPr bwMode="auto">
                <a:xfrm rot="513316">
                  <a:off x="1815" y="2461"/>
                  <a:ext cx="958" cy="234"/>
                  <a:chOff x="2591" y="1040"/>
                  <a:chExt cx="958" cy="234"/>
                </a:xfrm>
              </p:grpSpPr>
              <p:grpSp>
                <p:nvGrpSpPr>
                  <p:cNvPr id="209" name="Group 449">
                    <a:extLst>
                      <a:ext uri="{FF2B5EF4-FFF2-40B4-BE49-F238E27FC236}">
                        <a16:creationId xmlns:a16="http://schemas.microsoft.com/office/drawing/2014/main" xmlns="" id="{D08B13CB-F352-0A02-5795-00CF41678FBA}"/>
                      </a:ext>
                    </a:extLst>
                  </p:cNvPr>
                  <p:cNvGrpSpPr>
                    <a:grpSpLocks/>
                  </p:cNvGrpSpPr>
                  <p:nvPr/>
                </p:nvGrpSpPr>
                <p:grpSpPr bwMode="auto">
                  <a:xfrm rot="-9970459" flipH="1" flipV="1">
                    <a:off x="2591" y="1040"/>
                    <a:ext cx="958" cy="234"/>
                    <a:chOff x="2528" y="1060"/>
                    <a:chExt cx="894" cy="236"/>
                  </a:xfrm>
                </p:grpSpPr>
                <p:grpSp>
                  <p:nvGrpSpPr>
                    <p:cNvPr id="221" name="Group 450">
                      <a:extLst>
                        <a:ext uri="{FF2B5EF4-FFF2-40B4-BE49-F238E27FC236}">
                          <a16:creationId xmlns:a16="http://schemas.microsoft.com/office/drawing/2014/main" xmlns="" id="{06D6CD30-FB91-1ABA-61F0-4E3C4EA83A1A}"/>
                        </a:ext>
                      </a:extLst>
                    </p:cNvPr>
                    <p:cNvGrpSpPr>
                      <a:grpSpLocks/>
                    </p:cNvGrpSpPr>
                    <p:nvPr/>
                  </p:nvGrpSpPr>
                  <p:grpSpPr bwMode="auto">
                    <a:xfrm>
                      <a:off x="2528" y="1060"/>
                      <a:ext cx="742" cy="186"/>
                      <a:chOff x="1565" y="2568"/>
                      <a:chExt cx="1118" cy="279"/>
                    </a:xfrm>
                  </p:grpSpPr>
                  <p:sp>
                    <p:nvSpPr>
                      <p:cNvPr id="227" name="AutoShape 451">
                        <a:extLst>
                          <a:ext uri="{FF2B5EF4-FFF2-40B4-BE49-F238E27FC236}">
                            <a16:creationId xmlns:a16="http://schemas.microsoft.com/office/drawing/2014/main" xmlns="" id="{E7E3ADFC-FA3B-2510-F114-707D8B61EF0A}"/>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8" name="AutoShape 452">
                        <a:extLst>
                          <a:ext uri="{FF2B5EF4-FFF2-40B4-BE49-F238E27FC236}">
                            <a16:creationId xmlns:a16="http://schemas.microsoft.com/office/drawing/2014/main" xmlns="" id="{9C3F7CEB-05A6-0D6E-73D1-21F084CBDA2A}"/>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9" name="AutoShape 453">
                        <a:extLst>
                          <a:ext uri="{FF2B5EF4-FFF2-40B4-BE49-F238E27FC236}">
                            <a16:creationId xmlns:a16="http://schemas.microsoft.com/office/drawing/2014/main" xmlns="" id="{7F8E7F18-BCAE-62FF-A171-FB9784536D4C}"/>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0" name="AutoShape 454">
                        <a:extLst>
                          <a:ext uri="{FF2B5EF4-FFF2-40B4-BE49-F238E27FC236}">
                            <a16:creationId xmlns:a16="http://schemas.microsoft.com/office/drawing/2014/main" xmlns="" id="{0708FCFF-1A87-4761-BE1E-0EAB1DA5BC5F}"/>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22" name="Group 455">
                      <a:extLst>
                        <a:ext uri="{FF2B5EF4-FFF2-40B4-BE49-F238E27FC236}">
                          <a16:creationId xmlns:a16="http://schemas.microsoft.com/office/drawing/2014/main" xmlns="" id="{2D25BC1A-5F54-1FBA-0106-2976855413F2}"/>
                        </a:ext>
                      </a:extLst>
                    </p:cNvPr>
                    <p:cNvGrpSpPr>
                      <a:grpSpLocks/>
                    </p:cNvGrpSpPr>
                    <p:nvPr/>
                  </p:nvGrpSpPr>
                  <p:grpSpPr bwMode="auto">
                    <a:xfrm rot="1353540">
                      <a:off x="2680" y="1110"/>
                      <a:ext cx="742" cy="186"/>
                      <a:chOff x="1565" y="2568"/>
                      <a:chExt cx="1118" cy="279"/>
                    </a:xfrm>
                  </p:grpSpPr>
                  <p:sp>
                    <p:nvSpPr>
                      <p:cNvPr id="223" name="AutoShape 456">
                        <a:extLst>
                          <a:ext uri="{FF2B5EF4-FFF2-40B4-BE49-F238E27FC236}">
                            <a16:creationId xmlns:a16="http://schemas.microsoft.com/office/drawing/2014/main" xmlns="" id="{A670DBAD-FF4A-B520-39CA-66E667ED46C4}"/>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4" name="AutoShape 457">
                        <a:extLst>
                          <a:ext uri="{FF2B5EF4-FFF2-40B4-BE49-F238E27FC236}">
                            <a16:creationId xmlns:a16="http://schemas.microsoft.com/office/drawing/2014/main" xmlns="" id="{F4981C4A-3E79-8305-6670-768B949FE472}"/>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5" name="AutoShape 458">
                        <a:extLst>
                          <a:ext uri="{FF2B5EF4-FFF2-40B4-BE49-F238E27FC236}">
                            <a16:creationId xmlns:a16="http://schemas.microsoft.com/office/drawing/2014/main" xmlns="" id="{F70D8F08-6001-B67F-1FA7-3FB42F37BEFC}"/>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6" name="AutoShape 459">
                        <a:extLst>
                          <a:ext uri="{FF2B5EF4-FFF2-40B4-BE49-F238E27FC236}">
                            <a16:creationId xmlns:a16="http://schemas.microsoft.com/office/drawing/2014/main" xmlns="" id="{318F9276-7D17-9A30-3B2A-F880175FB08D}"/>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210" name="Group 460">
                    <a:extLst>
                      <a:ext uri="{FF2B5EF4-FFF2-40B4-BE49-F238E27FC236}">
                        <a16:creationId xmlns:a16="http://schemas.microsoft.com/office/drawing/2014/main" xmlns="" id="{5D7B871D-969B-AEB0-C8BD-AFAE0C758503}"/>
                      </a:ext>
                    </a:extLst>
                  </p:cNvPr>
                  <p:cNvGrpSpPr>
                    <a:grpSpLocks/>
                  </p:cNvGrpSpPr>
                  <p:nvPr/>
                </p:nvGrpSpPr>
                <p:grpSpPr bwMode="auto">
                  <a:xfrm rot="-9970459" flipH="1" flipV="1">
                    <a:off x="2679" y="1065"/>
                    <a:ext cx="784" cy="191"/>
                    <a:chOff x="2528" y="1060"/>
                    <a:chExt cx="894" cy="236"/>
                  </a:xfrm>
                </p:grpSpPr>
                <p:grpSp>
                  <p:nvGrpSpPr>
                    <p:cNvPr id="211" name="Group 461">
                      <a:extLst>
                        <a:ext uri="{FF2B5EF4-FFF2-40B4-BE49-F238E27FC236}">
                          <a16:creationId xmlns:a16="http://schemas.microsoft.com/office/drawing/2014/main" xmlns="" id="{19C789A2-5046-57E1-7A7E-6A991F6AA6C1}"/>
                        </a:ext>
                      </a:extLst>
                    </p:cNvPr>
                    <p:cNvGrpSpPr>
                      <a:grpSpLocks/>
                    </p:cNvGrpSpPr>
                    <p:nvPr/>
                  </p:nvGrpSpPr>
                  <p:grpSpPr bwMode="auto">
                    <a:xfrm>
                      <a:off x="2528" y="1060"/>
                      <a:ext cx="742" cy="186"/>
                      <a:chOff x="1565" y="2568"/>
                      <a:chExt cx="1118" cy="279"/>
                    </a:xfrm>
                  </p:grpSpPr>
                  <p:sp>
                    <p:nvSpPr>
                      <p:cNvPr id="217" name="AutoShape 462">
                        <a:extLst>
                          <a:ext uri="{FF2B5EF4-FFF2-40B4-BE49-F238E27FC236}">
                            <a16:creationId xmlns:a16="http://schemas.microsoft.com/office/drawing/2014/main" xmlns="" id="{2070476F-A5B4-251D-71CA-1C331DCB41F3}"/>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18" name="AutoShape 463">
                        <a:extLst>
                          <a:ext uri="{FF2B5EF4-FFF2-40B4-BE49-F238E27FC236}">
                            <a16:creationId xmlns:a16="http://schemas.microsoft.com/office/drawing/2014/main" xmlns="" id="{E2CFAC80-FF28-477D-BCAA-24207DF7A7FC}"/>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19" name="AutoShape 464">
                        <a:extLst>
                          <a:ext uri="{FF2B5EF4-FFF2-40B4-BE49-F238E27FC236}">
                            <a16:creationId xmlns:a16="http://schemas.microsoft.com/office/drawing/2014/main" xmlns="" id="{A56B28BC-F696-2D4B-9095-72012D1826B6}"/>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0" name="AutoShape 465">
                        <a:extLst>
                          <a:ext uri="{FF2B5EF4-FFF2-40B4-BE49-F238E27FC236}">
                            <a16:creationId xmlns:a16="http://schemas.microsoft.com/office/drawing/2014/main" xmlns="" id="{3903E155-9A66-4AF3-7327-6FF95F35D1D5}"/>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12" name="Group 466">
                      <a:extLst>
                        <a:ext uri="{FF2B5EF4-FFF2-40B4-BE49-F238E27FC236}">
                          <a16:creationId xmlns:a16="http://schemas.microsoft.com/office/drawing/2014/main" xmlns="" id="{591F8147-0BEA-D17C-958C-8E619D349E37}"/>
                        </a:ext>
                      </a:extLst>
                    </p:cNvPr>
                    <p:cNvGrpSpPr>
                      <a:grpSpLocks/>
                    </p:cNvGrpSpPr>
                    <p:nvPr/>
                  </p:nvGrpSpPr>
                  <p:grpSpPr bwMode="auto">
                    <a:xfrm rot="1353540">
                      <a:off x="2680" y="1110"/>
                      <a:ext cx="742" cy="186"/>
                      <a:chOff x="1565" y="2568"/>
                      <a:chExt cx="1118" cy="279"/>
                    </a:xfrm>
                  </p:grpSpPr>
                  <p:sp>
                    <p:nvSpPr>
                      <p:cNvPr id="213" name="AutoShape 467">
                        <a:extLst>
                          <a:ext uri="{FF2B5EF4-FFF2-40B4-BE49-F238E27FC236}">
                            <a16:creationId xmlns:a16="http://schemas.microsoft.com/office/drawing/2014/main" xmlns="" id="{763CC2A1-3047-B6FB-F176-B56E3F02C8C1}"/>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14" name="AutoShape 468">
                        <a:extLst>
                          <a:ext uri="{FF2B5EF4-FFF2-40B4-BE49-F238E27FC236}">
                            <a16:creationId xmlns:a16="http://schemas.microsoft.com/office/drawing/2014/main" xmlns="" id="{655C3D4A-EE13-D20C-7960-037AFFC52887}"/>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15" name="AutoShape 469">
                        <a:extLst>
                          <a:ext uri="{FF2B5EF4-FFF2-40B4-BE49-F238E27FC236}">
                            <a16:creationId xmlns:a16="http://schemas.microsoft.com/office/drawing/2014/main" xmlns="" id="{CDD60911-582D-57CD-9D0A-BE8612950DEB}"/>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16" name="AutoShape 470">
                        <a:extLst>
                          <a:ext uri="{FF2B5EF4-FFF2-40B4-BE49-F238E27FC236}">
                            <a16:creationId xmlns:a16="http://schemas.microsoft.com/office/drawing/2014/main" xmlns="" id="{2FE1063F-C424-487E-6440-8E6B50EE2593}"/>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186" name="Group 471">
                  <a:extLst>
                    <a:ext uri="{FF2B5EF4-FFF2-40B4-BE49-F238E27FC236}">
                      <a16:creationId xmlns:a16="http://schemas.microsoft.com/office/drawing/2014/main" xmlns="" id="{940E3003-CC52-ACF1-868E-31C65725788C}"/>
                    </a:ext>
                  </a:extLst>
                </p:cNvPr>
                <p:cNvGrpSpPr>
                  <a:grpSpLocks/>
                </p:cNvGrpSpPr>
                <p:nvPr/>
              </p:nvGrpSpPr>
              <p:grpSpPr bwMode="auto">
                <a:xfrm rot="513316">
                  <a:off x="1845" y="2485"/>
                  <a:ext cx="958" cy="234"/>
                  <a:chOff x="2591" y="1040"/>
                  <a:chExt cx="958" cy="234"/>
                </a:xfrm>
              </p:grpSpPr>
              <p:grpSp>
                <p:nvGrpSpPr>
                  <p:cNvPr id="187" name="Group 472">
                    <a:extLst>
                      <a:ext uri="{FF2B5EF4-FFF2-40B4-BE49-F238E27FC236}">
                        <a16:creationId xmlns:a16="http://schemas.microsoft.com/office/drawing/2014/main" xmlns="" id="{6AECA9DA-097B-EA7B-0FF1-D174A187A0D5}"/>
                      </a:ext>
                    </a:extLst>
                  </p:cNvPr>
                  <p:cNvGrpSpPr>
                    <a:grpSpLocks/>
                  </p:cNvGrpSpPr>
                  <p:nvPr/>
                </p:nvGrpSpPr>
                <p:grpSpPr bwMode="auto">
                  <a:xfrm rot="-9970459" flipH="1" flipV="1">
                    <a:off x="2591" y="1040"/>
                    <a:ext cx="958" cy="234"/>
                    <a:chOff x="2528" y="1060"/>
                    <a:chExt cx="894" cy="236"/>
                  </a:xfrm>
                </p:grpSpPr>
                <p:grpSp>
                  <p:nvGrpSpPr>
                    <p:cNvPr id="199" name="Group 473">
                      <a:extLst>
                        <a:ext uri="{FF2B5EF4-FFF2-40B4-BE49-F238E27FC236}">
                          <a16:creationId xmlns:a16="http://schemas.microsoft.com/office/drawing/2014/main" xmlns="" id="{8110BBA2-881D-A132-5B87-00C8220438E0}"/>
                        </a:ext>
                      </a:extLst>
                    </p:cNvPr>
                    <p:cNvGrpSpPr>
                      <a:grpSpLocks/>
                    </p:cNvGrpSpPr>
                    <p:nvPr/>
                  </p:nvGrpSpPr>
                  <p:grpSpPr bwMode="auto">
                    <a:xfrm>
                      <a:off x="2528" y="1060"/>
                      <a:ext cx="742" cy="186"/>
                      <a:chOff x="1565" y="2568"/>
                      <a:chExt cx="1118" cy="279"/>
                    </a:xfrm>
                  </p:grpSpPr>
                  <p:sp>
                    <p:nvSpPr>
                      <p:cNvPr id="205" name="AutoShape 474">
                        <a:extLst>
                          <a:ext uri="{FF2B5EF4-FFF2-40B4-BE49-F238E27FC236}">
                            <a16:creationId xmlns:a16="http://schemas.microsoft.com/office/drawing/2014/main" xmlns="" id="{D9D3E465-A514-03E0-7149-BA193ECE032A}"/>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6" name="AutoShape 475">
                        <a:extLst>
                          <a:ext uri="{FF2B5EF4-FFF2-40B4-BE49-F238E27FC236}">
                            <a16:creationId xmlns:a16="http://schemas.microsoft.com/office/drawing/2014/main" xmlns="" id="{4BBF8FBE-7FD8-C678-6DC2-07A07C712E96}"/>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7" name="AutoShape 476">
                        <a:extLst>
                          <a:ext uri="{FF2B5EF4-FFF2-40B4-BE49-F238E27FC236}">
                            <a16:creationId xmlns:a16="http://schemas.microsoft.com/office/drawing/2014/main" xmlns="" id="{AC9D6C47-7821-3982-57DF-B89EAF6CD2AD}"/>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8" name="AutoShape 477">
                        <a:extLst>
                          <a:ext uri="{FF2B5EF4-FFF2-40B4-BE49-F238E27FC236}">
                            <a16:creationId xmlns:a16="http://schemas.microsoft.com/office/drawing/2014/main" xmlns="" id="{1E1B3E1D-1766-D83A-A5B2-7297E932EDEA}"/>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00" name="Group 478">
                      <a:extLst>
                        <a:ext uri="{FF2B5EF4-FFF2-40B4-BE49-F238E27FC236}">
                          <a16:creationId xmlns:a16="http://schemas.microsoft.com/office/drawing/2014/main" xmlns="" id="{66FEA2B8-42D7-D2AF-9D52-2CA05A0E8CC8}"/>
                        </a:ext>
                      </a:extLst>
                    </p:cNvPr>
                    <p:cNvGrpSpPr>
                      <a:grpSpLocks/>
                    </p:cNvGrpSpPr>
                    <p:nvPr/>
                  </p:nvGrpSpPr>
                  <p:grpSpPr bwMode="auto">
                    <a:xfrm rot="1353540">
                      <a:off x="2680" y="1110"/>
                      <a:ext cx="742" cy="186"/>
                      <a:chOff x="1565" y="2568"/>
                      <a:chExt cx="1118" cy="279"/>
                    </a:xfrm>
                  </p:grpSpPr>
                  <p:sp>
                    <p:nvSpPr>
                      <p:cNvPr id="201" name="AutoShape 479">
                        <a:extLst>
                          <a:ext uri="{FF2B5EF4-FFF2-40B4-BE49-F238E27FC236}">
                            <a16:creationId xmlns:a16="http://schemas.microsoft.com/office/drawing/2014/main" xmlns="" id="{2282E254-3188-2DC1-F928-1DDD6DCF0526}"/>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2" name="AutoShape 480">
                        <a:extLst>
                          <a:ext uri="{FF2B5EF4-FFF2-40B4-BE49-F238E27FC236}">
                            <a16:creationId xmlns:a16="http://schemas.microsoft.com/office/drawing/2014/main" xmlns="" id="{6DE5A6EC-B815-240C-6E99-2077697BD71D}"/>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3" name="AutoShape 481">
                        <a:extLst>
                          <a:ext uri="{FF2B5EF4-FFF2-40B4-BE49-F238E27FC236}">
                            <a16:creationId xmlns:a16="http://schemas.microsoft.com/office/drawing/2014/main" xmlns="" id="{B64F4B20-74C6-E09E-0AC8-804DC07734D4}"/>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4" name="AutoShape 482">
                        <a:extLst>
                          <a:ext uri="{FF2B5EF4-FFF2-40B4-BE49-F238E27FC236}">
                            <a16:creationId xmlns:a16="http://schemas.microsoft.com/office/drawing/2014/main" xmlns="" id="{8AAC799F-161C-0104-B2B3-350E0128EFE2}"/>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88" name="Group 483">
                    <a:extLst>
                      <a:ext uri="{FF2B5EF4-FFF2-40B4-BE49-F238E27FC236}">
                        <a16:creationId xmlns:a16="http://schemas.microsoft.com/office/drawing/2014/main" xmlns="" id="{59EB9517-84E3-BED2-1A4B-28655B81E23C}"/>
                      </a:ext>
                    </a:extLst>
                  </p:cNvPr>
                  <p:cNvGrpSpPr>
                    <a:grpSpLocks/>
                  </p:cNvGrpSpPr>
                  <p:nvPr/>
                </p:nvGrpSpPr>
                <p:grpSpPr bwMode="auto">
                  <a:xfrm rot="-9970459" flipH="1" flipV="1">
                    <a:off x="2679" y="1065"/>
                    <a:ext cx="784" cy="191"/>
                    <a:chOff x="2528" y="1060"/>
                    <a:chExt cx="894" cy="236"/>
                  </a:xfrm>
                </p:grpSpPr>
                <p:grpSp>
                  <p:nvGrpSpPr>
                    <p:cNvPr id="189" name="Group 484">
                      <a:extLst>
                        <a:ext uri="{FF2B5EF4-FFF2-40B4-BE49-F238E27FC236}">
                          <a16:creationId xmlns:a16="http://schemas.microsoft.com/office/drawing/2014/main" xmlns="" id="{13AFF5DE-37B8-F550-5508-EB02DD0B9D78}"/>
                        </a:ext>
                      </a:extLst>
                    </p:cNvPr>
                    <p:cNvGrpSpPr>
                      <a:grpSpLocks/>
                    </p:cNvGrpSpPr>
                    <p:nvPr/>
                  </p:nvGrpSpPr>
                  <p:grpSpPr bwMode="auto">
                    <a:xfrm>
                      <a:off x="2528" y="1060"/>
                      <a:ext cx="742" cy="186"/>
                      <a:chOff x="1565" y="2568"/>
                      <a:chExt cx="1118" cy="279"/>
                    </a:xfrm>
                  </p:grpSpPr>
                  <p:sp>
                    <p:nvSpPr>
                      <p:cNvPr id="195" name="AutoShape 485">
                        <a:extLst>
                          <a:ext uri="{FF2B5EF4-FFF2-40B4-BE49-F238E27FC236}">
                            <a16:creationId xmlns:a16="http://schemas.microsoft.com/office/drawing/2014/main" xmlns="" id="{188A2753-8642-E1AB-E9D3-1031CDB61B37}"/>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6" name="AutoShape 486">
                        <a:extLst>
                          <a:ext uri="{FF2B5EF4-FFF2-40B4-BE49-F238E27FC236}">
                            <a16:creationId xmlns:a16="http://schemas.microsoft.com/office/drawing/2014/main" xmlns="" id="{A6055634-EBC9-AEFA-6FF6-6D0CC6728B46}"/>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7" name="AutoShape 487">
                        <a:extLst>
                          <a:ext uri="{FF2B5EF4-FFF2-40B4-BE49-F238E27FC236}">
                            <a16:creationId xmlns:a16="http://schemas.microsoft.com/office/drawing/2014/main" xmlns="" id="{1317DBD5-D3FD-674A-5E2D-83DA21C2CA04}"/>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8" name="AutoShape 488">
                        <a:extLst>
                          <a:ext uri="{FF2B5EF4-FFF2-40B4-BE49-F238E27FC236}">
                            <a16:creationId xmlns:a16="http://schemas.microsoft.com/office/drawing/2014/main" xmlns="" id="{84FBBE89-2EA5-260B-D15C-1332DD548414}"/>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90" name="Group 489">
                      <a:extLst>
                        <a:ext uri="{FF2B5EF4-FFF2-40B4-BE49-F238E27FC236}">
                          <a16:creationId xmlns:a16="http://schemas.microsoft.com/office/drawing/2014/main" xmlns="" id="{F6904D86-BBDF-81B1-6BB7-A0707D487389}"/>
                        </a:ext>
                      </a:extLst>
                    </p:cNvPr>
                    <p:cNvGrpSpPr>
                      <a:grpSpLocks/>
                    </p:cNvGrpSpPr>
                    <p:nvPr/>
                  </p:nvGrpSpPr>
                  <p:grpSpPr bwMode="auto">
                    <a:xfrm rot="1353540">
                      <a:off x="2680" y="1110"/>
                      <a:ext cx="742" cy="186"/>
                      <a:chOff x="1565" y="2568"/>
                      <a:chExt cx="1118" cy="279"/>
                    </a:xfrm>
                  </p:grpSpPr>
                  <p:sp>
                    <p:nvSpPr>
                      <p:cNvPr id="191" name="AutoShape 490">
                        <a:extLst>
                          <a:ext uri="{FF2B5EF4-FFF2-40B4-BE49-F238E27FC236}">
                            <a16:creationId xmlns:a16="http://schemas.microsoft.com/office/drawing/2014/main" xmlns="" id="{AFEAC587-AF03-BC66-F6E2-2C5E08175938}"/>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2" name="AutoShape 491">
                        <a:extLst>
                          <a:ext uri="{FF2B5EF4-FFF2-40B4-BE49-F238E27FC236}">
                            <a16:creationId xmlns:a16="http://schemas.microsoft.com/office/drawing/2014/main" xmlns="" id="{7CF4E49E-374B-6845-CEF6-56C566FC1ECD}"/>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3" name="AutoShape 492">
                        <a:extLst>
                          <a:ext uri="{FF2B5EF4-FFF2-40B4-BE49-F238E27FC236}">
                            <a16:creationId xmlns:a16="http://schemas.microsoft.com/office/drawing/2014/main" xmlns="" id="{A89E34E1-1D2E-D0CE-0063-7801A0CAC195}"/>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4" name="AutoShape 493">
                        <a:extLst>
                          <a:ext uri="{FF2B5EF4-FFF2-40B4-BE49-F238E27FC236}">
                            <a16:creationId xmlns:a16="http://schemas.microsoft.com/office/drawing/2014/main" xmlns="" id="{1AFF74BD-9E46-9986-C976-3BEF375DB2AA}"/>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grpSp>
        <p:sp>
          <p:nvSpPr>
            <p:cNvPr id="181" name="Rectangle 567">
              <a:extLst>
                <a:ext uri="{FF2B5EF4-FFF2-40B4-BE49-F238E27FC236}">
                  <a16:creationId xmlns:a16="http://schemas.microsoft.com/office/drawing/2014/main" xmlns="" id="{CEEE8D36-3514-1BCD-E614-846B18C59D6E}"/>
                </a:ext>
              </a:extLst>
            </p:cNvPr>
            <p:cNvSpPr>
              <a:spLocks noChangeArrowheads="1"/>
            </p:cNvSpPr>
            <p:nvPr/>
          </p:nvSpPr>
          <p:spPr bwMode="auto">
            <a:xfrm>
              <a:off x="2228856" y="3386149"/>
              <a:ext cx="1295400" cy="830997"/>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rgbClr val="FEFEFE"/>
                  </a:solidFill>
                </a:rPr>
                <a:t>KẾT QUẢ</a:t>
              </a:r>
            </a:p>
          </p:txBody>
        </p:sp>
      </p:grpSp>
      <p:sp>
        <p:nvSpPr>
          <p:cNvPr id="276" name="TextBox 275">
            <a:extLst>
              <a:ext uri="{FF2B5EF4-FFF2-40B4-BE49-F238E27FC236}">
                <a16:creationId xmlns:a16="http://schemas.microsoft.com/office/drawing/2014/main" xmlns="" id="{F4745A33-C278-73EC-6F9B-3F7EA4D3F678}"/>
              </a:ext>
            </a:extLst>
          </p:cNvPr>
          <p:cNvSpPr txBox="1"/>
          <p:nvPr/>
        </p:nvSpPr>
        <p:spPr>
          <a:xfrm>
            <a:off x="7042538" y="2420820"/>
            <a:ext cx="3132013" cy="646331"/>
          </a:xfrm>
          <a:prstGeom prst="rect">
            <a:avLst/>
          </a:prstGeom>
          <a:noFill/>
        </p:spPr>
        <p:txBody>
          <a:bodyPr wrap="square">
            <a:spAutoFit/>
          </a:bodyPr>
          <a:lstStyle/>
          <a:p>
            <a:pPr algn="just"/>
            <a:r>
              <a:rPr lang="vi-VN" sz="1800">
                <a:solidFill>
                  <a:srgbClr val="C00000"/>
                </a:solidFill>
                <a:effectLst/>
                <a:latin typeface="Times New Roman" panose="02020603050405020304" pitchFamily="18" charset="0"/>
                <a:ea typeface="Times New Roman" panose="02020603050405020304" pitchFamily="18" charset="0"/>
              </a:rPr>
              <a:t>Có đủ số lần kiểm tra, đánh giá theo quy định</a:t>
            </a:r>
            <a:r>
              <a:rPr lang="en-US">
                <a:solidFill>
                  <a:srgbClr val="C00000"/>
                </a:solidFill>
                <a:latin typeface="Times New Roman" panose="02020603050405020304" pitchFamily="18" charset="0"/>
                <a:ea typeface="Times New Roman" panose="02020603050405020304" pitchFamily="18" charset="0"/>
              </a:rPr>
              <a:t> và ở mức</a:t>
            </a:r>
            <a:r>
              <a:rPr lang="vi-VN" sz="1800">
                <a:solidFill>
                  <a:srgbClr val="C00000"/>
                </a:solidFill>
                <a:effectLst/>
                <a:latin typeface="Times New Roman" panose="02020603050405020304" pitchFamily="18" charset="0"/>
                <a:ea typeface="Times New Roman" panose="02020603050405020304" pitchFamily="18" charset="0"/>
              </a:rPr>
              <a:t> </a:t>
            </a:r>
            <a:r>
              <a:rPr lang="vi-VN" sz="1800" b="1">
                <a:solidFill>
                  <a:srgbClr val="C00000"/>
                </a:solidFill>
                <a:effectLst/>
                <a:latin typeface="Times New Roman" panose="02020603050405020304" pitchFamily="18" charset="0"/>
                <a:ea typeface="Times New Roman" panose="02020603050405020304" pitchFamily="18" charset="0"/>
              </a:rPr>
              <a:t>Đạt</a:t>
            </a:r>
            <a:endParaRPr lang="en-US" b="1"/>
          </a:p>
        </p:txBody>
      </p:sp>
      <p:sp>
        <p:nvSpPr>
          <p:cNvPr id="277" name="TextBox 276">
            <a:extLst>
              <a:ext uri="{FF2B5EF4-FFF2-40B4-BE49-F238E27FC236}">
                <a16:creationId xmlns:a16="http://schemas.microsoft.com/office/drawing/2014/main" xmlns="" id="{0CE194BD-654A-C123-DA6A-ACB70E2E240A}"/>
              </a:ext>
            </a:extLst>
          </p:cNvPr>
          <p:cNvSpPr txBox="1"/>
          <p:nvPr/>
        </p:nvSpPr>
        <p:spPr>
          <a:xfrm>
            <a:off x="7094716" y="3395525"/>
            <a:ext cx="3090286" cy="369332"/>
          </a:xfrm>
          <a:prstGeom prst="rect">
            <a:avLst/>
          </a:prstGeom>
          <a:noFill/>
        </p:spPr>
        <p:txBody>
          <a:bodyPr wrap="square">
            <a:spAutoFit/>
          </a:bodyPr>
          <a:lstStyle/>
          <a:p>
            <a:pPr algn="just"/>
            <a:r>
              <a:rPr lang="en-US" sz="1800">
                <a:solidFill>
                  <a:srgbClr val="C00000"/>
                </a:solidFill>
                <a:effectLst/>
                <a:latin typeface="Times New Roman" panose="02020603050405020304" pitchFamily="18" charset="0"/>
                <a:ea typeface="Times New Roman" panose="02020603050405020304" pitchFamily="18" charset="0"/>
              </a:rPr>
              <a:t>Các trường hợp còn lại </a:t>
            </a:r>
            <a:endParaRPr lang="en-US" b="1"/>
          </a:p>
        </p:txBody>
      </p:sp>
      <p:sp>
        <p:nvSpPr>
          <p:cNvPr id="299" name="TextBox 298">
            <a:extLst>
              <a:ext uri="{FF2B5EF4-FFF2-40B4-BE49-F238E27FC236}">
                <a16:creationId xmlns:a16="http://schemas.microsoft.com/office/drawing/2014/main" xmlns="" id="{28A1E847-B393-B2C6-F1E2-73121351EC07}"/>
              </a:ext>
            </a:extLst>
          </p:cNvPr>
          <p:cNvSpPr txBox="1"/>
          <p:nvPr/>
        </p:nvSpPr>
        <p:spPr>
          <a:xfrm>
            <a:off x="7042537" y="4313884"/>
            <a:ext cx="3132013" cy="369332"/>
          </a:xfrm>
          <a:prstGeom prst="rect">
            <a:avLst/>
          </a:prstGeom>
          <a:noFill/>
        </p:spPr>
        <p:txBody>
          <a:bodyPr wrap="square">
            <a:spAutoFit/>
          </a:bodyPr>
          <a:lstStyle/>
          <a:p>
            <a:pPr algn="just"/>
            <a:r>
              <a:rPr lang="en-US" sz="1800">
                <a:solidFill>
                  <a:srgbClr val="C00000"/>
                </a:solidFill>
                <a:effectLst/>
                <a:latin typeface="Times New Roman" panose="02020603050405020304" pitchFamily="18" charset="0"/>
                <a:ea typeface="Times New Roman" panose="02020603050405020304" pitchFamily="18" charset="0"/>
              </a:rPr>
              <a:t>Kết quả học ở kì 2 </a:t>
            </a:r>
            <a:r>
              <a:rPr lang="en-US">
                <a:solidFill>
                  <a:srgbClr val="C00000"/>
                </a:solidFill>
                <a:latin typeface="Times New Roman" panose="02020603050405020304" pitchFamily="18" charset="0"/>
                <a:ea typeface="Times New Roman" panose="02020603050405020304" pitchFamily="18" charset="0"/>
              </a:rPr>
              <a:t>ở mức</a:t>
            </a:r>
            <a:r>
              <a:rPr lang="vi-VN" sz="1800">
                <a:solidFill>
                  <a:srgbClr val="C00000"/>
                </a:solidFill>
                <a:effectLst/>
                <a:latin typeface="Times New Roman" panose="02020603050405020304" pitchFamily="18" charset="0"/>
                <a:ea typeface="Times New Roman" panose="02020603050405020304" pitchFamily="18" charset="0"/>
              </a:rPr>
              <a:t> </a:t>
            </a:r>
            <a:r>
              <a:rPr lang="vi-VN" sz="1800" b="1">
                <a:solidFill>
                  <a:srgbClr val="C00000"/>
                </a:solidFill>
                <a:effectLst/>
                <a:latin typeface="Times New Roman" panose="02020603050405020304" pitchFamily="18" charset="0"/>
                <a:ea typeface="Times New Roman" panose="02020603050405020304" pitchFamily="18" charset="0"/>
              </a:rPr>
              <a:t>Đạt</a:t>
            </a:r>
            <a:endParaRPr lang="en-US" b="1"/>
          </a:p>
        </p:txBody>
      </p:sp>
      <p:sp>
        <p:nvSpPr>
          <p:cNvPr id="300" name="TextBox 299">
            <a:extLst>
              <a:ext uri="{FF2B5EF4-FFF2-40B4-BE49-F238E27FC236}">
                <a16:creationId xmlns:a16="http://schemas.microsoft.com/office/drawing/2014/main" xmlns="" id="{D4E79B48-FF1A-4685-FA41-232923E0E54D}"/>
              </a:ext>
            </a:extLst>
          </p:cNvPr>
          <p:cNvSpPr txBox="1"/>
          <p:nvPr/>
        </p:nvSpPr>
        <p:spPr>
          <a:xfrm>
            <a:off x="7094716" y="5122421"/>
            <a:ext cx="3622052" cy="369332"/>
          </a:xfrm>
          <a:prstGeom prst="rect">
            <a:avLst/>
          </a:prstGeom>
          <a:noFill/>
        </p:spPr>
        <p:txBody>
          <a:bodyPr wrap="square">
            <a:spAutoFit/>
          </a:bodyPr>
          <a:lstStyle/>
          <a:p>
            <a:pPr algn="just"/>
            <a:r>
              <a:rPr lang="en-US" sz="1800">
                <a:solidFill>
                  <a:srgbClr val="C00000"/>
                </a:solidFill>
                <a:effectLst/>
                <a:latin typeface="Times New Roman" panose="02020603050405020304" pitchFamily="18" charset="0"/>
                <a:ea typeface="Times New Roman" panose="02020603050405020304" pitchFamily="18" charset="0"/>
              </a:rPr>
              <a:t>Kết quả học ở kì 2 ở mức </a:t>
            </a:r>
            <a:r>
              <a:rPr lang="en-US" sz="1800" b="1">
                <a:solidFill>
                  <a:srgbClr val="C00000"/>
                </a:solidFill>
                <a:effectLst/>
                <a:latin typeface="Times New Roman" panose="02020603050405020304" pitchFamily="18" charset="0"/>
                <a:ea typeface="Times New Roman" panose="02020603050405020304" pitchFamily="18" charset="0"/>
              </a:rPr>
              <a:t>Chưa đạt</a:t>
            </a:r>
            <a:endParaRPr lang="en-US" b="1"/>
          </a:p>
        </p:txBody>
      </p:sp>
      <p:grpSp>
        <p:nvGrpSpPr>
          <p:cNvPr id="2" name="Group 1">
            <a:extLst>
              <a:ext uri="{FF2B5EF4-FFF2-40B4-BE49-F238E27FC236}">
                <a16:creationId xmlns:a16="http://schemas.microsoft.com/office/drawing/2014/main" xmlns="" id="{C2CBB1B5-84D8-0F66-72B9-582441039017}"/>
              </a:ext>
            </a:extLst>
          </p:cNvPr>
          <p:cNvGrpSpPr/>
          <p:nvPr/>
        </p:nvGrpSpPr>
        <p:grpSpPr>
          <a:xfrm>
            <a:off x="1943627" y="2963040"/>
            <a:ext cx="2355133" cy="616288"/>
            <a:chOff x="1943627" y="2963040"/>
            <a:chExt cx="2355133" cy="616288"/>
          </a:xfrm>
        </p:grpSpPr>
        <p:grpSp>
          <p:nvGrpSpPr>
            <p:cNvPr id="278" name="Group 33">
              <a:extLst>
                <a:ext uri="{FF2B5EF4-FFF2-40B4-BE49-F238E27FC236}">
                  <a16:creationId xmlns:a16="http://schemas.microsoft.com/office/drawing/2014/main" xmlns="" id="{9729747A-038E-7A72-46D5-5578C4815E7D}"/>
                </a:ext>
              </a:extLst>
            </p:cNvPr>
            <p:cNvGrpSpPr>
              <a:grpSpLocks/>
            </p:cNvGrpSpPr>
            <p:nvPr/>
          </p:nvGrpSpPr>
          <p:grpSpPr bwMode="auto">
            <a:xfrm>
              <a:off x="2428190" y="2963040"/>
              <a:ext cx="1870570" cy="412750"/>
              <a:chOff x="285720" y="2928934"/>
              <a:chExt cx="4905409" cy="412751"/>
            </a:xfrm>
          </p:grpSpPr>
          <p:grpSp>
            <p:nvGrpSpPr>
              <p:cNvPr id="279" name="Group 56">
                <a:extLst>
                  <a:ext uri="{FF2B5EF4-FFF2-40B4-BE49-F238E27FC236}">
                    <a16:creationId xmlns:a16="http://schemas.microsoft.com/office/drawing/2014/main" xmlns="" id="{FE5710C5-3597-7A7F-C40B-BD0DB8A18C71}"/>
                  </a:ext>
                </a:extLst>
              </p:cNvPr>
              <p:cNvGrpSpPr>
                <a:grpSpLocks/>
              </p:cNvGrpSpPr>
              <p:nvPr/>
            </p:nvGrpSpPr>
            <p:grpSpPr bwMode="auto">
              <a:xfrm>
                <a:off x="285720" y="2940047"/>
                <a:ext cx="4905409" cy="401638"/>
                <a:chOff x="720" y="1392"/>
                <a:chExt cx="4058" cy="480"/>
              </a:xfrm>
            </p:grpSpPr>
            <p:sp>
              <p:nvSpPr>
                <p:cNvPr id="281" name="AutoShape 57">
                  <a:extLst>
                    <a:ext uri="{FF2B5EF4-FFF2-40B4-BE49-F238E27FC236}">
                      <a16:creationId xmlns:a16="http://schemas.microsoft.com/office/drawing/2014/main" xmlns="" id="{FE94AFAA-D978-D0C3-AE1A-11708B01DB5C}"/>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282" name="Group 58">
                  <a:extLst>
                    <a:ext uri="{FF2B5EF4-FFF2-40B4-BE49-F238E27FC236}">
                      <a16:creationId xmlns:a16="http://schemas.microsoft.com/office/drawing/2014/main" xmlns="" id="{2BF06FB0-6E96-D916-7323-5D3B0DD4AC5A}"/>
                    </a:ext>
                  </a:extLst>
                </p:cNvPr>
                <p:cNvGrpSpPr>
                  <a:grpSpLocks/>
                </p:cNvGrpSpPr>
                <p:nvPr/>
              </p:nvGrpSpPr>
              <p:grpSpPr bwMode="auto">
                <a:xfrm>
                  <a:off x="730" y="1407"/>
                  <a:ext cx="4043" cy="444"/>
                  <a:chOff x="744" y="1407"/>
                  <a:chExt cx="3988" cy="444"/>
                </a:xfrm>
              </p:grpSpPr>
              <p:sp>
                <p:nvSpPr>
                  <p:cNvPr id="283" name="AutoShape 59">
                    <a:extLst>
                      <a:ext uri="{FF2B5EF4-FFF2-40B4-BE49-F238E27FC236}">
                        <a16:creationId xmlns:a16="http://schemas.microsoft.com/office/drawing/2014/main" xmlns="" id="{139B5CC7-054B-2C31-6D94-3AAF9BB1EFF9}"/>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284" name="AutoShape 60">
                    <a:extLst>
                      <a:ext uri="{FF2B5EF4-FFF2-40B4-BE49-F238E27FC236}">
                        <a16:creationId xmlns:a16="http://schemas.microsoft.com/office/drawing/2014/main" xmlns="" id="{FCDF0864-F1F7-FE64-278F-E2593090A1BC}"/>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280" name="Rectangle 72">
                <a:extLst>
                  <a:ext uri="{FF2B5EF4-FFF2-40B4-BE49-F238E27FC236}">
                    <a16:creationId xmlns:a16="http://schemas.microsoft.com/office/drawing/2014/main" xmlns="" id="{CB982E3F-1106-4033-AE5D-58D97BECE57E}"/>
                  </a:ext>
                </a:extLst>
              </p:cNvPr>
              <p:cNvSpPr>
                <a:spLocks noChangeArrowheads="1"/>
              </p:cNvSpPr>
              <p:nvPr/>
            </p:nvSpPr>
            <p:spPr bwMode="gray">
              <a:xfrm>
                <a:off x="297809" y="2928934"/>
                <a:ext cx="4883601"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Trong 1 kì học</a:t>
                </a:r>
              </a:p>
            </p:txBody>
          </p:sp>
        </p:grpSp>
        <p:cxnSp>
          <p:nvCxnSpPr>
            <p:cNvPr id="309" name="Straight Connector 308">
              <a:extLst>
                <a:ext uri="{FF2B5EF4-FFF2-40B4-BE49-F238E27FC236}">
                  <a16:creationId xmlns:a16="http://schemas.microsoft.com/office/drawing/2014/main" xmlns="" id="{BFC9183B-6D1D-9A9C-56AD-73FB5A77D379}"/>
                </a:ext>
              </a:extLst>
            </p:cNvPr>
            <p:cNvCxnSpPr>
              <a:cxnSpLocks/>
              <a:stCxn id="182" idx="7"/>
              <a:endCxn id="280" idx="1"/>
            </p:cNvCxnSpPr>
            <p:nvPr/>
          </p:nvCxnSpPr>
          <p:spPr>
            <a:xfrm flipV="1">
              <a:off x="1943627" y="3147706"/>
              <a:ext cx="489173" cy="431622"/>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4" name="Group 3">
            <a:extLst>
              <a:ext uri="{FF2B5EF4-FFF2-40B4-BE49-F238E27FC236}">
                <a16:creationId xmlns:a16="http://schemas.microsoft.com/office/drawing/2014/main" xmlns="" id="{9F860EFC-3E2F-2C60-C314-25CCA64D9EF4}"/>
              </a:ext>
            </a:extLst>
          </p:cNvPr>
          <p:cNvGrpSpPr/>
          <p:nvPr/>
        </p:nvGrpSpPr>
        <p:grpSpPr>
          <a:xfrm>
            <a:off x="1943627" y="4535726"/>
            <a:ext cx="2344682" cy="560624"/>
            <a:chOff x="1943627" y="4535726"/>
            <a:chExt cx="2344682" cy="560624"/>
          </a:xfrm>
        </p:grpSpPr>
        <p:grpSp>
          <p:nvGrpSpPr>
            <p:cNvPr id="301" name="Group 33">
              <a:extLst>
                <a:ext uri="{FF2B5EF4-FFF2-40B4-BE49-F238E27FC236}">
                  <a16:creationId xmlns:a16="http://schemas.microsoft.com/office/drawing/2014/main" xmlns="" id="{7D957879-625E-9544-FD6B-FDEA8E46AC78}"/>
                </a:ext>
              </a:extLst>
            </p:cNvPr>
            <p:cNvGrpSpPr>
              <a:grpSpLocks/>
            </p:cNvGrpSpPr>
            <p:nvPr/>
          </p:nvGrpSpPr>
          <p:grpSpPr bwMode="auto">
            <a:xfrm>
              <a:off x="2417738" y="4683600"/>
              <a:ext cx="1870571" cy="412750"/>
              <a:chOff x="285717" y="2928934"/>
              <a:chExt cx="4905412" cy="412751"/>
            </a:xfrm>
          </p:grpSpPr>
          <p:grpSp>
            <p:nvGrpSpPr>
              <p:cNvPr id="302" name="Group 56">
                <a:extLst>
                  <a:ext uri="{FF2B5EF4-FFF2-40B4-BE49-F238E27FC236}">
                    <a16:creationId xmlns:a16="http://schemas.microsoft.com/office/drawing/2014/main" xmlns="" id="{7A25A565-9F08-27CA-979F-7A776C479E63}"/>
                  </a:ext>
                </a:extLst>
              </p:cNvPr>
              <p:cNvGrpSpPr>
                <a:grpSpLocks/>
              </p:cNvGrpSpPr>
              <p:nvPr/>
            </p:nvGrpSpPr>
            <p:grpSpPr bwMode="auto">
              <a:xfrm>
                <a:off x="285720" y="2940047"/>
                <a:ext cx="4905409" cy="401638"/>
                <a:chOff x="720" y="1392"/>
                <a:chExt cx="4058" cy="480"/>
              </a:xfrm>
            </p:grpSpPr>
            <p:sp>
              <p:nvSpPr>
                <p:cNvPr id="304" name="AutoShape 57">
                  <a:extLst>
                    <a:ext uri="{FF2B5EF4-FFF2-40B4-BE49-F238E27FC236}">
                      <a16:creationId xmlns:a16="http://schemas.microsoft.com/office/drawing/2014/main" xmlns="" id="{6501A438-3BCA-00E5-348A-1FB48D776C57}"/>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305" name="Group 58">
                  <a:extLst>
                    <a:ext uri="{FF2B5EF4-FFF2-40B4-BE49-F238E27FC236}">
                      <a16:creationId xmlns:a16="http://schemas.microsoft.com/office/drawing/2014/main" xmlns="" id="{D12EF80F-7DCE-1328-D491-E4617379C3F0}"/>
                    </a:ext>
                  </a:extLst>
                </p:cNvPr>
                <p:cNvGrpSpPr>
                  <a:grpSpLocks/>
                </p:cNvGrpSpPr>
                <p:nvPr/>
              </p:nvGrpSpPr>
              <p:grpSpPr bwMode="auto">
                <a:xfrm>
                  <a:off x="730" y="1407"/>
                  <a:ext cx="4043" cy="444"/>
                  <a:chOff x="744" y="1407"/>
                  <a:chExt cx="3988" cy="444"/>
                </a:xfrm>
              </p:grpSpPr>
              <p:sp>
                <p:nvSpPr>
                  <p:cNvPr id="306" name="AutoShape 59">
                    <a:extLst>
                      <a:ext uri="{FF2B5EF4-FFF2-40B4-BE49-F238E27FC236}">
                        <a16:creationId xmlns:a16="http://schemas.microsoft.com/office/drawing/2014/main" xmlns="" id="{DF45413A-105A-5915-7DE5-FBF2ED7C915F}"/>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307" name="AutoShape 60">
                    <a:extLst>
                      <a:ext uri="{FF2B5EF4-FFF2-40B4-BE49-F238E27FC236}">
                        <a16:creationId xmlns:a16="http://schemas.microsoft.com/office/drawing/2014/main" xmlns="" id="{AD2EE8E5-A9F7-0658-A276-0349A7538882}"/>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303" name="Rectangle 72">
                <a:extLst>
                  <a:ext uri="{FF2B5EF4-FFF2-40B4-BE49-F238E27FC236}">
                    <a16:creationId xmlns:a16="http://schemas.microsoft.com/office/drawing/2014/main" xmlns="" id="{47CBBF6C-0F69-9FF6-4975-B6FBBDC3192F}"/>
                  </a:ext>
                </a:extLst>
              </p:cNvPr>
              <p:cNvSpPr>
                <a:spLocks noChangeArrowheads="1"/>
              </p:cNvSpPr>
              <p:nvPr/>
            </p:nvSpPr>
            <p:spPr bwMode="gray">
              <a:xfrm>
                <a:off x="285717" y="2928934"/>
                <a:ext cx="4883598"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Cả năm học</a:t>
                </a:r>
              </a:p>
            </p:txBody>
          </p:sp>
        </p:grpSp>
        <p:cxnSp>
          <p:nvCxnSpPr>
            <p:cNvPr id="312" name="Straight Connector 311">
              <a:extLst>
                <a:ext uri="{FF2B5EF4-FFF2-40B4-BE49-F238E27FC236}">
                  <a16:creationId xmlns:a16="http://schemas.microsoft.com/office/drawing/2014/main" xmlns="" id="{DFB6CC3A-2C42-5FBE-0079-56DD18DFC460}"/>
                </a:ext>
              </a:extLst>
            </p:cNvPr>
            <p:cNvCxnSpPr>
              <a:stCxn id="182" idx="5"/>
              <a:endCxn id="304" idx="1"/>
            </p:cNvCxnSpPr>
            <p:nvPr/>
          </p:nvCxnSpPr>
          <p:spPr>
            <a:xfrm>
              <a:off x="1943627" y="4535726"/>
              <a:ext cx="474112" cy="359806"/>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7" name="Group 6">
            <a:extLst>
              <a:ext uri="{FF2B5EF4-FFF2-40B4-BE49-F238E27FC236}">
                <a16:creationId xmlns:a16="http://schemas.microsoft.com/office/drawing/2014/main" xmlns="" id="{F9C161C2-87B7-F8C7-FBB1-E1DB5B8C9D16}"/>
              </a:ext>
            </a:extLst>
          </p:cNvPr>
          <p:cNvGrpSpPr/>
          <p:nvPr/>
        </p:nvGrpSpPr>
        <p:grpSpPr>
          <a:xfrm>
            <a:off x="4298760" y="2561402"/>
            <a:ext cx="2474222" cy="613570"/>
            <a:chOff x="4298760" y="2561402"/>
            <a:chExt cx="2474222" cy="613570"/>
          </a:xfrm>
        </p:grpSpPr>
        <p:grpSp>
          <p:nvGrpSpPr>
            <p:cNvPr id="261" name="Group 39">
              <a:extLst>
                <a:ext uri="{FF2B5EF4-FFF2-40B4-BE49-F238E27FC236}">
                  <a16:creationId xmlns:a16="http://schemas.microsoft.com/office/drawing/2014/main" xmlns="" id="{E862B579-98FF-9679-62ED-A72FDE0F4C42}"/>
                </a:ext>
              </a:extLst>
            </p:cNvPr>
            <p:cNvGrpSpPr>
              <a:grpSpLocks/>
            </p:cNvGrpSpPr>
            <p:nvPr/>
          </p:nvGrpSpPr>
          <p:grpSpPr bwMode="auto">
            <a:xfrm>
              <a:off x="4847475" y="2561402"/>
              <a:ext cx="1925507" cy="401638"/>
              <a:chOff x="285720" y="1487485"/>
              <a:chExt cx="4929222" cy="401637"/>
            </a:xfrm>
          </p:grpSpPr>
          <p:grpSp>
            <p:nvGrpSpPr>
              <p:cNvPr id="262" name="Group 66">
                <a:extLst>
                  <a:ext uri="{FF2B5EF4-FFF2-40B4-BE49-F238E27FC236}">
                    <a16:creationId xmlns:a16="http://schemas.microsoft.com/office/drawing/2014/main" xmlns="" id="{AE6B5AB0-7D42-8B94-820C-688595031B98}"/>
                  </a:ext>
                </a:extLst>
              </p:cNvPr>
              <p:cNvGrpSpPr>
                <a:grpSpLocks/>
              </p:cNvGrpSpPr>
              <p:nvPr/>
            </p:nvGrpSpPr>
            <p:grpSpPr bwMode="auto">
              <a:xfrm>
                <a:off x="285720" y="1487485"/>
                <a:ext cx="4902234" cy="401637"/>
                <a:chOff x="720" y="1392"/>
                <a:chExt cx="4058" cy="480"/>
              </a:xfrm>
            </p:grpSpPr>
            <p:sp>
              <p:nvSpPr>
                <p:cNvPr id="264" name="AutoShape 67">
                  <a:extLst>
                    <a:ext uri="{FF2B5EF4-FFF2-40B4-BE49-F238E27FC236}">
                      <a16:creationId xmlns:a16="http://schemas.microsoft.com/office/drawing/2014/main" xmlns="" id="{81B78511-628D-D9CC-CE87-0BA0AA3CB2B7}"/>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265" name="Group 68">
                  <a:extLst>
                    <a:ext uri="{FF2B5EF4-FFF2-40B4-BE49-F238E27FC236}">
                      <a16:creationId xmlns:a16="http://schemas.microsoft.com/office/drawing/2014/main" xmlns="" id="{94EA9281-E33F-08A1-7C2C-E9A5A72FE890}"/>
                    </a:ext>
                  </a:extLst>
                </p:cNvPr>
                <p:cNvGrpSpPr>
                  <a:grpSpLocks/>
                </p:cNvGrpSpPr>
                <p:nvPr/>
              </p:nvGrpSpPr>
              <p:grpSpPr bwMode="auto">
                <a:xfrm>
                  <a:off x="730" y="1407"/>
                  <a:ext cx="4043" cy="444"/>
                  <a:chOff x="744" y="1407"/>
                  <a:chExt cx="3988" cy="444"/>
                </a:xfrm>
              </p:grpSpPr>
              <p:sp>
                <p:nvSpPr>
                  <p:cNvPr id="266" name="AutoShape 69">
                    <a:extLst>
                      <a:ext uri="{FF2B5EF4-FFF2-40B4-BE49-F238E27FC236}">
                        <a16:creationId xmlns:a16="http://schemas.microsoft.com/office/drawing/2014/main" xmlns="" id="{3F6DB252-EB08-12F5-EA1F-7E38C646F95C}"/>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267" name="AutoShape 70">
                    <a:extLst>
                      <a:ext uri="{FF2B5EF4-FFF2-40B4-BE49-F238E27FC236}">
                        <a16:creationId xmlns:a16="http://schemas.microsoft.com/office/drawing/2014/main" xmlns="" id="{D7C700C3-1494-4EA8-CD3D-D2FA1E20F6F8}"/>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263" name="Rectangle 71">
                <a:extLst>
                  <a:ext uri="{FF2B5EF4-FFF2-40B4-BE49-F238E27FC236}">
                    <a16:creationId xmlns:a16="http://schemas.microsoft.com/office/drawing/2014/main" xmlns="" id="{BFC0C732-A256-36A1-B1E1-04635A408F7C}"/>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ĐẠT</a:t>
                </a:r>
              </a:p>
            </p:txBody>
          </p:sp>
        </p:grpSp>
        <p:cxnSp>
          <p:nvCxnSpPr>
            <p:cNvPr id="314" name="Straight Connector 313">
              <a:extLst>
                <a:ext uri="{FF2B5EF4-FFF2-40B4-BE49-F238E27FC236}">
                  <a16:creationId xmlns:a16="http://schemas.microsoft.com/office/drawing/2014/main" xmlns="" id="{ABECFCB1-0ADA-163A-51E5-397B6D2A79CD}"/>
                </a:ext>
              </a:extLst>
            </p:cNvPr>
            <p:cNvCxnSpPr>
              <a:stCxn id="281" idx="3"/>
              <a:endCxn id="263" idx="1"/>
            </p:cNvCxnSpPr>
            <p:nvPr/>
          </p:nvCxnSpPr>
          <p:spPr>
            <a:xfrm flipV="1">
              <a:off x="4298760" y="2758768"/>
              <a:ext cx="576621" cy="4162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xmlns="" id="{6BCF0101-CBCD-F0C9-FE0A-B800C7B30ADF}"/>
              </a:ext>
            </a:extLst>
          </p:cNvPr>
          <p:cNvGrpSpPr/>
          <p:nvPr/>
        </p:nvGrpSpPr>
        <p:grpSpPr>
          <a:xfrm>
            <a:off x="4295054" y="3147706"/>
            <a:ext cx="2477928" cy="655793"/>
            <a:chOff x="4295054" y="3147706"/>
            <a:chExt cx="2477928" cy="655793"/>
          </a:xfrm>
        </p:grpSpPr>
        <p:grpSp>
          <p:nvGrpSpPr>
            <p:cNvPr id="268" name="Group 39">
              <a:extLst>
                <a:ext uri="{FF2B5EF4-FFF2-40B4-BE49-F238E27FC236}">
                  <a16:creationId xmlns:a16="http://schemas.microsoft.com/office/drawing/2014/main" xmlns="" id="{87331C24-4155-0908-89E5-09A286CC5250}"/>
                </a:ext>
              </a:extLst>
            </p:cNvPr>
            <p:cNvGrpSpPr>
              <a:grpSpLocks/>
            </p:cNvGrpSpPr>
            <p:nvPr/>
          </p:nvGrpSpPr>
          <p:grpSpPr bwMode="auto">
            <a:xfrm>
              <a:off x="4847475" y="3401861"/>
              <a:ext cx="1925507" cy="401638"/>
              <a:chOff x="285720" y="1487485"/>
              <a:chExt cx="4929222" cy="401637"/>
            </a:xfrm>
          </p:grpSpPr>
          <p:grpSp>
            <p:nvGrpSpPr>
              <p:cNvPr id="269" name="Group 66">
                <a:extLst>
                  <a:ext uri="{FF2B5EF4-FFF2-40B4-BE49-F238E27FC236}">
                    <a16:creationId xmlns:a16="http://schemas.microsoft.com/office/drawing/2014/main" xmlns="" id="{F68A5407-DCF4-70DD-7955-A54E417517AD}"/>
                  </a:ext>
                </a:extLst>
              </p:cNvPr>
              <p:cNvGrpSpPr>
                <a:grpSpLocks/>
              </p:cNvGrpSpPr>
              <p:nvPr/>
            </p:nvGrpSpPr>
            <p:grpSpPr bwMode="auto">
              <a:xfrm>
                <a:off x="285720" y="1487485"/>
                <a:ext cx="4902234" cy="401637"/>
                <a:chOff x="720" y="1392"/>
                <a:chExt cx="4058" cy="480"/>
              </a:xfrm>
            </p:grpSpPr>
            <p:sp>
              <p:nvSpPr>
                <p:cNvPr id="271" name="AutoShape 67">
                  <a:extLst>
                    <a:ext uri="{FF2B5EF4-FFF2-40B4-BE49-F238E27FC236}">
                      <a16:creationId xmlns:a16="http://schemas.microsoft.com/office/drawing/2014/main" xmlns="" id="{DBFB9FA0-E06E-A3C2-016E-8156380A27F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272" name="Group 68">
                  <a:extLst>
                    <a:ext uri="{FF2B5EF4-FFF2-40B4-BE49-F238E27FC236}">
                      <a16:creationId xmlns:a16="http://schemas.microsoft.com/office/drawing/2014/main" xmlns="" id="{58021936-A41A-E043-ACBE-98DE4060ED63}"/>
                    </a:ext>
                  </a:extLst>
                </p:cNvPr>
                <p:cNvGrpSpPr>
                  <a:grpSpLocks/>
                </p:cNvGrpSpPr>
                <p:nvPr/>
              </p:nvGrpSpPr>
              <p:grpSpPr bwMode="auto">
                <a:xfrm>
                  <a:off x="730" y="1407"/>
                  <a:ext cx="4043" cy="444"/>
                  <a:chOff x="744" y="1407"/>
                  <a:chExt cx="3988" cy="444"/>
                </a:xfrm>
              </p:grpSpPr>
              <p:sp>
                <p:nvSpPr>
                  <p:cNvPr id="273" name="AutoShape 69">
                    <a:extLst>
                      <a:ext uri="{FF2B5EF4-FFF2-40B4-BE49-F238E27FC236}">
                        <a16:creationId xmlns:a16="http://schemas.microsoft.com/office/drawing/2014/main" xmlns="" id="{9A312DDD-A790-A1B4-4568-3F6884EE5C57}"/>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274" name="AutoShape 70">
                    <a:extLst>
                      <a:ext uri="{FF2B5EF4-FFF2-40B4-BE49-F238E27FC236}">
                        <a16:creationId xmlns:a16="http://schemas.microsoft.com/office/drawing/2014/main" xmlns="" id="{690A89E0-8AF0-4009-2235-E5EA79967E43}"/>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270" name="Rectangle 71">
                <a:extLst>
                  <a:ext uri="{FF2B5EF4-FFF2-40B4-BE49-F238E27FC236}">
                    <a16:creationId xmlns:a16="http://schemas.microsoft.com/office/drawing/2014/main" xmlns="" id="{EDEC5AB1-4DB3-8090-8B99-BF341A401783}"/>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CHƯA ĐẠT</a:t>
                </a:r>
              </a:p>
            </p:txBody>
          </p:sp>
        </p:grpSp>
        <p:cxnSp>
          <p:nvCxnSpPr>
            <p:cNvPr id="316" name="Straight Connector 315">
              <a:extLst>
                <a:ext uri="{FF2B5EF4-FFF2-40B4-BE49-F238E27FC236}">
                  <a16:creationId xmlns:a16="http://schemas.microsoft.com/office/drawing/2014/main" xmlns="" id="{999721CC-0972-C744-7F8C-389F4034DB91}"/>
                </a:ext>
              </a:extLst>
            </p:cNvPr>
            <p:cNvCxnSpPr>
              <a:stCxn id="280" idx="3"/>
              <a:endCxn id="271" idx="1"/>
            </p:cNvCxnSpPr>
            <p:nvPr/>
          </p:nvCxnSpPr>
          <p:spPr>
            <a:xfrm>
              <a:off x="4295054" y="3147706"/>
              <a:ext cx="580327" cy="45152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xmlns="" id="{66D12F7D-C1FF-7455-7925-4D45D5E9D246}"/>
              </a:ext>
            </a:extLst>
          </p:cNvPr>
          <p:cNvGrpSpPr/>
          <p:nvPr/>
        </p:nvGrpSpPr>
        <p:grpSpPr>
          <a:xfrm>
            <a:off x="4279991" y="4281962"/>
            <a:ext cx="2482540" cy="586304"/>
            <a:chOff x="4279991" y="4281962"/>
            <a:chExt cx="2482540" cy="586304"/>
          </a:xfrm>
        </p:grpSpPr>
        <p:grpSp>
          <p:nvGrpSpPr>
            <p:cNvPr id="285" name="Group 39">
              <a:extLst>
                <a:ext uri="{FF2B5EF4-FFF2-40B4-BE49-F238E27FC236}">
                  <a16:creationId xmlns:a16="http://schemas.microsoft.com/office/drawing/2014/main" xmlns="" id="{F99E5522-D6D2-3F87-6E67-FFCE2DFC156D}"/>
                </a:ext>
              </a:extLst>
            </p:cNvPr>
            <p:cNvGrpSpPr>
              <a:grpSpLocks/>
            </p:cNvGrpSpPr>
            <p:nvPr/>
          </p:nvGrpSpPr>
          <p:grpSpPr bwMode="auto">
            <a:xfrm>
              <a:off x="4837024" y="4281962"/>
              <a:ext cx="1925507" cy="401638"/>
              <a:chOff x="285720" y="1487485"/>
              <a:chExt cx="4929222" cy="401637"/>
            </a:xfrm>
          </p:grpSpPr>
          <p:grpSp>
            <p:nvGrpSpPr>
              <p:cNvPr id="286" name="Group 66">
                <a:extLst>
                  <a:ext uri="{FF2B5EF4-FFF2-40B4-BE49-F238E27FC236}">
                    <a16:creationId xmlns:a16="http://schemas.microsoft.com/office/drawing/2014/main" xmlns="" id="{FDB0ABC8-340F-8A1C-21B5-5DF843B88DC3}"/>
                  </a:ext>
                </a:extLst>
              </p:cNvPr>
              <p:cNvGrpSpPr>
                <a:grpSpLocks/>
              </p:cNvGrpSpPr>
              <p:nvPr/>
            </p:nvGrpSpPr>
            <p:grpSpPr bwMode="auto">
              <a:xfrm>
                <a:off x="285720" y="1487485"/>
                <a:ext cx="4902234" cy="401637"/>
                <a:chOff x="720" y="1392"/>
                <a:chExt cx="4058" cy="480"/>
              </a:xfrm>
            </p:grpSpPr>
            <p:sp>
              <p:nvSpPr>
                <p:cNvPr id="288" name="AutoShape 67">
                  <a:extLst>
                    <a:ext uri="{FF2B5EF4-FFF2-40B4-BE49-F238E27FC236}">
                      <a16:creationId xmlns:a16="http://schemas.microsoft.com/office/drawing/2014/main" xmlns="" id="{44BA85ED-4B75-FEBA-5C59-AC003AA2D4CF}"/>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289" name="Group 68">
                  <a:extLst>
                    <a:ext uri="{FF2B5EF4-FFF2-40B4-BE49-F238E27FC236}">
                      <a16:creationId xmlns:a16="http://schemas.microsoft.com/office/drawing/2014/main" xmlns="" id="{A325269D-A2FF-1BBB-8BB4-AA3093C40C4B}"/>
                    </a:ext>
                  </a:extLst>
                </p:cNvPr>
                <p:cNvGrpSpPr>
                  <a:grpSpLocks/>
                </p:cNvGrpSpPr>
                <p:nvPr/>
              </p:nvGrpSpPr>
              <p:grpSpPr bwMode="auto">
                <a:xfrm>
                  <a:off x="730" y="1407"/>
                  <a:ext cx="4043" cy="444"/>
                  <a:chOff x="744" y="1407"/>
                  <a:chExt cx="3988" cy="444"/>
                </a:xfrm>
              </p:grpSpPr>
              <p:sp>
                <p:nvSpPr>
                  <p:cNvPr id="290" name="AutoShape 69">
                    <a:extLst>
                      <a:ext uri="{FF2B5EF4-FFF2-40B4-BE49-F238E27FC236}">
                        <a16:creationId xmlns:a16="http://schemas.microsoft.com/office/drawing/2014/main" xmlns="" id="{D44035C9-1D2F-EF69-0E12-B096CE1DD194}"/>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291" name="AutoShape 70">
                    <a:extLst>
                      <a:ext uri="{FF2B5EF4-FFF2-40B4-BE49-F238E27FC236}">
                        <a16:creationId xmlns:a16="http://schemas.microsoft.com/office/drawing/2014/main" xmlns="" id="{CC89B77B-97B1-89B5-7235-16526CDFE5D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287" name="Rectangle 71">
                <a:extLst>
                  <a:ext uri="{FF2B5EF4-FFF2-40B4-BE49-F238E27FC236}">
                    <a16:creationId xmlns:a16="http://schemas.microsoft.com/office/drawing/2014/main" xmlns="" id="{C501408D-2064-05CC-0218-688536C444B0}"/>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ĐẠT</a:t>
                </a:r>
              </a:p>
            </p:txBody>
          </p:sp>
        </p:grpSp>
        <p:cxnSp>
          <p:nvCxnSpPr>
            <p:cNvPr id="318" name="Straight Connector 317">
              <a:extLst>
                <a:ext uri="{FF2B5EF4-FFF2-40B4-BE49-F238E27FC236}">
                  <a16:creationId xmlns:a16="http://schemas.microsoft.com/office/drawing/2014/main" xmlns="" id="{D1FAA4EC-A338-6216-A59A-B8A49B3DBC1F}"/>
                </a:ext>
              </a:extLst>
            </p:cNvPr>
            <p:cNvCxnSpPr>
              <a:stCxn id="303" idx="3"/>
              <a:endCxn id="288" idx="1"/>
            </p:cNvCxnSpPr>
            <p:nvPr/>
          </p:nvCxnSpPr>
          <p:spPr>
            <a:xfrm flipV="1">
              <a:off x="4279991" y="4482781"/>
              <a:ext cx="557033" cy="385485"/>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BAD8AC2C-A284-B67B-AC11-A51A16C02497}"/>
              </a:ext>
            </a:extLst>
          </p:cNvPr>
          <p:cNvGrpSpPr/>
          <p:nvPr/>
        </p:nvGrpSpPr>
        <p:grpSpPr>
          <a:xfrm>
            <a:off x="4279991" y="4868266"/>
            <a:ext cx="2482540" cy="655793"/>
            <a:chOff x="4279991" y="4868266"/>
            <a:chExt cx="2482540" cy="655793"/>
          </a:xfrm>
        </p:grpSpPr>
        <p:grpSp>
          <p:nvGrpSpPr>
            <p:cNvPr id="292" name="Group 39">
              <a:extLst>
                <a:ext uri="{FF2B5EF4-FFF2-40B4-BE49-F238E27FC236}">
                  <a16:creationId xmlns:a16="http://schemas.microsoft.com/office/drawing/2014/main" xmlns="" id="{7892BD7F-F83E-A0CF-13C7-616F25E85A8E}"/>
                </a:ext>
              </a:extLst>
            </p:cNvPr>
            <p:cNvGrpSpPr>
              <a:grpSpLocks/>
            </p:cNvGrpSpPr>
            <p:nvPr/>
          </p:nvGrpSpPr>
          <p:grpSpPr bwMode="auto">
            <a:xfrm>
              <a:off x="4837024" y="5122421"/>
              <a:ext cx="1925507" cy="401638"/>
              <a:chOff x="285720" y="1487485"/>
              <a:chExt cx="4929222" cy="401637"/>
            </a:xfrm>
          </p:grpSpPr>
          <p:grpSp>
            <p:nvGrpSpPr>
              <p:cNvPr id="293" name="Group 66">
                <a:extLst>
                  <a:ext uri="{FF2B5EF4-FFF2-40B4-BE49-F238E27FC236}">
                    <a16:creationId xmlns:a16="http://schemas.microsoft.com/office/drawing/2014/main" xmlns="" id="{EC1D4206-E977-C8E5-1B50-E2F005339816}"/>
                  </a:ext>
                </a:extLst>
              </p:cNvPr>
              <p:cNvGrpSpPr>
                <a:grpSpLocks/>
              </p:cNvGrpSpPr>
              <p:nvPr/>
            </p:nvGrpSpPr>
            <p:grpSpPr bwMode="auto">
              <a:xfrm>
                <a:off x="285720" y="1487485"/>
                <a:ext cx="4902234" cy="401637"/>
                <a:chOff x="720" y="1392"/>
                <a:chExt cx="4058" cy="480"/>
              </a:xfrm>
            </p:grpSpPr>
            <p:sp>
              <p:nvSpPr>
                <p:cNvPr id="295" name="AutoShape 67">
                  <a:extLst>
                    <a:ext uri="{FF2B5EF4-FFF2-40B4-BE49-F238E27FC236}">
                      <a16:creationId xmlns:a16="http://schemas.microsoft.com/office/drawing/2014/main" xmlns="" id="{9C5357E6-F7F8-B26A-B755-512F5F827D6D}"/>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296" name="Group 68">
                  <a:extLst>
                    <a:ext uri="{FF2B5EF4-FFF2-40B4-BE49-F238E27FC236}">
                      <a16:creationId xmlns:a16="http://schemas.microsoft.com/office/drawing/2014/main" xmlns="" id="{7E55CF3F-40D0-E886-E36A-903DD965A3A1}"/>
                    </a:ext>
                  </a:extLst>
                </p:cNvPr>
                <p:cNvGrpSpPr>
                  <a:grpSpLocks/>
                </p:cNvGrpSpPr>
                <p:nvPr/>
              </p:nvGrpSpPr>
              <p:grpSpPr bwMode="auto">
                <a:xfrm>
                  <a:off x="730" y="1407"/>
                  <a:ext cx="4043" cy="444"/>
                  <a:chOff x="744" y="1407"/>
                  <a:chExt cx="3988" cy="444"/>
                </a:xfrm>
              </p:grpSpPr>
              <p:sp>
                <p:nvSpPr>
                  <p:cNvPr id="297" name="AutoShape 69">
                    <a:extLst>
                      <a:ext uri="{FF2B5EF4-FFF2-40B4-BE49-F238E27FC236}">
                        <a16:creationId xmlns:a16="http://schemas.microsoft.com/office/drawing/2014/main" xmlns="" id="{B2A07856-5545-8049-9B5B-BF2EE569685D}"/>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298" name="AutoShape 70">
                    <a:extLst>
                      <a:ext uri="{FF2B5EF4-FFF2-40B4-BE49-F238E27FC236}">
                        <a16:creationId xmlns:a16="http://schemas.microsoft.com/office/drawing/2014/main" xmlns="" id="{EC67578B-71F2-7793-D4ED-0C70DE44DB82}"/>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294" name="Rectangle 71">
                <a:extLst>
                  <a:ext uri="{FF2B5EF4-FFF2-40B4-BE49-F238E27FC236}">
                    <a16:creationId xmlns:a16="http://schemas.microsoft.com/office/drawing/2014/main" xmlns="" id="{D4E75FAE-AEAD-EB38-7D6D-B78B434697CC}"/>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CHƯA ĐẠT</a:t>
                </a:r>
              </a:p>
            </p:txBody>
          </p:sp>
        </p:grpSp>
        <p:cxnSp>
          <p:nvCxnSpPr>
            <p:cNvPr id="320" name="Straight Connector 319">
              <a:extLst>
                <a:ext uri="{FF2B5EF4-FFF2-40B4-BE49-F238E27FC236}">
                  <a16:creationId xmlns:a16="http://schemas.microsoft.com/office/drawing/2014/main" xmlns="" id="{111CA8F1-D270-A650-A390-8FC51E43BF82}"/>
                </a:ext>
              </a:extLst>
            </p:cNvPr>
            <p:cNvCxnSpPr>
              <a:cxnSpLocks/>
              <a:stCxn id="303" idx="3"/>
              <a:endCxn id="294" idx="1"/>
            </p:cNvCxnSpPr>
            <p:nvPr/>
          </p:nvCxnSpPr>
          <p:spPr>
            <a:xfrm>
              <a:off x="4279991" y="4868266"/>
              <a:ext cx="584939" cy="45152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24" name="TextBox 323">
            <a:extLst>
              <a:ext uri="{FF2B5EF4-FFF2-40B4-BE49-F238E27FC236}">
                <a16:creationId xmlns:a16="http://schemas.microsoft.com/office/drawing/2014/main" xmlns="" id="{F42C2EFF-F4ED-24E1-BE48-CE39314D1E68}"/>
              </a:ext>
            </a:extLst>
          </p:cNvPr>
          <p:cNvSpPr txBox="1"/>
          <p:nvPr/>
        </p:nvSpPr>
        <p:spPr>
          <a:xfrm>
            <a:off x="591321" y="6012411"/>
            <a:ext cx="5213566" cy="646331"/>
          </a:xfrm>
          <a:prstGeom prst="rect">
            <a:avLst/>
          </a:prstGeom>
          <a:noFill/>
          <a:ln>
            <a:solidFill>
              <a:srgbClr val="C00000"/>
            </a:solidFill>
            <a:prstDash val="lgDash"/>
          </a:ln>
          <a:effectLst/>
        </p:spPr>
        <p:txBody>
          <a:bodyPr wrap="square">
            <a:spAutoFit/>
          </a:bodyPr>
          <a:lstStyle/>
          <a:p>
            <a:pPr algn="ct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THÔNG TƯ 22/2021/TT-BGDĐT ngày 20/7/2021 </a:t>
            </a:r>
          </a:p>
          <a:p>
            <a:pPr algn="ctr"/>
            <a:r>
              <a:rPr lang="en-US" i="1">
                <a:solidFill>
                  <a:srgbClr val="0000CC"/>
                </a:solidFill>
                <a:effectLst>
                  <a:outerShdw blurRad="38100" dist="38100" dir="2700000" algn="tl">
                    <a:srgbClr val="000000">
                      <a:alpha val="43137"/>
                    </a:srgbClr>
                  </a:outerShdw>
                </a:effectLst>
                <a:latin typeface="Arial (Body)"/>
                <a:ea typeface="DengXian" panose="02010600030101010101" pitchFamily="2" charset="-122"/>
              </a:rPr>
              <a:t>Quy định về Đánh giá học sinh THCS và THPH</a:t>
            </a:r>
            <a:endParaRPr lang="en-US" i="1">
              <a:solidFill>
                <a:srgbClr val="0000CC"/>
              </a:solidFill>
              <a:latin typeface="Arial (Body)"/>
              <a:ea typeface="DengXian" panose="02010600030101010101" pitchFamily="2" charset="-122"/>
            </a:endParaRPr>
          </a:p>
        </p:txBody>
      </p:sp>
    </p:spTree>
    <p:extLst>
      <p:ext uri="{BB962C8B-B14F-4D97-AF65-F5344CB8AC3E}">
        <p14:creationId xmlns:p14="http://schemas.microsoft.com/office/powerpoint/2010/main" val="16992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wipe(left)">
                                      <p:cBhvr>
                                        <p:cTn id="7" dur="500"/>
                                        <p:tgtEl>
                                          <p:spTgt spid="324"/>
                                        </p:tgtEl>
                                      </p:cBhvr>
                                    </p:animEffect>
                                  </p:childTnLst>
                                </p:cTn>
                              </p:par>
                            </p:childTnLst>
                          </p:cTn>
                        </p:par>
                        <p:par>
                          <p:cTn id="8" fill="hold">
                            <p:stCondLst>
                              <p:cond delay="500"/>
                            </p:stCondLst>
                            <p:childTnLst>
                              <p:par>
                                <p:cTn id="9" presetID="26" presetClass="emph" presetSubtype="0" repeatCount="3000" fill="hold" grpId="1" nodeType="afterEffect">
                                  <p:stCondLst>
                                    <p:cond delay="0"/>
                                  </p:stCondLst>
                                  <p:childTnLst>
                                    <p:animEffect transition="out" filter="fade">
                                      <p:cBhvr>
                                        <p:cTn id="10" dur="500" tmFilter="0, 0; .2, .5; .8, .5; 1, 0"/>
                                        <p:tgtEl>
                                          <p:spTgt spid="324"/>
                                        </p:tgtEl>
                                      </p:cBhvr>
                                    </p:animEffect>
                                    <p:animScale>
                                      <p:cBhvr>
                                        <p:cTn id="11" dur="250" autoRev="1" fill="hold"/>
                                        <p:tgtEl>
                                          <p:spTgt spid="324"/>
                                        </p:tgtEl>
                                      </p:cBhvr>
                                      <p:by x="105000" y="105000"/>
                                    </p:animScale>
                                  </p:childTnLst>
                                </p:cTn>
                              </p:par>
                            </p:childTnLst>
                          </p:cTn>
                        </p:par>
                        <p:par>
                          <p:cTn id="12" fill="hold">
                            <p:stCondLst>
                              <p:cond delay="2000"/>
                            </p:stCondLst>
                            <p:childTnLst>
                              <p:par>
                                <p:cTn id="13" presetID="6" presetClass="entr" presetSubtype="32" fill="hold" nodeType="afterEffect">
                                  <p:stCondLst>
                                    <p:cond delay="0"/>
                                  </p:stCondLst>
                                  <p:childTnLst>
                                    <p:set>
                                      <p:cBhvr>
                                        <p:cTn id="14" dur="1" fill="hold">
                                          <p:stCondLst>
                                            <p:cond delay="0"/>
                                          </p:stCondLst>
                                        </p:cTn>
                                        <p:tgtEl>
                                          <p:spTgt spid="179"/>
                                        </p:tgtEl>
                                        <p:attrNameLst>
                                          <p:attrName>style.visibility</p:attrName>
                                        </p:attrNameLst>
                                      </p:cBhvr>
                                      <p:to>
                                        <p:strVal val="visible"/>
                                      </p:to>
                                    </p:set>
                                    <p:animEffect transition="in" filter="circle(out)">
                                      <p:cBhvr>
                                        <p:cTn id="15" dur="1000"/>
                                        <p:tgtEl>
                                          <p:spTgt spid="17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76"/>
                                        </p:tgtEl>
                                        <p:attrNameLst>
                                          <p:attrName>style.visibility</p:attrName>
                                        </p:attrNameLst>
                                      </p:cBhvr>
                                      <p:to>
                                        <p:strVal val="visible"/>
                                      </p:to>
                                    </p:set>
                                    <p:animEffect transition="in" filter="wipe(left)">
                                      <p:cBhvr>
                                        <p:cTn id="29" dur="500"/>
                                        <p:tgtEl>
                                          <p:spTgt spid="27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77"/>
                                        </p:tgtEl>
                                        <p:attrNameLst>
                                          <p:attrName>style.visibility</p:attrName>
                                        </p:attrNameLst>
                                      </p:cBhvr>
                                      <p:to>
                                        <p:strVal val="visible"/>
                                      </p:to>
                                    </p:set>
                                    <p:animEffect transition="in" filter="wipe(left)">
                                      <p:cBhvr>
                                        <p:cTn id="38" dur="500"/>
                                        <p:tgtEl>
                                          <p:spTgt spid="27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99"/>
                                        </p:tgtEl>
                                        <p:attrNameLst>
                                          <p:attrName>style.visibility</p:attrName>
                                        </p:attrNameLst>
                                      </p:cBhvr>
                                      <p:to>
                                        <p:strVal val="visible"/>
                                      </p:to>
                                    </p:set>
                                    <p:animEffect transition="in" filter="wipe(left)">
                                      <p:cBhvr>
                                        <p:cTn id="52" dur="500"/>
                                        <p:tgtEl>
                                          <p:spTgt spid="29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00"/>
                                        </p:tgtEl>
                                        <p:attrNameLst>
                                          <p:attrName>style.visibility</p:attrName>
                                        </p:attrNameLst>
                                      </p:cBhvr>
                                      <p:to>
                                        <p:strVal val="visible"/>
                                      </p:to>
                                    </p:set>
                                    <p:animEffect transition="in" filter="wipe(left)">
                                      <p:cBhvr>
                                        <p:cTn id="61"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277" grpId="0"/>
      <p:bldP spid="299" grpId="0"/>
      <p:bldP spid="300" grpId="0"/>
      <p:bldP spid="324" grpId="0" animBg="1"/>
      <p:bldP spid="324"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74</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27" name="Group 33">
            <a:extLst>
              <a:ext uri="{FF2B5EF4-FFF2-40B4-BE49-F238E27FC236}">
                <a16:creationId xmlns:a16="http://schemas.microsoft.com/office/drawing/2014/main" xmlns="" id="{AF75F3BC-C8CC-422A-9C60-9EC594719923}"/>
              </a:ext>
            </a:extLst>
          </p:cNvPr>
          <p:cNvGrpSpPr>
            <a:grpSpLocks/>
          </p:cNvGrpSpPr>
          <p:nvPr/>
        </p:nvGrpSpPr>
        <p:grpSpPr bwMode="auto">
          <a:xfrm>
            <a:off x="711775" y="2249946"/>
            <a:ext cx="4912848" cy="358222"/>
            <a:chOff x="285720" y="2928934"/>
            <a:chExt cx="4905409" cy="412751"/>
          </a:xfrm>
        </p:grpSpPr>
        <p:grpSp>
          <p:nvGrpSpPr>
            <p:cNvPr id="28" name="Group 56">
              <a:extLst>
                <a:ext uri="{FF2B5EF4-FFF2-40B4-BE49-F238E27FC236}">
                  <a16:creationId xmlns:a16="http://schemas.microsoft.com/office/drawing/2014/main" xmlns="" id="{7E2A4892-77DE-41B3-AB1A-53BB1A34E767}"/>
                </a:ext>
              </a:extLst>
            </p:cNvPr>
            <p:cNvGrpSpPr>
              <a:grpSpLocks/>
            </p:cNvGrpSpPr>
            <p:nvPr/>
          </p:nvGrpSpPr>
          <p:grpSpPr bwMode="auto">
            <a:xfrm>
              <a:off x="285720" y="2940047"/>
              <a:ext cx="4905409" cy="401638"/>
              <a:chOff x="720" y="1392"/>
              <a:chExt cx="4058" cy="480"/>
            </a:xfrm>
          </p:grpSpPr>
          <p:sp>
            <p:nvSpPr>
              <p:cNvPr id="30" name="AutoShape 57">
                <a:extLst>
                  <a:ext uri="{FF2B5EF4-FFF2-40B4-BE49-F238E27FC236}">
                    <a16:creationId xmlns:a16="http://schemas.microsoft.com/office/drawing/2014/main" xmlns="" id="{0EA68C66-30DE-41A7-9B52-6A353487A3E3}"/>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31" name="Group 58">
                <a:extLst>
                  <a:ext uri="{FF2B5EF4-FFF2-40B4-BE49-F238E27FC236}">
                    <a16:creationId xmlns:a16="http://schemas.microsoft.com/office/drawing/2014/main" xmlns="" id="{1C1EEE21-A685-4F30-8A29-981DA8F018A6}"/>
                  </a:ext>
                </a:extLst>
              </p:cNvPr>
              <p:cNvGrpSpPr>
                <a:grpSpLocks/>
              </p:cNvGrpSpPr>
              <p:nvPr/>
            </p:nvGrpSpPr>
            <p:grpSpPr bwMode="auto">
              <a:xfrm>
                <a:off x="730" y="1407"/>
                <a:ext cx="4043" cy="444"/>
                <a:chOff x="744" y="1407"/>
                <a:chExt cx="3988" cy="444"/>
              </a:xfrm>
            </p:grpSpPr>
            <p:sp>
              <p:nvSpPr>
                <p:cNvPr id="32" name="AutoShape 59">
                  <a:extLst>
                    <a:ext uri="{FF2B5EF4-FFF2-40B4-BE49-F238E27FC236}">
                      <a16:creationId xmlns:a16="http://schemas.microsoft.com/office/drawing/2014/main" xmlns="" id="{FE8EDCC5-4141-4321-BFD9-BF6077A65FEF}"/>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33" name="AutoShape 60">
                  <a:extLst>
                    <a:ext uri="{FF2B5EF4-FFF2-40B4-BE49-F238E27FC236}">
                      <a16:creationId xmlns:a16="http://schemas.microsoft.com/office/drawing/2014/main" xmlns="" id="{99B08ACE-3209-4A0F-A073-4230EC417D7B}"/>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29" name="Rectangle 72">
              <a:extLst>
                <a:ext uri="{FF2B5EF4-FFF2-40B4-BE49-F238E27FC236}">
                  <a16:creationId xmlns:a16="http://schemas.microsoft.com/office/drawing/2014/main" xmlns="" id="{858CEC49-FA3A-4072-A7B0-804B24118FA9}"/>
                </a:ext>
              </a:extLst>
            </p:cNvPr>
            <p:cNvSpPr>
              <a:spLocks noChangeArrowheads="1"/>
            </p:cNvSpPr>
            <p:nvPr/>
          </p:nvSpPr>
          <p:spPr bwMode="gray">
            <a:xfrm>
              <a:off x="285720" y="2928934"/>
              <a:ext cx="4749090"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NỘI DUNG VÀ PHƯƠNG PHÁP ĐÁNH GIÁ</a:t>
              </a:r>
            </a:p>
          </p:txBody>
        </p:sp>
      </p:grpSp>
      <p:grpSp>
        <p:nvGrpSpPr>
          <p:cNvPr id="19" name="Group 23">
            <a:extLst>
              <a:ext uri="{FF2B5EF4-FFF2-40B4-BE49-F238E27FC236}">
                <a16:creationId xmlns:a16="http://schemas.microsoft.com/office/drawing/2014/main" xmlns="" id="{77EBE9B7-B69F-49F3-93B4-17A75EEA152C}"/>
              </a:ext>
            </a:extLst>
          </p:cNvPr>
          <p:cNvGrpSpPr>
            <a:grpSpLocks/>
          </p:cNvGrpSpPr>
          <p:nvPr/>
        </p:nvGrpSpPr>
        <p:grpSpPr bwMode="auto">
          <a:xfrm>
            <a:off x="589749" y="3171923"/>
            <a:ext cx="4195763" cy="1066800"/>
            <a:chOff x="304800" y="2819400"/>
            <a:chExt cx="4195988" cy="1066800"/>
          </a:xfrm>
        </p:grpSpPr>
        <p:sp>
          <p:nvSpPr>
            <p:cNvPr id="20" name="AutoShape 5">
              <a:extLst>
                <a:ext uri="{FF2B5EF4-FFF2-40B4-BE49-F238E27FC236}">
                  <a16:creationId xmlns:a16="http://schemas.microsoft.com/office/drawing/2014/main" xmlns="" id="{768B91C0-77A4-4E63-879F-323CD2CE5BF0}"/>
                </a:ext>
              </a:extLst>
            </p:cNvPr>
            <p:cNvSpPr>
              <a:spLocks noChangeArrowheads="1"/>
            </p:cNvSpPr>
            <p:nvPr/>
          </p:nvSpPr>
          <p:spPr bwMode="blackWhite">
            <a:xfrm>
              <a:off x="954311" y="2848428"/>
              <a:ext cx="3546477" cy="99060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21" name="Picture 20" descr="YG_circle001">
              <a:extLst>
                <a:ext uri="{FF2B5EF4-FFF2-40B4-BE49-F238E27FC236}">
                  <a16:creationId xmlns:a16="http://schemas.microsoft.com/office/drawing/2014/main" xmlns="" id="{F2F82431-0E07-44F8-A40B-EE79B9E9B150}"/>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22" name="Rectangle 19">
              <a:extLst>
                <a:ext uri="{FF2B5EF4-FFF2-40B4-BE49-F238E27FC236}">
                  <a16:creationId xmlns:a16="http://schemas.microsoft.com/office/drawing/2014/main" xmlns="" id="{700027E2-187A-4348-ADD7-79F79C9AEC26}"/>
                </a:ext>
              </a:extLst>
            </p:cNvPr>
            <p:cNvSpPr>
              <a:spLocks noChangeArrowheads="1"/>
            </p:cNvSpPr>
            <p:nvPr/>
          </p:nvSpPr>
          <p:spPr bwMode="auto">
            <a:xfrm>
              <a:off x="1390654" y="3152745"/>
              <a:ext cx="30386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200" b="1">
                  <a:solidFill>
                    <a:srgbClr val="FFFF00"/>
                  </a:solidFill>
                </a:rPr>
                <a:t>XÁC ĐỊNH NỘI DUNG</a:t>
              </a:r>
              <a:endParaRPr lang="en-US" altLang="en-US" sz="2200" b="1">
                <a:solidFill>
                  <a:srgbClr val="FFFF00"/>
                </a:solidFill>
              </a:endParaRPr>
            </a:p>
          </p:txBody>
        </p:sp>
      </p:grpSp>
      <p:grpSp>
        <p:nvGrpSpPr>
          <p:cNvPr id="23" name="Group 25">
            <a:extLst>
              <a:ext uri="{FF2B5EF4-FFF2-40B4-BE49-F238E27FC236}">
                <a16:creationId xmlns:a16="http://schemas.microsoft.com/office/drawing/2014/main" xmlns="" id="{2522EF22-04D1-4782-B2D1-E6B13F1259AB}"/>
              </a:ext>
            </a:extLst>
          </p:cNvPr>
          <p:cNvGrpSpPr>
            <a:grpSpLocks/>
          </p:cNvGrpSpPr>
          <p:nvPr/>
        </p:nvGrpSpPr>
        <p:grpSpPr bwMode="auto">
          <a:xfrm>
            <a:off x="589749" y="5120585"/>
            <a:ext cx="4195763" cy="1066800"/>
            <a:chOff x="304800" y="4953000"/>
            <a:chExt cx="4195962" cy="1066800"/>
          </a:xfrm>
        </p:grpSpPr>
        <p:sp>
          <p:nvSpPr>
            <p:cNvPr id="34" name="AutoShape 6">
              <a:extLst>
                <a:ext uri="{FF2B5EF4-FFF2-40B4-BE49-F238E27FC236}">
                  <a16:creationId xmlns:a16="http://schemas.microsoft.com/office/drawing/2014/main" xmlns="" id="{AECE04A1-345C-46E9-B69F-886DA21A81B9}"/>
                </a:ext>
              </a:extLst>
            </p:cNvPr>
            <p:cNvSpPr>
              <a:spLocks noChangeArrowheads="1"/>
            </p:cNvSpPr>
            <p:nvPr/>
          </p:nvSpPr>
          <p:spPr bwMode="blackWhite">
            <a:xfrm>
              <a:off x="954312" y="4982028"/>
              <a:ext cx="3546450" cy="990600"/>
            </a:xfrm>
            <a:prstGeom prst="roundRect">
              <a:avLst>
                <a:gd name="adj" fmla="val 9106"/>
              </a:avLst>
            </a:prstGeom>
            <a:solidFill>
              <a:srgbClr val="0070C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982A8182-EA37-49E6-8F13-F36D3F4A96B7}"/>
                </a:ext>
              </a:extLst>
            </p:cNvPr>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04800" y="4953000"/>
              <a:ext cx="1066800" cy="1066800"/>
            </a:xfrm>
            <a:prstGeom prst="rect">
              <a:avLst/>
            </a:prstGeom>
            <a:noFill/>
            <a:ln w="9525">
              <a:noFill/>
              <a:miter lim="800000"/>
              <a:headEnd/>
              <a:tailEnd/>
            </a:ln>
          </p:spPr>
        </p:pic>
        <p:sp>
          <p:nvSpPr>
            <p:cNvPr id="36" name="Rectangle 21">
              <a:extLst>
                <a:ext uri="{FF2B5EF4-FFF2-40B4-BE49-F238E27FC236}">
                  <a16:creationId xmlns:a16="http://schemas.microsoft.com/office/drawing/2014/main" xmlns="" id="{4D44E1B9-F7B4-4D0A-9CA8-CA8BD668DC38}"/>
                </a:ext>
              </a:extLst>
            </p:cNvPr>
            <p:cNvSpPr>
              <a:spLocks noChangeArrowheads="1"/>
            </p:cNvSpPr>
            <p:nvPr/>
          </p:nvSpPr>
          <p:spPr bwMode="auto">
            <a:xfrm>
              <a:off x="1371600" y="5298926"/>
              <a:ext cx="30577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200" b="1">
                  <a:solidFill>
                    <a:srgbClr val="FFFF00"/>
                  </a:solidFill>
                </a:rPr>
                <a:t>PHƯƠNG PHÁP</a:t>
              </a:r>
              <a:endParaRPr lang="en-US" altLang="en-US" sz="2200" b="1">
                <a:solidFill>
                  <a:srgbClr val="FFFF00"/>
                </a:solidFill>
              </a:endParaRPr>
            </a:p>
          </p:txBody>
        </p:sp>
      </p:grpSp>
      <p:sp>
        <p:nvSpPr>
          <p:cNvPr id="38" name="TextBox 37">
            <a:extLst>
              <a:ext uri="{FF2B5EF4-FFF2-40B4-BE49-F238E27FC236}">
                <a16:creationId xmlns:a16="http://schemas.microsoft.com/office/drawing/2014/main" xmlns="" id="{C130E2EF-CE5B-4724-A7D4-73EBA0E0A704}"/>
              </a:ext>
            </a:extLst>
          </p:cNvPr>
          <p:cNvSpPr txBox="1"/>
          <p:nvPr/>
        </p:nvSpPr>
        <p:spPr>
          <a:xfrm>
            <a:off x="5258686" y="2947349"/>
            <a:ext cx="6639147" cy="1441420"/>
          </a:xfrm>
          <a:prstGeom prst="rect">
            <a:avLst/>
          </a:prstGeom>
          <a:noFill/>
          <a:ln>
            <a:noFill/>
            <a:prstDash val="dash"/>
          </a:ln>
          <a:effectLst/>
        </p:spPr>
        <p:txBody>
          <a:bodyPr wrap="square">
            <a:spAutoFit/>
          </a:bodyPr>
          <a:lstStyle/>
          <a:p>
            <a:pPr algn="just">
              <a:lnSpc>
                <a:spcPct val="150000"/>
              </a:lnSpc>
              <a:spcBef>
                <a:spcPts val="600"/>
              </a:spcBef>
            </a:pP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KIẾN THỨC 	</a:t>
            </a:r>
            <a:r>
              <a:rPr lang="en-US" sz="1800" b="1">
                <a:solidFill>
                  <a:srgbClr val="0000CC"/>
                </a:solidFill>
                <a:latin typeface="Arial (Body)"/>
                <a:ea typeface="DengXian" panose="02010600030101010101" pitchFamily="2" charset="-122"/>
              </a:rPr>
              <a:t>Luật, lí thuyết kĩ thuật động tác… </a:t>
            </a:r>
          </a:p>
          <a:p>
            <a:pPr algn="just">
              <a:lnSpc>
                <a:spcPct val="150000"/>
              </a:lnSpc>
              <a:spcBef>
                <a:spcPts val="600"/>
              </a:spcBef>
            </a:pPr>
            <a:r>
              <a:rPr lang="en-US" b="1">
                <a:solidFill>
                  <a:srgbClr val="C00000"/>
                </a:solidFill>
                <a:effectLst>
                  <a:outerShdw blurRad="38100" dist="38100" dir="2700000" algn="tl">
                    <a:srgbClr val="000000">
                      <a:alpha val="43137"/>
                    </a:srgbClr>
                  </a:outerShdw>
                </a:effectLst>
                <a:latin typeface="Arial (Body)"/>
                <a:ea typeface="DengXian" panose="02010600030101010101" pitchFamily="2" charset="-122"/>
              </a:rPr>
              <a:t>KĨ NĂNG 	</a:t>
            </a:r>
            <a:r>
              <a:rPr lang="en-US" b="1">
                <a:solidFill>
                  <a:srgbClr val="0000CC"/>
                </a:solidFill>
                <a:latin typeface="Arial (Body)"/>
                <a:ea typeface="DengXian" panose="02010600030101010101" pitchFamily="2" charset="-122"/>
              </a:rPr>
              <a:t>Khả năng thực hiện và vận dụng KT</a:t>
            </a:r>
          </a:p>
          <a:p>
            <a:pPr algn="just">
              <a:lnSpc>
                <a:spcPct val="150000"/>
              </a:lnSpc>
              <a:spcBef>
                <a:spcPts val="600"/>
              </a:spcBef>
            </a:pP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THỂ LỰC	</a:t>
            </a:r>
            <a:r>
              <a:rPr lang="en-US" b="1">
                <a:solidFill>
                  <a:srgbClr val="0000CC"/>
                </a:solidFill>
                <a:latin typeface="Arial (Body)"/>
                <a:ea typeface="DengXian" panose="02010600030101010101" pitchFamily="2" charset="-122"/>
              </a:rPr>
              <a:t>Các tố chất thể lực (Nhanh, mạnh, bền…)</a:t>
            </a:r>
          </a:p>
        </p:txBody>
      </p:sp>
      <p:sp>
        <p:nvSpPr>
          <p:cNvPr id="39" name="TextBox 38">
            <a:extLst>
              <a:ext uri="{FF2B5EF4-FFF2-40B4-BE49-F238E27FC236}">
                <a16:creationId xmlns:a16="http://schemas.microsoft.com/office/drawing/2014/main" xmlns="" id="{2608FF75-6215-42E3-8C0E-BED39447FD30}"/>
              </a:ext>
            </a:extLst>
          </p:cNvPr>
          <p:cNvSpPr txBox="1"/>
          <p:nvPr/>
        </p:nvSpPr>
        <p:spPr>
          <a:xfrm>
            <a:off x="5258686" y="4924203"/>
            <a:ext cx="6639147" cy="1441420"/>
          </a:xfrm>
          <a:prstGeom prst="rect">
            <a:avLst/>
          </a:prstGeom>
          <a:noFill/>
          <a:ln>
            <a:noFill/>
            <a:prstDash val="dash"/>
          </a:ln>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50000"/>
              </a:lnSpc>
              <a:spcBef>
                <a:spcPts val="600"/>
              </a:spcBef>
            </a:pP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KIẾN THỨC 	</a:t>
            </a:r>
            <a:r>
              <a:rPr lang="en-US" b="1">
                <a:solidFill>
                  <a:srgbClr val="0000CC"/>
                </a:solidFill>
                <a:latin typeface="Arial (Body)"/>
                <a:ea typeface="DengXian" panose="02010600030101010101" pitchFamily="2" charset="-122"/>
              </a:rPr>
              <a:t>Hỏi đáp; Thảo luận </a:t>
            </a:r>
          </a:p>
          <a:p>
            <a:pPr algn="just">
              <a:lnSpc>
                <a:spcPct val="150000"/>
              </a:lnSpc>
              <a:spcBef>
                <a:spcPts val="600"/>
              </a:spcBef>
            </a:pPr>
            <a:r>
              <a:rPr lang="en-US" b="1">
                <a:solidFill>
                  <a:srgbClr val="C00000"/>
                </a:solidFill>
                <a:effectLst>
                  <a:outerShdw blurRad="38100" dist="38100" dir="2700000" algn="tl">
                    <a:srgbClr val="000000">
                      <a:alpha val="43137"/>
                    </a:srgbClr>
                  </a:outerShdw>
                </a:effectLst>
                <a:latin typeface="Arial (Body)"/>
                <a:ea typeface="DengXian" panose="02010600030101010101" pitchFamily="2" charset="-122"/>
              </a:rPr>
              <a:t>KĨ NĂNG 	</a:t>
            </a:r>
            <a:r>
              <a:rPr lang="en-US" b="1">
                <a:solidFill>
                  <a:srgbClr val="0000CC"/>
                </a:solidFill>
                <a:latin typeface="Arial (Body)"/>
                <a:ea typeface="DengXian" panose="02010600030101010101" pitchFamily="2" charset="-122"/>
              </a:rPr>
              <a:t>Quan sát, kiểm tra, thi đấu</a:t>
            </a:r>
          </a:p>
          <a:p>
            <a:pPr algn="just">
              <a:lnSpc>
                <a:spcPct val="150000"/>
              </a:lnSpc>
              <a:spcBef>
                <a:spcPts val="600"/>
              </a:spcBef>
            </a:pP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THỂ LỰC	</a:t>
            </a:r>
            <a:r>
              <a:rPr lang="en-US" b="1">
                <a:solidFill>
                  <a:srgbClr val="0000CC"/>
                </a:solidFill>
                <a:latin typeface="Arial (Body)"/>
                <a:ea typeface="DengXian" panose="02010600030101010101" pitchFamily="2" charset="-122"/>
              </a:rPr>
              <a:t>Quan sát, kiểm tra (Bộ GD&amp;ĐT)</a:t>
            </a:r>
          </a:p>
        </p:txBody>
      </p:sp>
    </p:spTree>
    <p:extLst>
      <p:ext uri="{BB962C8B-B14F-4D97-AF65-F5344CB8AC3E}">
        <p14:creationId xmlns:p14="http://schemas.microsoft.com/office/powerpoint/2010/main" val="347490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animEffect transition="in" filter="wipe(left)">
                                      <p:cBhvr>
                                        <p:cTn id="21" dur="500"/>
                                        <p:tgtEl>
                                          <p:spTgt spid="38">
                                            <p:txEl>
                                              <p:pRg st="0" end="0"/>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8">
                                            <p:txEl>
                                              <p:pRg st="1" end="1"/>
                                            </p:txEl>
                                          </p:spTgt>
                                        </p:tgtEl>
                                        <p:attrNameLst>
                                          <p:attrName>style.visibility</p:attrName>
                                        </p:attrNameLst>
                                      </p:cBhvr>
                                      <p:to>
                                        <p:strVal val="visible"/>
                                      </p:to>
                                    </p:set>
                                    <p:animEffect transition="in" filter="wipe(left)">
                                      <p:cBhvr>
                                        <p:cTn id="25" dur="500"/>
                                        <p:tgtEl>
                                          <p:spTgt spid="38">
                                            <p:txEl>
                                              <p:pRg st="1" end="1"/>
                                            </p:txEl>
                                          </p:spTgt>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38">
                                            <p:txEl>
                                              <p:pRg st="2" end="2"/>
                                            </p:txEl>
                                          </p:spTgt>
                                        </p:tgtEl>
                                        <p:attrNameLst>
                                          <p:attrName>style.visibility</p:attrName>
                                        </p:attrNameLst>
                                      </p:cBhvr>
                                      <p:to>
                                        <p:strVal val="visible"/>
                                      </p:to>
                                    </p:set>
                                    <p:animEffect transition="in" filter="wipe(left)">
                                      <p:cBhvr>
                                        <p:cTn id="29" dur="500"/>
                                        <p:tgtEl>
                                          <p:spTgt spid="3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9">
                                            <p:txEl>
                                              <p:pRg st="0" end="0"/>
                                            </p:txEl>
                                          </p:spTgt>
                                        </p:tgtEl>
                                        <p:attrNameLst>
                                          <p:attrName>style.visibility</p:attrName>
                                        </p:attrNameLst>
                                      </p:cBhvr>
                                      <p:to>
                                        <p:strVal val="visible"/>
                                      </p:to>
                                    </p:set>
                                    <p:animEffect transition="in" filter="wipe(left)">
                                      <p:cBhvr>
                                        <p:cTn id="34" dur="500"/>
                                        <p:tgtEl>
                                          <p:spTgt spid="39">
                                            <p:txEl>
                                              <p:pRg st="0" end="0"/>
                                            </p:txEl>
                                          </p:spTgt>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9">
                                            <p:txEl>
                                              <p:pRg st="1" end="1"/>
                                            </p:txEl>
                                          </p:spTgt>
                                        </p:tgtEl>
                                        <p:attrNameLst>
                                          <p:attrName>style.visibility</p:attrName>
                                        </p:attrNameLst>
                                      </p:cBhvr>
                                      <p:to>
                                        <p:strVal val="visible"/>
                                      </p:to>
                                    </p:set>
                                    <p:animEffect transition="in" filter="wipe(left)">
                                      <p:cBhvr>
                                        <p:cTn id="38" dur="500"/>
                                        <p:tgtEl>
                                          <p:spTgt spid="39">
                                            <p:txEl>
                                              <p:pRg st="1" end="1"/>
                                            </p:txEl>
                                          </p:spTgt>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39">
                                            <p:txEl>
                                              <p:pRg st="2" end="2"/>
                                            </p:txEl>
                                          </p:spTgt>
                                        </p:tgtEl>
                                        <p:attrNameLst>
                                          <p:attrName>style.visibility</p:attrName>
                                        </p:attrNameLst>
                                      </p:cBhvr>
                                      <p:to>
                                        <p:strVal val="visible"/>
                                      </p:to>
                                    </p:set>
                                    <p:animEffect transition="in" filter="wipe(left)">
                                      <p:cBhvr>
                                        <p:cTn id="42" dur="5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a:solidFill>
            <a:schemeClr val="accent1">
              <a:lumMod val="20000"/>
              <a:lumOff val="80000"/>
            </a:schemeClr>
          </a:solidFill>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41" y="1923"/>
              <a:ext cx="3615" cy="255"/>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THCS</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a:solidFill>
            <a:schemeClr val="accent1">
              <a:lumMod val="20000"/>
              <a:lumOff val="80000"/>
            </a:schemeClr>
          </a:solidFill>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8 </a:t>
              </a:r>
              <a:r>
                <a:rPr lang="vi-VN" altLang="zh-CN" sz="2400" b="1">
                  <a:solidFill>
                    <a:schemeClr val="bg1"/>
                  </a:solidFill>
                </a:rPr>
                <a:t>-</a:t>
              </a:r>
              <a:r>
                <a:rPr lang="en-US" altLang="zh-CN" sz="2400" b="1">
                  <a:solidFill>
                    <a:schemeClr val="bg1"/>
                  </a:solidFill>
                </a:rPr>
                <a:t> 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rgbClr val="00B050"/>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a:solidFill>
            <a:schemeClr val="accent1">
              <a:lumMod val="20000"/>
              <a:lumOff val="80000"/>
            </a:schemeClr>
          </a:solidFill>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biên soạn kế hoạch bài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1">
              <a:lumMod val="20000"/>
              <a:lumOff val="80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300559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9"/>
                                        </p:tgtEl>
                                      </p:cBhvr>
                                    </p:animEffect>
                                    <p:animScale>
                                      <p:cBhvr>
                                        <p:cTn id="7"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6">
            <a:extLst>
              <a:ext uri="{FF2B5EF4-FFF2-40B4-BE49-F238E27FC236}">
                <a16:creationId xmlns:a16="http://schemas.microsoft.com/office/drawing/2014/main" xmlns="" id="{FE251B87-73E4-79E6-2D85-4D639ACD80F6}"/>
              </a:ext>
            </a:extLst>
          </p:cNvPr>
          <p:cNvSpPr txBox="1">
            <a:spLocks noChangeArrowheads="1"/>
          </p:cNvSpPr>
          <p:nvPr/>
        </p:nvSpPr>
        <p:spPr bwMode="auto">
          <a:xfrm>
            <a:off x="5162906" y="1239791"/>
            <a:ext cx="1672202" cy="2391771"/>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r>
              <a:rPr lang="nl-NL" sz="2000" b="1" kern="1200">
                <a:solidFill>
                  <a:srgbClr val="C00000"/>
                </a:solidFill>
                <a:effectLst/>
                <a:latin typeface="Arial" panose="020B0604020202020204" pitchFamily="34" charset="0"/>
                <a:ea typeface="SimSun" panose="02010600030101010101" pitchFamily="2" charset="-122"/>
                <a:cs typeface="Times New Roman" panose="02020603050405020304" pitchFamily="18" charset="0"/>
              </a:rPr>
              <a:t>HỌC LIỆU ĐIỆN TỬ</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26">
            <a:extLst>
              <a:ext uri="{FF2B5EF4-FFF2-40B4-BE49-F238E27FC236}">
                <a16:creationId xmlns:a16="http://schemas.microsoft.com/office/drawing/2014/main" xmlns="" id="{00B43095-D09E-0AA7-3799-0680D12A2049}"/>
              </a:ext>
            </a:extLst>
          </p:cNvPr>
          <p:cNvSpPr txBox="1">
            <a:spLocks noChangeArrowheads="1"/>
          </p:cNvSpPr>
          <p:nvPr/>
        </p:nvSpPr>
        <p:spPr bwMode="auto">
          <a:xfrm>
            <a:off x="9372142" y="1248985"/>
            <a:ext cx="1672202" cy="2391771"/>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r>
              <a:rPr lang="nl-NL" sz="2000" b="1">
                <a:solidFill>
                  <a:srgbClr val="C00000"/>
                </a:solidFill>
                <a:latin typeface="Arial" panose="020B0604020202020204" pitchFamily="34" charset="0"/>
                <a:ea typeface="SimSun" panose="02010600030101010101" pitchFamily="2" charset="-122"/>
                <a:cs typeface="Times New Roman" panose="02020603050405020304" pitchFamily="18" charset="0"/>
              </a:rPr>
              <a:t>THIẾT BỊ DẠY HỌC MÔN GDTC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751AD63B-3305-BB95-17D4-8027607D048B}"/>
              </a:ext>
            </a:extLst>
          </p:cNvPr>
          <p:cNvSpPr txBox="1"/>
          <p:nvPr/>
        </p:nvSpPr>
        <p:spPr>
          <a:xfrm>
            <a:off x="255298" y="3856547"/>
            <a:ext cx="4009072" cy="2031325"/>
          </a:xfrm>
          <a:prstGeom prst="rect">
            <a:avLst/>
          </a:prstGeom>
          <a:noFill/>
        </p:spPr>
        <p:txBody>
          <a:bodyPr wrap="square">
            <a:spAutoFit/>
          </a:bodyPr>
          <a:lstStyle/>
          <a:p>
            <a:pPr marL="285750" indent="-285750">
              <a:buFontTx/>
              <a:buChar char="-"/>
            </a:pPr>
            <a:r>
              <a:rPr lang="en-US" sz="1800" b="0">
                <a:solidFill>
                  <a:srgbClr val="0000CC"/>
                </a:solidFill>
                <a:latin typeface="Arial (Body)"/>
              </a:rPr>
              <a:t>Chi tiết chương trình, mục tiêu </a:t>
            </a:r>
          </a:p>
          <a:p>
            <a:pPr marL="285750" indent="-285750">
              <a:buFontTx/>
              <a:buChar char="-"/>
            </a:pPr>
            <a:r>
              <a:rPr lang="en-US" sz="1800" b="0">
                <a:solidFill>
                  <a:srgbClr val="0000CC"/>
                </a:solidFill>
                <a:latin typeface="Arial (Body)"/>
              </a:rPr>
              <a:t>Chi tiết nội dung SGK </a:t>
            </a:r>
          </a:p>
          <a:p>
            <a:pPr marL="285750" indent="-285750">
              <a:buFontTx/>
              <a:buChar char="-"/>
            </a:pPr>
            <a:r>
              <a:rPr lang="en-US" sz="1800" b="0">
                <a:solidFill>
                  <a:srgbClr val="0000CC"/>
                </a:solidFill>
                <a:latin typeface="Arial (Body)"/>
              </a:rPr>
              <a:t>Cấu trúc, phân phối kiến thức</a:t>
            </a:r>
          </a:p>
          <a:p>
            <a:pPr marL="285750" indent="-285750">
              <a:buFontTx/>
              <a:buChar char="-"/>
            </a:pPr>
            <a:r>
              <a:rPr lang="en-US" sz="1800" b="0">
                <a:solidFill>
                  <a:srgbClr val="0000CC"/>
                </a:solidFill>
                <a:latin typeface="Arial (Body)"/>
              </a:rPr>
              <a:t>Trình tự giảng dạy </a:t>
            </a:r>
          </a:p>
          <a:p>
            <a:pPr marL="285750" indent="-285750">
              <a:buFontTx/>
              <a:buChar char="-"/>
            </a:pPr>
            <a:r>
              <a:rPr lang="en-US">
                <a:solidFill>
                  <a:srgbClr val="0000CC"/>
                </a:solidFill>
                <a:latin typeface="Arial (Body)"/>
              </a:rPr>
              <a:t>Lỗi sai thường mắc và khắc phục</a:t>
            </a:r>
          </a:p>
          <a:p>
            <a:pPr marL="285750" indent="-285750">
              <a:buFontTx/>
              <a:buChar char="-"/>
            </a:pPr>
            <a:r>
              <a:rPr lang="en-US" sz="1800" b="0">
                <a:solidFill>
                  <a:srgbClr val="0000CC"/>
                </a:solidFill>
                <a:latin typeface="Arial (Body)"/>
              </a:rPr>
              <a:t>Cách thức sáng tạo nội dung</a:t>
            </a:r>
          </a:p>
          <a:p>
            <a:pPr marL="285750" indent="-285750">
              <a:buFontTx/>
              <a:buChar char="-"/>
            </a:pPr>
            <a:r>
              <a:rPr lang="en-US" sz="1800" b="0">
                <a:solidFill>
                  <a:srgbClr val="0000CC"/>
                </a:solidFill>
                <a:latin typeface="Arial (Body)"/>
              </a:rPr>
              <a:t>Phương pháp xây dựng giáo án</a:t>
            </a:r>
          </a:p>
        </p:txBody>
      </p:sp>
      <p:sp>
        <p:nvSpPr>
          <p:cNvPr id="7" name="TextBox 6">
            <a:extLst>
              <a:ext uri="{FF2B5EF4-FFF2-40B4-BE49-F238E27FC236}">
                <a16:creationId xmlns:a16="http://schemas.microsoft.com/office/drawing/2014/main" xmlns="" id="{5347AA5D-614D-1D9A-AB4A-272B5E718E2B}"/>
              </a:ext>
            </a:extLst>
          </p:cNvPr>
          <p:cNvSpPr txBox="1"/>
          <p:nvPr/>
        </p:nvSpPr>
        <p:spPr>
          <a:xfrm>
            <a:off x="4616627" y="3856547"/>
            <a:ext cx="3290105" cy="1200329"/>
          </a:xfrm>
          <a:prstGeom prst="rect">
            <a:avLst/>
          </a:prstGeom>
          <a:noFill/>
        </p:spPr>
        <p:txBody>
          <a:bodyPr wrap="square">
            <a:spAutoFit/>
          </a:bodyPr>
          <a:lstStyle/>
          <a:p>
            <a:pPr marL="285750" indent="-285750">
              <a:buFontTx/>
              <a:buChar char="-"/>
            </a:pPr>
            <a:r>
              <a:rPr lang="en-US" sz="1800" b="0">
                <a:solidFill>
                  <a:srgbClr val="0000CC"/>
                </a:solidFill>
                <a:latin typeface="Arial (Body)"/>
              </a:rPr>
              <a:t>Sách giáo khoa bản điện tử</a:t>
            </a:r>
          </a:p>
          <a:p>
            <a:pPr marL="285750" indent="-285750">
              <a:buFontTx/>
              <a:buChar char="-"/>
            </a:pPr>
            <a:r>
              <a:rPr lang="en-US">
                <a:solidFill>
                  <a:srgbClr val="0000CC"/>
                </a:solidFill>
                <a:latin typeface="Arial (Body)"/>
              </a:rPr>
              <a:t>Sách giáo viên bản điện tử</a:t>
            </a:r>
            <a:endParaRPr lang="en-US" sz="1800" b="0">
              <a:solidFill>
                <a:srgbClr val="0000CC"/>
              </a:solidFill>
              <a:latin typeface="Arial (Body)"/>
            </a:endParaRPr>
          </a:p>
          <a:p>
            <a:pPr marL="285750" indent="-285750">
              <a:buFontTx/>
              <a:buChar char="-"/>
            </a:pPr>
            <a:r>
              <a:rPr lang="en-US" sz="1800" b="0">
                <a:solidFill>
                  <a:srgbClr val="0000CC"/>
                </a:solidFill>
                <a:latin typeface="Arial (Body)"/>
              </a:rPr>
              <a:t>Video giáo án mẫu</a:t>
            </a:r>
          </a:p>
          <a:p>
            <a:pPr marL="285750" indent="-285750">
              <a:buFontTx/>
              <a:buChar char="-"/>
            </a:pPr>
            <a:r>
              <a:rPr lang="en-US" b="1">
                <a:solidFill>
                  <a:srgbClr val="FF0000"/>
                </a:solidFill>
                <a:effectLst>
                  <a:outerShdw blurRad="38100" dist="38100" dir="2700000" algn="tl">
                    <a:srgbClr val="000000">
                      <a:alpha val="43137"/>
                    </a:srgbClr>
                  </a:outerShdw>
                </a:effectLst>
                <a:latin typeface="Arial (Body)"/>
              </a:rPr>
              <a:t>Website: hoc10.vn</a:t>
            </a:r>
          </a:p>
        </p:txBody>
      </p:sp>
      <p:sp>
        <p:nvSpPr>
          <p:cNvPr id="9" name="TextBox 8">
            <a:extLst>
              <a:ext uri="{FF2B5EF4-FFF2-40B4-BE49-F238E27FC236}">
                <a16:creationId xmlns:a16="http://schemas.microsoft.com/office/drawing/2014/main" xmlns="" id="{AB76D386-9D21-3309-9221-3E3A750538C6}"/>
              </a:ext>
            </a:extLst>
          </p:cNvPr>
          <p:cNvSpPr txBox="1"/>
          <p:nvPr/>
        </p:nvSpPr>
        <p:spPr>
          <a:xfrm>
            <a:off x="8322080" y="3856547"/>
            <a:ext cx="3790890" cy="923330"/>
          </a:xfrm>
          <a:prstGeom prst="rect">
            <a:avLst/>
          </a:prstGeom>
          <a:noFill/>
        </p:spPr>
        <p:txBody>
          <a:bodyPr wrap="square">
            <a:spAutoFit/>
          </a:bodyPr>
          <a:lstStyle/>
          <a:p>
            <a:r>
              <a:rPr lang="en-US" sz="1800" b="0">
                <a:solidFill>
                  <a:srgbClr val="0000CC"/>
                </a:solidFill>
                <a:latin typeface="Arial (Body)"/>
              </a:rPr>
              <a:t>Hệ thống thiết bị dạy học GDTC </a:t>
            </a:r>
            <a:r>
              <a:rPr lang="en-US">
                <a:solidFill>
                  <a:srgbClr val="0000CC"/>
                </a:solidFill>
                <a:latin typeface="Arial (Body)"/>
              </a:rPr>
              <a:t>8</a:t>
            </a:r>
            <a:r>
              <a:rPr lang="en-US" sz="1800" b="0">
                <a:solidFill>
                  <a:srgbClr val="0000CC"/>
                </a:solidFill>
                <a:latin typeface="Arial (Body)"/>
              </a:rPr>
              <a:t> và hướng dẫn sử dụng (tranh ảnh, dụng cụ, thiết bị…)</a:t>
            </a:r>
          </a:p>
        </p:txBody>
      </p:sp>
      <p:sp>
        <p:nvSpPr>
          <p:cNvPr id="19" name="Title 1">
            <a:extLst>
              <a:ext uri="{FF2B5EF4-FFF2-40B4-BE49-F238E27FC236}">
                <a16:creationId xmlns:a16="http://schemas.microsoft.com/office/drawing/2014/main" xmlns="" id="{34C472A4-3202-D561-19C9-8E4F18307F9E}"/>
              </a:ext>
            </a:extLst>
          </p:cNvPr>
          <p:cNvSpPr txBox="1">
            <a:spLocks/>
          </p:cNvSpPr>
          <p:nvPr/>
        </p:nvSpPr>
        <p:spPr>
          <a:xfrm>
            <a:off x="0" y="272901"/>
            <a:ext cx="12192000" cy="568325"/>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a:solidFill>
                  <a:srgbClr val="0000CC"/>
                </a:solidFill>
                <a:latin typeface="Arial" panose="020B0604020202020204" pitchFamily="34" charset="0"/>
                <a:cs typeface="Arial" panose="020B0604020202020204" pitchFamily="34" charset="0"/>
              </a:rPr>
              <a:t>HỆ THỐNG TÀI LIỆU THAM KHẢO</a:t>
            </a:r>
          </a:p>
        </p:txBody>
      </p:sp>
      <p:grpSp>
        <p:nvGrpSpPr>
          <p:cNvPr id="5" name="Group 4">
            <a:extLst>
              <a:ext uri="{FF2B5EF4-FFF2-40B4-BE49-F238E27FC236}">
                <a16:creationId xmlns:a16="http://schemas.microsoft.com/office/drawing/2014/main" xmlns="" id="{40C50BD8-4A4E-D73B-8B99-19C69DCBA60D}"/>
              </a:ext>
            </a:extLst>
          </p:cNvPr>
          <p:cNvGrpSpPr/>
          <p:nvPr/>
        </p:nvGrpSpPr>
        <p:grpSpPr>
          <a:xfrm>
            <a:off x="1346650" y="1251405"/>
            <a:ext cx="1698493" cy="2368541"/>
            <a:chOff x="1346650" y="1251405"/>
            <a:chExt cx="1698493" cy="2368541"/>
          </a:xfrm>
        </p:grpSpPr>
        <p:pic>
          <p:nvPicPr>
            <p:cNvPr id="21" name="Picture 20">
              <a:extLst>
                <a:ext uri="{FF2B5EF4-FFF2-40B4-BE49-F238E27FC236}">
                  <a16:creationId xmlns:a16="http://schemas.microsoft.com/office/drawing/2014/main" xmlns="" id="{97DD13BE-C438-D175-7F81-79BDA42B8DBB}"/>
                </a:ext>
              </a:extLst>
            </p:cNvPr>
            <p:cNvPicPr>
              <a:picLocks noChangeAspect="1"/>
            </p:cNvPicPr>
            <p:nvPr/>
          </p:nvPicPr>
          <p:blipFill>
            <a:blip r:embed="rId3"/>
            <a:stretch>
              <a:fillRect/>
            </a:stretch>
          </p:blipFill>
          <p:spPr>
            <a:xfrm>
              <a:off x="1346650" y="1251405"/>
              <a:ext cx="1698493" cy="236854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1">
              <a:extLst>
                <a:ext uri="{FF2B5EF4-FFF2-40B4-BE49-F238E27FC236}">
                  <a16:creationId xmlns:a16="http://schemas.microsoft.com/office/drawing/2014/main" xmlns="" id="{2A84C52C-17FE-FAA1-E7D2-38028981A01B}"/>
                </a:ext>
              </a:extLst>
            </p:cNvPr>
            <p:cNvSpPr/>
            <p:nvPr/>
          </p:nvSpPr>
          <p:spPr>
            <a:xfrm>
              <a:off x="1346650" y="2025720"/>
              <a:ext cx="1053245" cy="215444"/>
            </a:xfrm>
            <a:prstGeom prst="rect">
              <a:avLst/>
            </a:prstGeom>
            <a:noFill/>
          </p:spPr>
          <p:txBody>
            <a:bodyPr wrap="square" lIns="91440" tIns="45720" rIns="91440" bIns="45720">
              <a:spAutoFit/>
            </a:bodyPr>
            <a:lstStyle/>
            <a:p>
              <a:pPr algn="ctr"/>
              <a:r>
                <a:rPr lang="en-US" sz="800" b="1">
                  <a:ln w="6600">
                    <a:solidFill>
                      <a:srgbClr val="FFC000"/>
                    </a:solidFill>
                    <a:prstDash val="solid"/>
                  </a:ln>
                  <a:solidFill>
                    <a:srgbClr val="FFFFFF"/>
                  </a:solidFill>
                  <a:effectLst>
                    <a:outerShdw dist="38100" dir="2700000" algn="tl" rotWithShape="0">
                      <a:schemeClr val="accent2"/>
                    </a:outerShdw>
                  </a:effectLst>
                </a:rPr>
                <a:t>SÁCH GIÁO VIÊN</a:t>
              </a:r>
            </a:p>
          </p:txBody>
        </p:sp>
      </p:grpSp>
    </p:spTree>
    <p:extLst>
      <p:ext uri="{BB962C8B-B14F-4D97-AF65-F5344CB8AC3E}">
        <p14:creationId xmlns:p14="http://schemas.microsoft.com/office/powerpoint/2010/main" val="36146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ox(out)">
                                      <p:cBhvr>
                                        <p:cTn id="20" dur="500"/>
                                        <p:tgtEl>
                                          <p:spTgt spid="3"/>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ox(out)">
                                      <p:cBhvr>
                                        <p:cTn id="29" dur="500"/>
                                        <p:tgtEl>
                                          <p:spTgt spid="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P spid="9"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a:solidFill>
            <a:schemeClr val="accent1">
              <a:lumMod val="20000"/>
              <a:lumOff val="80000"/>
            </a:schemeClr>
          </a:solidFill>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41" y="1923"/>
              <a:ext cx="3615" cy="255"/>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THCS</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a:solidFill>
            <a:schemeClr val="accent1">
              <a:lumMod val="20000"/>
              <a:lumOff val="80000"/>
            </a:schemeClr>
          </a:solidFill>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8 </a:t>
              </a:r>
              <a:r>
                <a:rPr lang="vi-VN" altLang="zh-CN" sz="2400" b="1">
                  <a:solidFill>
                    <a:schemeClr val="bg1"/>
                  </a:solidFill>
                </a:rPr>
                <a:t>-</a:t>
              </a:r>
              <a:r>
                <a:rPr lang="en-US" altLang="zh-CN" sz="2400" b="1">
                  <a:solidFill>
                    <a:schemeClr val="bg1"/>
                  </a:solidFill>
                </a:rPr>
                <a:t> 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chemeClr val="accent1">
              <a:lumMod val="20000"/>
              <a:lumOff val="80000"/>
            </a:schemeClr>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xây dựng kế hoạch bài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1">
              <a:lumMod val="20000"/>
              <a:lumOff val="80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37598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4"/>
                                        </p:tgtEl>
                                      </p:cBhvr>
                                    </p:animEffect>
                                    <p:animScale>
                                      <p:cBhvr>
                                        <p:cTn id="7" dur="250"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1AF8359-5C9F-4995-A2F0-FD5B0501292F}"/>
              </a:ext>
            </a:extLst>
          </p:cNvPr>
          <p:cNvSpPr/>
          <p:nvPr/>
        </p:nvSpPr>
        <p:spPr>
          <a:xfrm>
            <a:off x="944880" y="1346663"/>
            <a:ext cx="10139680" cy="5232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b="1">
                <a:ln w="0"/>
                <a:solidFill>
                  <a:srgbClr val="0099FF"/>
                </a:solidFill>
                <a:effectLst>
                  <a:reflection blurRad="6350" stA="53000" endA="300" endPos="35500" dir="5400000" sy="-90000" algn="bl" rotWithShape="0"/>
                </a:effectLst>
              </a:rPr>
              <a:t>PHÂN PHỐI THỜI LƯỢNG CÁC CẤP HỌC THEO CHƯƠNG TRÌNH</a:t>
            </a:r>
            <a:endParaRPr lang="en-US" sz="2800" b="1" cap="none" spc="0">
              <a:ln w="0"/>
              <a:solidFill>
                <a:srgbClr val="0099FF"/>
              </a:solidFill>
              <a:effectLst>
                <a:reflection blurRad="6350" stA="53000" endA="300" endPos="35500" dir="5400000" sy="-90000" algn="bl" rotWithShape="0"/>
              </a:effectLst>
            </a:endParaRPr>
          </a:p>
        </p:txBody>
      </p:sp>
      <p:grpSp>
        <p:nvGrpSpPr>
          <p:cNvPr id="9" name="Group 8">
            <a:extLst>
              <a:ext uri="{FF2B5EF4-FFF2-40B4-BE49-F238E27FC236}">
                <a16:creationId xmlns:a16="http://schemas.microsoft.com/office/drawing/2014/main" xmlns="" id="{323E834C-F329-47D1-9B0B-01EEA641FA67}"/>
              </a:ext>
            </a:extLst>
          </p:cNvPr>
          <p:cNvGrpSpPr/>
          <p:nvPr/>
        </p:nvGrpSpPr>
        <p:grpSpPr>
          <a:xfrm>
            <a:off x="0" y="224309"/>
            <a:ext cx="9817100" cy="1283098"/>
            <a:chOff x="0" y="224309"/>
            <a:chExt cx="7508495" cy="1283098"/>
          </a:xfrm>
        </p:grpSpPr>
        <p:pic>
          <p:nvPicPr>
            <p:cNvPr id="10" name="Picture 9">
              <a:extLst>
                <a:ext uri="{FF2B5EF4-FFF2-40B4-BE49-F238E27FC236}">
                  <a16:creationId xmlns:a16="http://schemas.microsoft.com/office/drawing/2014/main" xmlns="" id="{DCA5CAE8-4409-4C04-960F-709AD89FF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508495" cy="1283098"/>
            </a:xfrm>
            <a:prstGeom prst="rect">
              <a:avLst/>
            </a:prstGeom>
          </p:spPr>
        </p:pic>
        <p:sp>
          <p:nvSpPr>
            <p:cNvPr id="11" name="Rectangle 10">
              <a:extLst>
                <a:ext uri="{FF2B5EF4-FFF2-40B4-BE49-F238E27FC236}">
                  <a16:creationId xmlns:a16="http://schemas.microsoft.com/office/drawing/2014/main" xmlns="" id="{B958B6C6-821B-4B3B-9778-288EBA05BDF5}"/>
                </a:ext>
              </a:extLst>
            </p:cNvPr>
            <p:cNvSpPr/>
            <p:nvPr/>
          </p:nvSpPr>
          <p:spPr>
            <a:xfrm>
              <a:off x="1257168" y="589605"/>
              <a:ext cx="6018204"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Phương pháp xây dựng kế hoạch bài dạy</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5AF0F091-077E-4CBA-A6A8-5E58B080B805}"/>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4</a:t>
              </a:r>
              <a:endParaRPr lang="en-US" sz="4000" dirty="0">
                <a:solidFill>
                  <a:schemeClr val="bg1"/>
                </a:solidFill>
              </a:endParaRPr>
            </a:p>
          </p:txBody>
        </p:sp>
      </p:grpSp>
      <p:pic>
        <p:nvPicPr>
          <p:cNvPr id="3" name="Picture 2">
            <a:extLst>
              <a:ext uri="{FF2B5EF4-FFF2-40B4-BE49-F238E27FC236}">
                <a16:creationId xmlns:a16="http://schemas.microsoft.com/office/drawing/2014/main" xmlns="" id="{E1DD9A08-1E95-6C3A-6356-27B5D968AC3C}"/>
              </a:ext>
            </a:extLst>
          </p:cNvPr>
          <p:cNvPicPr>
            <a:picLocks noChangeAspect="1"/>
          </p:cNvPicPr>
          <p:nvPr/>
        </p:nvPicPr>
        <p:blipFill>
          <a:blip r:embed="rId3"/>
          <a:stretch>
            <a:fillRect/>
          </a:stretch>
        </p:blipFill>
        <p:spPr>
          <a:xfrm>
            <a:off x="1497795" y="1927529"/>
            <a:ext cx="9033850" cy="4648486"/>
          </a:xfrm>
          <a:prstGeom prst="rect">
            <a:avLst/>
          </a:prstGeom>
        </p:spPr>
      </p:pic>
    </p:spTree>
    <p:extLst>
      <p:ext uri="{BB962C8B-B14F-4D97-AF65-F5344CB8AC3E}">
        <p14:creationId xmlns:p14="http://schemas.microsoft.com/office/powerpoint/2010/main" val="119534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1AF8359-5C9F-4995-A2F0-FD5B0501292F}"/>
              </a:ext>
            </a:extLst>
          </p:cNvPr>
          <p:cNvSpPr/>
          <p:nvPr/>
        </p:nvSpPr>
        <p:spPr>
          <a:xfrm>
            <a:off x="934720" y="1346663"/>
            <a:ext cx="10139680" cy="5232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b="1">
                <a:ln w="0"/>
                <a:solidFill>
                  <a:srgbClr val="0099FF"/>
                </a:solidFill>
                <a:effectLst>
                  <a:reflection blurRad="6350" stA="53000" endA="300" endPos="35500" dir="5400000" sy="-90000" algn="bl" rotWithShape="0"/>
                </a:effectLst>
              </a:rPr>
              <a:t>PHÂN PHỐI NỘI DUNG THEO CHƯƠNG TRÌNH MÔN GDTC 8</a:t>
            </a:r>
            <a:endParaRPr lang="en-US" sz="2800" b="1" cap="none" spc="0">
              <a:ln w="0"/>
              <a:solidFill>
                <a:srgbClr val="0099FF"/>
              </a:solidFill>
              <a:effectLst>
                <a:reflection blurRad="6350" stA="53000" endA="300" endPos="35500" dir="5400000" sy="-90000" algn="bl" rotWithShape="0"/>
              </a:effectLst>
            </a:endParaRPr>
          </a:p>
        </p:txBody>
      </p:sp>
      <p:grpSp>
        <p:nvGrpSpPr>
          <p:cNvPr id="13" name="Group 12">
            <a:extLst>
              <a:ext uri="{FF2B5EF4-FFF2-40B4-BE49-F238E27FC236}">
                <a16:creationId xmlns:a16="http://schemas.microsoft.com/office/drawing/2014/main" xmlns="" id="{BD709489-CC06-5192-D44A-44B15F15840D}"/>
              </a:ext>
            </a:extLst>
          </p:cNvPr>
          <p:cNvGrpSpPr/>
          <p:nvPr/>
        </p:nvGrpSpPr>
        <p:grpSpPr>
          <a:xfrm>
            <a:off x="0" y="224309"/>
            <a:ext cx="9817100" cy="1283098"/>
            <a:chOff x="0" y="224309"/>
            <a:chExt cx="7508495" cy="1283098"/>
          </a:xfrm>
        </p:grpSpPr>
        <p:pic>
          <p:nvPicPr>
            <p:cNvPr id="14" name="Picture 13">
              <a:extLst>
                <a:ext uri="{FF2B5EF4-FFF2-40B4-BE49-F238E27FC236}">
                  <a16:creationId xmlns:a16="http://schemas.microsoft.com/office/drawing/2014/main" xmlns="" id="{CAD9AEDB-FF2E-813E-4CB1-4D3BCE84D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508495" cy="1283098"/>
            </a:xfrm>
            <a:prstGeom prst="rect">
              <a:avLst/>
            </a:prstGeom>
          </p:spPr>
        </p:pic>
        <p:sp>
          <p:nvSpPr>
            <p:cNvPr id="15" name="Rectangle 14">
              <a:extLst>
                <a:ext uri="{FF2B5EF4-FFF2-40B4-BE49-F238E27FC236}">
                  <a16:creationId xmlns:a16="http://schemas.microsoft.com/office/drawing/2014/main" xmlns="" id="{284285DA-ECF8-804F-F804-923EB7C4E664}"/>
                </a:ext>
              </a:extLst>
            </p:cNvPr>
            <p:cNvSpPr/>
            <p:nvPr/>
          </p:nvSpPr>
          <p:spPr>
            <a:xfrm>
              <a:off x="1257168" y="589605"/>
              <a:ext cx="6018204"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Phương pháp biên soạn kế hoạch bài dạy</a:t>
              </a:r>
              <a:endParaRPr lang="en-US" sz="28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A6EED851-A9D4-D41E-11CF-CEE66FDAC211}"/>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4</a:t>
              </a:r>
              <a:endParaRPr lang="en-US" sz="4000" dirty="0">
                <a:solidFill>
                  <a:schemeClr val="bg1"/>
                </a:solidFill>
              </a:endParaRPr>
            </a:p>
          </p:txBody>
        </p:sp>
      </p:grpSp>
      <p:graphicFrame>
        <p:nvGraphicFramePr>
          <p:cNvPr id="2" name="Table 1">
            <a:extLst>
              <a:ext uri="{FF2B5EF4-FFF2-40B4-BE49-F238E27FC236}">
                <a16:creationId xmlns:a16="http://schemas.microsoft.com/office/drawing/2014/main" xmlns="" id="{D9501EE0-CC5C-C7CF-63DA-4B65622011DB}"/>
              </a:ext>
            </a:extLst>
          </p:cNvPr>
          <p:cNvGraphicFramePr>
            <a:graphicFrameLocks noGrp="1"/>
          </p:cNvGraphicFramePr>
          <p:nvPr>
            <p:extLst>
              <p:ext uri="{D42A27DB-BD31-4B8C-83A1-F6EECF244321}">
                <p14:modId xmlns:p14="http://schemas.microsoft.com/office/powerpoint/2010/main" val="3929532347"/>
              </p:ext>
            </p:extLst>
          </p:nvPr>
        </p:nvGraphicFramePr>
        <p:xfrm>
          <a:off x="1103630" y="2103721"/>
          <a:ext cx="9984740" cy="4417728"/>
        </p:xfrm>
        <a:graphic>
          <a:graphicData uri="http://schemas.openxmlformats.org/drawingml/2006/table">
            <a:tbl>
              <a:tblPr firstRow="1" firstCol="1" bandRow="1">
                <a:effectLst>
                  <a:outerShdw blurRad="50800" dist="38100" dir="8100000" algn="tr" rotWithShape="0">
                    <a:prstClr val="black">
                      <a:alpha val="40000"/>
                    </a:prstClr>
                  </a:outerShdw>
                </a:effectLst>
                <a:tableStyleId>{5940675A-B579-460E-94D1-54222C63F5DA}</a:tableStyleId>
              </a:tblPr>
              <a:tblGrid>
                <a:gridCol w="773816">
                  <a:extLst>
                    <a:ext uri="{9D8B030D-6E8A-4147-A177-3AD203B41FA5}">
                      <a16:colId xmlns:a16="http://schemas.microsoft.com/office/drawing/2014/main" xmlns="" val="2384795775"/>
                    </a:ext>
                  </a:extLst>
                </a:gridCol>
                <a:gridCol w="2279765">
                  <a:extLst>
                    <a:ext uri="{9D8B030D-6E8A-4147-A177-3AD203B41FA5}">
                      <a16:colId xmlns:a16="http://schemas.microsoft.com/office/drawing/2014/main" xmlns="" val="1104991913"/>
                    </a:ext>
                  </a:extLst>
                </a:gridCol>
                <a:gridCol w="3353767">
                  <a:extLst>
                    <a:ext uri="{9D8B030D-6E8A-4147-A177-3AD203B41FA5}">
                      <a16:colId xmlns:a16="http://schemas.microsoft.com/office/drawing/2014/main" xmlns="" val="4223205707"/>
                    </a:ext>
                  </a:extLst>
                </a:gridCol>
                <a:gridCol w="990424">
                  <a:extLst>
                    <a:ext uri="{9D8B030D-6E8A-4147-A177-3AD203B41FA5}">
                      <a16:colId xmlns:a16="http://schemas.microsoft.com/office/drawing/2014/main" xmlns="" val="2970702199"/>
                    </a:ext>
                  </a:extLst>
                </a:gridCol>
                <a:gridCol w="1293484">
                  <a:extLst>
                    <a:ext uri="{9D8B030D-6E8A-4147-A177-3AD203B41FA5}">
                      <a16:colId xmlns:a16="http://schemas.microsoft.com/office/drawing/2014/main" xmlns="" val="2293985583"/>
                    </a:ext>
                  </a:extLst>
                </a:gridCol>
                <a:gridCol w="1293484">
                  <a:extLst>
                    <a:ext uri="{9D8B030D-6E8A-4147-A177-3AD203B41FA5}">
                      <a16:colId xmlns:a16="http://schemas.microsoft.com/office/drawing/2014/main" xmlns="" val="1641608987"/>
                    </a:ext>
                  </a:extLst>
                </a:gridCol>
              </a:tblGrid>
              <a:tr h="373029">
                <a:tc rowSpan="2">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Phần</a:t>
                      </a:r>
                    </a:p>
                  </a:txBody>
                  <a:tcPr marL="47296" marR="47296" marT="0" marB="0" anchor="ctr">
                    <a:solidFill>
                      <a:schemeClr val="accent6">
                        <a:lumMod val="20000"/>
                        <a:lumOff val="80000"/>
                      </a:schemeClr>
                    </a:solidFill>
                  </a:tcPr>
                </a:tc>
                <a:tc rowSpan="2" gridSpan="2">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Nội dung </a:t>
                      </a:r>
                    </a:p>
                  </a:txBody>
                  <a:tcPr marL="47296" marR="47296" marT="0" marB="0" anchor="ctr">
                    <a:solidFill>
                      <a:schemeClr val="accent6">
                        <a:lumMod val="20000"/>
                        <a:lumOff val="80000"/>
                      </a:schemeClr>
                    </a:solidFill>
                  </a:tcPr>
                </a:tc>
                <a:tc rowSpan="2" hMerge="1">
                  <a:txBody>
                    <a:bodyPr/>
                    <a:lstStyle/>
                    <a:p>
                      <a:endParaRPr lang="en-US"/>
                    </a:p>
                  </a:txBody>
                  <a:tcPr/>
                </a:tc>
                <a:tc rowSpan="2">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Số bài </a:t>
                      </a:r>
                    </a:p>
                  </a:txBody>
                  <a:tcPr marL="47296" marR="47296" marT="0" marB="0" anchor="ctr">
                    <a:solidFill>
                      <a:schemeClr val="accent6">
                        <a:lumMod val="20000"/>
                        <a:lumOff val="80000"/>
                      </a:schemeClr>
                    </a:solidFill>
                  </a:tcPr>
                </a:tc>
                <a:tc gridSpan="2">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Thời lượng </a:t>
                      </a:r>
                    </a:p>
                  </a:txBody>
                  <a:tcPr marL="47296" marR="47296" marT="0" marB="0" anchor="ct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xmlns="" val="3545839473"/>
                  </a:ext>
                </a:extLst>
              </a:tr>
              <a:tr h="706977">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Tỉ lệ </a:t>
                      </a:r>
                      <a:r>
                        <a:rPr lang="en-US" sz="2000" b="1" kern="1200">
                          <a:solidFill>
                            <a:schemeClr val="tx1"/>
                          </a:solidFill>
                          <a:effectLst/>
                          <a:latin typeface="Arial (Body)"/>
                          <a:ea typeface="+mn-ea"/>
                          <a:cs typeface="+mn-cs"/>
                        </a:rPr>
                        <a:t>(%)</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Số tiết (tiết)</a:t>
                      </a:r>
                      <a:endParaRPr lang="en-US" sz="2000" b="1" kern="1200">
                        <a:solidFill>
                          <a:schemeClr val="tx1"/>
                        </a:solidFill>
                        <a:effectLst/>
                        <a:latin typeface="Arial (Body)"/>
                        <a:ea typeface="+mn-ea"/>
                        <a:cs typeface="+mn-cs"/>
                      </a:endParaRPr>
                    </a:p>
                  </a:txBody>
                  <a:tcPr marL="47296" marR="47296" marT="0" marB="0" anchor="ctr">
                    <a:solidFill>
                      <a:schemeClr val="accent6">
                        <a:lumMod val="20000"/>
                        <a:lumOff val="80000"/>
                      </a:schemeClr>
                    </a:solidFill>
                  </a:tcPr>
                </a:tc>
                <a:extLst>
                  <a:ext uri="{0D108BD9-81ED-4DB2-BD59-A6C34878D82A}">
                    <a16:rowId xmlns:a16="http://schemas.microsoft.com/office/drawing/2014/main" xmlns="" val="2020431402"/>
                  </a:ext>
                </a:extLst>
              </a:tr>
              <a:tr h="370858">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1</a:t>
                      </a:r>
                    </a:p>
                  </a:txBody>
                  <a:tcPr marL="47296" marR="47296" marT="0" marB="0" anchor="ctr">
                    <a:blipFill>
                      <a:blip r:embed="rId3"/>
                      <a:tile tx="0" ty="0" sx="100000" sy="100000" flip="none" algn="tl"/>
                    </a:blipFill>
                  </a:tcPr>
                </a:tc>
                <a:tc gridSpan="2">
                  <a:txBody>
                    <a:bodyPr/>
                    <a:lstStyle/>
                    <a:p>
                      <a:pPr marL="0" indent="288925" algn="just" defTabSz="914400" rtl="0" eaLnBrk="1" latinLnBrk="0" hangingPunct="1">
                        <a:lnSpc>
                          <a:spcPct val="100000"/>
                        </a:lnSpc>
                      </a:pPr>
                      <a:r>
                        <a:rPr lang="en-US" sz="2000" b="1" kern="1200">
                          <a:solidFill>
                            <a:schemeClr val="tx1"/>
                          </a:solidFill>
                          <a:effectLst/>
                          <a:latin typeface="Arial (Body)"/>
                          <a:ea typeface="+mn-ea"/>
                          <a:cs typeface="+mn-cs"/>
                        </a:rPr>
                        <a:t>Kiến thức chung</a:t>
                      </a:r>
                    </a:p>
                  </a:txBody>
                  <a:tcPr marL="47296" marR="47296" marT="0" marB="0" anchor="ctr">
                    <a:blipFill>
                      <a:blip r:embed="rId3"/>
                      <a:tile tx="0" ty="0" sx="100000" sy="100000" flip="none" algn="tl"/>
                    </a:blipFill>
                  </a:tcPr>
                </a:tc>
                <a:tc hMerge="1">
                  <a:txBody>
                    <a:bodyPr/>
                    <a:lstStyle/>
                    <a:p>
                      <a:endParaRPr lang="en-US"/>
                    </a:p>
                  </a:txBody>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1</a:t>
                      </a:r>
                    </a:p>
                  </a:txBody>
                  <a:tcPr marL="47296" marR="47296" marT="0" marB="0" anchor="ctr">
                    <a:blipFill>
                      <a:blip r:embed="rId3"/>
                      <a:tile tx="0" ty="0" sx="100000" sy="100000" flip="none" algn="tl"/>
                    </a:blip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 </a:t>
                      </a:r>
                      <a:endParaRPr lang="en-US" sz="2000" b="1" kern="1200">
                        <a:solidFill>
                          <a:schemeClr val="tx1"/>
                        </a:solidFill>
                        <a:effectLst/>
                        <a:latin typeface="Arial (Body)"/>
                        <a:ea typeface="+mn-ea"/>
                        <a:cs typeface="+mn-cs"/>
                      </a:endParaRPr>
                    </a:p>
                  </a:txBody>
                  <a:tcPr marL="47296" marR="47296" marT="0" marB="0" anchor="ctr">
                    <a:blipFill>
                      <a:blip r:embed="rId3"/>
                      <a:tile tx="0" ty="0" sx="100000" sy="100000" flip="none" algn="tl"/>
                    </a:blip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 </a:t>
                      </a:r>
                      <a:endParaRPr lang="en-US" sz="2000" b="1" kern="1200">
                        <a:solidFill>
                          <a:schemeClr val="tx1"/>
                        </a:solidFill>
                        <a:effectLst/>
                        <a:latin typeface="Arial (Body)"/>
                        <a:ea typeface="+mn-ea"/>
                        <a:cs typeface="+mn-cs"/>
                      </a:endParaRPr>
                    </a:p>
                  </a:txBody>
                  <a:tcPr marL="47296" marR="47296" marT="0" marB="0" anchor="ctr">
                    <a:blipFill>
                      <a:blip r:embed="rId3"/>
                      <a:tile tx="0" ty="0" sx="100000" sy="100000" flip="none" algn="tl"/>
                    </a:blipFill>
                  </a:tcPr>
                </a:tc>
                <a:extLst>
                  <a:ext uri="{0D108BD9-81ED-4DB2-BD59-A6C34878D82A}">
                    <a16:rowId xmlns:a16="http://schemas.microsoft.com/office/drawing/2014/main" xmlns="" val="3284495880"/>
                  </a:ext>
                </a:extLst>
              </a:tr>
              <a:tr h="370858">
                <a:tc rowSpan="4">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2</a:t>
                      </a:r>
                    </a:p>
                  </a:txBody>
                  <a:tcPr marL="47296" marR="47296" marT="0" marB="0" anchor="ctr">
                    <a:solidFill>
                      <a:schemeClr val="accent6">
                        <a:lumMod val="20000"/>
                        <a:lumOff val="80000"/>
                      </a:schemeClr>
                    </a:solidFill>
                  </a:tcPr>
                </a:tc>
                <a:tc rowSpan="4">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Vận động cơ bản</a:t>
                      </a:r>
                    </a:p>
                  </a:txBody>
                  <a:tcPr marL="47296" marR="47296" marT="0" marB="0" anchor="ctr">
                    <a:solidFill>
                      <a:schemeClr val="accent6">
                        <a:lumMod val="20000"/>
                        <a:lumOff val="80000"/>
                      </a:schemeClr>
                    </a:solidFill>
                  </a:tcPr>
                </a:tc>
                <a:tc>
                  <a:txBody>
                    <a:bodyPr/>
                    <a:lstStyle/>
                    <a:p>
                      <a:pPr marL="69850">
                        <a:spcBef>
                          <a:spcPts val="645"/>
                        </a:spcBef>
                        <a:spcAft>
                          <a:spcPts val="0"/>
                        </a:spcAft>
                      </a:pPr>
                      <a:r>
                        <a:rPr lang="vi-VN" sz="2000" b="1" kern="1200">
                          <a:solidFill>
                            <a:schemeClr val="tx1"/>
                          </a:solidFill>
                          <a:effectLst/>
                          <a:latin typeface="Arial (Body)"/>
                          <a:ea typeface="+mn-ea"/>
                          <a:cs typeface="+mn-cs"/>
                        </a:rPr>
                        <a:t>Chạy cự li ngắn (100 m)</a:t>
                      </a:r>
                      <a:endParaRPr lang="en-US" sz="2000" b="1" kern="1200">
                        <a:solidFill>
                          <a:schemeClr val="tx1"/>
                        </a:solidFill>
                        <a:effectLst/>
                        <a:latin typeface="Arial (Body)"/>
                        <a:ea typeface="+mn-ea"/>
                        <a:cs typeface="+mn-cs"/>
                      </a:endParaRPr>
                    </a:p>
                  </a:txBody>
                  <a:tcPr marL="0" marR="0" marT="0" marB="0">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2</a:t>
                      </a:r>
                    </a:p>
                  </a:txBody>
                  <a:tcPr marL="47296" marR="47296" marT="0" marB="0" anchor="ctr">
                    <a:solidFill>
                      <a:schemeClr val="accent6">
                        <a:lumMod val="20000"/>
                        <a:lumOff val="80000"/>
                      </a:schemeClr>
                    </a:solidFill>
                  </a:tcPr>
                </a:tc>
                <a:tc rowSpan="3">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45</a:t>
                      </a:r>
                    </a:p>
                  </a:txBody>
                  <a:tcPr marL="47296" marR="47296" marT="0" marB="0" anchor="ctr">
                    <a:solidFill>
                      <a:schemeClr val="accent6">
                        <a:lumMod val="20000"/>
                        <a:lumOff val="80000"/>
                      </a:schemeClr>
                    </a:solidFill>
                  </a:tcPr>
                </a:tc>
                <a:tc rowSpan="3">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32</a:t>
                      </a:r>
                      <a:endParaRPr lang="en-US" sz="2000" b="1" kern="1200">
                        <a:solidFill>
                          <a:schemeClr val="tx1"/>
                        </a:solidFill>
                        <a:effectLst/>
                        <a:latin typeface="Arial (Body)"/>
                        <a:ea typeface="+mn-ea"/>
                        <a:cs typeface="+mn-cs"/>
                      </a:endParaRPr>
                    </a:p>
                  </a:txBody>
                  <a:tcPr marL="47296" marR="47296" marT="0" marB="0" anchor="ctr">
                    <a:solidFill>
                      <a:schemeClr val="accent6">
                        <a:lumMod val="20000"/>
                        <a:lumOff val="80000"/>
                      </a:schemeClr>
                    </a:solidFill>
                  </a:tcPr>
                </a:tc>
                <a:extLst>
                  <a:ext uri="{0D108BD9-81ED-4DB2-BD59-A6C34878D82A}">
                    <a16:rowId xmlns:a16="http://schemas.microsoft.com/office/drawing/2014/main" xmlns="" val="1495869270"/>
                  </a:ext>
                </a:extLst>
              </a:tr>
              <a:tr h="370858">
                <a:tc vMerge="1">
                  <a:txBody>
                    <a:bodyPr/>
                    <a:lstStyle/>
                    <a:p>
                      <a:endParaRPr lang="en-US"/>
                    </a:p>
                  </a:txBody>
                  <a:tcPr/>
                </a:tc>
                <a:tc vMerge="1">
                  <a:txBody>
                    <a:bodyPr/>
                    <a:lstStyle/>
                    <a:p>
                      <a:endParaRPr lang="en-US"/>
                    </a:p>
                  </a:txBody>
                  <a:tcPr/>
                </a:tc>
                <a:tc>
                  <a:txBody>
                    <a:bodyPr/>
                    <a:lstStyle/>
                    <a:p>
                      <a:pPr marL="69850">
                        <a:spcBef>
                          <a:spcPts val="660"/>
                        </a:spcBef>
                        <a:spcAft>
                          <a:spcPts val="0"/>
                        </a:spcAft>
                      </a:pPr>
                      <a:r>
                        <a:rPr lang="vi-VN" sz="2000" b="1" kern="1200">
                          <a:solidFill>
                            <a:schemeClr val="tx1"/>
                          </a:solidFill>
                          <a:effectLst/>
                          <a:latin typeface="Arial (Body)"/>
                          <a:ea typeface="+mn-ea"/>
                          <a:cs typeface="+mn-cs"/>
                        </a:rPr>
                        <a:t>Nhảy cao kiểu bước qua</a:t>
                      </a:r>
                      <a:endParaRPr lang="en-US" sz="2000" b="1" kern="1200">
                        <a:solidFill>
                          <a:schemeClr val="tx1"/>
                        </a:solidFill>
                        <a:effectLst/>
                        <a:latin typeface="Arial (Body)"/>
                        <a:ea typeface="+mn-ea"/>
                        <a:cs typeface="+mn-cs"/>
                      </a:endParaRPr>
                    </a:p>
                  </a:txBody>
                  <a:tcPr marL="0" marR="0" marT="0" marB="0">
                    <a:blipFill>
                      <a:blip r:embed="rId3"/>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3</a:t>
                      </a:r>
                    </a:p>
                  </a:txBody>
                  <a:tcPr marL="47296" marR="47296" marT="0" marB="0" anchor="ctr">
                    <a:blipFill>
                      <a:blip r:embed="rId3"/>
                      <a:tile tx="0" ty="0" sx="100000" sy="100000" flip="none" algn="tl"/>
                    </a:blip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653499576"/>
                  </a:ext>
                </a:extLst>
              </a:tr>
              <a:tr h="370858">
                <a:tc vMerge="1">
                  <a:txBody>
                    <a:bodyPr/>
                    <a:lstStyle/>
                    <a:p>
                      <a:endParaRPr lang="en-US"/>
                    </a:p>
                  </a:txBody>
                  <a:tcPr/>
                </a:tc>
                <a:tc vMerge="1">
                  <a:txBody>
                    <a:bodyPr/>
                    <a:lstStyle/>
                    <a:p>
                      <a:endParaRPr lang="en-US"/>
                    </a:p>
                  </a:txBody>
                  <a:tcPr/>
                </a:tc>
                <a:tc>
                  <a:txBody>
                    <a:bodyPr/>
                    <a:lstStyle/>
                    <a:p>
                      <a:pPr marL="69850">
                        <a:spcBef>
                          <a:spcPts val="645"/>
                        </a:spcBef>
                        <a:spcAft>
                          <a:spcPts val="0"/>
                        </a:spcAft>
                      </a:pPr>
                      <a:r>
                        <a:rPr lang="vi-VN" sz="2000" b="1" kern="1200">
                          <a:solidFill>
                            <a:schemeClr val="tx1"/>
                          </a:solidFill>
                          <a:effectLst/>
                          <a:latin typeface="Arial (Body)"/>
                          <a:ea typeface="+mn-ea"/>
                          <a:cs typeface="+mn-cs"/>
                        </a:rPr>
                        <a:t>Chạy cự li trung bình</a:t>
                      </a:r>
                      <a:endParaRPr lang="en-US" sz="2000" b="1" kern="1200">
                        <a:solidFill>
                          <a:schemeClr val="tx1"/>
                        </a:solidFill>
                        <a:effectLst/>
                        <a:latin typeface="Arial (Body)"/>
                        <a:ea typeface="+mn-ea"/>
                        <a:cs typeface="+mn-cs"/>
                      </a:endParaRPr>
                    </a:p>
                  </a:txBody>
                  <a:tcPr marL="0" marR="0" marT="0" marB="0">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2</a:t>
                      </a:r>
                    </a:p>
                  </a:txBody>
                  <a:tcPr marL="47296" marR="47296" marT="0" marB="0" anchor="ctr">
                    <a:solidFill>
                      <a:schemeClr val="accent6">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2163860732"/>
                  </a:ext>
                </a:extLst>
              </a:tr>
              <a:tr h="370858">
                <a:tc vMerge="1">
                  <a:txBody>
                    <a:bodyPr/>
                    <a:lstStyle/>
                    <a:p>
                      <a:endParaRPr lang="en-US"/>
                    </a:p>
                  </a:txBody>
                  <a:tcPr/>
                </a:tc>
                <a:tc vMerge="1">
                  <a:txBody>
                    <a:bodyPr/>
                    <a:lstStyle/>
                    <a:p>
                      <a:endParaRPr lang="en-US"/>
                    </a:p>
                  </a:txBody>
                  <a:tcPr/>
                </a:tc>
                <a:tc>
                  <a:txBody>
                    <a:bodyPr/>
                    <a:lstStyle/>
                    <a:p>
                      <a:pPr marL="69850">
                        <a:spcBef>
                          <a:spcPts val="645"/>
                        </a:spcBef>
                        <a:spcAft>
                          <a:spcPts val="0"/>
                        </a:spcAft>
                      </a:pPr>
                      <a:r>
                        <a:rPr lang="vi-VN" sz="2000" b="1" kern="1200">
                          <a:solidFill>
                            <a:schemeClr val="tx1"/>
                          </a:solidFill>
                          <a:effectLst/>
                          <a:latin typeface="Arial (Body)"/>
                          <a:ea typeface="+mn-ea"/>
                          <a:cs typeface="+mn-cs"/>
                        </a:rPr>
                        <a:t>Bài tập thể dục</a:t>
                      </a:r>
                      <a:endParaRPr lang="en-US" sz="2000" b="1" kern="1200">
                        <a:solidFill>
                          <a:schemeClr val="tx1"/>
                        </a:solidFill>
                        <a:effectLst/>
                        <a:latin typeface="Arial (Body)"/>
                        <a:ea typeface="+mn-ea"/>
                        <a:cs typeface="+mn-cs"/>
                      </a:endParaRPr>
                    </a:p>
                  </a:txBody>
                  <a:tcPr marL="0" marR="0" marT="0" marB="0">
                    <a:blipFill>
                      <a:blip r:embed="rId3"/>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2</a:t>
                      </a:r>
                    </a:p>
                  </a:txBody>
                  <a:tcPr marL="47296" marR="47296" marT="0" marB="0" anchor="ctr">
                    <a:blipFill>
                      <a:blip r:embed="rId3"/>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10</a:t>
                      </a:r>
                    </a:p>
                  </a:txBody>
                  <a:tcPr marL="47296" marR="47296" marT="0" marB="0" anchor="ctr">
                    <a:blipFill>
                      <a:blip r:embed="rId3"/>
                      <a:tile tx="0" ty="0" sx="100000" sy="100000" flip="none" algn="tl"/>
                    </a:blip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7</a:t>
                      </a:r>
                      <a:endParaRPr lang="en-US" sz="2000" b="1" kern="1200">
                        <a:solidFill>
                          <a:schemeClr val="tx1"/>
                        </a:solidFill>
                        <a:effectLst/>
                        <a:latin typeface="Arial (Body)"/>
                        <a:ea typeface="+mn-ea"/>
                        <a:cs typeface="+mn-cs"/>
                      </a:endParaRPr>
                    </a:p>
                  </a:txBody>
                  <a:tcPr marL="47296" marR="47296" marT="0" marB="0" anchor="ctr">
                    <a:blipFill>
                      <a:blip r:embed="rId3"/>
                      <a:tile tx="0" ty="0" sx="100000" sy="100000" flip="none" algn="tl"/>
                    </a:blipFill>
                  </a:tcPr>
                </a:tc>
                <a:extLst>
                  <a:ext uri="{0D108BD9-81ED-4DB2-BD59-A6C34878D82A}">
                    <a16:rowId xmlns:a16="http://schemas.microsoft.com/office/drawing/2014/main" xmlns="" val="2477076967"/>
                  </a:ext>
                </a:extLst>
              </a:tr>
              <a:tr h="370858">
                <a:tc rowSpan="3">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3</a:t>
                      </a:r>
                    </a:p>
                  </a:txBody>
                  <a:tcPr marL="47296" marR="47296" marT="0" marB="0" anchor="ctr">
                    <a:blipFill>
                      <a:blip r:embed="rId3"/>
                      <a:tile tx="0" ty="0" sx="100000" sy="100000" flip="none" algn="tl"/>
                    </a:blipFill>
                  </a:tcPr>
                </a:tc>
                <a:tc rowSpan="3">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Thể thao tự chọn</a:t>
                      </a:r>
                    </a:p>
                    <a:p>
                      <a:pPr marL="0" indent="0" algn="ctr" defTabSz="914400" rtl="0" eaLnBrk="1" latinLnBrk="0" hangingPunct="1">
                        <a:lnSpc>
                          <a:spcPct val="100000"/>
                        </a:lnSpc>
                      </a:pPr>
                      <a:r>
                        <a:rPr lang="en-US" sz="1800" b="1" i="1" kern="1200">
                          <a:solidFill>
                            <a:srgbClr val="C00000"/>
                          </a:solidFill>
                          <a:effectLst/>
                          <a:latin typeface="Arial (Body)"/>
                          <a:ea typeface="+mn-ea"/>
                          <a:cs typeface="+mn-cs"/>
                        </a:rPr>
                        <a:t>(Chọn 1 trong 3 môn)</a:t>
                      </a:r>
                    </a:p>
                  </a:txBody>
                  <a:tcPr marL="47296" marR="47296" marT="0" marB="0" anchor="ctr">
                    <a:blipFill>
                      <a:blip r:embed="rId3"/>
                      <a:tile tx="0" ty="0" sx="100000" sy="100000" flip="none" algn="tl"/>
                    </a:blipFill>
                  </a:tcPr>
                </a:tc>
                <a:tc>
                  <a:txBody>
                    <a:bodyPr/>
                    <a:lstStyle/>
                    <a:p>
                      <a:pPr marL="0" indent="0" algn="just" defTabSz="914400" rtl="0" eaLnBrk="1" latinLnBrk="0" hangingPunct="1">
                        <a:lnSpc>
                          <a:spcPct val="100000"/>
                        </a:lnSpc>
                      </a:pPr>
                      <a:r>
                        <a:rPr lang="en-US" sz="2000" b="1" kern="1200">
                          <a:solidFill>
                            <a:schemeClr val="tx1"/>
                          </a:solidFill>
                          <a:effectLst/>
                          <a:latin typeface="Arial (Body)"/>
                          <a:ea typeface="+mn-ea"/>
                          <a:cs typeface="+mn-cs"/>
                        </a:rPr>
                        <a:t>Bóng rổ </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4</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35</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24</a:t>
                      </a:r>
                      <a:endParaRPr lang="en-US" sz="2000" b="1" kern="1200">
                        <a:solidFill>
                          <a:schemeClr val="tx1"/>
                        </a:solidFill>
                        <a:effectLst/>
                        <a:latin typeface="Arial (Body)"/>
                        <a:ea typeface="+mn-ea"/>
                        <a:cs typeface="+mn-cs"/>
                      </a:endParaRPr>
                    </a:p>
                  </a:txBody>
                  <a:tcPr marL="47296" marR="47296" marT="0" marB="0" anchor="ctr">
                    <a:solidFill>
                      <a:schemeClr val="accent6">
                        <a:lumMod val="20000"/>
                        <a:lumOff val="80000"/>
                      </a:schemeClr>
                    </a:solidFill>
                  </a:tcPr>
                </a:tc>
                <a:extLst>
                  <a:ext uri="{0D108BD9-81ED-4DB2-BD59-A6C34878D82A}">
                    <a16:rowId xmlns:a16="http://schemas.microsoft.com/office/drawing/2014/main" xmlns="" val="4078931709"/>
                  </a:ext>
                </a:extLst>
              </a:tr>
              <a:tr h="370858">
                <a:tc vMerge="1">
                  <a:txBody>
                    <a:bodyPr/>
                    <a:lstStyle/>
                    <a:p>
                      <a:endParaRPr lang="en-US"/>
                    </a:p>
                  </a:txBody>
                  <a:tcPr/>
                </a:tc>
                <a:tc vMerge="1">
                  <a:txBody>
                    <a:bodyPr/>
                    <a:lstStyle/>
                    <a:p>
                      <a:endParaRPr lang="en-US"/>
                    </a:p>
                  </a:txBody>
                  <a:tcPr/>
                </a:tc>
                <a:tc>
                  <a:txBody>
                    <a:bodyPr/>
                    <a:lstStyle/>
                    <a:p>
                      <a:pPr marL="0" indent="0" algn="just" defTabSz="914400" rtl="0" eaLnBrk="1" latinLnBrk="0" hangingPunct="1">
                        <a:lnSpc>
                          <a:spcPct val="100000"/>
                        </a:lnSpc>
                      </a:pPr>
                      <a:r>
                        <a:rPr lang="en-US" sz="2000" b="1" kern="1200">
                          <a:solidFill>
                            <a:schemeClr val="tx1"/>
                          </a:solidFill>
                          <a:effectLst/>
                          <a:latin typeface="Arial (Body)"/>
                          <a:ea typeface="+mn-ea"/>
                          <a:cs typeface="+mn-cs"/>
                        </a:rPr>
                        <a:t>Bóng đá </a:t>
                      </a:r>
                    </a:p>
                  </a:txBody>
                  <a:tcPr marL="47296" marR="47296" marT="0" marB="0" anchor="ctr">
                    <a:blipFill>
                      <a:blip r:embed="rId3"/>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4</a:t>
                      </a:r>
                    </a:p>
                  </a:txBody>
                  <a:tcPr marL="47296" marR="47296" marT="0" marB="0" anchor="ctr">
                    <a:blipFill>
                      <a:blip r:embed="rId3"/>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35</a:t>
                      </a:r>
                    </a:p>
                  </a:txBody>
                  <a:tcPr marL="47296" marR="47296" marT="0" marB="0" anchor="ctr">
                    <a:blipFill>
                      <a:blip r:embed="rId3"/>
                      <a:tile tx="0" ty="0" sx="100000" sy="100000" flip="none" algn="tl"/>
                    </a:blip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24</a:t>
                      </a:r>
                      <a:endParaRPr lang="en-US" sz="2000" b="1" kern="1200">
                        <a:solidFill>
                          <a:schemeClr val="tx1"/>
                        </a:solidFill>
                        <a:effectLst/>
                        <a:latin typeface="Arial (Body)"/>
                        <a:ea typeface="+mn-ea"/>
                        <a:cs typeface="+mn-cs"/>
                      </a:endParaRPr>
                    </a:p>
                  </a:txBody>
                  <a:tcPr marL="47296" marR="47296" marT="0" marB="0" anchor="ctr">
                    <a:blipFill>
                      <a:blip r:embed="rId3"/>
                      <a:tile tx="0" ty="0" sx="100000" sy="100000" flip="none" algn="tl"/>
                    </a:blipFill>
                  </a:tcPr>
                </a:tc>
                <a:extLst>
                  <a:ext uri="{0D108BD9-81ED-4DB2-BD59-A6C34878D82A}">
                    <a16:rowId xmlns:a16="http://schemas.microsoft.com/office/drawing/2014/main" xmlns="" val="1762881057"/>
                  </a:ext>
                </a:extLst>
              </a:tr>
              <a:tr h="370858">
                <a:tc vMerge="1">
                  <a:txBody>
                    <a:bodyPr/>
                    <a:lstStyle/>
                    <a:p>
                      <a:endParaRPr lang="en-US"/>
                    </a:p>
                  </a:txBody>
                  <a:tcPr/>
                </a:tc>
                <a:tc vMerge="1">
                  <a:txBody>
                    <a:bodyPr/>
                    <a:lstStyle/>
                    <a:p>
                      <a:endParaRPr lang="en-US"/>
                    </a:p>
                  </a:txBody>
                  <a:tcPr/>
                </a:tc>
                <a:tc>
                  <a:txBody>
                    <a:bodyPr/>
                    <a:lstStyle/>
                    <a:p>
                      <a:pPr marL="0" indent="0" algn="just" defTabSz="914400" rtl="0" eaLnBrk="1" latinLnBrk="0" hangingPunct="1">
                        <a:lnSpc>
                          <a:spcPct val="100000"/>
                        </a:lnSpc>
                      </a:pPr>
                      <a:r>
                        <a:rPr lang="en-US" sz="2000" b="1" kern="1200">
                          <a:solidFill>
                            <a:schemeClr val="tx1"/>
                          </a:solidFill>
                          <a:effectLst/>
                          <a:latin typeface="Arial (Body)"/>
                          <a:ea typeface="+mn-ea"/>
                          <a:cs typeface="+mn-cs"/>
                        </a:rPr>
                        <a:t>Đá cầu</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4</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35</a:t>
                      </a:r>
                    </a:p>
                  </a:txBody>
                  <a:tcPr marL="47296" marR="47296" marT="0" marB="0" anchor="ctr">
                    <a:solidFill>
                      <a:schemeClr val="accent6">
                        <a:lumMod val="20000"/>
                        <a:lumOff val="80000"/>
                      </a:schemeClr>
                    </a:solidFill>
                  </a:tcPr>
                </a:tc>
                <a:tc>
                  <a:txBody>
                    <a:bodyPr/>
                    <a:lstStyle/>
                    <a:p>
                      <a:pPr marL="0" indent="0" algn="ctr" defTabSz="914400" rtl="0" eaLnBrk="1" latinLnBrk="0" hangingPunct="1">
                        <a:lnSpc>
                          <a:spcPct val="100000"/>
                        </a:lnSpc>
                      </a:pPr>
                      <a:r>
                        <a:rPr lang="vi-VN" sz="2000" b="1" kern="1200">
                          <a:solidFill>
                            <a:schemeClr val="tx1"/>
                          </a:solidFill>
                          <a:effectLst/>
                          <a:latin typeface="Arial (Body)"/>
                          <a:ea typeface="+mn-ea"/>
                          <a:cs typeface="+mn-cs"/>
                        </a:rPr>
                        <a:t>24</a:t>
                      </a:r>
                      <a:endParaRPr lang="en-US" sz="2000" b="1" kern="1200">
                        <a:solidFill>
                          <a:schemeClr val="tx1"/>
                        </a:solidFill>
                        <a:effectLst/>
                        <a:latin typeface="Arial (Body)"/>
                        <a:ea typeface="+mn-ea"/>
                        <a:cs typeface="+mn-cs"/>
                      </a:endParaRPr>
                    </a:p>
                  </a:txBody>
                  <a:tcPr marL="47296" marR="47296" marT="0" marB="0" anchor="ctr">
                    <a:solidFill>
                      <a:schemeClr val="accent6">
                        <a:lumMod val="20000"/>
                        <a:lumOff val="80000"/>
                      </a:schemeClr>
                    </a:solidFill>
                  </a:tcPr>
                </a:tc>
                <a:extLst>
                  <a:ext uri="{0D108BD9-81ED-4DB2-BD59-A6C34878D82A}">
                    <a16:rowId xmlns:a16="http://schemas.microsoft.com/office/drawing/2014/main" xmlns="" val="4039891895"/>
                  </a:ext>
                </a:extLst>
              </a:tr>
              <a:tr h="370858">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4</a:t>
                      </a:r>
                    </a:p>
                  </a:txBody>
                  <a:tcPr marL="47296" marR="47296" marT="0" marB="0" anchor="ctr">
                    <a:blipFill>
                      <a:blip r:embed="rId3"/>
                      <a:tile tx="0" ty="0" sx="100000" sy="100000" flip="none" algn="tl"/>
                    </a:blipFill>
                  </a:tcPr>
                </a:tc>
                <a:tc gridSpan="3">
                  <a:txBody>
                    <a:bodyPr/>
                    <a:lstStyle/>
                    <a:p>
                      <a:pPr marL="0" indent="288925" algn="just" defTabSz="914400" rtl="0" eaLnBrk="1" latinLnBrk="0" hangingPunct="1">
                        <a:lnSpc>
                          <a:spcPct val="100000"/>
                        </a:lnSpc>
                      </a:pPr>
                      <a:r>
                        <a:rPr lang="en-US" sz="2000" b="1" kern="1200">
                          <a:solidFill>
                            <a:schemeClr val="tx1"/>
                          </a:solidFill>
                          <a:effectLst/>
                          <a:latin typeface="Arial (Body)"/>
                          <a:ea typeface="+mn-ea"/>
                          <a:cs typeface="+mn-cs"/>
                        </a:rPr>
                        <a:t>Đánh giá </a:t>
                      </a:r>
                    </a:p>
                  </a:txBody>
                  <a:tcPr marL="47296" marR="47296" marT="0" marB="0" anchor="ctr">
                    <a:blipFill>
                      <a:blip r:embed="rId3"/>
                      <a:tile tx="0" ty="0" sx="100000" sy="100000" flip="none" algn="tl"/>
                    </a:blipFill>
                  </a:tcPr>
                </a:tc>
                <a:tc hMerge="1">
                  <a:txBody>
                    <a:bodyPr/>
                    <a:lstStyle/>
                    <a:p>
                      <a:endParaRPr lang="en-US"/>
                    </a:p>
                  </a:txBody>
                  <a:tcPr/>
                </a:tc>
                <a:tc hMerge="1">
                  <a:txBody>
                    <a:bodyPr/>
                    <a:lstStyle/>
                    <a:p>
                      <a:endParaRPr lang="en-US"/>
                    </a:p>
                  </a:txBody>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10</a:t>
                      </a:r>
                    </a:p>
                  </a:txBody>
                  <a:tcPr marL="47296" marR="47296" marT="0" marB="0" anchor="ctr">
                    <a:blipFill>
                      <a:blip r:embed="rId3"/>
                      <a:tile tx="0" ty="0" sx="100000" sy="100000" flip="none" algn="tl"/>
                    </a:blipFill>
                  </a:tcPr>
                </a:tc>
                <a:tc>
                  <a:txBody>
                    <a:bodyPr/>
                    <a:lstStyle/>
                    <a:p>
                      <a:pPr marL="0" indent="0" algn="ctr" defTabSz="914400" rtl="0" eaLnBrk="1" latinLnBrk="0" hangingPunct="1">
                        <a:lnSpc>
                          <a:spcPct val="100000"/>
                        </a:lnSpc>
                      </a:pPr>
                      <a:r>
                        <a:rPr lang="en-US" sz="2000" b="1" kern="1200">
                          <a:solidFill>
                            <a:schemeClr val="tx1"/>
                          </a:solidFill>
                          <a:effectLst/>
                          <a:latin typeface="Arial (Body)"/>
                          <a:ea typeface="+mn-ea"/>
                          <a:cs typeface="+mn-cs"/>
                        </a:rPr>
                        <a:t>7</a:t>
                      </a:r>
                    </a:p>
                  </a:txBody>
                  <a:tcPr marL="47296" marR="47296" marT="0" marB="0" anchor="ctr">
                    <a:blipFill>
                      <a:blip r:embed="rId3"/>
                      <a:tile tx="0" ty="0" sx="100000" sy="100000" flip="none" algn="tl"/>
                    </a:blipFill>
                  </a:tcPr>
                </a:tc>
                <a:extLst>
                  <a:ext uri="{0D108BD9-81ED-4DB2-BD59-A6C34878D82A}">
                    <a16:rowId xmlns:a16="http://schemas.microsoft.com/office/drawing/2014/main" xmlns="" val="2546208768"/>
                  </a:ext>
                </a:extLst>
              </a:tr>
            </a:tbl>
          </a:graphicData>
        </a:graphic>
      </p:graphicFrame>
    </p:spTree>
    <p:extLst>
      <p:ext uri="{BB962C8B-B14F-4D97-AF65-F5344CB8AC3E}">
        <p14:creationId xmlns:p14="http://schemas.microsoft.com/office/powerpoint/2010/main" val="51321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8</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a:t>
            </a:r>
            <a:br>
              <a:rPr lang="en-US" altLang="zh-CN">
                <a:solidFill>
                  <a:srgbClr val="FFFF00"/>
                </a:solidFill>
              </a:rPr>
            </a:br>
            <a:r>
              <a:rPr lang="en-US" altLang="zh-CN">
                <a:solidFill>
                  <a:srgbClr val="FFFF00"/>
                </a:solidFill>
              </a:rPr>
              <a:t>CẤP TRUNG HỌC CƠ SỞ</a:t>
            </a:r>
            <a:endParaRPr lang="en-US" altLang="zh-CN" sz="4000" b="1">
              <a:solidFill>
                <a:srgbClr val="FFFF00"/>
              </a:solidFill>
            </a:endParaRPr>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6246878" cy="766450"/>
            <a:chOff x="304800" y="2819400"/>
            <a:chExt cx="7714031"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7064517"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66424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Mục tiêu chung của chương trình</a:t>
              </a:r>
              <a:endParaRPr lang="en-US" altLang="en-US" sz="2400" b="1" i="1">
                <a:solidFill>
                  <a:srgbClr val="FFFF00"/>
                </a:solidFill>
              </a:endParaRPr>
            </a:p>
          </p:txBody>
        </p:sp>
      </p:grpSp>
      <p:sp>
        <p:nvSpPr>
          <p:cNvPr id="38" name="TextBox 37">
            <a:extLst>
              <a:ext uri="{FF2B5EF4-FFF2-40B4-BE49-F238E27FC236}">
                <a16:creationId xmlns:a16="http://schemas.microsoft.com/office/drawing/2014/main" xmlns="" id="{1096F6AF-64AA-47E2-A2B6-C4160BC46692}"/>
              </a:ext>
            </a:extLst>
          </p:cNvPr>
          <p:cNvSpPr txBox="1"/>
          <p:nvPr/>
        </p:nvSpPr>
        <p:spPr>
          <a:xfrm>
            <a:off x="713678" y="2620536"/>
            <a:ext cx="10274797" cy="2939266"/>
          </a:xfrm>
          <a:prstGeom prst="rect">
            <a:avLst/>
          </a:prstGeom>
          <a:noFill/>
        </p:spPr>
        <p:txBody>
          <a:bodyPr wrap="square">
            <a:spAutoFit/>
          </a:bodyPr>
          <a:lstStyle/>
          <a:p>
            <a:pPr marL="342900" indent="-342900" algn="just">
              <a:spcBef>
                <a:spcPts val="1200"/>
              </a:spcBef>
              <a:spcAft>
                <a:spcPts val="600"/>
              </a:spcAft>
              <a:buFont typeface="Arial" panose="020B0604020202020204" pitchFamily="34" charset="0"/>
              <a:buChar char="•"/>
            </a:pP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Môn GDTC giúp học sinh hình thành, phát triển kĩ năng chăm sóc sức khoẻ, kĩ năng vận động, thói quen tập luyện thể dục thể thao</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a:t>
            </a:r>
          </a:p>
          <a:p>
            <a:pPr marL="342900" indent="-342900" algn="just">
              <a:spcBef>
                <a:spcPts val="1200"/>
              </a:spcBef>
              <a:spcAft>
                <a:spcPts val="600"/>
              </a:spcAft>
              <a:buFont typeface="Arial" panose="020B0604020202020204" pitchFamily="34" charset="0"/>
              <a:buChar char="•"/>
            </a:pPr>
            <a:r>
              <a:rPr lang="en-US" sz="2000">
                <a:solidFill>
                  <a:srgbClr val="008000"/>
                </a:solidFill>
                <a:latin typeface="Arial" panose="020B0604020202020204" pitchFamily="34" charset="0"/>
                <a:ea typeface="宋体" panose="02010600030101010101" pitchFamily="2" charset="-122"/>
              </a:rPr>
              <a:t>R</a:t>
            </a:r>
            <a:r>
              <a:rPr lang="vi-VN" sz="2000">
                <a:solidFill>
                  <a:srgbClr val="008000"/>
                </a:solidFill>
                <a:latin typeface="Arial" panose="020B0604020202020204" pitchFamily="34" charset="0"/>
                <a:ea typeface="宋体" panose="02010600030101010101" pitchFamily="2" charset="-122"/>
              </a:rPr>
              <a:t>èn luyện những phẩm chất, năng lực để trở thành người công dân phát triển hài hoà về thể chất và tinh thần, đáp ứng yêu cầu của sự nghiệp xây dựng, bảo vệ Tổ quốc và hội nhập quốc tế</a:t>
            </a:r>
            <a:r>
              <a:rPr lang="en-US" sz="2000">
                <a:solidFill>
                  <a:srgbClr val="008000"/>
                </a:solidFill>
                <a:latin typeface="Arial" panose="020B0604020202020204" pitchFamily="34" charset="0"/>
                <a:ea typeface="宋体" panose="02010600030101010101" pitchFamily="2" charset="-122"/>
              </a:rPr>
              <a:t>;</a:t>
            </a:r>
          </a:p>
          <a:p>
            <a:pPr marL="342900" indent="-342900" algn="just">
              <a:spcBef>
                <a:spcPts val="1200"/>
              </a:spcBef>
              <a:spcAft>
                <a:spcPts val="600"/>
              </a:spcAft>
              <a:buFont typeface="Arial" panose="020B0604020202020204" pitchFamily="34" charset="0"/>
              <a:buChar char="•"/>
            </a:pP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G</a:t>
            </a: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óp phần phát triển tầm vóc, thể lực người Việt Nam</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a:t>
            </a:r>
          </a:p>
          <a:p>
            <a:pPr marL="342900" indent="-342900" algn="just">
              <a:spcBef>
                <a:spcPts val="1200"/>
              </a:spcBef>
              <a:spcAft>
                <a:spcPts val="600"/>
              </a:spcAft>
              <a:buFont typeface="Arial" panose="020B0604020202020204" pitchFamily="34" charset="0"/>
              <a:buChar char="•"/>
            </a:pPr>
            <a:r>
              <a:rPr lang="en-US" sz="2000">
                <a:solidFill>
                  <a:srgbClr val="008000"/>
                </a:solidFill>
                <a:latin typeface="Arial" panose="020B0604020202020204" pitchFamily="34" charset="0"/>
                <a:ea typeface="宋体" panose="02010600030101010101" pitchFamily="2" charset="-122"/>
              </a:rPr>
              <a:t>P</a:t>
            </a:r>
            <a:r>
              <a:rPr lang="vi-VN" sz="2000">
                <a:solidFill>
                  <a:srgbClr val="008000"/>
                </a:solidFill>
                <a:latin typeface="Arial" panose="020B0604020202020204" pitchFamily="34" charset="0"/>
                <a:ea typeface="宋体" panose="02010600030101010101" pitchFamily="2" charset="-122"/>
              </a:rPr>
              <a:t>hát hiện và bồi dưỡng tài năng thể thao.</a:t>
            </a:r>
            <a:endParaRPr lang="en-US" sz="2000">
              <a:solidFill>
                <a:srgbClr val="008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5168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17" dur="500"/>
                                        <p:tgtEl>
                                          <p:spTgt spid="3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2" dur="500"/>
                                        <p:tgtEl>
                                          <p:spTgt spid="3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27"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80</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DẠY HỌC (GIÁO ÁN)</a:t>
            </a:r>
            <a:endParaRPr lang="en-US" altLang="zh-CN" sz="4000" b="1">
              <a:solidFill>
                <a:srgbClr val="FFFF00"/>
              </a:solidFill>
            </a:endParaRPr>
          </a:p>
        </p:txBody>
      </p:sp>
      <p:pic>
        <p:nvPicPr>
          <p:cNvPr id="28" name="Picture 27">
            <a:extLst>
              <a:ext uri="{FF2B5EF4-FFF2-40B4-BE49-F238E27FC236}">
                <a16:creationId xmlns:a16="http://schemas.microsoft.com/office/drawing/2014/main" xmlns="" id="{91BE0F28-1082-44D7-904C-FFE3E19725CB}"/>
              </a:ext>
            </a:extLst>
          </p:cNvPr>
          <p:cNvPicPr>
            <a:picLocks noChangeAspect="1"/>
          </p:cNvPicPr>
          <p:nvPr/>
        </p:nvPicPr>
        <p:blipFill>
          <a:blip r:embed="rId2"/>
          <a:stretch>
            <a:fillRect/>
          </a:stretch>
        </p:blipFill>
        <p:spPr>
          <a:xfrm>
            <a:off x="220266" y="1569011"/>
            <a:ext cx="5492119" cy="1442149"/>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xmlns="" id="{8759B764-1E75-45F5-9FE0-D06A8C283D75}"/>
              </a:ext>
            </a:extLst>
          </p:cNvPr>
          <p:cNvPicPr>
            <a:picLocks noChangeAspect="1"/>
          </p:cNvPicPr>
          <p:nvPr/>
        </p:nvPicPr>
        <p:blipFill>
          <a:blip r:embed="rId3"/>
          <a:stretch>
            <a:fillRect/>
          </a:stretch>
        </p:blipFill>
        <p:spPr>
          <a:xfrm>
            <a:off x="220265" y="3166411"/>
            <a:ext cx="5492119" cy="307186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7B6BAB98-EB05-79F1-0F75-27A273C3CD93}"/>
              </a:ext>
            </a:extLst>
          </p:cNvPr>
          <p:cNvPicPr>
            <a:picLocks noChangeAspect="1"/>
          </p:cNvPicPr>
          <p:nvPr/>
        </p:nvPicPr>
        <p:blipFill>
          <a:blip r:embed="rId4"/>
          <a:stretch>
            <a:fillRect/>
          </a:stretch>
        </p:blipFill>
        <p:spPr>
          <a:xfrm>
            <a:off x="5886568" y="1569010"/>
            <a:ext cx="6146682" cy="46692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9764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HỌC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15A35D66-6D87-E79A-0F15-2337C1104C1E}"/>
              </a:ext>
            </a:extLst>
          </p:cNvPr>
          <p:cNvPicPr>
            <a:picLocks noChangeAspect="1"/>
          </p:cNvPicPr>
          <p:nvPr/>
        </p:nvPicPr>
        <p:blipFill>
          <a:blip r:embed="rId2"/>
          <a:stretch>
            <a:fillRect/>
          </a:stretch>
        </p:blipFill>
        <p:spPr>
          <a:xfrm>
            <a:off x="5879931" y="1574236"/>
            <a:ext cx="6091803" cy="4669263"/>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xmlns="" id="{D65B4685-A87E-4C8E-D900-A941F3F3CA42}"/>
              </a:ext>
            </a:extLst>
          </p:cNvPr>
          <p:cNvPicPr>
            <a:picLocks noChangeAspect="1"/>
          </p:cNvPicPr>
          <p:nvPr/>
        </p:nvPicPr>
        <p:blipFill>
          <a:blip r:embed="rId3"/>
          <a:stretch>
            <a:fillRect/>
          </a:stretch>
        </p:blipFill>
        <p:spPr>
          <a:xfrm>
            <a:off x="151565" y="1583532"/>
            <a:ext cx="5522672" cy="169785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D61DE687-6EFF-C325-0602-4AD490736273}"/>
              </a:ext>
            </a:extLst>
          </p:cNvPr>
          <p:cNvPicPr>
            <a:picLocks noChangeAspect="1"/>
          </p:cNvPicPr>
          <p:nvPr/>
        </p:nvPicPr>
        <p:blipFill>
          <a:blip r:embed="rId4"/>
          <a:stretch>
            <a:fillRect/>
          </a:stretch>
        </p:blipFill>
        <p:spPr>
          <a:xfrm>
            <a:off x="151565" y="3507378"/>
            <a:ext cx="5522672" cy="2023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362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DẠY HỌC (GIÁO ÁN)</a:t>
            </a:r>
            <a:endParaRPr lang="en-US" altLang="zh-CN" sz="4000" b="1">
              <a:solidFill>
                <a:srgbClr val="FFFF00"/>
              </a:solidFill>
            </a:endParaRPr>
          </a:p>
        </p:txBody>
      </p:sp>
      <p:sp>
        <p:nvSpPr>
          <p:cNvPr id="3" name="TextBox 2">
            <a:extLst>
              <a:ext uri="{FF2B5EF4-FFF2-40B4-BE49-F238E27FC236}">
                <a16:creationId xmlns:a16="http://schemas.microsoft.com/office/drawing/2014/main" xmlns="" id="{36E02537-78C2-80B7-8C0D-9B4203BD82DE}"/>
              </a:ext>
            </a:extLst>
          </p:cNvPr>
          <p:cNvSpPr txBox="1"/>
          <p:nvPr/>
        </p:nvSpPr>
        <p:spPr>
          <a:xfrm>
            <a:off x="4721512" y="4419191"/>
            <a:ext cx="4009072" cy="2308324"/>
          </a:xfrm>
          <a:prstGeom prst="rect">
            <a:avLst/>
          </a:prstGeom>
          <a:noFill/>
        </p:spPr>
        <p:txBody>
          <a:bodyPr wrap="square">
            <a:spAutoFit/>
          </a:bodyPr>
          <a:lstStyle/>
          <a:p>
            <a:pPr marL="285750" indent="-285750">
              <a:buFontTx/>
              <a:buChar char="-"/>
            </a:pPr>
            <a:r>
              <a:rPr lang="en-US">
                <a:solidFill>
                  <a:srgbClr val="0000CC"/>
                </a:solidFill>
                <a:latin typeface="Arial (Body)"/>
              </a:rPr>
              <a:t>Chi tiết chương trình, mục tiêu </a:t>
            </a:r>
          </a:p>
          <a:p>
            <a:pPr marL="285750" indent="-285750">
              <a:buFontTx/>
              <a:buChar char="-"/>
            </a:pPr>
            <a:r>
              <a:rPr lang="en-US">
                <a:solidFill>
                  <a:srgbClr val="0000CC"/>
                </a:solidFill>
                <a:latin typeface="Arial (Body)"/>
              </a:rPr>
              <a:t>Chi tiết nội dung SGK </a:t>
            </a:r>
          </a:p>
          <a:p>
            <a:pPr marL="285750" indent="-285750">
              <a:buFontTx/>
              <a:buChar char="-"/>
            </a:pPr>
            <a:r>
              <a:rPr lang="en-US">
                <a:solidFill>
                  <a:srgbClr val="0000CC"/>
                </a:solidFill>
                <a:latin typeface="Arial (Body)"/>
              </a:rPr>
              <a:t>Cấu trúc, phân phối kiến thức</a:t>
            </a:r>
          </a:p>
          <a:p>
            <a:pPr marL="285750" indent="-285750">
              <a:buFontTx/>
              <a:buChar char="-"/>
            </a:pPr>
            <a:r>
              <a:rPr lang="en-US">
                <a:solidFill>
                  <a:srgbClr val="0000CC"/>
                </a:solidFill>
                <a:latin typeface="Arial (Body)"/>
              </a:rPr>
              <a:t>Trình tự giảng dạy </a:t>
            </a:r>
          </a:p>
          <a:p>
            <a:pPr marL="285750" indent="-285750">
              <a:buFontTx/>
              <a:buChar char="-"/>
            </a:pPr>
            <a:r>
              <a:rPr lang="en-US">
                <a:solidFill>
                  <a:srgbClr val="0000CC"/>
                </a:solidFill>
                <a:latin typeface="Arial (Body)"/>
              </a:rPr>
              <a:t>Lỗi sai thường mắc và khắc phục</a:t>
            </a:r>
          </a:p>
          <a:p>
            <a:pPr marL="285750" indent="-285750">
              <a:buFontTx/>
              <a:buChar char="-"/>
            </a:pPr>
            <a:r>
              <a:rPr lang="en-US">
                <a:solidFill>
                  <a:srgbClr val="0000CC"/>
                </a:solidFill>
                <a:latin typeface="Arial (Body)"/>
              </a:rPr>
              <a:t>Cách thức sáng tạo nội dung</a:t>
            </a:r>
          </a:p>
          <a:p>
            <a:pPr marL="285750" indent="-285750">
              <a:buFontTx/>
              <a:buChar char="-"/>
            </a:pPr>
            <a:r>
              <a:rPr lang="en-US">
                <a:solidFill>
                  <a:srgbClr val="0000CC"/>
                </a:solidFill>
                <a:latin typeface="Arial (Body)"/>
              </a:rPr>
              <a:t>Phương pháp xây dựng giáo án</a:t>
            </a:r>
          </a:p>
          <a:p>
            <a:pPr algn="ctr"/>
            <a:r>
              <a:rPr lang="en-US" b="1">
                <a:solidFill>
                  <a:srgbClr val="C00000"/>
                </a:solidFill>
                <a:latin typeface="Arial (Body)"/>
              </a:rPr>
              <a:t>(Hướng dẫn chi tiết)</a:t>
            </a:r>
          </a:p>
        </p:txBody>
      </p:sp>
      <p:sp>
        <p:nvSpPr>
          <p:cNvPr id="4" name="Arrow: Notched Right 3">
            <a:extLst>
              <a:ext uri="{FF2B5EF4-FFF2-40B4-BE49-F238E27FC236}">
                <a16:creationId xmlns:a16="http://schemas.microsoft.com/office/drawing/2014/main" xmlns="" id="{F5C826F0-1A50-C3B0-530B-C5756C4E1FB1}"/>
              </a:ext>
            </a:extLst>
          </p:cNvPr>
          <p:cNvSpPr/>
          <p:nvPr/>
        </p:nvSpPr>
        <p:spPr bwMode="auto">
          <a:xfrm>
            <a:off x="8329536" y="2853034"/>
            <a:ext cx="593090" cy="285882"/>
          </a:xfrm>
          <a:prstGeom prst="notched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7" name="Text Box 26">
            <a:extLst>
              <a:ext uri="{FF2B5EF4-FFF2-40B4-BE49-F238E27FC236}">
                <a16:creationId xmlns:a16="http://schemas.microsoft.com/office/drawing/2014/main" xmlns="" id="{825583BA-D7AE-FAAF-3257-3FD5410D6EFE}"/>
              </a:ext>
            </a:extLst>
          </p:cNvPr>
          <p:cNvSpPr txBox="1">
            <a:spLocks noChangeArrowheads="1"/>
          </p:cNvSpPr>
          <p:nvPr/>
        </p:nvSpPr>
        <p:spPr bwMode="auto">
          <a:xfrm>
            <a:off x="9518485" y="1538358"/>
            <a:ext cx="1759244" cy="2505377"/>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r>
              <a:rPr lang="nl-NL" sz="2000" b="1" kern="1200">
                <a:solidFill>
                  <a:srgbClr val="C00000"/>
                </a:solidFill>
                <a:effectLst/>
                <a:latin typeface="Arial" panose="020B0604020202020204" pitchFamily="34" charset="0"/>
                <a:ea typeface="SimSun" panose="02010600030101010101" pitchFamily="2" charset="-122"/>
                <a:cs typeface="Times New Roman" panose="02020603050405020304" pitchFamily="18" charset="0"/>
              </a:rPr>
              <a:t>KẾ HOẠCH DẠY HỌC (GIÁO ÁN)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5C8462AB-D88F-B749-AFC4-2A6123524347}"/>
              </a:ext>
            </a:extLst>
          </p:cNvPr>
          <p:cNvSpPr txBox="1"/>
          <p:nvPr/>
        </p:nvSpPr>
        <p:spPr>
          <a:xfrm>
            <a:off x="1138023" y="4419191"/>
            <a:ext cx="2864974" cy="1477328"/>
          </a:xfrm>
          <a:prstGeom prst="rect">
            <a:avLst/>
          </a:prstGeom>
          <a:noFill/>
        </p:spPr>
        <p:txBody>
          <a:bodyPr wrap="square">
            <a:spAutoFit/>
          </a:bodyPr>
          <a:lstStyle/>
          <a:p>
            <a:pPr algn="just"/>
            <a:r>
              <a:rPr lang="en-US">
                <a:solidFill>
                  <a:srgbClr val="0000CC"/>
                </a:solidFill>
                <a:latin typeface="Arial (Body)"/>
                <a:ea typeface="DengXian" panose="02010600030101010101" pitchFamily="2" charset="-122"/>
              </a:rPr>
              <a:t>- K</a:t>
            </a:r>
            <a:r>
              <a:rPr lang="vi-VN" sz="1800">
                <a:solidFill>
                  <a:srgbClr val="0000CC"/>
                </a:solidFill>
                <a:effectLst/>
                <a:latin typeface="Arial (Body)"/>
                <a:ea typeface="DengXian" panose="02010600030101010101" pitchFamily="2" charset="-122"/>
              </a:rPr>
              <a:t>iến thức mới</a:t>
            </a:r>
            <a:r>
              <a:rPr lang="en-US">
                <a:solidFill>
                  <a:srgbClr val="0000CC"/>
                </a:solidFill>
                <a:latin typeface="Arial (Body)"/>
                <a:ea typeface="DengXian" panose="02010600030101010101" pitchFamily="2" charset="-122"/>
              </a:rPr>
              <a:t>;</a:t>
            </a:r>
          </a:p>
          <a:p>
            <a:pPr algn="just"/>
            <a:r>
              <a:rPr lang="en-US" sz="1800">
                <a:solidFill>
                  <a:srgbClr val="0000CC"/>
                </a:solidFill>
                <a:effectLst/>
                <a:latin typeface="Arial (Body)"/>
                <a:ea typeface="DengXian" panose="02010600030101010101" pitchFamily="2" charset="-122"/>
              </a:rPr>
              <a:t>- L</a:t>
            </a:r>
            <a:r>
              <a:rPr lang="vi-VN" sz="1800">
                <a:solidFill>
                  <a:srgbClr val="0000CC"/>
                </a:solidFill>
                <a:effectLst/>
                <a:latin typeface="Arial (Body)"/>
                <a:ea typeface="DengXian" panose="02010600030101010101" pitchFamily="2" charset="-122"/>
              </a:rPr>
              <a:t>uyện tập và trò chơi </a:t>
            </a:r>
            <a:endParaRPr lang="en-US" sz="1800">
              <a:solidFill>
                <a:srgbClr val="0000CC"/>
              </a:solidFill>
              <a:effectLst/>
              <a:latin typeface="Arial (Body)"/>
              <a:ea typeface="DengXian" panose="02010600030101010101" pitchFamily="2" charset="-122"/>
            </a:endParaRPr>
          </a:p>
          <a:p>
            <a:pPr algn="just"/>
            <a:r>
              <a:rPr lang="en-US" sz="1800">
                <a:solidFill>
                  <a:srgbClr val="0000CC"/>
                </a:solidFill>
                <a:effectLst/>
                <a:latin typeface="Arial (Body)"/>
                <a:ea typeface="DengXian" panose="02010600030101010101" pitchFamily="2" charset="-122"/>
              </a:rPr>
              <a:t>- N</a:t>
            </a:r>
            <a:r>
              <a:rPr lang="vi-VN" sz="1800">
                <a:solidFill>
                  <a:srgbClr val="0000CC"/>
                </a:solidFill>
                <a:effectLst/>
                <a:latin typeface="Arial (Body)"/>
                <a:ea typeface="DengXian" panose="02010600030101010101" pitchFamily="2" charset="-122"/>
              </a:rPr>
              <a:t>ội dung</a:t>
            </a:r>
            <a:r>
              <a:rPr lang="en-US" sz="1800">
                <a:solidFill>
                  <a:srgbClr val="0000CC"/>
                </a:solidFill>
                <a:effectLst/>
                <a:latin typeface="Arial (Body)"/>
                <a:ea typeface="DengXian" panose="02010600030101010101" pitchFamily="2" charset="-122"/>
              </a:rPr>
              <a:t>, PP</a:t>
            </a:r>
            <a:r>
              <a:rPr lang="vi-VN" sz="1800">
                <a:solidFill>
                  <a:srgbClr val="0000CC"/>
                </a:solidFill>
                <a:effectLst/>
                <a:latin typeface="Arial (Body)"/>
                <a:ea typeface="DengXian" panose="02010600030101010101" pitchFamily="2" charset="-122"/>
              </a:rPr>
              <a:t> đánh giá</a:t>
            </a:r>
            <a:r>
              <a:rPr lang="en-US" sz="1800">
                <a:solidFill>
                  <a:srgbClr val="0000CC"/>
                </a:solidFill>
                <a:effectLst/>
                <a:latin typeface="Arial (Body)"/>
                <a:ea typeface="DengXian" panose="02010600030101010101" pitchFamily="2" charset="-122"/>
              </a:rPr>
              <a:t> và vận dụng</a:t>
            </a:r>
          </a:p>
          <a:p>
            <a:pPr algn="ctr"/>
            <a:r>
              <a:rPr lang="en-US" b="1">
                <a:solidFill>
                  <a:srgbClr val="C00000"/>
                </a:solidFill>
                <a:latin typeface="Arial (Body)"/>
              </a:rPr>
              <a:t>(Giới thiệu, gợi mở)</a:t>
            </a:r>
          </a:p>
        </p:txBody>
      </p:sp>
      <p:sp>
        <p:nvSpPr>
          <p:cNvPr id="9" name="TextBox 8">
            <a:extLst>
              <a:ext uri="{FF2B5EF4-FFF2-40B4-BE49-F238E27FC236}">
                <a16:creationId xmlns:a16="http://schemas.microsoft.com/office/drawing/2014/main" xmlns="" id="{DEA8211C-806C-AD38-A3E0-D1D44BB31F0D}"/>
              </a:ext>
            </a:extLst>
          </p:cNvPr>
          <p:cNvSpPr txBox="1"/>
          <p:nvPr/>
        </p:nvSpPr>
        <p:spPr>
          <a:xfrm>
            <a:off x="9227748" y="4419191"/>
            <a:ext cx="2340718" cy="923330"/>
          </a:xfrm>
          <a:prstGeom prst="rect">
            <a:avLst/>
          </a:prstGeom>
          <a:noFill/>
        </p:spPr>
        <p:txBody>
          <a:bodyPr wrap="square">
            <a:spAutoFit/>
          </a:bodyPr>
          <a:lstStyle/>
          <a:p>
            <a:pPr algn="just"/>
            <a:r>
              <a:rPr lang="en-US" dirty="0">
                <a:solidFill>
                  <a:srgbClr val="0000CC"/>
                </a:solidFill>
                <a:latin typeface="Arial (Body)"/>
                <a:ea typeface="DengXian" panose="02010600030101010101" pitchFamily="2" charset="-122"/>
              </a:rPr>
              <a:t>- </a:t>
            </a:r>
            <a:r>
              <a:rPr lang="en-US" dirty="0" err="1">
                <a:solidFill>
                  <a:srgbClr val="0000CC"/>
                </a:solidFill>
                <a:latin typeface="Arial (Body)"/>
                <a:ea typeface="DengXian" panose="02010600030101010101" pitchFamily="2" charset="-122"/>
              </a:rPr>
              <a:t>Lịch</a:t>
            </a:r>
            <a:r>
              <a:rPr lang="en-US" dirty="0">
                <a:solidFill>
                  <a:srgbClr val="0000CC"/>
                </a:solidFill>
                <a:latin typeface="Arial (Body)"/>
                <a:ea typeface="DengXian" panose="02010600030101010101" pitchFamily="2" charset="-122"/>
              </a:rPr>
              <a:t> </a:t>
            </a:r>
            <a:r>
              <a:rPr lang="en-US" dirty="0" err="1">
                <a:solidFill>
                  <a:srgbClr val="0000CC"/>
                </a:solidFill>
                <a:latin typeface="Arial (Body)"/>
                <a:ea typeface="DengXian" panose="02010600030101010101" pitchFamily="2" charset="-122"/>
              </a:rPr>
              <a:t>trình</a:t>
            </a:r>
            <a:r>
              <a:rPr lang="en-US" dirty="0">
                <a:solidFill>
                  <a:srgbClr val="0000CC"/>
                </a:solidFill>
                <a:latin typeface="Arial (Body)"/>
                <a:ea typeface="DengXian" panose="02010600030101010101" pitchFamily="2" charset="-122"/>
              </a:rPr>
              <a:t> </a:t>
            </a:r>
            <a:r>
              <a:rPr lang="en-US" dirty="0" err="1">
                <a:solidFill>
                  <a:srgbClr val="0000CC"/>
                </a:solidFill>
                <a:latin typeface="Arial (Body)"/>
                <a:ea typeface="DengXian" panose="02010600030101010101" pitchFamily="2" charset="-122"/>
              </a:rPr>
              <a:t>giảng</a:t>
            </a:r>
            <a:r>
              <a:rPr lang="en-US" dirty="0">
                <a:solidFill>
                  <a:srgbClr val="0000CC"/>
                </a:solidFill>
                <a:latin typeface="Arial (Body)"/>
                <a:ea typeface="DengXian" panose="02010600030101010101" pitchFamily="2" charset="-122"/>
              </a:rPr>
              <a:t> </a:t>
            </a:r>
            <a:r>
              <a:rPr lang="en-US" dirty="0" err="1">
                <a:solidFill>
                  <a:srgbClr val="0000CC"/>
                </a:solidFill>
                <a:latin typeface="Arial (Body)"/>
                <a:ea typeface="DengXian" panose="02010600030101010101" pitchFamily="2" charset="-122"/>
              </a:rPr>
              <a:t>dạy</a:t>
            </a:r>
            <a:r>
              <a:rPr lang="en-US" dirty="0">
                <a:solidFill>
                  <a:srgbClr val="0000CC"/>
                </a:solidFill>
                <a:latin typeface="Arial (Body)"/>
                <a:ea typeface="DengXian" panose="02010600030101010101" pitchFamily="2" charset="-122"/>
              </a:rPr>
              <a:t> </a:t>
            </a:r>
          </a:p>
          <a:p>
            <a:pPr marL="285750" indent="-285750">
              <a:buFontTx/>
              <a:buChar char="-"/>
            </a:pPr>
            <a:r>
              <a:rPr lang="en-US" sz="1800" dirty="0" err="1">
                <a:solidFill>
                  <a:srgbClr val="0000CC"/>
                </a:solidFill>
                <a:effectLst/>
                <a:latin typeface="Arial (Body)"/>
                <a:ea typeface="DengXian" panose="02010600030101010101" pitchFamily="2" charset="-122"/>
              </a:rPr>
              <a:t>Giáo</a:t>
            </a:r>
            <a:r>
              <a:rPr lang="en-US" sz="1800" dirty="0">
                <a:solidFill>
                  <a:srgbClr val="0000CC"/>
                </a:solidFill>
                <a:effectLst/>
                <a:latin typeface="Arial (Body)"/>
                <a:ea typeface="DengXian" panose="02010600030101010101" pitchFamily="2" charset="-122"/>
              </a:rPr>
              <a:t> </a:t>
            </a:r>
            <a:r>
              <a:rPr lang="en-US" sz="1800" dirty="0" err="1">
                <a:solidFill>
                  <a:srgbClr val="0000CC"/>
                </a:solidFill>
                <a:effectLst/>
                <a:latin typeface="Arial (Body)"/>
                <a:ea typeface="DengXian" panose="02010600030101010101" pitchFamily="2" charset="-122"/>
              </a:rPr>
              <a:t>án</a:t>
            </a:r>
            <a:r>
              <a:rPr lang="en-US" sz="1800" dirty="0">
                <a:solidFill>
                  <a:srgbClr val="0000CC"/>
                </a:solidFill>
                <a:effectLst/>
                <a:latin typeface="Arial (Body)"/>
                <a:ea typeface="DengXian" panose="02010600030101010101" pitchFamily="2" charset="-122"/>
              </a:rPr>
              <a:t> </a:t>
            </a:r>
            <a:r>
              <a:rPr lang="en-US" sz="1800" dirty="0" err="1">
                <a:solidFill>
                  <a:srgbClr val="0000CC"/>
                </a:solidFill>
                <a:effectLst/>
                <a:latin typeface="Arial (Body)"/>
                <a:ea typeface="DengXian" panose="02010600030101010101" pitchFamily="2" charset="-122"/>
              </a:rPr>
              <a:t>giảng</a:t>
            </a:r>
            <a:r>
              <a:rPr lang="en-US" sz="1800" dirty="0">
                <a:solidFill>
                  <a:srgbClr val="0000CC"/>
                </a:solidFill>
                <a:effectLst/>
                <a:latin typeface="Arial (Body)"/>
                <a:ea typeface="DengXian" panose="02010600030101010101" pitchFamily="2" charset="-122"/>
              </a:rPr>
              <a:t> </a:t>
            </a:r>
            <a:r>
              <a:rPr lang="en-US" sz="1800" dirty="0" err="1">
                <a:solidFill>
                  <a:srgbClr val="0000CC"/>
                </a:solidFill>
                <a:effectLst/>
                <a:latin typeface="Arial (Body)"/>
                <a:ea typeface="DengXian" panose="02010600030101010101" pitchFamily="2" charset="-122"/>
              </a:rPr>
              <a:t>dạy</a:t>
            </a:r>
            <a:endParaRPr lang="en-US" sz="1800" dirty="0">
              <a:solidFill>
                <a:srgbClr val="0000CC"/>
              </a:solidFill>
              <a:effectLst/>
              <a:latin typeface="Arial (Body)"/>
              <a:ea typeface="DengXian" panose="02010600030101010101" pitchFamily="2" charset="-122"/>
            </a:endParaRPr>
          </a:p>
          <a:p>
            <a:pPr algn="ctr"/>
            <a:r>
              <a:rPr lang="en-US" b="1" dirty="0">
                <a:solidFill>
                  <a:srgbClr val="C00000"/>
                </a:solidFill>
                <a:latin typeface="Arial (Body)"/>
              </a:rPr>
              <a:t>(</a:t>
            </a:r>
            <a:r>
              <a:rPr lang="en-US" b="1" dirty="0" err="1">
                <a:solidFill>
                  <a:srgbClr val="C00000"/>
                </a:solidFill>
                <a:latin typeface="Arial (Body)"/>
              </a:rPr>
              <a:t>Kết</a:t>
            </a:r>
            <a:r>
              <a:rPr lang="en-US" b="1" dirty="0">
                <a:solidFill>
                  <a:srgbClr val="C00000"/>
                </a:solidFill>
                <a:latin typeface="Arial (Body)"/>
              </a:rPr>
              <a:t> </a:t>
            </a:r>
            <a:r>
              <a:rPr lang="en-US" b="1" dirty="0" err="1">
                <a:solidFill>
                  <a:srgbClr val="C00000"/>
                </a:solidFill>
                <a:latin typeface="Arial (Body)"/>
              </a:rPr>
              <a:t>quả</a:t>
            </a:r>
            <a:r>
              <a:rPr lang="en-US" b="1" dirty="0">
                <a:solidFill>
                  <a:srgbClr val="C00000"/>
                </a:solidFill>
                <a:latin typeface="Arial (Body)"/>
              </a:rPr>
              <a:t>)</a:t>
            </a:r>
          </a:p>
        </p:txBody>
      </p:sp>
      <p:sp>
        <p:nvSpPr>
          <p:cNvPr id="10" name="Cross 9">
            <a:extLst>
              <a:ext uri="{FF2B5EF4-FFF2-40B4-BE49-F238E27FC236}">
                <a16:creationId xmlns:a16="http://schemas.microsoft.com/office/drawing/2014/main" xmlns="" id="{F7E7AD4D-070A-D58D-C22A-81799B2D79BD}"/>
              </a:ext>
            </a:extLst>
          </p:cNvPr>
          <p:cNvSpPr/>
          <p:nvPr/>
        </p:nvSpPr>
        <p:spPr>
          <a:xfrm>
            <a:off x="4176009" y="2662283"/>
            <a:ext cx="707390" cy="667385"/>
          </a:xfrm>
          <a:prstGeom prst="plus">
            <a:avLst>
              <a:gd name="adj" fmla="val 4168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3" name="Group 12">
            <a:extLst>
              <a:ext uri="{FF2B5EF4-FFF2-40B4-BE49-F238E27FC236}">
                <a16:creationId xmlns:a16="http://schemas.microsoft.com/office/drawing/2014/main" xmlns="" id="{4ED75902-FD09-C487-FB19-6C3888D8A7B0}"/>
              </a:ext>
            </a:extLst>
          </p:cNvPr>
          <p:cNvGrpSpPr/>
          <p:nvPr/>
        </p:nvGrpSpPr>
        <p:grpSpPr>
          <a:xfrm>
            <a:off x="5630862" y="1538358"/>
            <a:ext cx="1771808" cy="2470779"/>
            <a:chOff x="5630862" y="1538358"/>
            <a:chExt cx="1771808" cy="2470779"/>
          </a:xfrm>
        </p:grpSpPr>
        <p:pic>
          <p:nvPicPr>
            <p:cNvPr id="2" name="Picture 1">
              <a:extLst>
                <a:ext uri="{FF2B5EF4-FFF2-40B4-BE49-F238E27FC236}">
                  <a16:creationId xmlns:a16="http://schemas.microsoft.com/office/drawing/2014/main" xmlns="" id="{2AA25C44-BA74-C083-1001-C7EDFBE27C06}"/>
                </a:ext>
              </a:extLst>
            </p:cNvPr>
            <p:cNvPicPr>
              <a:picLocks noChangeAspect="1"/>
            </p:cNvPicPr>
            <p:nvPr/>
          </p:nvPicPr>
          <p:blipFill>
            <a:blip r:embed="rId3"/>
            <a:stretch>
              <a:fillRect/>
            </a:stretch>
          </p:blipFill>
          <p:spPr>
            <a:xfrm>
              <a:off x="5630862" y="1538358"/>
              <a:ext cx="1771808" cy="247077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Rectangle 10">
              <a:extLst>
                <a:ext uri="{FF2B5EF4-FFF2-40B4-BE49-F238E27FC236}">
                  <a16:creationId xmlns:a16="http://schemas.microsoft.com/office/drawing/2014/main" xmlns="" id="{5D574427-800C-4C1D-D365-BAA2DC252783}"/>
                </a:ext>
              </a:extLst>
            </p:cNvPr>
            <p:cNvSpPr/>
            <p:nvPr/>
          </p:nvSpPr>
          <p:spPr>
            <a:xfrm>
              <a:off x="5725031" y="2558303"/>
              <a:ext cx="1053245" cy="215444"/>
            </a:xfrm>
            <a:prstGeom prst="rect">
              <a:avLst/>
            </a:prstGeom>
            <a:noFill/>
          </p:spPr>
          <p:txBody>
            <a:bodyPr wrap="square" lIns="91440" tIns="45720" rIns="91440" bIns="45720">
              <a:spAutoFit/>
            </a:bodyPr>
            <a:lstStyle/>
            <a:p>
              <a:pPr algn="ctr"/>
              <a:r>
                <a:rPr lang="en-US" sz="800" b="1">
                  <a:ln w="6600">
                    <a:solidFill>
                      <a:srgbClr val="FFC000"/>
                    </a:solidFill>
                    <a:prstDash val="solid"/>
                  </a:ln>
                  <a:solidFill>
                    <a:srgbClr val="FF0000"/>
                  </a:solidFill>
                  <a:effectLst>
                    <a:outerShdw dist="38100" dir="2700000" algn="tl" rotWithShape="0">
                      <a:schemeClr val="accent2"/>
                    </a:outerShdw>
                  </a:effectLst>
                  <a:highlight>
                    <a:srgbClr val="FFFF00"/>
                  </a:highlight>
                </a:rPr>
                <a:t>SÁCH GIÁO VIÊN</a:t>
              </a:r>
            </a:p>
          </p:txBody>
        </p:sp>
      </p:grpSp>
      <p:pic>
        <p:nvPicPr>
          <p:cNvPr id="12" name="Picture 11">
            <a:extLst>
              <a:ext uri="{FF2B5EF4-FFF2-40B4-BE49-F238E27FC236}">
                <a16:creationId xmlns:a16="http://schemas.microsoft.com/office/drawing/2014/main" xmlns="" id="{4B50746F-90B1-B22B-BC9E-F444509654DF}"/>
              </a:ext>
            </a:extLst>
          </p:cNvPr>
          <p:cNvPicPr>
            <a:picLocks noChangeAspect="1"/>
          </p:cNvPicPr>
          <p:nvPr/>
        </p:nvPicPr>
        <p:blipFill>
          <a:blip r:embed="rId3"/>
          <a:stretch>
            <a:fillRect/>
          </a:stretch>
        </p:blipFill>
        <p:spPr>
          <a:xfrm>
            <a:off x="1837408" y="1499816"/>
            <a:ext cx="1771808" cy="247077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88225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2000"/>
                            </p:stCondLst>
                            <p:childTnLst>
                              <p:par>
                                <p:cTn id="34" presetID="14" presetClass="entr" presetSubtype="1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8" grpId="0"/>
      <p:bldP spid="9" grpId="0"/>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grpSp>
        <p:nvGrpSpPr>
          <p:cNvPr id="15" name="Group 39">
            <a:extLst>
              <a:ext uri="{FF2B5EF4-FFF2-40B4-BE49-F238E27FC236}">
                <a16:creationId xmlns:a16="http://schemas.microsoft.com/office/drawing/2014/main" xmlns="" id="{C6F3D023-E0D1-405A-B8F1-D68E3D621D09}"/>
              </a:ext>
            </a:extLst>
          </p:cNvPr>
          <p:cNvGrpSpPr>
            <a:grpSpLocks/>
          </p:cNvGrpSpPr>
          <p:nvPr/>
        </p:nvGrpSpPr>
        <p:grpSpPr bwMode="auto">
          <a:xfrm>
            <a:off x="94073" y="1534785"/>
            <a:ext cx="2066197" cy="772513"/>
            <a:chOff x="285720" y="1487485"/>
            <a:chExt cx="4912166" cy="508740"/>
          </a:xfrm>
          <a:scene3d>
            <a:camera prst="orthographicFront">
              <a:rot lat="0" lon="0" rev="0"/>
            </a:camera>
            <a:lightRig rig="glow" dir="t">
              <a:rot lat="0" lon="0" rev="4800000"/>
            </a:lightRig>
          </a:scene3d>
        </p:grpSpPr>
        <p:grpSp>
          <p:nvGrpSpPr>
            <p:cNvPr id="16" name="Group 66">
              <a:extLst>
                <a:ext uri="{FF2B5EF4-FFF2-40B4-BE49-F238E27FC236}">
                  <a16:creationId xmlns:a16="http://schemas.microsoft.com/office/drawing/2014/main" xmlns="" id="{09DC2997-6A5B-4586-BB23-0AFDEE2649D9}"/>
                </a:ext>
              </a:extLst>
            </p:cNvPr>
            <p:cNvGrpSpPr>
              <a:grpSpLocks/>
            </p:cNvGrpSpPr>
            <p:nvPr/>
          </p:nvGrpSpPr>
          <p:grpSpPr bwMode="auto">
            <a:xfrm>
              <a:off x="285720" y="1487485"/>
              <a:ext cx="4902234" cy="508740"/>
              <a:chOff x="720" y="1392"/>
              <a:chExt cx="4058" cy="608"/>
            </a:xfrm>
          </p:grpSpPr>
          <p:sp>
            <p:nvSpPr>
              <p:cNvPr id="18" name="AutoShape 67">
                <a:extLst>
                  <a:ext uri="{FF2B5EF4-FFF2-40B4-BE49-F238E27FC236}">
                    <a16:creationId xmlns:a16="http://schemas.microsoft.com/office/drawing/2014/main" xmlns="" id="{7F16357A-9CBC-4153-A631-23806B3DA2CC}"/>
                  </a:ext>
                </a:extLst>
              </p:cNvPr>
              <p:cNvSpPr>
                <a:spLocks noChangeArrowheads="1"/>
              </p:cNvSpPr>
              <p:nvPr/>
            </p:nvSpPr>
            <p:spPr bwMode="gray">
              <a:xfrm>
                <a:off x="720" y="1392"/>
                <a:ext cx="4058" cy="60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19" name="Group 68">
                <a:extLst>
                  <a:ext uri="{FF2B5EF4-FFF2-40B4-BE49-F238E27FC236}">
                    <a16:creationId xmlns:a16="http://schemas.microsoft.com/office/drawing/2014/main" xmlns="" id="{2163B812-675A-49A9-B7A1-854F1E762E96}"/>
                  </a:ext>
                </a:extLst>
              </p:cNvPr>
              <p:cNvGrpSpPr>
                <a:grpSpLocks/>
              </p:cNvGrpSpPr>
              <p:nvPr/>
            </p:nvGrpSpPr>
            <p:grpSpPr bwMode="auto">
              <a:xfrm>
                <a:off x="730" y="1407"/>
                <a:ext cx="4043" cy="444"/>
                <a:chOff x="744" y="1407"/>
                <a:chExt cx="3988" cy="444"/>
              </a:xfrm>
            </p:grpSpPr>
            <p:sp>
              <p:nvSpPr>
                <p:cNvPr id="20" name="AutoShape 69">
                  <a:extLst>
                    <a:ext uri="{FF2B5EF4-FFF2-40B4-BE49-F238E27FC236}">
                      <a16:creationId xmlns:a16="http://schemas.microsoft.com/office/drawing/2014/main" xmlns="" id="{42711E70-8B32-4A38-A2BA-C560D08F2CBB}"/>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21" name="AutoShape 70">
                  <a:extLst>
                    <a:ext uri="{FF2B5EF4-FFF2-40B4-BE49-F238E27FC236}">
                      <a16:creationId xmlns:a16="http://schemas.microsoft.com/office/drawing/2014/main" xmlns="" id="{C406C312-038E-4DCB-8D5C-EE215CFDAB38}"/>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7" name="Rectangle 71">
              <a:extLst>
                <a:ext uri="{FF2B5EF4-FFF2-40B4-BE49-F238E27FC236}">
                  <a16:creationId xmlns:a16="http://schemas.microsoft.com/office/drawing/2014/main" xmlns="" id="{02DA07CA-86CB-418E-A02E-DFEED1A41AFE}"/>
                </a:ext>
              </a:extLst>
            </p:cNvPr>
            <p:cNvSpPr>
              <a:spLocks noChangeArrowheads="1"/>
            </p:cNvSpPr>
            <p:nvPr/>
          </p:nvSpPr>
          <p:spPr bwMode="gray">
            <a:xfrm>
              <a:off x="340103" y="1549509"/>
              <a:ext cx="4857783" cy="42564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GỢI Ý MẪU GIÁO ÁN</a:t>
              </a:r>
            </a:p>
          </p:txBody>
        </p:sp>
      </p:grpSp>
      <p:pic>
        <p:nvPicPr>
          <p:cNvPr id="4" name="Picture 3">
            <a:extLst>
              <a:ext uri="{FF2B5EF4-FFF2-40B4-BE49-F238E27FC236}">
                <a16:creationId xmlns:a16="http://schemas.microsoft.com/office/drawing/2014/main" xmlns="" id="{F01D0BBB-68CF-11F3-DC31-1A2057F799D5}"/>
              </a:ext>
            </a:extLst>
          </p:cNvPr>
          <p:cNvPicPr>
            <a:picLocks noChangeAspect="1"/>
          </p:cNvPicPr>
          <p:nvPr/>
        </p:nvPicPr>
        <p:blipFill>
          <a:blip r:embed="rId2"/>
          <a:stretch>
            <a:fillRect/>
          </a:stretch>
        </p:blipFill>
        <p:spPr>
          <a:xfrm>
            <a:off x="2548684" y="1553844"/>
            <a:ext cx="8525716" cy="5103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598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84</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sp>
        <p:nvSpPr>
          <p:cNvPr id="9" name="Text Box 10">
            <a:extLst>
              <a:ext uri="{FF2B5EF4-FFF2-40B4-BE49-F238E27FC236}">
                <a16:creationId xmlns:a16="http://schemas.microsoft.com/office/drawing/2014/main" xmlns="" id="{960B678D-FA87-4941-B90F-47A7166066E8}"/>
              </a:ext>
            </a:extLst>
          </p:cNvPr>
          <p:cNvSpPr txBox="1">
            <a:spLocks noChangeArrowheads="1"/>
          </p:cNvSpPr>
          <p:nvPr/>
        </p:nvSpPr>
        <p:spPr bwMode="auto">
          <a:xfrm>
            <a:off x="2505644" y="1680188"/>
            <a:ext cx="7319681" cy="4616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400" b="1">
                <a:solidFill>
                  <a:srgbClr val="0000CC"/>
                </a:solidFill>
              </a:rPr>
              <a:t>3. Nội dung giáo án (Tiến trình dạy và học)</a:t>
            </a:r>
          </a:p>
        </p:txBody>
      </p:sp>
      <p:grpSp>
        <p:nvGrpSpPr>
          <p:cNvPr id="17" name="Group 39">
            <a:extLst>
              <a:ext uri="{FF2B5EF4-FFF2-40B4-BE49-F238E27FC236}">
                <a16:creationId xmlns:a16="http://schemas.microsoft.com/office/drawing/2014/main" xmlns="" id="{A085E5EE-CACC-40B5-81FB-BB2A4CDD27EA}"/>
              </a:ext>
            </a:extLst>
          </p:cNvPr>
          <p:cNvGrpSpPr>
            <a:grpSpLocks/>
          </p:cNvGrpSpPr>
          <p:nvPr/>
        </p:nvGrpSpPr>
        <p:grpSpPr bwMode="auto">
          <a:xfrm>
            <a:off x="94073" y="1534785"/>
            <a:ext cx="2066197" cy="772513"/>
            <a:chOff x="285720" y="1487485"/>
            <a:chExt cx="4912166" cy="508740"/>
          </a:xfrm>
          <a:scene3d>
            <a:camera prst="orthographicFront">
              <a:rot lat="0" lon="0" rev="0"/>
            </a:camera>
            <a:lightRig rig="glow" dir="t">
              <a:rot lat="0" lon="0" rev="4800000"/>
            </a:lightRig>
          </a:scene3d>
        </p:grpSpPr>
        <p:grpSp>
          <p:nvGrpSpPr>
            <p:cNvPr id="18" name="Group 66">
              <a:extLst>
                <a:ext uri="{FF2B5EF4-FFF2-40B4-BE49-F238E27FC236}">
                  <a16:creationId xmlns:a16="http://schemas.microsoft.com/office/drawing/2014/main" xmlns="" id="{7064A099-73B1-47CF-B6F9-D6539FEAF896}"/>
                </a:ext>
              </a:extLst>
            </p:cNvPr>
            <p:cNvGrpSpPr>
              <a:grpSpLocks/>
            </p:cNvGrpSpPr>
            <p:nvPr/>
          </p:nvGrpSpPr>
          <p:grpSpPr bwMode="auto">
            <a:xfrm>
              <a:off x="285720" y="1487485"/>
              <a:ext cx="4902234" cy="508740"/>
              <a:chOff x="720" y="1392"/>
              <a:chExt cx="4058" cy="608"/>
            </a:xfrm>
          </p:grpSpPr>
          <p:sp>
            <p:nvSpPr>
              <p:cNvPr id="20" name="AutoShape 67">
                <a:extLst>
                  <a:ext uri="{FF2B5EF4-FFF2-40B4-BE49-F238E27FC236}">
                    <a16:creationId xmlns:a16="http://schemas.microsoft.com/office/drawing/2014/main" xmlns="" id="{09F1ABA4-C02B-4250-AB17-C5D49629C407}"/>
                  </a:ext>
                </a:extLst>
              </p:cNvPr>
              <p:cNvSpPr>
                <a:spLocks noChangeArrowheads="1"/>
              </p:cNvSpPr>
              <p:nvPr/>
            </p:nvSpPr>
            <p:spPr bwMode="gray">
              <a:xfrm>
                <a:off x="720" y="1392"/>
                <a:ext cx="4058" cy="60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21" name="Group 68">
                <a:extLst>
                  <a:ext uri="{FF2B5EF4-FFF2-40B4-BE49-F238E27FC236}">
                    <a16:creationId xmlns:a16="http://schemas.microsoft.com/office/drawing/2014/main" xmlns="" id="{15A6293D-2B56-4524-9823-E012A3F31135}"/>
                  </a:ext>
                </a:extLst>
              </p:cNvPr>
              <p:cNvGrpSpPr>
                <a:grpSpLocks/>
              </p:cNvGrpSpPr>
              <p:nvPr/>
            </p:nvGrpSpPr>
            <p:grpSpPr bwMode="auto">
              <a:xfrm>
                <a:off x="730" y="1407"/>
                <a:ext cx="4043" cy="444"/>
                <a:chOff x="744" y="1407"/>
                <a:chExt cx="3988" cy="444"/>
              </a:xfrm>
            </p:grpSpPr>
            <p:sp>
              <p:nvSpPr>
                <p:cNvPr id="22" name="AutoShape 69">
                  <a:extLst>
                    <a:ext uri="{FF2B5EF4-FFF2-40B4-BE49-F238E27FC236}">
                      <a16:creationId xmlns:a16="http://schemas.microsoft.com/office/drawing/2014/main" xmlns="" id="{75BC856A-44E0-45CE-A9C4-D99AD24C8875}"/>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23" name="AutoShape 70">
                  <a:extLst>
                    <a:ext uri="{FF2B5EF4-FFF2-40B4-BE49-F238E27FC236}">
                      <a16:creationId xmlns:a16="http://schemas.microsoft.com/office/drawing/2014/main" xmlns="" id="{F59E27E8-66CA-4DBE-B946-CBC20B9D2601}"/>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9" name="Rectangle 71">
              <a:extLst>
                <a:ext uri="{FF2B5EF4-FFF2-40B4-BE49-F238E27FC236}">
                  <a16:creationId xmlns:a16="http://schemas.microsoft.com/office/drawing/2014/main" xmlns="" id="{285419E4-B70B-491F-8BD7-EC5C889162C0}"/>
                </a:ext>
              </a:extLst>
            </p:cNvPr>
            <p:cNvSpPr>
              <a:spLocks noChangeArrowheads="1"/>
            </p:cNvSpPr>
            <p:nvPr/>
          </p:nvSpPr>
          <p:spPr bwMode="gray">
            <a:xfrm>
              <a:off x="340103" y="1549509"/>
              <a:ext cx="4857783" cy="42564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GỢI Ý MẪU GIÁO ÁN</a:t>
              </a:r>
            </a:p>
          </p:txBody>
        </p:sp>
      </p:grpSp>
      <p:pic>
        <p:nvPicPr>
          <p:cNvPr id="3" name="Picture 2">
            <a:extLst>
              <a:ext uri="{FF2B5EF4-FFF2-40B4-BE49-F238E27FC236}">
                <a16:creationId xmlns:a16="http://schemas.microsoft.com/office/drawing/2014/main" xmlns="" id="{24F71643-6E6E-E4E4-93DA-825A60960720}"/>
              </a:ext>
            </a:extLst>
          </p:cNvPr>
          <p:cNvPicPr>
            <a:picLocks noChangeAspect="1"/>
          </p:cNvPicPr>
          <p:nvPr/>
        </p:nvPicPr>
        <p:blipFill>
          <a:blip r:embed="rId2"/>
          <a:stretch>
            <a:fillRect/>
          </a:stretch>
        </p:blipFill>
        <p:spPr>
          <a:xfrm>
            <a:off x="2223486" y="2363291"/>
            <a:ext cx="8028244" cy="4146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567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B672E4B-C106-C44D-5A02-40279377DDBB}"/>
              </a:ext>
            </a:extLst>
          </p:cNvPr>
          <p:cNvPicPr>
            <a:picLocks noChangeAspect="1"/>
          </p:cNvPicPr>
          <p:nvPr/>
        </p:nvPicPr>
        <p:blipFill>
          <a:blip r:embed="rId2"/>
          <a:stretch>
            <a:fillRect/>
          </a:stretch>
        </p:blipFill>
        <p:spPr>
          <a:xfrm>
            <a:off x="4402775" y="1486630"/>
            <a:ext cx="3694301" cy="150422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776FF476-4152-CAD9-37D9-7BE304989616}"/>
              </a:ext>
            </a:extLst>
          </p:cNvPr>
          <p:cNvPicPr>
            <a:picLocks noChangeAspect="1"/>
          </p:cNvPicPr>
          <p:nvPr/>
        </p:nvPicPr>
        <p:blipFill>
          <a:blip r:embed="rId3"/>
          <a:stretch>
            <a:fillRect/>
          </a:stretch>
        </p:blipFill>
        <p:spPr>
          <a:xfrm>
            <a:off x="4401946" y="2990849"/>
            <a:ext cx="3694300" cy="181548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xmlns="" id="{3DF7F5FF-0D90-E26E-434E-A92C542AF5AB}"/>
              </a:ext>
            </a:extLst>
          </p:cNvPr>
          <p:cNvPicPr>
            <a:picLocks noChangeAspect="1"/>
          </p:cNvPicPr>
          <p:nvPr/>
        </p:nvPicPr>
        <p:blipFill>
          <a:blip r:embed="rId4"/>
          <a:stretch>
            <a:fillRect/>
          </a:stretch>
        </p:blipFill>
        <p:spPr>
          <a:xfrm>
            <a:off x="8236546" y="1483374"/>
            <a:ext cx="3730355" cy="508912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29B85873-6F32-361B-4227-72C3AA4291CF}"/>
              </a:ext>
            </a:extLst>
          </p:cNvPr>
          <p:cNvPicPr>
            <a:picLocks noChangeAspect="1"/>
          </p:cNvPicPr>
          <p:nvPr/>
        </p:nvPicPr>
        <p:blipFill>
          <a:blip r:embed="rId5"/>
          <a:stretch>
            <a:fillRect/>
          </a:stretch>
        </p:blipFill>
        <p:spPr>
          <a:xfrm>
            <a:off x="123845" y="1486630"/>
            <a:ext cx="4050121" cy="381562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85</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XÁC ĐỊNH NỘI DUNG TỪ </a:t>
            </a:r>
            <a:r>
              <a:rPr lang="en-US" altLang="zh-CN" sz="4400">
                <a:solidFill>
                  <a:srgbClr val="FFC000"/>
                </a:solidFill>
              </a:rPr>
              <a:t>SÁCH GIÁO KHOA</a:t>
            </a:r>
            <a:endParaRPr lang="en-US" altLang="zh-CN" sz="4000" b="1">
              <a:solidFill>
                <a:srgbClr val="FFC000"/>
              </a:solidFill>
            </a:endParaRPr>
          </a:p>
        </p:txBody>
      </p:sp>
      <p:sp>
        <p:nvSpPr>
          <p:cNvPr id="46" name="Rectangle 45">
            <a:extLst>
              <a:ext uri="{FF2B5EF4-FFF2-40B4-BE49-F238E27FC236}">
                <a16:creationId xmlns:a16="http://schemas.microsoft.com/office/drawing/2014/main" xmlns="" id="{C4409485-6C0E-42E8-8E19-E1E202017EE8}"/>
              </a:ext>
            </a:extLst>
          </p:cNvPr>
          <p:cNvSpPr/>
          <p:nvPr/>
        </p:nvSpPr>
        <p:spPr>
          <a:xfrm>
            <a:off x="189179" y="2428675"/>
            <a:ext cx="3944672" cy="10701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DD3DED1-74CC-4D1B-8CEF-E97945E649A2}"/>
              </a:ext>
            </a:extLst>
          </p:cNvPr>
          <p:cNvSpPr/>
          <p:nvPr/>
        </p:nvSpPr>
        <p:spPr>
          <a:xfrm>
            <a:off x="192502" y="3573311"/>
            <a:ext cx="3944672" cy="17289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1CEAD86C-696E-4F6B-BE35-10B301EEE312}"/>
              </a:ext>
            </a:extLst>
          </p:cNvPr>
          <p:cNvSpPr/>
          <p:nvPr/>
        </p:nvSpPr>
        <p:spPr>
          <a:xfrm>
            <a:off x="4424956" y="1475795"/>
            <a:ext cx="3593079" cy="389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F0D2DCFF-6099-472A-038D-83E1F5FAECFA}"/>
              </a:ext>
            </a:extLst>
          </p:cNvPr>
          <p:cNvSpPr/>
          <p:nvPr/>
        </p:nvSpPr>
        <p:spPr>
          <a:xfrm>
            <a:off x="4424956" y="1865478"/>
            <a:ext cx="1740894" cy="2109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7A828CDB-C51A-4B9E-9E10-CCCE5162F50B}"/>
              </a:ext>
            </a:extLst>
          </p:cNvPr>
          <p:cNvSpPr/>
          <p:nvPr/>
        </p:nvSpPr>
        <p:spPr>
          <a:xfrm>
            <a:off x="8247669" y="1475796"/>
            <a:ext cx="3694301" cy="389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AE00A1BF-3FB4-4098-8148-235D1C1E8580}"/>
              </a:ext>
            </a:extLst>
          </p:cNvPr>
          <p:cNvSpPr/>
          <p:nvPr/>
        </p:nvSpPr>
        <p:spPr>
          <a:xfrm>
            <a:off x="8236546" y="1873056"/>
            <a:ext cx="2126654" cy="2033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C8CE47D0-3334-94CF-820F-1FD8694071F7}"/>
              </a:ext>
            </a:extLst>
          </p:cNvPr>
          <p:cNvPicPr>
            <a:picLocks noChangeAspect="1"/>
          </p:cNvPicPr>
          <p:nvPr/>
        </p:nvPicPr>
        <p:blipFill>
          <a:blip r:embed="rId6"/>
          <a:stretch>
            <a:fillRect/>
          </a:stretch>
        </p:blipFill>
        <p:spPr>
          <a:xfrm>
            <a:off x="4392478" y="5065217"/>
            <a:ext cx="3706057" cy="745546"/>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xmlns="" id="{D11D5765-5E1F-A73B-F091-A12146B90FBC}"/>
              </a:ext>
            </a:extLst>
          </p:cNvPr>
          <p:cNvSpPr/>
          <p:nvPr/>
        </p:nvSpPr>
        <p:spPr>
          <a:xfrm>
            <a:off x="4392477" y="5072441"/>
            <a:ext cx="3706057" cy="2215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33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left)">
                                      <p:cBhvr>
                                        <p:cTn id="33" dur="500"/>
                                        <p:tgtEl>
                                          <p:spTgt spid="4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left)">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6" grpId="0" animBg="1"/>
      <p:bldP spid="47" grpId="0" animBg="1"/>
      <p:bldP spid="48" grpId="0" animBg="1"/>
      <p:bldP spid="15" grpId="0" animBg="1"/>
      <p:bldP spid="49" grpId="0" animBg="1"/>
      <p:bldP spid="51" grpId="0" animBg="1"/>
      <p:bldP spid="2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D774A22-9022-9E4F-9E8A-A28D7B3AB482}"/>
              </a:ext>
            </a:extLst>
          </p:cNvPr>
          <p:cNvPicPr>
            <a:picLocks noChangeAspect="1"/>
          </p:cNvPicPr>
          <p:nvPr/>
        </p:nvPicPr>
        <p:blipFill>
          <a:blip r:embed="rId2"/>
          <a:stretch>
            <a:fillRect/>
          </a:stretch>
        </p:blipFill>
        <p:spPr>
          <a:xfrm>
            <a:off x="6203051" y="4361248"/>
            <a:ext cx="5698980" cy="179185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7700BFFD-11D3-A239-E19B-D33BCE06BD7C}"/>
              </a:ext>
            </a:extLst>
          </p:cNvPr>
          <p:cNvPicPr>
            <a:picLocks noChangeAspect="1"/>
          </p:cNvPicPr>
          <p:nvPr/>
        </p:nvPicPr>
        <p:blipFill>
          <a:blip r:embed="rId3"/>
          <a:stretch>
            <a:fillRect/>
          </a:stretch>
        </p:blipFill>
        <p:spPr>
          <a:xfrm>
            <a:off x="6238950" y="1574442"/>
            <a:ext cx="5679479" cy="254035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D4DE8F2B-1426-BBF0-8C71-4C78E09369A6}"/>
              </a:ext>
            </a:extLst>
          </p:cNvPr>
          <p:cNvPicPr>
            <a:picLocks noChangeAspect="1"/>
          </p:cNvPicPr>
          <p:nvPr/>
        </p:nvPicPr>
        <p:blipFill>
          <a:blip r:embed="rId4"/>
          <a:stretch>
            <a:fillRect/>
          </a:stretch>
        </p:blipFill>
        <p:spPr>
          <a:xfrm>
            <a:off x="579890" y="1574443"/>
            <a:ext cx="4525510" cy="469416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LỰA CHỌN NỘI DUNG TỪ </a:t>
            </a:r>
            <a:r>
              <a:rPr lang="en-US" altLang="zh-CN">
                <a:solidFill>
                  <a:srgbClr val="FFC000"/>
                </a:solidFill>
              </a:rPr>
              <a:t>SÁCH GIÁO VIÊN</a:t>
            </a:r>
            <a:endParaRPr lang="en-US" altLang="zh-CN" sz="4000" b="1">
              <a:solidFill>
                <a:srgbClr val="FFC000"/>
              </a:solidFill>
            </a:endParaRPr>
          </a:p>
        </p:txBody>
      </p:sp>
      <p:sp>
        <p:nvSpPr>
          <p:cNvPr id="32" name="Rectangle 31">
            <a:extLst>
              <a:ext uri="{FF2B5EF4-FFF2-40B4-BE49-F238E27FC236}">
                <a16:creationId xmlns:a16="http://schemas.microsoft.com/office/drawing/2014/main" xmlns="" id="{80F0D2B9-FA44-430E-8B78-08BA8BF58220}"/>
              </a:ext>
            </a:extLst>
          </p:cNvPr>
          <p:cNvSpPr/>
          <p:nvPr/>
        </p:nvSpPr>
        <p:spPr>
          <a:xfrm>
            <a:off x="777339" y="1753769"/>
            <a:ext cx="2065306" cy="242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22042838-1702-4F88-BDF9-D3AB2AC2656B}"/>
              </a:ext>
            </a:extLst>
          </p:cNvPr>
          <p:cNvSpPr/>
          <p:nvPr/>
        </p:nvSpPr>
        <p:spPr>
          <a:xfrm>
            <a:off x="6222553" y="1600823"/>
            <a:ext cx="5679478" cy="5010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A051A293-B7BB-4BFB-9E24-A3F2A7DD7A44}"/>
              </a:ext>
            </a:extLst>
          </p:cNvPr>
          <p:cNvSpPr/>
          <p:nvPr/>
        </p:nvSpPr>
        <p:spPr>
          <a:xfrm>
            <a:off x="6436903" y="4361248"/>
            <a:ext cx="2803472" cy="2813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E531AB8D-6B63-46FB-9237-4ADAA5F0A923}"/>
              </a:ext>
            </a:extLst>
          </p:cNvPr>
          <p:cNvSpPr/>
          <p:nvPr/>
        </p:nvSpPr>
        <p:spPr>
          <a:xfrm>
            <a:off x="777339" y="2175544"/>
            <a:ext cx="2065306" cy="242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43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41" grpId="0" animBg="1"/>
      <p:bldP spid="50" grpId="0" animBg="1"/>
      <p:bldP spid="5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A37BB34-34B2-F1F5-2771-185BDA05A407}"/>
              </a:ext>
            </a:extLst>
          </p:cNvPr>
          <p:cNvPicPr>
            <a:picLocks noChangeAspect="1"/>
          </p:cNvPicPr>
          <p:nvPr/>
        </p:nvPicPr>
        <p:blipFill>
          <a:blip r:embed="rId2"/>
          <a:stretch>
            <a:fillRect/>
          </a:stretch>
        </p:blipFill>
        <p:spPr>
          <a:xfrm>
            <a:off x="6233348" y="1526513"/>
            <a:ext cx="5519822" cy="488240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CFE3F373-23F7-6016-075E-BD94A98C489E}"/>
              </a:ext>
            </a:extLst>
          </p:cNvPr>
          <p:cNvPicPr>
            <a:picLocks noChangeAspect="1"/>
          </p:cNvPicPr>
          <p:nvPr/>
        </p:nvPicPr>
        <p:blipFill>
          <a:blip r:embed="rId3"/>
          <a:stretch>
            <a:fillRect/>
          </a:stretch>
        </p:blipFill>
        <p:spPr>
          <a:xfrm>
            <a:off x="172853" y="1526514"/>
            <a:ext cx="5466333" cy="2188236"/>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LỰA CHỌN NỘI DUNG TỪ </a:t>
            </a:r>
            <a:r>
              <a:rPr lang="en-US" altLang="zh-CN">
                <a:solidFill>
                  <a:srgbClr val="FFC000"/>
                </a:solidFill>
              </a:rPr>
              <a:t>SÁCH GIÁO VIÊN</a:t>
            </a:r>
            <a:endParaRPr lang="en-US" altLang="zh-CN" sz="4000" b="1">
              <a:solidFill>
                <a:srgbClr val="FFC000"/>
              </a:solidFill>
            </a:endParaRPr>
          </a:p>
        </p:txBody>
      </p:sp>
      <p:sp>
        <p:nvSpPr>
          <p:cNvPr id="13" name="Rectangle 12">
            <a:extLst>
              <a:ext uri="{FF2B5EF4-FFF2-40B4-BE49-F238E27FC236}">
                <a16:creationId xmlns:a16="http://schemas.microsoft.com/office/drawing/2014/main" xmlns="" id="{B1F1385F-AFF5-4490-9713-A4B94EBD5745}"/>
              </a:ext>
            </a:extLst>
          </p:cNvPr>
          <p:cNvSpPr/>
          <p:nvPr/>
        </p:nvSpPr>
        <p:spPr>
          <a:xfrm>
            <a:off x="159488" y="1526516"/>
            <a:ext cx="1679762" cy="223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1984B093-AA5F-4097-9107-FDB51FC10A97}"/>
              </a:ext>
            </a:extLst>
          </p:cNvPr>
          <p:cNvSpPr/>
          <p:nvPr/>
        </p:nvSpPr>
        <p:spPr>
          <a:xfrm>
            <a:off x="6233348" y="1526514"/>
            <a:ext cx="4510852" cy="2616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6C09676F-3D75-25F3-AA29-100CB2455CA8}"/>
              </a:ext>
            </a:extLst>
          </p:cNvPr>
          <p:cNvSpPr/>
          <p:nvPr/>
        </p:nvSpPr>
        <p:spPr>
          <a:xfrm>
            <a:off x="528732" y="2248502"/>
            <a:ext cx="2474818" cy="223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44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88</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grpSp>
        <p:nvGrpSpPr>
          <p:cNvPr id="15" name="Group 39">
            <a:extLst>
              <a:ext uri="{FF2B5EF4-FFF2-40B4-BE49-F238E27FC236}">
                <a16:creationId xmlns:a16="http://schemas.microsoft.com/office/drawing/2014/main" xmlns="" id="{C6F3D023-E0D1-405A-B8F1-D68E3D621D09}"/>
              </a:ext>
            </a:extLst>
          </p:cNvPr>
          <p:cNvGrpSpPr>
            <a:grpSpLocks/>
          </p:cNvGrpSpPr>
          <p:nvPr/>
        </p:nvGrpSpPr>
        <p:grpSpPr bwMode="auto">
          <a:xfrm>
            <a:off x="94073" y="1534785"/>
            <a:ext cx="2066197" cy="772513"/>
            <a:chOff x="285720" y="1487485"/>
            <a:chExt cx="4912166" cy="508740"/>
          </a:xfrm>
          <a:scene3d>
            <a:camera prst="orthographicFront">
              <a:rot lat="0" lon="0" rev="0"/>
            </a:camera>
            <a:lightRig rig="glow" dir="t">
              <a:rot lat="0" lon="0" rev="4800000"/>
            </a:lightRig>
          </a:scene3d>
        </p:grpSpPr>
        <p:grpSp>
          <p:nvGrpSpPr>
            <p:cNvPr id="16" name="Group 66">
              <a:extLst>
                <a:ext uri="{FF2B5EF4-FFF2-40B4-BE49-F238E27FC236}">
                  <a16:creationId xmlns:a16="http://schemas.microsoft.com/office/drawing/2014/main" xmlns="" id="{09DC2997-6A5B-4586-BB23-0AFDEE2649D9}"/>
                </a:ext>
              </a:extLst>
            </p:cNvPr>
            <p:cNvGrpSpPr>
              <a:grpSpLocks/>
            </p:cNvGrpSpPr>
            <p:nvPr/>
          </p:nvGrpSpPr>
          <p:grpSpPr bwMode="auto">
            <a:xfrm>
              <a:off x="285720" y="1487485"/>
              <a:ext cx="4902234" cy="508740"/>
              <a:chOff x="720" y="1392"/>
              <a:chExt cx="4058" cy="608"/>
            </a:xfrm>
          </p:grpSpPr>
          <p:sp>
            <p:nvSpPr>
              <p:cNvPr id="18" name="AutoShape 67">
                <a:extLst>
                  <a:ext uri="{FF2B5EF4-FFF2-40B4-BE49-F238E27FC236}">
                    <a16:creationId xmlns:a16="http://schemas.microsoft.com/office/drawing/2014/main" xmlns="" id="{7F16357A-9CBC-4153-A631-23806B3DA2CC}"/>
                  </a:ext>
                </a:extLst>
              </p:cNvPr>
              <p:cNvSpPr>
                <a:spLocks noChangeArrowheads="1"/>
              </p:cNvSpPr>
              <p:nvPr/>
            </p:nvSpPr>
            <p:spPr bwMode="gray">
              <a:xfrm>
                <a:off x="720" y="1392"/>
                <a:ext cx="4058" cy="60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19" name="Group 68">
                <a:extLst>
                  <a:ext uri="{FF2B5EF4-FFF2-40B4-BE49-F238E27FC236}">
                    <a16:creationId xmlns:a16="http://schemas.microsoft.com/office/drawing/2014/main" xmlns="" id="{2163B812-675A-49A9-B7A1-854F1E762E96}"/>
                  </a:ext>
                </a:extLst>
              </p:cNvPr>
              <p:cNvGrpSpPr>
                <a:grpSpLocks/>
              </p:cNvGrpSpPr>
              <p:nvPr/>
            </p:nvGrpSpPr>
            <p:grpSpPr bwMode="auto">
              <a:xfrm>
                <a:off x="730" y="1407"/>
                <a:ext cx="4043" cy="444"/>
                <a:chOff x="744" y="1407"/>
                <a:chExt cx="3988" cy="444"/>
              </a:xfrm>
            </p:grpSpPr>
            <p:sp>
              <p:nvSpPr>
                <p:cNvPr id="20" name="AutoShape 69">
                  <a:extLst>
                    <a:ext uri="{FF2B5EF4-FFF2-40B4-BE49-F238E27FC236}">
                      <a16:creationId xmlns:a16="http://schemas.microsoft.com/office/drawing/2014/main" xmlns="" id="{42711E70-8B32-4A38-A2BA-C560D08F2CBB}"/>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21" name="AutoShape 70">
                  <a:extLst>
                    <a:ext uri="{FF2B5EF4-FFF2-40B4-BE49-F238E27FC236}">
                      <a16:creationId xmlns:a16="http://schemas.microsoft.com/office/drawing/2014/main" xmlns="" id="{C406C312-038E-4DCB-8D5C-EE215CFDAB38}"/>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7" name="Rectangle 71">
              <a:extLst>
                <a:ext uri="{FF2B5EF4-FFF2-40B4-BE49-F238E27FC236}">
                  <a16:creationId xmlns:a16="http://schemas.microsoft.com/office/drawing/2014/main" xmlns="" id="{02DA07CA-86CB-418E-A02E-DFEED1A41AFE}"/>
                </a:ext>
              </a:extLst>
            </p:cNvPr>
            <p:cNvSpPr>
              <a:spLocks noChangeArrowheads="1"/>
            </p:cNvSpPr>
            <p:nvPr/>
          </p:nvSpPr>
          <p:spPr bwMode="gray">
            <a:xfrm>
              <a:off x="340103" y="1549509"/>
              <a:ext cx="4857783" cy="42564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GỢI Ý MẪU GIÁO ÁN</a:t>
              </a:r>
            </a:p>
          </p:txBody>
        </p:sp>
      </p:grpSp>
      <p:pic>
        <p:nvPicPr>
          <p:cNvPr id="13" name="Picture 12">
            <a:extLst>
              <a:ext uri="{FF2B5EF4-FFF2-40B4-BE49-F238E27FC236}">
                <a16:creationId xmlns:a16="http://schemas.microsoft.com/office/drawing/2014/main" xmlns="" id="{FC5B161E-614B-0D9F-FB80-A9040BA79F44}"/>
              </a:ext>
            </a:extLst>
          </p:cNvPr>
          <p:cNvPicPr>
            <a:picLocks noChangeAspect="1"/>
          </p:cNvPicPr>
          <p:nvPr/>
        </p:nvPicPr>
        <p:blipFill>
          <a:blip r:embed="rId2"/>
          <a:stretch>
            <a:fillRect/>
          </a:stretch>
        </p:blipFill>
        <p:spPr>
          <a:xfrm>
            <a:off x="2548684" y="1553844"/>
            <a:ext cx="8525716" cy="5103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012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89</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3D79DDDF-5F93-0BBA-3E72-D0C8865F9183}"/>
              </a:ext>
            </a:extLst>
          </p:cNvPr>
          <p:cNvPicPr>
            <a:picLocks noChangeAspect="1"/>
          </p:cNvPicPr>
          <p:nvPr/>
        </p:nvPicPr>
        <p:blipFill>
          <a:blip r:embed="rId2"/>
          <a:stretch>
            <a:fillRect/>
          </a:stretch>
        </p:blipFill>
        <p:spPr>
          <a:xfrm>
            <a:off x="163106" y="1537309"/>
            <a:ext cx="4481453" cy="230399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CF5B38DE-89E9-6EAC-95B0-705F8FF4894A}"/>
              </a:ext>
            </a:extLst>
          </p:cNvPr>
          <p:cNvPicPr>
            <a:picLocks noChangeAspect="1"/>
          </p:cNvPicPr>
          <p:nvPr/>
        </p:nvPicPr>
        <p:blipFill>
          <a:blip r:embed="rId3"/>
          <a:stretch>
            <a:fillRect/>
          </a:stretch>
        </p:blipFill>
        <p:spPr>
          <a:xfrm>
            <a:off x="163105" y="3905979"/>
            <a:ext cx="4481453" cy="182472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14E61A5F-21E6-B920-F66E-3A9E21EB8157}"/>
              </a:ext>
            </a:extLst>
          </p:cNvPr>
          <p:cNvPicPr>
            <a:picLocks noChangeAspect="1"/>
          </p:cNvPicPr>
          <p:nvPr/>
        </p:nvPicPr>
        <p:blipFill>
          <a:blip r:embed="rId4"/>
          <a:stretch>
            <a:fillRect/>
          </a:stretch>
        </p:blipFill>
        <p:spPr>
          <a:xfrm>
            <a:off x="173095" y="5811738"/>
            <a:ext cx="4471463" cy="8530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26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9</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a:t>
            </a:r>
            <a:br>
              <a:rPr lang="en-US" altLang="zh-CN">
                <a:solidFill>
                  <a:srgbClr val="FFFF00"/>
                </a:solidFill>
              </a:rPr>
            </a:br>
            <a:r>
              <a:rPr lang="en-US" altLang="zh-CN">
                <a:solidFill>
                  <a:srgbClr val="FFFF00"/>
                </a:solidFill>
              </a:rPr>
              <a:t>CẤP TRUNG HỌC CƠ SỞ</a:t>
            </a:r>
            <a:endParaRPr lang="en-US" altLang="zh-CN" sz="4000" b="1">
              <a:solidFill>
                <a:srgbClr val="FFFF00"/>
              </a:solidFill>
            </a:endParaRPr>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5869014" cy="766450"/>
            <a:chOff x="304800" y="2819400"/>
            <a:chExt cx="7714031"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7064517"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66424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Mục tiêu chương trình cấp THCS</a:t>
              </a:r>
            </a:p>
          </p:txBody>
        </p:sp>
      </p:grpSp>
      <p:sp>
        <p:nvSpPr>
          <p:cNvPr id="38" name="TextBox 37">
            <a:extLst>
              <a:ext uri="{FF2B5EF4-FFF2-40B4-BE49-F238E27FC236}">
                <a16:creationId xmlns:a16="http://schemas.microsoft.com/office/drawing/2014/main" xmlns="" id="{1096F6AF-64AA-47E2-A2B6-C4160BC46692}"/>
              </a:ext>
            </a:extLst>
          </p:cNvPr>
          <p:cNvSpPr txBox="1"/>
          <p:nvPr/>
        </p:nvSpPr>
        <p:spPr>
          <a:xfrm>
            <a:off x="713678" y="2620536"/>
            <a:ext cx="6523145" cy="3247043"/>
          </a:xfrm>
          <a:prstGeom prst="rect">
            <a:avLst/>
          </a:prstGeom>
          <a:noFill/>
        </p:spPr>
        <p:txBody>
          <a:bodyPr wrap="square">
            <a:spAutoFit/>
          </a:bodyPr>
          <a:lstStyle/>
          <a:p>
            <a:pPr marL="342900" indent="-342900" algn="just">
              <a:spcBef>
                <a:spcPts val="1200"/>
              </a:spcBef>
              <a:spcAft>
                <a:spcPts val="600"/>
              </a:spcAft>
              <a:buFont typeface="Arial" panose="020B0604020202020204" pitchFamily="34" charset="0"/>
              <a:buChar char="•"/>
            </a:pP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T</a:t>
            </a:r>
            <a:r>
              <a:rPr lang="vi-VN" sz="2000">
                <a:solidFill>
                  <a:srgbClr val="0000CC"/>
                </a:solidFill>
                <a:ea typeface="DengXian" panose="02010600030101010101" pitchFamily="2" charset="-122"/>
                <a:cs typeface="Arial" panose="020B0604020202020204" pitchFamily="34" charset="0"/>
              </a:rPr>
              <a:t>iếp tục củng cố và phát triển các kĩ năng chăm sóc sức khoẻ, vệ sinh thân thể và vận động cơ bản, thói quen tập luyện và kĩ năng </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TDTT</a:t>
            </a:r>
            <a:r>
              <a:rPr lang="vi-VN" sz="2000">
                <a:solidFill>
                  <a:srgbClr val="0000CC"/>
                </a:solidFill>
                <a:ea typeface="DengXian" panose="02010600030101010101" pitchFamily="2" charset="-122"/>
                <a:cs typeface="Arial" panose="020B0604020202020204" pitchFamily="34" charset="0"/>
              </a:rPr>
              <a:t>; </a:t>
            </a:r>
            <a:endParaRPr lang="en-US" sz="2000">
              <a:solidFill>
                <a:srgbClr val="0000CC"/>
              </a:solidFill>
              <a:latin typeface="Arial" panose="020B0604020202020204" pitchFamily="34" charset="0"/>
              <a:ea typeface="DengXian" panose="02010600030101010101" pitchFamily="2" charset="-122"/>
              <a:cs typeface="Arial" panose="020B0604020202020204" pitchFamily="34" charset="0"/>
            </a:endParaRPr>
          </a:p>
          <a:p>
            <a:pPr marL="342900" indent="-342900" algn="just">
              <a:spcBef>
                <a:spcPts val="1200"/>
              </a:spcBef>
              <a:spcAft>
                <a:spcPts val="600"/>
              </a:spcAft>
              <a:buFont typeface="Arial" panose="020B0604020202020204" pitchFamily="34" charset="0"/>
              <a:buChar char="•"/>
            </a:pPr>
            <a:r>
              <a:rPr lang="en-US" sz="2000">
                <a:solidFill>
                  <a:srgbClr val="008000"/>
                </a:solidFill>
                <a:latin typeface="Arial" panose="020B0604020202020204" pitchFamily="34" charset="0"/>
                <a:ea typeface="DengXian" panose="02010600030101010101" pitchFamily="2" charset="-122"/>
                <a:cs typeface="Arial" panose="020B0604020202020204" pitchFamily="34" charset="0"/>
              </a:rPr>
              <a:t>Giáo dục </a:t>
            </a:r>
            <a:r>
              <a:rPr lang="vi-VN" sz="2000">
                <a:solidFill>
                  <a:srgbClr val="008000"/>
                </a:solidFill>
                <a:ea typeface="DengXian" panose="02010600030101010101" pitchFamily="2" charset="-122"/>
                <a:cs typeface="Arial" panose="020B0604020202020204" pitchFamily="34" charset="0"/>
              </a:rPr>
              <a:t>nếp sống lành mạnh, hoà đồng và trách nhiệm; </a:t>
            </a:r>
            <a:endParaRPr lang="en-US" sz="2000">
              <a:solidFill>
                <a:srgbClr val="008000"/>
              </a:solidFill>
              <a:latin typeface="Arial" panose="020B0604020202020204" pitchFamily="34" charset="0"/>
              <a:ea typeface="DengXian" panose="02010600030101010101" pitchFamily="2" charset="-122"/>
              <a:cs typeface="Arial" panose="020B0604020202020204" pitchFamily="34" charset="0"/>
            </a:endParaRPr>
          </a:p>
          <a:p>
            <a:pPr marL="342900" indent="-342900" algn="just">
              <a:spcBef>
                <a:spcPts val="1200"/>
              </a:spcBef>
              <a:spcAft>
                <a:spcPts val="600"/>
              </a:spcAft>
              <a:buFont typeface="Arial" panose="020B0604020202020204" pitchFamily="34" charset="0"/>
              <a:buChar char="•"/>
            </a:pP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Rèn luyện </a:t>
            </a:r>
            <a:r>
              <a:rPr lang="vi-VN" sz="2000">
                <a:solidFill>
                  <a:srgbClr val="0000CC"/>
                </a:solidFill>
                <a:ea typeface="DengXian" panose="02010600030101010101" pitchFamily="2" charset="-122"/>
                <a:cs typeface="Arial" panose="020B0604020202020204" pitchFamily="34" charset="0"/>
              </a:rPr>
              <a:t>ý thức tự giác, tích cực vận dụng những điều đã học để tham gia các hoạt động TDTT; </a:t>
            </a:r>
            <a:endParaRPr lang="en-US" sz="2000">
              <a:solidFill>
                <a:srgbClr val="0000CC"/>
              </a:solidFill>
              <a:latin typeface="Arial" panose="020B0604020202020204" pitchFamily="34" charset="0"/>
              <a:ea typeface="DengXian" panose="02010600030101010101" pitchFamily="2" charset="-122"/>
              <a:cs typeface="Arial" panose="020B0604020202020204" pitchFamily="34" charset="0"/>
            </a:endParaRPr>
          </a:p>
          <a:p>
            <a:pPr marL="342900" indent="-342900" algn="just">
              <a:spcBef>
                <a:spcPts val="1200"/>
              </a:spcBef>
              <a:spcAft>
                <a:spcPts val="600"/>
              </a:spcAft>
              <a:buFont typeface="Arial" panose="020B0604020202020204" pitchFamily="34" charset="0"/>
              <a:buChar char="•"/>
            </a:pPr>
            <a:r>
              <a:rPr lang="en-US" sz="2000">
                <a:solidFill>
                  <a:srgbClr val="008000"/>
                </a:solidFill>
                <a:latin typeface="Arial" panose="020B0604020202020204" pitchFamily="34" charset="0"/>
                <a:ea typeface="DengXian" panose="02010600030101010101" pitchFamily="2" charset="-122"/>
                <a:cs typeface="Arial" panose="020B0604020202020204" pitchFamily="34" charset="0"/>
              </a:rPr>
              <a:t>Bồ</a:t>
            </a:r>
            <a:r>
              <a:rPr lang="vi-VN" sz="2000">
                <a:solidFill>
                  <a:srgbClr val="008000"/>
                </a:solidFill>
                <a:ea typeface="DengXian" panose="02010600030101010101" pitchFamily="2" charset="-122"/>
                <a:cs typeface="Arial" panose="020B0604020202020204" pitchFamily="34" charset="0"/>
              </a:rPr>
              <a:t>i dưỡng năng khiếu thể thao.</a:t>
            </a:r>
            <a:endParaRPr lang="en-US" sz="2000">
              <a:solidFill>
                <a:srgbClr val="008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B74A00DA-9B78-3E62-FC37-9C022449BA62}"/>
              </a:ext>
            </a:extLst>
          </p:cNvPr>
          <p:cNvPicPr>
            <a:picLocks noChangeAspect="1"/>
          </p:cNvPicPr>
          <p:nvPr/>
        </p:nvPicPr>
        <p:blipFill>
          <a:blip r:embed="rId3"/>
          <a:stretch>
            <a:fillRect/>
          </a:stretch>
        </p:blipFill>
        <p:spPr>
          <a:xfrm>
            <a:off x="10991916" y="4061229"/>
            <a:ext cx="967306" cy="1619675"/>
          </a:xfrm>
          <a:prstGeom prst="rect">
            <a:avLst/>
          </a:prstGeom>
        </p:spPr>
      </p:pic>
      <p:pic>
        <p:nvPicPr>
          <p:cNvPr id="9" name="Picture 8">
            <a:extLst>
              <a:ext uri="{FF2B5EF4-FFF2-40B4-BE49-F238E27FC236}">
                <a16:creationId xmlns:a16="http://schemas.microsoft.com/office/drawing/2014/main" xmlns="" id="{3891B477-226D-C6AF-4498-D253EDA11D30}"/>
              </a:ext>
            </a:extLst>
          </p:cNvPr>
          <p:cNvPicPr>
            <a:picLocks noChangeAspect="1"/>
          </p:cNvPicPr>
          <p:nvPr/>
        </p:nvPicPr>
        <p:blipFill>
          <a:blip r:embed="rId4"/>
          <a:stretch>
            <a:fillRect/>
          </a:stretch>
        </p:blipFill>
        <p:spPr>
          <a:xfrm>
            <a:off x="9322905" y="4061229"/>
            <a:ext cx="1257257" cy="1513428"/>
          </a:xfrm>
          <a:prstGeom prst="rect">
            <a:avLst/>
          </a:prstGeom>
        </p:spPr>
      </p:pic>
      <p:pic>
        <p:nvPicPr>
          <p:cNvPr id="19" name="Picture 18">
            <a:extLst>
              <a:ext uri="{FF2B5EF4-FFF2-40B4-BE49-F238E27FC236}">
                <a16:creationId xmlns:a16="http://schemas.microsoft.com/office/drawing/2014/main" xmlns="" id="{8BCAA2DD-A935-6D3F-EDE9-5A33A38B20A3}"/>
              </a:ext>
            </a:extLst>
          </p:cNvPr>
          <p:cNvPicPr>
            <a:picLocks noChangeAspect="1"/>
          </p:cNvPicPr>
          <p:nvPr/>
        </p:nvPicPr>
        <p:blipFill>
          <a:blip r:embed="rId5"/>
          <a:stretch>
            <a:fillRect/>
          </a:stretch>
        </p:blipFill>
        <p:spPr>
          <a:xfrm>
            <a:off x="7764259" y="4091287"/>
            <a:ext cx="1146892" cy="1453313"/>
          </a:xfrm>
          <a:prstGeom prst="rect">
            <a:avLst/>
          </a:prstGeom>
        </p:spPr>
      </p:pic>
      <p:pic>
        <p:nvPicPr>
          <p:cNvPr id="11" name="Picture 10">
            <a:extLst>
              <a:ext uri="{FF2B5EF4-FFF2-40B4-BE49-F238E27FC236}">
                <a16:creationId xmlns:a16="http://schemas.microsoft.com/office/drawing/2014/main" xmlns="" id="{433735F4-0C46-CC6A-80D0-B532D5A74756}"/>
              </a:ext>
            </a:extLst>
          </p:cNvPr>
          <p:cNvPicPr>
            <a:picLocks noChangeAspect="1"/>
          </p:cNvPicPr>
          <p:nvPr/>
        </p:nvPicPr>
        <p:blipFill>
          <a:blip r:embed="rId6"/>
          <a:stretch>
            <a:fillRect/>
          </a:stretch>
        </p:blipFill>
        <p:spPr>
          <a:xfrm>
            <a:off x="7331226" y="1720422"/>
            <a:ext cx="799524" cy="1708578"/>
          </a:xfrm>
          <a:prstGeom prst="rect">
            <a:avLst/>
          </a:prstGeom>
        </p:spPr>
      </p:pic>
      <p:pic>
        <p:nvPicPr>
          <p:cNvPr id="13" name="Picture 12">
            <a:extLst>
              <a:ext uri="{FF2B5EF4-FFF2-40B4-BE49-F238E27FC236}">
                <a16:creationId xmlns:a16="http://schemas.microsoft.com/office/drawing/2014/main" xmlns="" id="{13619029-1A13-728E-9FCD-7F6FDE1AE9C7}"/>
              </a:ext>
            </a:extLst>
          </p:cNvPr>
          <p:cNvPicPr>
            <a:picLocks noChangeAspect="1"/>
          </p:cNvPicPr>
          <p:nvPr/>
        </p:nvPicPr>
        <p:blipFill>
          <a:blip r:embed="rId7"/>
          <a:stretch>
            <a:fillRect/>
          </a:stretch>
        </p:blipFill>
        <p:spPr>
          <a:xfrm>
            <a:off x="8595818" y="2347917"/>
            <a:ext cx="1802563" cy="1081083"/>
          </a:xfrm>
          <a:prstGeom prst="rect">
            <a:avLst/>
          </a:prstGeom>
        </p:spPr>
      </p:pic>
      <p:pic>
        <p:nvPicPr>
          <p:cNvPr id="16" name="Picture 15">
            <a:extLst>
              <a:ext uri="{FF2B5EF4-FFF2-40B4-BE49-F238E27FC236}">
                <a16:creationId xmlns:a16="http://schemas.microsoft.com/office/drawing/2014/main" xmlns="" id="{56AC4B55-3CCA-EBFC-CD9E-DAB9B409A89F}"/>
              </a:ext>
            </a:extLst>
          </p:cNvPr>
          <p:cNvPicPr>
            <a:picLocks noChangeAspect="1"/>
          </p:cNvPicPr>
          <p:nvPr/>
        </p:nvPicPr>
        <p:blipFill>
          <a:blip r:embed="rId8"/>
          <a:stretch>
            <a:fillRect/>
          </a:stretch>
        </p:blipFill>
        <p:spPr>
          <a:xfrm>
            <a:off x="10695845" y="2445787"/>
            <a:ext cx="1457685" cy="983213"/>
          </a:xfrm>
          <a:prstGeom prst="rect">
            <a:avLst/>
          </a:prstGeom>
        </p:spPr>
      </p:pic>
    </p:spTree>
    <p:extLst>
      <p:ext uri="{BB962C8B-B14F-4D97-AF65-F5344CB8AC3E}">
        <p14:creationId xmlns:p14="http://schemas.microsoft.com/office/powerpoint/2010/main" val="276782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2" dur="500"/>
                                        <p:tgtEl>
                                          <p:spTgt spid="38">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par>
                          <p:cTn id="33" fill="hold">
                            <p:stCondLst>
                              <p:cond delay="3000"/>
                            </p:stCondLst>
                            <p:childTnLst>
                              <p:par>
                                <p:cTn id="34" presetID="14" presetClass="entr" presetSubtype="1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41" dur="500"/>
                                        <p:tgtEl>
                                          <p:spTgt spid="38">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6" dur="500"/>
                                        <p:tgtEl>
                                          <p:spTgt spid="38">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51"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90</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3D79DDDF-5F93-0BBA-3E72-D0C8865F9183}"/>
              </a:ext>
            </a:extLst>
          </p:cNvPr>
          <p:cNvPicPr>
            <a:picLocks noChangeAspect="1"/>
          </p:cNvPicPr>
          <p:nvPr/>
        </p:nvPicPr>
        <p:blipFill>
          <a:blip r:embed="rId2"/>
          <a:stretch>
            <a:fillRect/>
          </a:stretch>
        </p:blipFill>
        <p:spPr>
          <a:xfrm>
            <a:off x="163106" y="1537309"/>
            <a:ext cx="4481453" cy="230399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CF5B38DE-89E9-6EAC-95B0-705F8FF4894A}"/>
              </a:ext>
            </a:extLst>
          </p:cNvPr>
          <p:cNvPicPr>
            <a:picLocks noChangeAspect="1"/>
          </p:cNvPicPr>
          <p:nvPr/>
        </p:nvPicPr>
        <p:blipFill>
          <a:blip r:embed="rId3"/>
          <a:stretch>
            <a:fillRect/>
          </a:stretch>
        </p:blipFill>
        <p:spPr>
          <a:xfrm>
            <a:off x="163105" y="3905979"/>
            <a:ext cx="4481453" cy="182472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14E61A5F-21E6-B920-F66E-3A9E21EB8157}"/>
              </a:ext>
            </a:extLst>
          </p:cNvPr>
          <p:cNvPicPr>
            <a:picLocks noChangeAspect="1"/>
          </p:cNvPicPr>
          <p:nvPr/>
        </p:nvPicPr>
        <p:blipFill>
          <a:blip r:embed="rId4"/>
          <a:stretch>
            <a:fillRect/>
          </a:stretch>
        </p:blipFill>
        <p:spPr>
          <a:xfrm>
            <a:off x="173095" y="5811738"/>
            <a:ext cx="4471463" cy="853071"/>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xmlns="" id="{B485339E-458C-B5B4-3E29-4B5FFE783B14}"/>
              </a:ext>
            </a:extLst>
          </p:cNvPr>
          <p:cNvPicPr>
            <a:picLocks noChangeAspect="1"/>
          </p:cNvPicPr>
          <p:nvPr/>
        </p:nvPicPr>
        <p:blipFill>
          <a:blip r:embed="rId5"/>
          <a:stretch>
            <a:fillRect/>
          </a:stretch>
        </p:blipFill>
        <p:spPr>
          <a:xfrm>
            <a:off x="5296004" y="1537309"/>
            <a:ext cx="6614019" cy="3954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386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sp>
        <p:nvSpPr>
          <p:cNvPr id="9" name="Text Box 10">
            <a:extLst>
              <a:ext uri="{FF2B5EF4-FFF2-40B4-BE49-F238E27FC236}">
                <a16:creationId xmlns:a16="http://schemas.microsoft.com/office/drawing/2014/main" xmlns="" id="{960B678D-FA87-4941-B90F-47A7166066E8}"/>
              </a:ext>
            </a:extLst>
          </p:cNvPr>
          <p:cNvSpPr txBox="1">
            <a:spLocks noChangeArrowheads="1"/>
          </p:cNvSpPr>
          <p:nvPr/>
        </p:nvSpPr>
        <p:spPr bwMode="auto">
          <a:xfrm>
            <a:off x="2505644" y="1680188"/>
            <a:ext cx="7319681" cy="4616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400" b="1">
                <a:solidFill>
                  <a:srgbClr val="0000CC"/>
                </a:solidFill>
              </a:rPr>
              <a:t>3. Nội dung giáo án (Tiến trình dạy và học)</a:t>
            </a:r>
          </a:p>
        </p:txBody>
      </p:sp>
      <p:grpSp>
        <p:nvGrpSpPr>
          <p:cNvPr id="17" name="Group 39">
            <a:extLst>
              <a:ext uri="{FF2B5EF4-FFF2-40B4-BE49-F238E27FC236}">
                <a16:creationId xmlns:a16="http://schemas.microsoft.com/office/drawing/2014/main" xmlns="" id="{A085E5EE-CACC-40B5-81FB-BB2A4CDD27EA}"/>
              </a:ext>
            </a:extLst>
          </p:cNvPr>
          <p:cNvGrpSpPr>
            <a:grpSpLocks/>
          </p:cNvGrpSpPr>
          <p:nvPr/>
        </p:nvGrpSpPr>
        <p:grpSpPr bwMode="auto">
          <a:xfrm>
            <a:off x="94073" y="1534785"/>
            <a:ext cx="2066197" cy="772513"/>
            <a:chOff x="285720" y="1487485"/>
            <a:chExt cx="4912166" cy="508740"/>
          </a:xfrm>
          <a:scene3d>
            <a:camera prst="orthographicFront">
              <a:rot lat="0" lon="0" rev="0"/>
            </a:camera>
            <a:lightRig rig="glow" dir="t">
              <a:rot lat="0" lon="0" rev="4800000"/>
            </a:lightRig>
          </a:scene3d>
        </p:grpSpPr>
        <p:grpSp>
          <p:nvGrpSpPr>
            <p:cNvPr id="18" name="Group 66">
              <a:extLst>
                <a:ext uri="{FF2B5EF4-FFF2-40B4-BE49-F238E27FC236}">
                  <a16:creationId xmlns:a16="http://schemas.microsoft.com/office/drawing/2014/main" xmlns="" id="{7064A099-73B1-47CF-B6F9-D6539FEAF896}"/>
                </a:ext>
              </a:extLst>
            </p:cNvPr>
            <p:cNvGrpSpPr>
              <a:grpSpLocks/>
            </p:cNvGrpSpPr>
            <p:nvPr/>
          </p:nvGrpSpPr>
          <p:grpSpPr bwMode="auto">
            <a:xfrm>
              <a:off x="285720" y="1487485"/>
              <a:ext cx="4902234" cy="508740"/>
              <a:chOff x="720" y="1392"/>
              <a:chExt cx="4058" cy="608"/>
            </a:xfrm>
          </p:grpSpPr>
          <p:sp>
            <p:nvSpPr>
              <p:cNvPr id="20" name="AutoShape 67">
                <a:extLst>
                  <a:ext uri="{FF2B5EF4-FFF2-40B4-BE49-F238E27FC236}">
                    <a16:creationId xmlns:a16="http://schemas.microsoft.com/office/drawing/2014/main" xmlns="" id="{09F1ABA4-C02B-4250-AB17-C5D49629C407}"/>
                  </a:ext>
                </a:extLst>
              </p:cNvPr>
              <p:cNvSpPr>
                <a:spLocks noChangeArrowheads="1"/>
              </p:cNvSpPr>
              <p:nvPr/>
            </p:nvSpPr>
            <p:spPr bwMode="gray">
              <a:xfrm>
                <a:off x="720" y="1392"/>
                <a:ext cx="4058" cy="60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21" name="Group 68">
                <a:extLst>
                  <a:ext uri="{FF2B5EF4-FFF2-40B4-BE49-F238E27FC236}">
                    <a16:creationId xmlns:a16="http://schemas.microsoft.com/office/drawing/2014/main" xmlns="" id="{15A6293D-2B56-4524-9823-E012A3F31135}"/>
                  </a:ext>
                </a:extLst>
              </p:cNvPr>
              <p:cNvGrpSpPr>
                <a:grpSpLocks/>
              </p:cNvGrpSpPr>
              <p:nvPr/>
            </p:nvGrpSpPr>
            <p:grpSpPr bwMode="auto">
              <a:xfrm>
                <a:off x="730" y="1407"/>
                <a:ext cx="4043" cy="444"/>
                <a:chOff x="744" y="1407"/>
                <a:chExt cx="3988" cy="444"/>
              </a:xfrm>
            </p:grpSpPr>
            <p:sp>
              <p:nvSpPr>
                <p:cNvPr id="22" name="AutoShape 69">
                  <a:extLst>
                    <a:ext uri="{FF2B5EF4-FFF2-40B4-BE49-F238E27FC236}">
                      <a16:creationId xmlns:a16="http://schemas.microsoft.com/office/drawing/2014/main" xmlns="" id="{75BC856A-44E0-45CE-A9C4-D99AD24C8875}"/>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23" name="AutoShape 70">
                  <a:extLst>
                    <a:ext uri="{FF2B5EF4-FFF2-40B4-BE49-F238E27FC236}">
                      <a16:creationId xmlns:a16="http://schemas.microsoft.com/office/drawing/2014/main" xmlns="" id="{F59E27E8-66CA-4DBE-B946-CBC20B9D2601}"/>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9" name="Rectangle 71">
              <a:extLst>
                <a:ext uri="{FF2B5EF4-FFF2-40B4-BE49-F238E27FC236}">
                  <a16:creationId xmlns:a16="http://schemas.microsoft.com/office/drawing/2014/main" xmlns="" id="{285419E4-B70B-491F-8BD7-EC5C889162C0}"/>
                </a:ext>
              </a:extLst>
            </p:cNvPr>
            <p:cNvSpPr>
              <a:spLocks noChangeArrowheads="1"/>
            </p:cNvSpPr>
            <p:nvPr/>
          </p:nvSpPr>
          <p:spPr bwMode="gray">
            <a:xfrm>
              <a:off x="340103" y="1549509"/>
              <a:ext cx="4857783" cy="42564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GỢI Ý MẪU GIÁO ÁN</a:t>
              </a:r>
            </a:p>
          </p:txBody>
        </p:sp>
      </p:grpSp>
      <p:pic>
        <p:nvPicPr>
          <p:cNvPr id="3" name="Picture 2">
            <a:extLst>
              <a:ext uri="{FF2B5EF4-FFF2-40B4-BE49-F238E27FC236}">
                <a16:creationId xmlns:a16="http://schemas.microsoft.com/office/drawing/2014/main" xmlns="" id="{24F71643-6E6E-E4E4-93DA-825A60960720}"/>
              </a:ext>
            </a:extLst>
          </p:cNvPr>
          <p:cNvPicPr>
            <a:picLocks noChangeAspect="1"/>
          </p:cNvPicPr>
          <p:nvPr/>
        </p:nvPicPr>
        <p:blipFill>
          <a:blip r:embed="rId2"/>
          <a:stretch>
            <a:fillRect/>
          </a:stretch>
        </p:blipFill>
        <p:spPr>
          <a:xfrm>
            <a:off x="2223486" y="2363291"/>
            <a:ext cx="8028244" cy="414655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xmlns="" id="{F86B2D0C-ACA2-34FF-364D-53F1C1C9652A}"/>
              </a:ext>
            </a:extLst>
          </p:cNvPr>
          <p:cNvSpPr/>
          <p:nvPr/>
        </p:nvSpPr>
        <p:spPr>
          <a:xfrm>
            <a:off x="2236360" y="3125942"/>
            <a:ext cx="7978793" cy="10855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25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2" name="Picture 1">
            <a:extLst>
              <a:ext uri="{FF2B5EF4-FFF2-40B4-BE49-F238E27FC236}">
                <a16:creationId xmlns:a16="http://schemas.microsoft.com/office/drawing/2014/main" xmlns="" id="{B7244736-9D12-F0DA-FF01-FB21EB31D7C3}"/>
              </a:ext>
            </a:extLst>
          </p:cNvPr>
          <p:cNvPicPr>
            <a:picLocks noChangeAspect="1"/>
          </p:cNvPicPr>
          <p:nvPr/>
        </p:nvPicPr>
        <p:blipFill>
          <a:blip r:embed="rId2"/>
          <a:stretch>
            <a:fillRect/>
          </a:stretch>
        </p:blipFill>
        <p:spPr>
          <a:xfrm>
            <a:off x="567393" y="1560642"/>
            <a:ext cx="5087382" cy="479282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3CCBCC92-61B4-D026-13F4-A47E8A5E8252}"/>
              </a:ext>
            </a:extLst>
          </p:cNvPr>
          <p:cNvPicPr>
            <a:picLocks noChangeAspect="1"/>
          </p:cNvPicPr>
          <p:nvPr/>
        </p:nvPicPr>
        <p:blipFill>
          <a:blip r:embed="rId3"/>
          <a:stretch>
            <a:fillRect/>
          </a:stretch>
        </p:blipFill>
        <p:spPr>
          <a:xfrm>
            <a:off x="6096000" y="1560642"/>
            <a:ext cx="5063939" cy="4892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16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sp>
        <p:nvSpPr>
          <p:cNvPr id="9" name="Text Box 10">
            <a:extLst>
              <a:ext uri="{FF2B5EF4-FFF2-40B4-BE49-F238E27FC236}">
                <a16:creationId xmlns:a16="http://schemas.microsoft.com/office/drawing/2014/main" xmlns="" id="{960B678D-FA87-4941-B90F-47A7166066E8}"/>
              </a:ext>
            </a:extLst>
          </p:cNvPr>
          <p:cNvSpPr txBox="1">
            <a:spLocks noChangeArrowheads="1"/>
          </p:cNvSpPr>
          <p:nvPr/>
        </p:nvSpPr>
        <p:spPr bwMode="auto">
          <a:xfrm>
            <a:off x="2505644" y="1680188"/>
            <a:ext cx="7319681" cy="4616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400" b="1">
                <a:solidFill>
                  <a:srgbClr val="0000CC"/>
                </a:solidFill>
              </a:rPr>
              <a:t>3. Nội dung giáo án (Tiến trình dạy và học)</a:t>
            </a:r>
          </a:p>
        </p:txBody>
      </p:sp>
      <p:grpSp>
        <p:nvGrpSpPr>
          <p:cNvPr id="17" name="Group 39">
            <a:extLst>
              <a:ext uri="{FF2B5EF4-FFF2-40B4-BE49-F238E27FC236}">
                <a16:creationId xmlns:a16="http://schemas.microsoft.com/office/drawing/2014/main" xmlns="" id="{A085E5EE-CACC-40B5-81FB-BB2A4CDD27EA}"/>
              </a:ext>
            </a:extLst>
          </p:cNvPr>
          <p:cNvGrpSpPr>
            <a:grpSpLocks/>
          </p:cNvGrpSpPr>
          <p:nvPr/>
        </p:nvGrpSpPr>
        <p:grpSpPr bwMode="auto">
          <a:xfrm>
            <a:off x="94073" y="1534785"/>
            <a:ext cx="2066197" cy="772513"/>
            <a:chOff x="285720" y="1487485"/>
            <a:chExt cx="4912166" cy="508740"/>
          </a:xfrm>
          <a:scene3d>
            <a:camera prst="orthographicFront">
              <a:rot lat="0" lon="0" rev="0"/>
            </a:camera>
            <a:lightRig rig="glow" dir="t">
              <a:rot lat="0" lon="0" rev="4800000"/>
            </a:lightRig>
          </a:scene3d>
        </p:grpSpPr>
        <p:grpSp>
          <p:nvGrpSpPr>
            <p:cNvPr id="18" name="Group 66">
              <a:extLst>
                <a:ext uri="{FF2B5EF4-FFF2-40B4-BE49-F238E27FC236}">
                  <a16:creationId xmlns:a16="http://schemas.microsoft.com/office/drawing/2014/main" xmlns="" id="{7064A099-73B1-47CF-B6F9-D6539FEAF896}"/>
                </a:ext>
              </a:extLst>
            </p:cNvPr>
            <p:cNvGrpSpPr>
              <a:grpSpLocks/>
            </p:cNvGrpSpPr>
            <p:nvPr/>
          </p:nvGrpSpPr>
          <p:grpSpPr bwMode="auto">
            <a:xfrm>
              <a:off x="285720" y="1487485"/>
              <a:ext cx="4902234" cy="508740"/>
              <a:chOff x="720" y="1392"/>
              <a:chExt cx="4058" cy="608"/>
            </a:xfrm>
          </p:grpSpPr>
          <p:sp>
            <p:nvSpPr>
              <p:cNvPr id="20" name="AutoShape 67">
                <a:extLst>
                  <a:ext uri="{FF2B5EF4-FFF2-40B4-BE49-F238E27FC236}">
                    <a16:creationId xmlns:a16="http://schemas.microsoft.com/office/drawing/2014/main" xmlns="" id="{09F1ABA4-C02B-4250-AB17-C5D49629C407}"/>
                  </a:ext>
                </a:extLst>
              </p:cNvPr>
              <p:cNvSpPr>
                <a:spLocks noChangeArrowheads="1"/>
              </p:cNvSpPr>
              <p:nvPr/>
            </p:nvSpPr>
            <p:spPr bwMode="gray">
              <a:xfrm>
                <a:off x="720" y="1392"/>
                <a:ext cx="4058" cy="60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21" name="Group 68">
                <a:extLst>
                  <a:ext uri="{FF2B5EF4-FFF2-40B4-BE49-F238E27FC236}">
                    <a16:creationId xmlns:a16="http://schemas.microsoft.com/office/drawing/2014/main" xmlns="" id="{15A6293D-2B56-4524-9823-E012A3F31135}"/>
                  </a:ext>
                </a:extLst>
              </p:cNvPr>
              <p:cNvGrpSpPr>
                <a:grpSpLocks/>
              </p:cNvGrpSpPr>
              <p:nvPr/>
            </p:nvGrpSpPr>
            <p:grpSpPr bwMode="auto">
              <a:xfrm>
                <a:off x="730" y="1407"/>
                <a:ext cx="4043" cy="444"/>
                <a:chOff x="744" y="1407"/>
                <a:chExt cx="3988" cy="444"/>
              </a:xfrm>
            </p:grpSpPr>
            <p:sp>
              <p:nvSpPr>
                <p:cNvPr id="22" name="AutoShape 69">
                  <a:extLst>
                    <a:ext uri="{FF2B5EF4-FFF2-40B4-BE49-F238E27FC236}">
                      <a16:creationId xmlns:a16="http://schemas.microsoft.com/office/drawing/2014/main" xmlns="" id="{75BC856A-44E0-45CE-A9C4-D99AD24C8875}"/>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23" name="AutoShape 70">
                  <a:extLst>
                    <a:ext uri="{FF2B5EF4-FFF2-40B4-BE49-F238E27FC236}">
                      <a16:creationId xmlns:a16="http://schemas.microsoft.com/office/drawing/2014/main" xmlns="" id="{F59E27E8-66CA-4DBE-B946-CBC20B9D2601}"/>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9" name="Rectangle 71">
              <a:extLst>
                <a:ext uri="{FF2B5EF4-FFF2-40B4-BE49-F238E27FC236}">
                  <a16:creationId xmlns:a16="http://schemas.microsoft.com/office/drawing/2014/main" xmlns="" id="{285419E4-B70B-491F-8BD7-EC5C889162C0}"/>
                </a:ext>
              </a:extLst>
            </p:cNvPr>
            <p:cNvSpPr>
              <a:spLocks noChangeArrowheads="1"/>
            </p:cNvSpPr>
            <p:nvPr/>
          </p:nvSpPr>
          <p:spPr bwMode="gray">
            <a:xfrm>
              <a:off x="340103" y="1549509"/>
              <a:ext cx="4857783" cy="42564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GỢI Ý MẪU GIÁO ÁN</a:t>
              </a:r>
            </a:p>
          </p:txBody>
        </p:sp>
      </p:grpSp>
      <p:pic>
        <p:nvPicPr>
          <p:cNvPr id="3" name="Picture 2">
            <a:extLst>
              <a:ext uri="{FF2B5EF4-FFF2-40B4-BE49-F238E27FC236}">
                <a16:creationId xmlns:a16="http://schemas.microsoft.com/office/drawing/2014/main" xmlns="" id="{24F71643-6E6E-E4E4-93DA-825A60960720}"/>
              </a:ext>
            </a:extLst>
          </p:cNvPr>
          <p:cNvPicPr>
            <a:picLocks noChangeAspect="1"/>
          </p:cNvPicPr>
          <p:nvPr/>
        </p:nvPicPr>
        <p:blipFill>
          <a:blip r:embed="rId2"/>
          <a:stretch>
            <a:fillRect/>
          </a:stretch>
        </p:blipFill>
        <p:spPr>
          <a:xfrm>
            <a:off x="2223486" y="2363291"/>
            <a:ext cx="8028244" cy="414655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xmlns="" id="{F86B2D0C-ACA2-34FF-364D-53F1C1C9652A}"/>
              </a:ext>
            </a:extLst>
          </p:cNvPr>
          <p:cNvSpPr/>
          <p:nvPr/>
        </p:nvSpPr>
        <p:spPr>
          <a:xfrm>
            <a:off x="2260062" y="4134395"/>
            <a:ext cx="7978793" cy="10434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07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94</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18" name="Picture 17">
            <a:extLst>
              <a:ext uri="{FF2B5EF4-FFF2-40B4-BE49-F238E27FC236}">
                <a16:creationId xmlns:a16="http://schemas.microsoft.com/office/drawing/2014/main" xmlns="" id="{838B8DE4-34EA-4A2B-63B6-D6274B134A55}"/>
              </a:ext>
            </a:extLst>
          </p:cNvPr>
          <p:cNvPicPr>
            <a:picLocks noChangeAspect="1"/>
          </p:cNvPicPr>
          <p:nvPr/>
        </p:nvPicPr>
        <p:blipFill>
          <a:blip r:embed="rId2"/>
          <a:stretch>
            <a:fillRect/>
          </a:stretch>
        </p:blipFill>
        <p:spPr>
          <a:xfrm>
            <a:off x="615943" y="1557092"/>
            <a:ext cx="4597325" cy="1871907"/>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073667EF-5EF7-D8B4-6485-2408043CA5E1}"/>
              </a:ext>
            </a:extLst>
          </p:cNvPr>
          <p:cNvPicPr>
            <a:picLocks noChangeAspect="1"/>
          </p:cNvPicPr>
          <p:nvPr/>
        </p:nvPicPr>
        <p:blipFill>
          <a:blip r:embed="rId3"/>
          <a:stretch>
            <a:fillRect/>
          </a:stretch>
        </p:blipFill>
        <p:spPr>
          <a:xfrm>
            <a:off x="615943" y="3428999"/>
            <a:ext cx="4600058" cy="2260600"/>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xmlns="" id="{9171C5CC-77D7-5BDD-8D9E-62D7771BF982}"/>
              </a:ext>
            </a:extLst>
          </p:cNvPr>
          <p:cNvPicPr>
            <a:picLocks noChangeAspect="1"/>
          </p:cNvPicPr>
          <p:nvPr/>
        </p:nvPicPr>
        <p:blipFill>
          <a:blip r:embed="rId4"/>
          <a:stretch>
            <a:fillRect/>
          </a:stretch>
        </p:blipFill>
        <p:spPr>
          <a:xfrm>
            <a:off x="615942" y="5828014"/>
            <a:ext cx="4571151" cy="91957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7BF90AEE-6185-84F7-71BC-D11D1A8FDC61}"/>
              </a:ext>
            </a:extLst>
          </p:cNvPr>
          <p:cNvPicPr>
            <a:picLocks noChangeAspect="1"/>
          </p:cNvPicPr>
          <p:nvPr/>
        </p:nvPicPr>
        <p:blipFill>
          <a:blip r:embed="rId5"/>
          <a:stretch>
            <a:fillRect/>
          </a:stretch>
        </p:blipFill>
        <p:spPr>
          <a:xfrm>
            <a:off x="5677085" y="1557092"/>
            <a:ext cx="6173515" cy="449862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xmlns="" id="{D4D45B7D-CC78-C163-746F-EF9B991481A6}"/>
              </a:ext>
            </a:extLst>
          </p:cNvPr>
          <p:cNvSpPr/>
          <p:nvPr/>
        </p:nvSpPr>
        <p:spPr>
          <a:xfrm>
            <a:off x="8311696" y="1604118"/>
            <a:ext cx="3538903" cy="4498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16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BC6A29-61C4-AD8C-19D9-936004D91EE4}"/>
              </a:ext>
            </a:extLst>
          </p:cNvPr>
          <p:cNvPicPr>
            <a:picLocks noChangeAspect="1"/>
          </p:cNvPicPr>
          <p:nvPr/>
        </p:nvPicPr>
        <p:blipFill>
          <a:blip r:embed="rId2"/>
          <a:stretch>
            <a:fillRect/>
          </a:stretch>
        </p:blipFill>
        <p:spPr>
          <a:xfrm>
            <a:off x="268740" y="1544112"/>
            <a:ext cx="4525510" cy="469416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95</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2" name="Picture 1">
            <a:extLst>
              <a:ext uri="{FF2B5EF4-FFF2-40B4-BE49-F238E27FC236}">
                <a16:creationId xmlns:a16="http://schemas.microsoft.com/office/drawing/2014/main" xmlns="" id="{9CDD113A-CEB5-89BE-030D-8D3B9C6FB493}"/>
              </a:ext>
            </a:extLst>
          </p:cNvPr>
          <p:cNvPicPr>
            <a:picLocks noChangeAspect="1"/>
          </p:cNvPicPr>
          <p:nvPr/>
        </p:nvPicPr>
        <p:blipFill>
          <a:blip r:embed="rId3"/>
          <a:stretch>
            <a:fillRect/>
          </a:stretch>
        </p:blipFill>
        <p:spPr>
          <a:xfrm>
            <a:off x="2307986" y="1971483"/>
            <a:ext cx="3435865" cy="468736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4535E572-63F6-561D-3D3E-67AA4CEADDE6}"/>
              </a:ext>
            </a:extLst>
          </p:cNvPr>
          <p:cNvPicPr>
            <a:picLocks noChangeAspect="1"/>
          </p:cNvPicPr>
          <p:nvPr/>
        </p:nvPicPr>
        <p:blipFill>
          <a:blip r:embed="rId4"/>
          <a:stretch>
            <a:fillRect/>
          </a:stretch>
        </p:blipFill>
        <p:spPr>
          <a:xfrm>
            <a:off x="237716" y="4709227"/>
            <a:ext cx="3753021" cy="118001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1B4D673A-FB85-60DD-27C1-9D116CB07E25}"/>
              </a:ext>
            </a:extLst>
          </p:cNvPr>
          <p:cNvPicPr>
            <a:picLocks noChangeAspect="1"/>
          </p:cNvPicPr>
          <p:nvPr/>
        </p:nvPicPr>
        <p:blipFill>
          <a:blip r:embed="rId5"/>
          <a:stretch>
            <a:fillRect/>
          </a:stretch>
        </p:blipFill>
        <p:spPr>
          <a:xfrm>
            <a:off x="6253948" y="1544112"/>
            <a:ext cx="5322109" cy="478889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xmlns="" id="{D4D45B7D-CC78-C163-746F-EF9B991481A6}"/>
              </a:ext>
            </a:extLst>
          </p:cNvPr>
          <p:cNvSpPr/>
          <p:nvPr/>
        </p:nvSpPr>
        <p:spPr>
          <a:xfrm>
            <a:off x="8579686" y="1557092"/>
            <a:ext cx="2996372" cy="47759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32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BFEE974F-6E77-7F98-0179-1DE440FD4085}"/>
              </a:ext>
            </a:extLst>
          </p:cNvPr>
          <p:cNvPicPr>
            <a:picLocks noChangeAspect="1"/>
          </p:cNvPicPr>
          <p:nvPr/>
        </p:nvPicPr>
        <p:blipFill>
          <a:blip r:embed="rId2"/>
          <a:stretch>
            <a:fillRect/>
          </a:stretch>
        </p:blipFill>
        <p:spPr>
          <a:xfrm>
            <a:off x="1090434" y="1502917"/>
            <a:ext cx="3945116" cy="45332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9C065ADA-86B4-68D8-13E1-2F4A33E62FD6}"/>
              </a:ext>
            </a:extLst>
          </p:cNvPr>
          <p:cNvPicPr>
            <a:picLocks noChangeAspect="1"/>
          </p:cNvPicPr>
          <p:nvPr/>
        </p:nvPicPr>
        <p:blipFill>
          <a:blip r:embed="rId3"/>
          <a:stretch>
            <a:fillRect/>
          </a:stretch>
        </p:blipFill>
        <p:spPr>
          <a:xfrm>
            <a:off x="1090434" y="1956238"/>
            <a:ext cx="3945116" cy="364100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299A626B-3E59-A52A-8009-5B278673FB2B}"/>
              </a:ext>
            </a:extLst>
          </p:cNvPr>
          <p:cNvPicPr>
            <a:picLocks noChangeAspect="1"/>
          </p:cNvPicPr>
          <p:nvPr/>
        </p:nvPicPr>
        <p:blipFill>
          <a:blip r:embed="rId4"/>
          <a:stretch>
            <a:fillRect/>
          </a:stretch>
        </p:blipFill>
        <p:spPr>
          <a:xfrm>
            <a:off x="1134885" y="5661985"/>
            <a:ext cx="3900665" cy="105169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923E1135-E707-EA46-8298-1DAC227A9884}"/>
              </a:ext>
            </a:extLst>
          </p:cNvPr>
          <p:cNvPicPr>
            <a:picLocks noChangeAspect="1"/>
          </p:cNvPicPr>
          <p:nvPr/>
        </p:nvPicPr>
        <p:blipFill>
          <a:blip r:embed="rId5"/>
          <a:stretch>
            <a:fillRect/>
          </a:stretch>
        </p:blipFill>
        <p:spPr>
          <a:xfrm>
            <a:off x="5692961" y="1549111"/>
            <a:ext cx="6332327" cy="1962185"/>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xmlns="" id="{10BF6556-482E-6973-CD5B-D6A6EFC97068}"/>
              </a:ext>
            </a:extLst>
          </p:cNvPr>
          <p:cNvSpPr/>
          <p:nvPr/>
        </p:nvSpPr>
        <p:spPr>
          <a:xfrm>
            <a:off x="5692961" y="1588444"/>
            <a:ext cx="6284905" cy="18672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llout: Bent Line 15">
            <a:extLst>
              <a:ext uri="{FF2B5EF4-FFF2-40B4-BE49-F238E27FC236}">
                <a16:creationId xmlns:a16="http://schemas.microsoft.com/office/drawing/2014/main" xmlns="" id="{B818D687-C244-1D20-1669-9B0A6F16B082}"/>
              </a:ext>
            </a:extLst>
          </p:cNvPr>
          <p:cNvSpPr/>
          <p:nvPr/>
        </p:nvSpPr>
        <p:spPr>
          <a:xfrm>
            <a:off x="8277143" y="5139561"/>
            <a:ext cx="2678742" cy="711306"/>
          </a:xfrm>
          <a:prstGeom prst="borderCallout2">
            <a:avLst>
              <a:gd name="adj1" fmla="val 51257"/>
              <a:gd name="adj2" fmla="val -3429"/>
              <a:gd name="adj3" fmla="val 49779"/>
              <a:gd name="adj4" fmla="val -44524"/>
              <a:gd name="adj5" fmla="val -443915"/>
              <a:gd name="adj6" fmla="val -42704"/>
            </a:avLst>
          </a:prstGeom>
          <a:solidFill>
            <a:schemeClr val="accent6">
              <a:lumMod val="40000"/>
              <a:lumOff val="60000"/>
            </a:schemeClr>
          </a:solidFill>
          <a:ln w="50800">
            <a:solidFill>
              <a:schemeClr val="accent1">
                <a:shade val="50000"/>
                <a:alpha val="99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CÓ THỂ THAY THẾ</a:t>
            </a:r>
          </a:p>
        </p:txBody>
      </p:sp>
    </p:spTree>
    <p:extLst>
      <p:ext uri="{BB962C8B-B14F-4D97-AF65-F5344CB8AC3E}">
        <p14:creationId xmlns:p14="http://schemas.microsoft.com/office/powerpoint/2010/main" val="260387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BFEE974F-6E77-7F98-0179-1DE440FD4085}"/>
              </a:ext>
            </a:extLst>
          </p:cNvPr>
          <p:cNvPicPr>
            <a:picLocks noChangeAspect="1"/>
          </p:cNvPicPr>
          <p:nvPr/>
        </p:nvPicPr>
        <p:blipFill>
          <a:blip r:embed="rId2"/>
          <a:stretch>
            <a:fillRect/>
          </a:stretch>
        </p:blipFill>
        <p:spPr>
          <a:xfrm>
            <a:off x="1090434" y="1502917"/>
            <a:ext cx="3945116" cy="45332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9C065ADA-86B4-68D8-13E1-2F4A33E62FD6}"/>
              </a:ext>
            </a:extLst>
          </p:cNvPr>
          <p:cNvPicPr>
            <a:picLocks noChangeAspect="1"/>
          </p:cNvPicPr>
          <p:nvPr/>
        </p:nvPicPr>
        <p:blipFill>
          <a:blip r:embed="rId3"/>
          <a:stretch>
            <a:fillRect/>
          </a:stretch>
        </p:blipFill>
        <p:spPr>
          <a:xfrm>
            <a:off x="1090434" y="1956238"/>
            <a:ext cx="3945116" cy="364100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299A626B-3E59-A52A-8009-5B278673FB2B}"/>
              </a:ext>
            </a:extLst>
          </p:cNvPr>
          <p:cNvPicPr>
            <a:picLocks noChangeAspect="1"/>
          </p:cNvPicPr>
          <p:nvPr/>
        </p:nvPicPr>
        <p:blipFill>
          <a:blip r:embed="rId4"/>
          <a:stretch>
            <a:fillRect/>
          </a:stretch>
        </p:blipFill>
        <p:spPr>
          <a:xfrm>
            <a:off x="1134885" y="5661985"/>
            <a:ext cx="3900665" cy="105169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428BB053-42D8-32BB-4BD5-3AF9B60FC727}"/>
              </a:ext>
            </a:extLst>
          </p:cNvPr>
          <p:cNvPicPr>
            <a:picLocks noChangeAspect="1"/>
          </p:cNvPicPr>
          <p:nvPr/>
        </p:nvPicPr>
        <p:blipFill>
          <a:blip r:embed="rId5"/>
          <a:stretch>
            <a:fillRect/>
          </a:stretch>
        </p:blipFill>
        <p:spPr>
          <a:xfrm>
            <a:off x="5790894" y="1549111"/>
            <a:ext cx="5311190" cy="1645767"/>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xmlns="" id="{1AAC108B-1AEA-BEA1-55BF-29AAC166A94B}"/>
              </a:ext>
            </a:extLst>
          </p:cNvPr>
          <p:cNvSpPr/>
          <p:nvPr/>
        </p:nvSpPr>
        <p:spPr>
          <a:xfrm>
            <a:off x="5790376" y="1588444"/>
            <a:ext cx="5311190" cy="16064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A9673AF8-475D-1B0C-34CE-B36E31D0B042}"/>
              </a:ext>
            </a:extLst>
          </p:cNvPr>
          <p:cNvPicPr>
            <a:picLocks noChangeAspect="1"/>
          </p:cNvPicPr>
          <p:nvPr/>
        </p:nvPicPr>
        <p:blipFill>
          <a:blip r:embed="rId6"/>
          <a:stretch>
            <a:fillRect/>
          </a:stretch>
        </p:blipFill>
        <p:spPr>
          <a:xfrm>
            <a:off x="5790895" y="3300625"/>
            <a:ext cx="5310672" cy="341305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xmlns="" id="{0F020239-0102-8C25-3856-038A21ED47C7}"/>
              </a:ext>
            </a:extLst>
          </p:cNvPr>
          <p:cNvSpPr/>
          <p:nvPr/>
        </p:nvSpPr>
        <p:spPr>
          <a:xfrm>
            <a:off x="5790377" y="3315207"/>
            <a:ext cx="5310672" cy="3398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5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98</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2" name="Picture 1">
            <a:extLst>
              <a:ext uri="{FF2B5EF4-FFF2-40B4-BE49-F238E27FC236}">
                <a16:creationId xmlns:a16="http://schemas.microsoft.com/office/drawing/2014/main" xmlns="" id="{794132A1-9268-AE57-5B7D-D923D30B4C42}"/>
              </a:ext>
            </a:extLst>
          </p:cNvPr>
          <p:cNvPicPr>
            <a:picLocks noChangeAspect="1"/>
          </p:cNvPicPr>
          <p:nvPr/>
        </p:nvPicPr>
        <p:blipFill>
          <a:blip r:embed="rId2"/>
          <a:stretch>
            <a:fillRect/>
          </a:stretch>
        </p:blipFill>
        <p:spPr>
          <a:xfrm>
            <a:off x="184151" y="1553870"/>
            <a:ext cx="5979810" cy="357514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831F7F44-8B58-E4BB-9FED-27DB94EF50BF}"/>
              </a:ext>
            </a:extLst>
          </p:cNvPr>
          <p:cNvPicPr>
            <a:picLocks noChangeAspect="1"/>
          </p:cNvPicPr>
          <p:nvPr/>
        </p:nvPicPr>
        <p:blipFill>
          <a:blip r:embed="rId3"/>
          <a:stretch>
            <a:fillRect/>
          </a:stretch>
        </p:blipFill>
        <p:spPr>
          <a:xfrm>
            <a:off x="6403407" y="1553870"/>
            <a:ext cx="5063939" cy="4892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989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99</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2" name="Picture 1">
            <a:extLst>
              <a:ext uri="{FF2B5EF4-FFF2-40B4-BE49-F238E27FC236}">
                <a16:creationId xmlns:a16="http://schemas.microsoft.com/office/drawing/2014/main" xmlns="" id="{46372079-4ABE-BC16-EC8F-6324F23C1CC1}"/>
              </a:ext>
            </a:extLst>
          </p:cNvPr>
          <p:cNvPicPr>
            <a:picLocks noChangeAspect="1"/>
          </p:cNvPicPr>
          <p:nvPr/>
        </p:nvPicPr>
        <p:blipFill>
          <a:blip r:embed="rId2"/>
          <a:stretch>
            <a:fillRect/>
          </a:stretch>
        </p:blipFill>
        <p:spPr>
          <a:xfrm>
            <a:off x="177731" y="1520516"/>
            <a:ext cx="6173515" cy="449862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A11DD0CD-2CC3-343E-11EB-0E6873FAB54F}"/>
              </a:ext>
            </a:extLst>
          </p:cNvPr>
          <p:cNvPicPr>
            <a:picLocks noChangeAspect="1"/>
          </p:cNvPicPr>
          <p:nvPr/>
        </p:nvPicPr>
        <p:blipFill>
          <a:blip r:embed="rId3"/>
          <a:stretch>
            <a:fillRect/>
          </a:stretch>
        </p:blipFill>
        <p:spPr>
          <a:xfrm>
            <a:off x="6619709" y="1520517"/>
            <a:ext cx="4999518" cy="4498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45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22450</TotalTime>
  <Words>5677</Words>
  <Application>Microsoft Office PowerPoint</Application>
  <PresentationFormat>Widescreen</PresentationFormat>
  <Paragraphs>769</Paragraphs>
  <Slides>103</Slides>
  <Notes>0</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103</vt:i4>
      </vt:variant>
    </vt:vector>
  </HeadingPairs>
  <TitlesOfParts>
    <vt:vector size="123" baseType="lpstr">
      <vt:lpstr>宋体</vt:lpstr>
      <vt:lpstr>宋体</vt:lpstr>
      <vt:lpstr>Arial</vt:lpstr>
      <vt:lpstr>Arial (Body)</vt:lpstr>
      <vt:lpstr>Barlow Condensed Medium</vt:lpstr>
      <vt:lpstr>Calibri</vt:lpstr>
      <vt:lpstr>Calibri Light</vt:lpstr>
      <vt:lpstr>DengXian</vt:lpstr>
      <vt:lpstr>굴림</vt:lpstr>
      <vt:lpstr>굴림</vt:lpstr>
      <vt:lpstr>Roboto</vt:lpstr>
      <vt:lpstr>Symbol</vt:lpstr>
      <vt:lpstr>Tahoma</vt:lpstr>
      <vt:lpstr>Times New Roman</vt:lpstr>
      <vt:lpstr>Wingdings</vt:lpstr>
      <vt:lpstr>等线</vt:lpstr>
      <vt:lpstr>等线 Light</vt:lpstr>
      <vt:lpstr>Office Theme</vt:lpstr>
      <vt:lpstr>Bitmap Image</vt:lpstr>
      <vt:lpstr>BMP 图像</vt:lpstr>
      <vt:lpstr>PowerPoint Presentation</vt:lpstr>
      <vt:lpstr>PowerPoint Presentation</vt:lpstr>
      <vt:lpstr>PowerPoint Presentation</vt:lpstr>
      <vt:lpstr>PowerPoint Presentation</vt:lpstr>
      <vt:lpstr>PowerPoint Presentation</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1. GIỚI THIỆU VỀ CHƯƠNG TRÌNH GDTC CẤP TRUNG HỌC CƠ SỞ</vt:lpstr>
      <vt:lpstr>PowerPoint Presentation</vt:lpstr>
      <vt:lpstr>2. GIỚI THIỆU SGK GDTC 8 – CÁNH DIỀU</vt:lpstr>
      <vt:lpstr>2. GIỚI THIỆU SGK GDTC 8 – CÁNH DIỀU</vt:lpstr>
      <vt:lpstr>2. GIỚI THIỆU SGK GDTC 8 –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GIỚI THIỆU SGK GDTC 8 – CÁNH DIỀU</vt:lpstr>
      <vt:lpstr>2. GIỚI THIỆU SGK GDTC 8 – CÁNH DIỀU</vt:lpstr>
      <vt:lpstr>2. GIỚI THIỆU SGK GDTC 8 – CÁNH DIỀU</vt:lpstr>
      <vt:lpstr>2. GIỚI THIỆU SGK GDTC 8 – CÁNH DIỀU</vt:lpstr>
      <vt:lpstr>2. GIỚI THIỆU SGK GDTC 8 – CÁNH DIỀU</vt:lpstr>
      <vt:lpstr>2. GIỚI THIỆU SGK GDTC 8 – CÁNH DIỀU</vt:lpstr>
      <vt:lpstr>2. GIỚI THIỆU SGK GDTC 8 – CÁNH DIỀU</vt:lpstr>
      <vt:lpstr>2. GIỚI THIỆU SGK GDTC 8 – CÁNH DIỀU</vt:lpstr>
      <vt:lpstr>2. GIỚI THIỆU SGK GDTC 8 – CÁNH DIỀU</vt:lpstr>
      <vt:lpstr>2. GIỚI THIỆU SGK GDTC 8 – CÁNH DIỀU</vt:lpstr>
      <vt:lpstr>2. GIỚI THIỆU SGK GDTC 8 – CÁNH DIỀU</vt:lpstr>
      <vt:lpstr>2. GIỚI THIỆU SGK GDTC 8 – CÁNH DIỀU</vt:lpstr>
      <vt:lpstr>2. GIỚI THIỆU SGK GDTC 8 – CÁNH DIỀU</vt:lpstr>
      <vt:lpstr>2. GIỚI THIỆU SGK GDTC 8 – CÁNH DIỀU</vt:lpstr>
      <vt:lpstr>PowerPoint Presentation</vt:lpstr>
      <vt:lpstr>PowerPoint Presentation</vt:lpstr>
      <vt:lpstr>PowerPoint Presentation</vt:lpstr>
      <vt:lpstr>PowerPoint Presentation</vt:lpstr>
      <vt:lpstr>PowerPoint Presentation</vt:lpstr>
      <vt:lpstr>XÂY DỰNG KẾ HOẠCH DẠY HỌC (GIÁO ÁN)</vt:lpstr>
      <vt:lpstr>XÂY DỰNG KẾ HOẠCH BÀI DẠY HỌC (GIÁO ÁN)</vt:lpstr>
      <vt:lpstr>XÂY DỰNG KẾ HOẠCH DẠY HỌC (GIÁO ÁN)</vt:lpstr>
      <vt:lpstr>XÂY DỰNG KẾ HOẠCH BÀI DẠY (GIÁO ÁN)</vt:lpstr>
      <vt:lpstr>XÂY DỰNG KẾ HOẠCH BÀI DẠY (GIÁO ÁN)</vt:lpstr>
      <vt:lpstr>XÁC ĐỊNH NỘI DUNG TỪ SÁCH GIÁO KHOA</vt:lpstr>
      <vt:lpstr>LỰA CHỌN NỘI DUNG TỪ SÁCH GIÁO VIÊN</vt:lpstr>
      <vt:lpstr>LỰA CHỌN NỘI DUNG TỪ SÁCH GIÁO VIÊN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PowerPoint Presentation</vt:lpstr>
      <vt:lpstr>5. XEM VIDEO GIÁO ÁN MẪU VÀ THẢO LUẬN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276</cp:revision>
  <dcterms:created xsi:type="dcterms:W3CDTF">2022-02-11T06:40:15Z</dcterms:created>
  <dcterms:modified xsi:type="dcterms:W3CDTF">2023-05-30T07:55:05Z</dcterms:modified>
</cp:coreProperties>
</file>