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A742-A0FF-4666-9F4E-241129152F0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1D95-FFD7-4261-AA1D-5BB78A29F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7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4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46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864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448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04225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0161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5963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022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4900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048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89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267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270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48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0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1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4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6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0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5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6339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slide" Target="slide2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5.wdp"/><Relationship Id="rId25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microsoft.com/office/2007/relationships/hdphoto" Target="../media/hdphoto6.wdp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microsoft.com/office/2007/relationships/hdphoto" Target="../media/hdphoto8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28" Type="http://schemas.microsoft.com/office/2007/relationships/hdphoto" Target="../media/hdphoto9.wdp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4.png"/><Relationship Id="rId14" Type="http://schemas.microsoft.com/office/2007/relationships/hdphoto" Target="../media/hdphoto4.wdp"/><Relationship Id="rId22" Type="http://schemas.microsoft.com/office/2007/relationships/hdphoto" Target="../media/hdphoto7.wdp"/><Relationship Id="rId27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image" Target="../media/image22.png"/><Relationship Id="rId3" Type="http://schemas.microsoft.com/office/2007/relationships/hdphoto" Target="../media/hdphoto1.wdp"/><Relationship Id="rId21" Type="http://schemas.microsoft.com/office/2007/relationships/hdphoto" Target="../media/hdphoto11.wdp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slide" Target="slide3.xml"/><Relationship Id="rId2" Type="http://schemas.openxmlformats.org/officeDocument/2006/relationships/image" Target="../media/image2.jpeg"/><Relationship Id="rId16" Type="http://schemas.openxmlformats.org/officeDocument/2006/relationships/image" Target="../media/image11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7.png"/><Relationship Id="rId24" Type="http://schemas.openxmlformats.org/officeDocument/2006/relationships/image" Target="../media/image21.png"/><Relationship Id="rId5" Type="http://schemas.microsoft.com/office/2007/relationships/hdphoto" Target="../media/hdphoto10.wdp"/><Relationship Id="rId15" Type="http://schemas.openxmlformats.org/officeDocument/2006/relationships/image" Target="../media/image4.png"/><Relationship Id="rId23" Type="http://schemas.microsoft.com/office/2007/relationships/hdphoto" Target="../media/hdphoto12.wdp"/><Relationship Id="rId10" Type="http://schemas.openxmlformats.org/officeDocument/2006/relationships/image" Target="../media/image18.png"/><Relationship Id="rId19" Type="http://schemas.microsoft.com/office/2007/relationships/hdphoto" Target="../media/hdphoto7.wdp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20.png"/><Relationship Id="rId27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.xml"/><Relationship Id="rId18" Type="http://schemas.openxmlformats.org/officeDocument/2006/relationships/image" Target="../media/image7.png"/><Relationship Id="rId26" Type="http://schemas.microsoft.com/office/2007/relationships/hdphoto" Target="../media/hdphoto12.wdp"/><Relationship Id="rId3" Type="http://schemas.openxmlformats.org/officeDocument/2006/relationships/image" Target="../media/image3.png"/><Relationship Id="rId21" Type="http://schemas.openxmlformats.org/officeDocument/2006/relationships/image" Target="../media/image27.png"/><Relationship Id="rId7" Type="http://schemas.openxmlformats.org/officeDocument/2006/relationships/slide" Target="slide8.xml"/><Relationship Id="rId12" Type="http://schemas.openxmlformats.org/officeDocument/2006/relationships/image" Target="../media/image26.png"/><Relationship Id="rId17" Type="http://schemas.openxmlformats.org/officeDocument/2006/relationships/slide" Target="slide3.xml"/><Relationship Id="rId25" Type="http://schemas.openxmlformats.org/officeDocument/2006/relationships/image" Target="../media/image20.png"/><Relationship Id="rId2" Type="http://schemas.openxmlformats.org/officeDocument/2006/relationships/image" Target="../media/image23.jpeg"/><Relationship Id="rId16" Type="http://schemas.microsoft.com/office/2007/relationships/hdphoto" Target="../media/hdphoto3.wdp"/><Relationship Id="rId20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11" Type="http://schemas.openxmlformats.org/officeDocument/2006/relationships/slide" Target="slide7.xml"/><Relationship Id="rId24" Type="http://schemas.openxmlformats.org/officeDocument/2006/relationships/slide" Target="slide5.xml"/><Relationship Id="rId5" Type="http://schemas.openxmlformats.org/officeDocument/2006/relationships/image" Target="../media/image24.png"/><Relationship Id="rId15" Type="http://schemas.openxmlformats.org/officeDocument/2006/relationships/image" Target="../media/image5.png"/><Relationship Id="rId23" Type="http://schemas.microsoft.com/office/2007/relationships/hdphoto" Target="../media/hdphoto5.wdp"/><Relationship Id="rId10" Type="http://schemas.microsoft.com/office/2007/relationships/hdphoto" Target="../media/hdphoto15.wdp"/><Relationship Id="rId19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25.png"/><Relationship Id="rId14" Type="http://schemas.openxmlformats.org/officeDocument/2006/relationships/image" Target="../media/image4.png"/><Relationship Id="rId2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16.wdp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31.png"/><Relationship Id="rId4" Type="http://schemas.microsoft.com/office/2007/relationships/hdphoto" Target="../media/hdphoto17.wdp"/><Relationship Id="rId9" Type="http://schemas.microsoft.com/office/2007/relationships/hdphoto" Target="../media/hdphoto1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31.png"/><Relationship Id="rId4" Type="http://schemas.microsoft.com/office/2007/relationships/hdphoto" Target="../media/hdphoto17.wdp"/><Relationship Id="rId9" Type="http://schemas.microsoft.com/office/2007/relationships/hdphoto" Target="../media/hdphoto1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31.png"/><Relationship Id="rId4" Type="http://schemas.microsoft.com/office/2007/relationships/hdphoto" Target="../media/hdphoto17.wdp"/><Relationship Id="rId9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31.png"/><Relationship Id="rId4" Type="http://schemas.microsoft.com/office/2007/relationships/hdphoto" Target="../media/hdphoto17.wdp"/><Relationship Id="rId9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31.png"/><Relationship Id="rId4" Type="http://schemas.microsoft.com/office/2007/relationships/hdphoto" Target="../media/hdphoto17.wdp"/><Relationship Id="rId9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2921000"/>
            <a:ext cx="115781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2616200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6" y="2514601"/>
            <a:ext cx="2075363" cy="17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2209801"/>
            <a:ext cx="2324284" cy="22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4" y="5009808"/>
            <a:ext cx="1407525" cy="14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5" y="4971624"/>
            <a:ext cx="1727200" cy="15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749801"/>
            <a:ext cx="1683824" cy="13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5" y="4445001"/>
            <a:ext cx="1957965" cy="17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2934527"/>
            <a:ext cx="2739264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763404"/>
            <a:ext cx="2032000" cy="19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519573"/>
            <a:ext cx="1783097" cy="16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8078" y="922101"/>
            <a:ext cx="165622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133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 defTabSz="1219170"/>
            <a:r>
              <a:rPr lang="en-US" sz="2133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CƯNG</a:t>
            </a:r>
            <a:endParaRPr lang="en-US" sz="2133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7475200" y="6332664"/>
            <a:ext cx="812800" cy="812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33824" y="4445000"/>
            <a:ext cx="2478232" cy="2336800"/>
            <a:chOff x="1450368" y="3333750"/>
            <a:chExt cx="1858674" cy="1752600"/>
          </a:xfrm>
        </p:grpSpPr>
        <p:pic>
          <p:nvPicPr>
            <p:cNvPr id="19" name="Picture 18">
              <a:hlinkClick r:id="rId26" action="ppaction://hlinksldjump"/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50368" y="3333750"/>
              <a:ext cx="1858674" cy="1752600"/>
            </a:xfrm>
            <a:prstGeom prst="rect">
              <a:avLst/>
            </a:prstGeom>
          </p:spPr>
        </p:pic>
        <p:sp>
          <p:nvSpPr>
            <p:cNvPr id="22" name="TextBox 21">
              <a:hlinkClick r:id="rId26" action="ppaction://hlinksldjump"/>
            </p:cNvPr>
            <p:cNvSpPr txBox="1"/>
            <p:nvPr/>
          </p:nvSpPr>
          <p:spPr>
            <a:xfrm rot="171679">
              <a:off x="1794380" y="3646332"/>
              <a:ext cx="122653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Hướng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dẫn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5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17639"/>
            <a:ext cx="91440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686575671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3718061"/>
            <a:ext cx="996367" cy="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3462316"/>
            <a:ext cx="1450824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7" y="3406664"/>
            <a:ext cx="1785972" cy="15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3158293"/>
            <a:ext cx="2000183" cy="18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3" y="5519194"/>
            <a:ext cx="1211259" cy="1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244318"/>
            <a:ext cx="1449029" cy="11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089358"/>
            <a:ext cx="1684944" cy="1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3481941"/>
            <a:ext cx="2357299" cy="14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343108"/>
            <a:ext cx="1748656" cy="16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-2621363"/>
            <a:ext cx="8675733" cy="52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2117" y="484267"/>
            <a:ext cx="7404284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chú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cún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đã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bị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bắt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cóc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và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bị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nhốt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trong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những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chiếc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chuồng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.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Trong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lúc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kẻ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xấu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đang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say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ngủ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,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hãy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ố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gắng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trả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lời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đúng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câu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hỏi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và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giúp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chú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cún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trốn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thoát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.</a:t>
            </a:r>
            <a:endParaRPr lang="en-US" sz="2933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211" y="371806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6" y="5384733"/>
            <a:ext cx="1486359" cy="12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9831784" y="4445000"/>
            <a:ext cx="2336800" cy="2336800"/>
            <a:chOff x="7373838" y="3333750"/>
            <a:chExt cx="1752600" cy="1752600"/>
          </a:xfrm>
        </p:grpSpPr>
        <p:pic>
          <p:nvPicPr>
            <p:cNvPr id="24" name="Picture 23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25" name="TextBox 24">
              <a:hlinkClick r:id="rId25" action="ppaction://hlinksldjump"/>
            </p:cNvPr>
            <p:cNvSpPr txBox="1"/>
            <p:nvPr/>
          </p:nvSpPr>
          <p:spPr>
            <a:xfrm rot="21190204">
              <a:off x="7848970" y="3615899"/>
              <a:ext cx="58814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Chơi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8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314" y="629058"/>
            <a:ext cx="1006087" cy="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62" y1="7489" x2="28936" y2="61674"/>
                        <a14:foregroundMark x1="24255" y1="5286" x2="25106" y2="19824"/>
                        <a14:foregroundMark x1="11489" y1="27753" x2="8085" y2="33921"/>
                        <a14:foregroundMark x1="32340" y1="55947" x2="29362" y2="87225"/>
                        <a14:foregroundMark x1="68085" y1="55507" x2="83404" y2="85463"/>
                        <a14:foregroundMark x1="95745" y1="63877" x2="83404" y2="70925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4343401"/>
            <a:ext cx="1524000" cy="16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13" y="414020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7693" y="5338877"/>
            <a:ext cx="2116308" cy="13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47" y="4953000"/>
            <a:ext cx="2120253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1" y="303051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601" y="303051"/>
            <a:ext cx="1631951" cy="1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3" y="10716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6375" y="1869982"/>
            <a:ext cx="1026076" cy="1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95" y="1637520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976659"/>
            <a:ext cx="1191683" cy="9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95" y="1844581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20" y="75549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657600" y="3810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>
                <a:solidFill>
                  <a:prstClr val="white"/>
                </a:solidFill>
                <a:latin typeface="Calibri"/>
              </a:rPr>
              <a:t>1</a:t>
            </a: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12000" y="4826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470400" y="18034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3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112000" y="16794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2844800" y="49306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5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112000" y="41178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6757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482 L 0.0809 -0.1395 C 0.09601 -0.17376 0.11892 -0.19259 0.14253 -0.19259 C 0.16962 -0.19259 0.19132 -0.17376 0.20642 -0.1395 L 0.27917 0.01482 " pathEditMode="relative" rAng="0" ptsTypes="FffFF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-1.85185E-6 L 0.52083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8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hầy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điền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đây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3300" y="893379"/>
            <a:ext cx="7886700" cy="51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/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Hay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đâu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đâu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gì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?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chó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vện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1" name="Picture 1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2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Hay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chăng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dây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điện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gì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?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nhện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con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50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504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Ăn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no quay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tròn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gì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?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cối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xay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lúa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5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Mồm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thở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ra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gió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gì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?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quạt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hòm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Không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thèm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cỏ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non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gì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?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trâu</a:t>
            </a: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</a:rPr>
              <a:t>sắt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24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Widescreen</PresentationFormat>
  <Paragraphs>32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UTM Avo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2021-01-19T04:49:04Z</dcterms:created>
  <dcterms:modified xsi:type="dcterms:W3CDTF">2021-01-19T04:49:22Z</dcterms:modified>
</cp:coreProperties>
</file>