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7"/>
  </p:notesMasterIdLst>
  <p:sldIdLst>
    <p:sldId id="297" r:id="rId3"/>
    <p:sldId id="306" r:id="rId4"/>
    <p:sldId id="283" r:id="rId5"/>
    <p:sldId id="284" r:id="rId6"/>
    <p:sldId id="308" r:id="rId7"/>
    <p:sldId id="309" r:id="rId8"/>
    <p:sldId id="310" r:id="rId9"/>
    <p:sldId id="300" r:id="rId10"/>
    <p:sldId id="302" r:id="rId11"/>
    <p:sldId id="312" r:id="rId12"/>
    <p:sldId id="313" r:id="rId13"/>
    <p:sldId id="333" r:id="rId14"/>
    <p:sldId id="329" r:id="rId15"/>
    <p:sldId id="318" r:id="rId16"/>
    <p:sldId id="331" r:id="rId17"/>
    <p:sldId id="319" r:id="rId18"/>
    <p:sldId id="320" r:id="rId19"/>
    <p:sldId id="323" r:id="rId20"/>
    <p:sldId id="322" r:id="rId21"/>
    <p:sldId id="330" r:id="rId22"/>
    <p:sldId id="326" r:id="rId23"/>
    <p:sldId id="327" r:id="rId24"/>
    <p:sldId id="332" r:id="rId25"/>
    <p:sldId id="32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E9A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0231" autoAdjust="0"/>
  </p:normalViewPr>
  <p:slideViewPr>
    <p:cSldViewPr>
      <p:cViewPr varScale="1">
        <p:scale>
          <a:sx n="60" d="100"/>
          <a:sy n="60" d="100"/>
        </p:scale>
        <p:origin x="145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41C6-1C5E-46E6-ACB2-582B16A315E4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CE09-FC37-4AE5-B865-19B560BF7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9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5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3B59-5F91-4703-A969-0475FA7E3B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9861-3CB1-46BF-9C23-6C8175FFA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CEE2-B6CD-43A0-885C-43EE0024DD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6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8ED1-A6F3-4093-9B4B-B6FE213521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1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D4D4-2456-45DB-8E77-72CEFDC8C7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0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8BF3-8C30-4137-B3D3-5E75A6C0CE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4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A937-000F-455D-9511-D31C375D1F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9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9AD97-90E4-4B56-A5FE-8CAFFDFDB7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0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A2F5-16BB-4BEE-B370-C626F3E12E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0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820D5-1D4F-4AE8-945B-3B1832F8DE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6EB0-EB3C-4176-B02A-823218DCF1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9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0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5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3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7E5A5-6A29-4A4C-A3DF-726AA21D8D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844826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6" b="12910"/>
          <a:stretch>
            <a:fillRect/>
          </a:stretch>
        </p:blipFill>
        <p:spPr bwMode="auto">
          <a:xfrm>
            <a:off x="380999" y="304800"/>
            <a:ext cx="844290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8458201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28600"/>
            <a:ext cx="848611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94414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5170"/>
          <a:stretch>
            <a:fillRect/>
          </a:stretch>
        </p:blipFill>
        <p:spPr bwMode="auto">
          <a:xfrm>
            <a:off x="380999" y="228600"/>
            <a:ext cx="8458201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6" y="205563"/>
            <a:ext cx="84582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658886" y="19670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2000" y="2438400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CHÁU VẼ ÔNG MẶT TRỜI</a:t>
            </a:r>
          </a:p>
        </p:txBody>
      </p:sp>
      <p:pic>
        <p:nvPicPr>
          <p:cNvPr id="14" name="Yến Nhi – Cháu Vẽ Ông Mặt Tr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48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35FB3AC-9D4D-414B-8743-FB958F841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21426" r="9587" b="5217"/>
          <a:stretch/>
        </p:blipFill>
        <p:spPr bwMode="auto">
          <a:xfrm>
            <a:off x="685800" y="762000"/>
            <a:ext cx="7620000" cy="56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47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84380A8-A043-4BB9-83AE-74DC6CAE0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36">
            <a:off x="2077846" y="163861"/>
            <a:ext cx="4988306" cy="338492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635FE24-2572-471D-A695-1E9B42966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53386"/>
            <a:ext cx="8839200" cy="353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6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n by Valeria Herrera on Patterns | Back to school wallpaper, School  clipart, School images">
            <a:extLst>
              <a:ext uri="{FF2B5EF4-FFF2-40B4-BE49-F238E27FC236}">
                <a16:creationId xmlns:a16="http://schemas.microsoft.com/office/drawing/2014/main" id="{9CC9122C-1E7E-432D-97A5-E591D8F5C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81"/>
            <a:ext cx="906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B24994-3633-4BDB-ACD9-E27A64A9BCEC}"/>
              </a:ext>
            </a:extLst>
          </p:cNvPr>
          <p:cNvSpPr/>
          <p:nvPr/>
        </p:nvSpPr>
        <p:spPr>
          <a:xfrm>
            <a:off x="1295400" y="609599"/>
            <a:ext cx="6553200" cy="3352801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ts val="1800"/>
              </a:lnSpc>
            </a:pP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7FBAB84D-41C3-4AB2-8F62-B119575B73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187">
            <a:off x="352943" y="379102"/>
            <a:ext cx="936625" cy="138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195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2323024-3A46-45EF-8ECD-C2E2966B5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759" cy="728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6B5CA41-F969-4614-9C2E-F99FA5D1D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684" y="1752600"/>
            <a:ext cx="7467600" cy="13352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SzTx/>
              <a:buNone/>
            </a:pP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chia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sẻ</a:t>
            </a:r>
            <a:endParaRPr lang="en-US" altLang="vi-VN" sz="32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C70F2EE-6466-41F2-89A5-5D48A146B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857153"/>
            <a:ext cx="7467600" cy="3846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vẽ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? 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vẽ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?  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vẽ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? </a:t>
            </a:r>
            <a:endParaRPr lang="en-US" altLang="vi-VN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9985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BDB49-D95C-41D9-972E-854F69713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8061CCAB-3CC5-4400-AB28-2BAAA5EB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8692AE4B-F253-4E63-A236-DB015C15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00"/>
            <a:ext cx="7135610" cy="2819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3753F44-8B4F-48BD-B352-D0A7A7A707BD}"/>
              </a:ext>
            </a:extLst>
          </p:cNvPr>
          <p:cNvSpPr/>
          <p:nvPr/>
        </p:nvSpPr>
        <p:spPr>
          <a:xfrm>
            <a:off x="3200400" y="3200401"/>
            <a:ext cx="2438399" cy="762000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873064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2AE56E-BAA5-46A8-89E6-F3CD0631AD63}"/>
              </a:ext>
            </a:extLst>
          </p:cNvPr>
          <p:cNvCxnSpPr/>
          <p:nvPr/>
        </p:nvCxnSpPr>
        <p:spPr>
          <a:xfrm>
            <a:off x="1219200" y="1823207"/>
            <a:ext cx="0" cy="16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22">
            <a:extLst>
              <a:ext uri="{FF2B5EF4-FFF2-40B4-BE49-F238E27FC236}">
                <a16:creationId xmlns:a16="http://schemas.microsoft.com/office/drawing/2014/main" id="{A58CF04F-C66D-4314-8017-C52BF19667F6}"/>
              </a:ext>
            </a:extLst>
          </p:cNvPr>
          <p:cNvSpPr/>
          <p:nvPr/>
        </p:nvSpPr>
        <p:spPr>
          <a:xfrm flipV="1">
            <a:off x="5905764" y="2501925"/>
            <a:ext cx="2644333" cy="736223"/>
          </a:xfrm>
          <a:custGeom>
            <a:avLst/>
            <a:gdLst>
              <a:gd name="connsiteX0" fmla="*/ 0 w 2644333"/>
              <a:gd name="connsiteY0" fmla="*/ 259207 h 1130380"/>
              <a:gd name="connsiteX1" fmla="*/ 1485900 w 2644333"/>
              <a:gd name="connsiteY1" fmla="*/ 44895 h 1130380"/>
              <a:gd name="connsiteX2" fmla="*/ 2528887 w 2644333"/>
              <a:gd name="connsiteY2" fmla="*/ 1030732 h 1130380"/>
              <a:gd name="connsiteX3" fmla="*/ 2571750 w 2644333"/>
              <a:gd name="connsiteY3" fmla="*/ 1045020 h 11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333" h="1130380">
                <a:moveTo>
                  <a:pt x="0" y="259207"/>
                </a:moveTo>
                <a:cubicBezTo>
                  <a:pt x="532209" y="87757"/>
                  <a:pt x="1064419" y="-83693"/>
                  <a:pt x="1485900" y="44895"/>
                </a:cubicBezTo>
                <a:cubicBezTo>
                  <a:pt x="1907381" y="173482"/>
                  <a:pt x="2347912" y="864045"/>
                  <a:pt x="2528887" y="1030732"/>
                </a:cubicBezTo>
                <a:cubicBezTo>
                  <a:pt x="2709862" y="1197420"/>
                  <a:pt x="2640806" y="1121220"/>
                  <a:pt x="2571750" y="104502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95DBE7-D7E7-40A5-96B4-99BB85BB15F1}"/>
              </a:ext>
            </a:extLst>
          </p:cNvPr>
          <p:cNvCxnSpPr>
            <a:cxnSpLocks/>
          </p:cNvCxnSpPr>
          <p:nvPr/>
        </p:nvCxnSpPr>
        <p:spPr>
          <a:xfrm>
            <a:off x="2814674" y="1882028"/>
            <a:ext cx="914402" cy="146507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2FC17D-4C93-4982-8086-1B4E401A8793}"/>
              </a:ext>
            </a:extLst>
          </p:cNvPr>
          <p:cNvCxnSpPr>
            <a:cxnSpLocks/>
          </p:cNvCxnSpPr>
          <p:nvPr/>
        </p:nvCxnSpPr>
        <p:spPr>
          <a:xfrm flipH="1">
            <a:off x="4580681" y="1819115"/>
            <a:ext cx="914400" cy="15909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63DBF34E-9B85-4719-B6A3-828CCB34A8C8}"/>
              </a:ext>
            </a:extLst>
          </p:cNvPr>
          <p:cNvSpPr/>
          <p:nvPr/>
        </p:nvSpPr>
        <p:spPr>
          <a:xfrm>
            <a:off x="659884" y="1823207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056AF1-91A6-4E87-9581-597AC6C75CB9}"/>
              </a:ext>
            </a:extLst>
          </p:cNvPr>
          <p:cNvSpPr/>
          <p:nvPr/>
        </p:nvSpPr>
        <p:spPr>
          <a:xfrm>
            <a:off x="2987196" y="1662944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E6384F-5A2E-4E22-8200-1819BF0C7C0B}"/>
              </a:ext>
            </a:extLst>
          </p:cNvPr>
          <p:cNvSpPr/>
          <p:nvPr/>
        </p:nvSpPr>
        <p:spPr>
          <a:xfrm>
            <a:off x="4911464" y="1700435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A56B09-0E5D-4B36-A7A4-81894AB6196E}"/>
              </a:ext>
            </a:extLst>
          </p:cNvPr>
          <p:cNvSpPr/>
          <p:nvPr/>
        </p:nvSpPr>
        <p:spPr>
          <a:xfrm>
            <a:off x="7759129" y="1744933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D434BF-A85B-4D8D-AE6A-D5C529EF2421}"/>
              </a:ext>
            </a:extLst>
          </p:cNvPr>
          <p:cNvSpPr/>
          <p:nvPr/>
        </p:nvSpPr>
        <p:spPr>
          <a:xfrm>
            <a:off x="4495022" y="6047677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026" name="Picture 2" descr="Đuốc Vàng: [Ai] Vẽ đường uốn éo hình Sin">
            <a:extLst>
              <a:ext uri="{FF2B5EF4-FFF2-40B4-BE49-F238E27FC236}">
                <a16:creationId xmlns:a16="http://schemas.microsoft.com/office/drawing/2014/main" id="{A493855F-48B2-4D34-9D79-EB4B8537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71" y="3619853"/>
            <a:ext cx="6374258" cy="23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89">
            <a:extLst>
              <a:ext uri="{FF2B5EF4-FFF2-40B4-BE49-F238E27FC236}">
                <a16:creationId xmlns:a16="http://schemas.microsoft.com/office/drawing/2014/main" id="{69B57A53-F52C-4488-B848-A5880F35B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81000"/>
            <a:ext cx="507682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Quan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biết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7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3952A07-24F6-4B41-AB84-0E9F1CA91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6" r="1" b="24420"/>
          <a:stretch/>
        </p:blipFill>
        <p:spPr bwMode="auto">
          <a:xfrm>
            <a:off x="30126" y="31898"/>
            <a:ext cx="8848725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text, handcart&#10;&#10;Description automatically generated">
            <a:extLst>
              <a:ext uri="{FF2B5EF4-FFF2-40B4-BE49-F238E27FC236}">
                <a16:creationId xmlns:a16="http://schemas.microsoft.com/office/drawing/2014/main" id="{29BC56A3-2509-47AB-BAF1-8FF78C6AE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" y="762000"/>
            <a:ext cx="4931448" cy="32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68392-7ABF-45E4-91F6-2212BB74A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68726"/>
            <a:ext cx="3899270" cy="2107216"/>
          </a:xfrm>
          <a:prstGeom prst="rect">
            <a:avLst/>
          </a:prstGeom>
        </p:spPr>
      </p:pic>
      <p:pic>
        <p:nvPicPr>
          <p:cNvPr id="9" name="Picture 8" descr="A draw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6853CBA-6321-4BD1-989B-C361D39F4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26" y="560740"/>
            <a:ext cx="3571475" cy="50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229B6FB-2DF4-4C72-B1EA-88B185619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429000"/>
            <a:ext cx="4082664" cy="3022128"/>
          </a:xfrm>
          <a:prstGeom prst="rect">
            <a:avLst/>
          </a:prstGeom>
        </p:spPr>
      </p:pic>
      <p:pic>
        <p:nvPicPr>
          <p:cNvPr id="7" name="Picture 6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4132048C-0B39-4C1A-953C-79D8AB210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"/>
            <a:ext cx="4038600" cy="2898069"/>
          </a:xfrm>
          <a:prstGeom prst="rect">
            <a:avLst/>
          </a:prstGeom>
        </p:spPr>
      </p:pic>
      <p:pic>
        <p:nvPicPr>
          <p:cNvPr id="9" name="Picture 8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97C9DB3F-88B7-44E1-94C8-019E66D81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5" y="622123"/>
            <a:ext cx="4282926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A984EE3-6A43-456F-AC61-D53466E53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21" y="74230"/>
            <a:ext cx="446945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845B26E-6290-4D98-8EE7-9A340B73C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21" y="3441664"/>
            <a:ext cx="4469457" cy="33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7D32BB9-A123-4D12-880A-7E07C5A87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8" y="685800"/>
            <a:ext cx="4125433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24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4AA1958-BCDF-4099-A400-B3C92D8D9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543800" cy="500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9">
            <a:extLst>
              <a:ext uri="{FF2B5EF4-FFF2-40B4-BE49-F238E27FC236}">
                <a16:creationId xmlns:a16="http://schemas.microsoft.com/office/drawing/2014/main" id="{DC27456C-15B7-4F57-8B9E-7DD5D5E50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57200"/>
            <a:ext cx="507682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3B15CA-49F2-42CC-A684-1A3E14B881CB}"/>
              </a:ext>
            </a:extLst>
          </p:cNvPr>
          <p:cNvSpPr/>
          <p:nvPr/>
        </p:nvSpPr>
        <p:spPr>
          <a:xfrm>
            <a:off x="3124200" y="3429000"/>
            <a:ext cx="3352800" cy="1600200"/>
          </a:xfrm>
          <a:prstGeom prst="roundRect">
            <a:avLst/>
          </a:prstGeom>
          <a:solidFill>
            <a:srgbClr val="FFE9A3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708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E7797CBE-0AEB-4721-9CEA-6BB965DBD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997D305-6294-40E9-83D7-75DCCA52A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4" y="249379"/>
            <a:ext cx="8303971" cy="3581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083CB7F-9A96-4083-93C7-640C1C481979}"/>
              </a:ext>
            </a:extLst>
          </p:cNvPr>
          <p:cNvSpPr/>
          <p:nvPr/>
        </p:nvSpPr>
        <p:spPr>
          <a:xfrm>
            <a:off x="4571999" y="3657600"/>
            <a:ext cx="2438399" cy="762000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697444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D48B1A4-7729-434C-86C6-7E14BB897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80" y="-445229"/>
            <a:ext cx="9223759" cy="728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3FAC6BBB-ED38-4F82-9200-8B2CEBE93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142999"/>
            <a:ext cx="7533153" cy="13352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SzTx/>
              <a:buNone/>
            </a:pPr>
            <a:r>
              <a:rPr lang="en-US" altLang="vi-VN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altLang="vi-VN" sz="3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Cảm</a:t>
            </a:r>
            <a:r>
              <a:rPr lang="en-US" altLang="vi-VN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nhận</a:t>
            </a:r>
            <a:r>
              <a:rPr lang="en-US" altLang="vi-VN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, chia </a:t>
            </a:r>
            <a:r>
              <a:rPr lang="en-US" altLang="vi-VN" sz="3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sẻ</a:t>
            </a:r>
            <a:endParaRPr lang="en-US" altLang="vi-VN" sz="32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DA8DBF9-4817-45BA-B801-9F92429F1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49" y="1810636"/>
            <a:ext cx="8458200" cy="3039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indent="-228600" algn="just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en-US" altLang="vi-VN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-228600" algn="just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vẽ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indent="-228600" algn="just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85750" indent="-228600">
              <a:lnSpc>
                <a:spcPct val="90000"/>
              </a:lnSpc>
              <a:spcBef>
                <a:spcPct val="0"/>
              </a:spcBef>
              <a:buSzTx/>
              <a:buFont typeface="Arial" panose="020B0604020202020204" pitchFamily="34" charset="0"/>
              <a:buChar char="•"/>
              <a:defRPr/>
            </a:pPr>
            <a:endParaRPr lang="en-US" altLang="vi-VN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313626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B9382C-FA85-4D0C-9DBE-47DBCC008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4" b="-2"/>
          <a:stretch/>
        </p:blipFill>
        <p:spPr>
          <a:xfrm>
            <a:off x="457200" y="5334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7936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ooden&#10;&#10;Description automatically generated">
            <a:extLst>
              <a:ext uri="{FF2B5EF4-FFF2-40B4-BE49-F238E27FC236}">
                <a16:creationId xmlns:a16="http://schemas.microsoft.com/office/drawing/2014/main" id="{EB33FD7F-85B6-47D6-A415-51A1C0420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6" y="906086"/>
            <a:ext cx="3581400" cy="4775200"/>
          </a:xfrm>
          <a:prstGeom prst="rect">
            <a:avLst/>
          </a:prstGeom>
        </p:spPr>
      </p:pic>
      <p:pic>
        <p:nvPicPr>
          <p:cNvPr id="7" name="Picture 6" descr="A picture containing cake, birthday, decorated&#10;&#10;Description automatically generated">
            <a:extLst>
              <a:ext uri="{FF2B5EF4-FFF2-40B4-BE49-F238E27FC236}">
                <a16:creationId xmlns:a16="http://schemas.microsoft.com/office/drawing/2014/main" id="{4B365F4D-3044-47AD-8252-D0EDE6C25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38727"/>
            <a:ext cx="4238690" cy="3054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04D12-7266-496A-B3FD-2ADA868AB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77951"/>
            <a:ext cx="4238689" cy="30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114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ẫu slide họp phụ huynh dành cho giáo viên - Mẫu PPT họp phụ huynh đầu năm,  cuối kỳ - VnDoc.com">
            <a:extLst>
              <a:ext uri="{FF2B5EF4-FFF2-40B4-BE49-F238E27FC236}">
                <a16:creationId xmlns:a16="http://schemas.microsoft.com/office/drawing/2014/main" id="{B8482D14-1EED-43A8-B090-5BE970BC4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54519"/>
            <a:ext cx="9144000" cy="681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99BA4B2-EEE6-459E-A101-BEE0AE780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229600" cy="251460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C2B5D89D-629B-4D8D-B3D9-25C1E22B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90500"/>
            <a:ext cx="62484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SzTx/>
              <a:buNone/>
            </a:pPr>
            <a:r>
              <a:rPr lang="en-US" altLang="vi-VN" sz="3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Chúng</a:t>
            </a:r>
            <a:r>
              <a:rPr lang="en-US" altLang="vi-VN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mình</a:t>
            </a:r>
            <a:r>
              <a:rPr lang="en-US" altLang="vi-VN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đã</a:t>
            </a:r>
            <a:r>
              <a:rPr lang="en-US" altLang="vi-VN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biết</a:t>
            </a:r>
            <a:r>
              <a:rPr lang="en-US" altLang="vi-VN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19372687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761BB7A5-618D-46A2-BB5A-A661A06E6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2863"/>
            <a:ext cx="9248775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B666E6-8BBA-42BC-B557-468F625CAC81}"/>
              </a:ext>
            </a:extLst>
          </p:cNvPr>
          <p:cNvSpPr/>
          <p:nvPr/>
        </p:nvSpPr>
        <p:spPr>
          <a:xfrm>
            <a:off x="1371600" y="685800"/>
            <a:ext cx="64008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23, 24, 25, 26, 27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20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4308685"/>
            <a:ext cx="8915399" cy="2400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2177682" y="2051152"/>
            <a:ext cx="20193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69705" y="972782"/>
            <a:ext cx="0" cy="16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 flipV="1">
            <a:off x="5031487" y="3138421"/>
            <a:ext cx="2644333" cy="736223"/>
          </a:xfrm>
          <a:custGeom>
            <a:avLst/>
            <a:gdLst>
              <a:gd name="connsiteX0" fmla="*/ 0 w 2644333"/>
              <a:gd name="connsiteY0" fmla="*/ 259207 h 1130380"/>
              <a:gd name="connsiteX1" fmla="*/ 1485900 w 2644333"/>
              <a:gd name="connsiteY1" fmla="*/ 44895 h 1130380"/>
              <a:gd name="connsiteX2" fmla="*/ 2528887 w 2644333"/>
              <a:gd name="connsiteY2" fmla="*/ 1030732 h 1130380"/>
              <a:gd name="connsiteX3" fmla="*/ 2571750 w 2644333"/>
              <a:gd name="connsiteY3" fmla="*/ 1045020 h 11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333" h="1130380">
                <a:moveTo>
                  <a:pt x="0" y="259207"/>
                </a:moveTo>
                <a:cubicBezTo>
                  <a:pt x="532209" y="87757"/>
                  <a:pt x="1064419" y="-83693"/>
                  <a:pt x="1485900" y="44895"/>
                </a:cubicBezTo>
                <a:cubicBezTo>
                  <a:pt x="1907381" y="173482"/>
                  <a:pt x="2347912" y="864045"/>
                  <a:pt x="2528887" y="1030732"/>
                </a:cubicBezTo>
                <a:cubicBezTo>
                  <a:pt x="2709862" y="1197420"/>
                  <a:pt x="2640806" y="1121220"/>
                  <a:pt x="2571750" y="104502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Curved Connector 40"/>
          <p:cNvCxnSpPr>
            <a:cxnSpLocks/>
          </p:cNvCxnSpPr>
          <p:nvPr/>
        </p:nvCxnSpPr>
        <p:spPr>
          <a:xfrm>
            <a:off x="1676400" y="2854068"/>
            <a:ext cx="1600200" cy="991026"/>
          </a:xfrm>
          <a:prstGeom prst="curvedConnector3">
            <a:avLst>
              <a:gd name="adj1" fmla="val 50000"/>
            </a:avLst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A84F64-B29A-4EC9-8C16-107685BECAF9}"/>
              </a:ext>
            </a:extLst>
          </p:cNvPr>
          <p:cNvCxnSpPr>
            <a:cxnSpLocks/>
          </p:cNvCxnSpPr>
          <p:nvPr/>
        </p:nvCxnSpPr>
        <p:spPr>
          <a:xfrm>
            <a:off x="5036510" y="1388989"/>
            <a:ext cx="914402" cy="146507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245BF-14BF-417D-8BCC-26CA837E5290}"/>
              </a:ext>
            </a:extLst>
          </p:cNvPr>
          <p:cNvCxnSpPr>
            <a:cxnSpLocks/>
          </p:cNvCxnSpPr>
          <p:nvPr/>
        </p:nvCxnSpPr>
        <p:spPr>
          <a:xfrm flipH="1">
            <a:off x="6824603" y="1297680"/>
            <a:ext cx="762668" cy="16882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169C423-2B0B-49A2-B095-0776BDE10E9D}"/>
              </a:ext>
            </a:extLst>
          </p:cNvPr>
          <p:cNvSpPr/>
          <p:nvPr/>
        </p:nvSpPr>
        <p:spPr>
          <a:xfrm>
            <a:off x="669409" y="2113466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B95FCE-496E-4C42-93D8-A8A513A74ABC}"/>
              </a:ext>
            </a:extLst>
          </p:cNvPr>
          <p:cNvSpPr/>
          <p:nvPr/>
        </p:nvSpPr>
        <p:spPr>
          <a:xfrm>
            <a:off x="2979111" y="2236596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FC4958-E6D9-43AB-B267-6BE7D0CE99E2}"/>
              </a:ext>
            </a:extLst>
          </p:cNvPr>
          <p:cNvSpPr/>
          <p:nvPr/>
        </p:nvSpPr>
        <p:spPr>
          <a:xfrm>
            <a:off x="4915619" y="2186129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229F3B-BED7-4A8B-AC2E-02CE22A3956F}"/>
              </a:ext>
            </a:extLst>
          </p:cNvPr>
          <p:cNvSpPr/>
          <p:nvPr/>
        </p:nvSpPr>
        <p:spPr>
          <a:xfrm>
            <a:off x="7562904" y="2119438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8FCC1C-FA60-406C-B5C9-4171C8F42C91}"/>
              </a:ext>
            </a:extLst>
          </p:cNvPr>
          <p:cNvSpPr/>
          <p:nvPr/>
        </p:nvSpPr>
        <p:spPr>
          <a:xfrm>
            <a:off x="1772979" y="3629284"/>
            <a:ext cx="474920" cy="37509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429A12-3EC4-40DC-93CF-289B4D5AA36E}"/>
              </a:ext>
            </a:extLst>
          </p:cNvPr>
          <p:cNvSpPr/>
          <p:nvPr/>
        </p:nvSpPr>
        <p:spPr>
          <a:xfrm>
            <a:off x="134679" y="5867400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3589D9D-02CE-44F9-B049-0089B0347248}"/>
              </a:ext>
            </a:extLst>
          </p:cNvPr>
          <p:cNvSpPr/>
          <p:nvPr/>
        </p:nvSpPr>
        <p:spPr>
          <a:xfrm>
            <a:off x="1347677" y="5145649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E7D934E-735F-404A-A612-A33C28BE115A}"/>
              </a:ext>
            </a:extLst>
          </p:cNvPr>
          <p:cNvSpPr/>
          <p:nvPr/>
        </p:nvSpPr>
        <p:spPr>
          <a:xfrm>
            <a:off x="8397064" y="5969505"/>
            <a:ext cx="612257" cy="3866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04DD46B-B625-4148-AE95-84925742F97D}"/>
              </a:ext>
            </a:extLst>
          </p:cNvPr>
          <p:cNvSpPr/>
          <p:nvPr/>
        </p:nvSpPr>
        <p:spPr>
          <a:xfrm>
            <a:off x="8229600" y="4771321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58CD3E6-4EED-4301-9737-94E42CF0DD5C}"/>
              </a:ext>
            </a:extLst>
          </p:cNvPr>
          <p:cNvSpPr/>
          <p:nvPr/>
        </p:nvSpPr>
        <p:spPr>
          <a:xfrm>
            <a:off x="7511571" y="3532111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0" name="Text Box 189">
            <a:extLst>
              <a:ext uri="{FF2B5EF4-FFF2-40B4-BE49-F238E27FC236}">
                <a16:creationId xmlns:a16="http://schemas.microsoft.com/office/drawing/2014/main" id="{868934BE-70D8-4C86-A89D-4AD6D68C2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898" y="386550"/>
            <a:ext cx="507682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1. Quan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biết</a:t>
            </a:r>
            <a:endParaRPr lang="en-US" altLang="en-US" sz="36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50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1" y="457200"/>
            <a:ext cx="4357549" cy="26479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10410"/>
            <a:ext cx="4267200" cy="2737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85" r="8507"/>
          <a:stretch/>
        </p:blipFill>
        <p:spPr>
          <a:xfrm>
            <a:off x="285750" y="3581400"/>
            <a:ext cx="4197295" cy="312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530947"/>
            <a:ext cx="4191000" cy="322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4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ller coaster over a body of water&#10;&#10;Description automatically generated with low confidence">
            <a:extLst>
              <a:ext uri="{FF2B5EF4-FFF2-40B4-BE49-F238E27FC236}">
                <a16:creationId xmlns:a16="http://schemas.microsoft.com/office/drawing/2014/main" id="{4863E749-3C14-4DE8-8C0F-AADFBC4AB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152400"/>
            <a:ext cx="8927431" cy="5943600"/>
          </a:xfrm>
        </p:spPr>
      </p:pic>
    </p:spTree>
    <p:extLst>
      <p:ext uri="{BB962C8B-B14F-4D97-AF65-F5344CB8AC3E}">
        <p14:creationId xmlns:p14="http://schemas.microsoft.com/office/powerpoint/2010/main" val="107649874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smetic&#10;&#10;Description automatically generated">
            <a:extLst>
              <a:ext uri="{FF2B5EF4-FFF2-40B4-BE49-F238E27FC236}">
                <a16:creationId xmlns:a16="http://schemas.microsoft.com/office/drawing/2014/main" id="{D971C550-2E2D-4CA4-B3A2-DE700D63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816">
            <a:off x="992780" y="35194"/>
            <a:ext cx="5679533" cy="3934566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63A7CB2-90C9-4EE0-A3DA-32A04385F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50693"/>
            <a:ext cx="4191000" cy="3207307"/>
          </a:xfrm>
          <a:prstGeom prst="rect">
            <a:avLst/>
          </a:prstGeom>
        </p:spPr>
      </p:pic>
      <p:pic>
        <p:nvPicPr>
          <p:cNvPr id="10" name="Picture 9" descr="http://www.ubmvgiadinh.org/uploads/pictures/Agata/Gioitrevagiadinh.jpg">
            <a:extLst>
              <a:ext uri="{FF2B5EF4-FFF2-40B4-BE49-F238E27FC236}">
                <a16:creationId xmlns:a16="http://schemas.microsoft.com/office/drawing/2014/main" id="{03356B4B-A5EA-43C9-9FEB-AA2814EEFB91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 b="7910"/>
          <a:stretch/>
        </p:blipFill>
        <p:spPr bwMode="auto">
          <a:xfrm>
            <a:off x="710610" y="3810000"/>
            <a:ext cx="3584944" cy="24788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1B61AC-91E8-4555-B265-DC18D7D5804A}"/>
              </a:ext>
            </a:extLst>
          </p:cNvPr>
          <p:cNvSpPr/>
          <p:nvPr/>
        </p:nvSpPr>
        <p:spPr>
          <a:xfrm>
            <a:off x="6538041" y="1628953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395030-CFE2-4EDF-8358-1086DD3FA71E}"/>
              </a:ext>
            </a:extLst>
          </p:cNvPr>
          <p:cNvSpPr/>
          <p:nvPr/>
        </p:nvSpPr>
        <p:spPr>
          <a:xfrm>
            <a:off x="4339856" y="5410200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5E36BD-5A41-4EBA-8889-9A48617C231B}"/>
              </a:ext>
            </a:extLst>
          </p:cNvPr>
          <p:cNvSpPr/>
          <p:nvPr/>
        </p:nvSpPr>
        <p:spPr>
          <a:xfrm>
            <a:off x="152400" y="5410200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8833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1438AE95-82C6-4C25-8E0D-F4DF41583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9" y="1170400"/>
            <a:ext cx="4583596" cy="5668107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6168B498-40AA-4BB1-B2AA-364769609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22" y="54935"/>
            <a:ext cx="5385506" cy="40277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6C81D1-69F5-41AE-9AE0-77859739BD90}"/>
              </a:ext>
            </a:extLst>
          </p:cNvPr>
          <p:cNvSpPr txBox="1"/>
          <p:nvPr/>
        </p:nvSpPr>
        <p:spPr>
          <a:xfrm>
            <a:off x="533400" y="408268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61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6750" y="1068384"/>
            <a:ext cx="7810500" cy="5789616"/>
          </a:xfrm>
          <a:prstGeom prst="rect">
            <a:avLst/>
          </a:prstGeom>
        </p:spPr>
      </p:pic>
      <p:sp>
        <p:nvSpPr>
          <p:cNvPr id="3" name="Text Box 189">
            <a:extLst>
              <a:ext uri="{FF2B5EF4-FFF2-40B4-BE49-F238E27FC236}">
                <a16:creationId xmlns:a16="http://schemas.microsoft.com/office/drawing/2014/main" id="{748A9DE7-5D04-4FEC-A835-AB0981423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7" y="152400"/>
            <a:ext cx="637222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tạo</a:t>
            </a:r>
            <a:endParaRPr lang="en-US" altLang="en-US" sz="36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1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B336081-7957-4FF7-BF7C-B5FDCCA0A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3313043"/>
          </a:xfrm>
          <a:prstGeom prst="rect">
            <a:avLst/>
          </a:prstGeom>
        </p:spPr>
      </p:pic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19380013-A346-4A97-A568-BFA27D8DC3D1}"/>
              </a:ext>
            </a:extLst>
          </p:cNvPr>
          <p:cNvSpPr/>
          <p:nvPr/>
        </p:nvSpPr>
        <p:spPr>
          <a:xfrm>
            <a:off x="2209800" y="413098"/>
            <a:ext cx="1676400" cy="42510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0A2A2781-394D-4D23-9B30-63ED99810418}"/>
              </a:ext>
            </a:extLst>
          </p:cNvPr>
          <p:cNvSpPr/>
          <p:nvPr/>
        </p:nvSpPr>
        <p:spPr>
          <a:xfrm>
            <a:off x="5314950" y="386595"/>
            <a:ext cx="1562100" cy="4251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3A0BCC7-7253-4CEF-9D60-EBFBD55DD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25" y="3584004"/>
            <a:ext cx="3462669" cy="2887401"/>
          </a:xfrm>
          <a:prstGeom prst="rect">
            <a:avLst/>
          </a:prstGeom>
        </p:spPr>
      </p:pic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E1E556A8-00BE-4F84-A9CF-F7CD5A3D9AAC}"/>
              </a:ext>
            </a:extLst>
          </p:cNvPr>
          <p:cNvSpPr/>
          <p:nvPr/>
        </p:nvSpPr>
        <p:spPr>
          <a:xfrm rot="5874958">
            <a:off x="7827856" y="3415086"/>
            <a:ext cx="1458196" cy="48502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66073A-2ED7-4977-8E25-7F2BFF41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1" y="3451265"/>
            <a:ext cx="3511550" cy="3049783"/>
          </a:xfrm>
          <a:prstGeom prst="rect">
            <a:avLst/>
          </a:prstGeom>
        </p:spPr>
      </p:pic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5E589D94-62BB-4AB9-B595-EEDE148C8240}"/>
              </a:ext>
            </a:extLst>
          </p:cNvPr>
          <p:cNvSpPr/>
          <p:nvPr/>
        </p:nvSpPr>
        <p:spPr>
          <a:xfrm rot="10800000">
            <a:off x="3855133" y="6086848"/>
            <a:ext cx="1458196" cy="323104"/>
          </a:xfrm>
          <a:prstGeom prst="curvedDownArrow">
            <a:avLst>
              <a:gd name="adj1" fmla="val 50000"/>
              <a:gd name="adj2" fmla="val 50000"/>
              <a:gd name="adj3" fmla="val 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7920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277</Words>
  <Application>Microsoft Office PowerPoint</Application>
  <PresentationFormat>On-screen Show (4:3)</PresentationFormat>
  <Paragraphs>45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Dong Nguyen</cp:lastModifiedBy>
  <cp:revision>109</cp:revision>
  <dcterms:created xsi:type="dcterms:W3CDTF">2006-08-16T00:00:00Z</dcterms:created>
  <dcterms:modified xsi:type="dcterms:W3CDTF">2021-08-16T11:36:24Z</dcterms:modified>
</cp:coreProperties>
</file>