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38"/>
  </p:notesMasterIdLst>
  <p:sldIdLst>
    <p:sldId id="256" r:id="rId3"/>
    <p:sldId id="258" r:id="rId4"/>
    <p:sldId id="310" r:id="rId5"/>
    <p:sldId id="261" r:id="rId6"/>
    <p:sldId id="311" r:id="rId7"/>
    <p:sldId id="313" r:id="rId8"/>
    <p:sldId id="278" r:id="rId9"/>
    <p:sldId id="314" r:id="rId10"/>
    <p:sldId id="312" r:id="rId11"/>
    <p:sldId id="263" r:id="rId12"/>
    <p:sldId id="262" r:id="rId13"/>
    <p:sldId id="322" r:id="rId14"/>
    <p:sldId id="316" r:id="rId15"/>
    <p:sldId id="317" r:id="rId16"/>
    <p:sldId id="318" r:id="rId17"/>
    <p:sldId id="315" r:id="rId18"/>
    <p:sldId id="260" r:id="rId19"/>
    <p:sldId id="320" r:id="rId20"/>
    <p:sldId id="321" r:id="rId21"/>
    <p:sldId id="319" r:id="rId22"/>
    <p:sldId id="323" r:id="rId23"/>
    <p:sldId id="324" r:id="rId24"/>
    <p:sldId id="325" r:id="rId25"/>
    <p:sldId id="327" r:id="rId26"/>
    <p:sldId id="328" r:id="rId27"/>
    <p:sldId id="329" r:id="rId28"/>
    <p:sldId id="330" r:id="rId29"/>
    <p:sldId id="331" r:id="rId30"/>
    <p:sldId id="332" r:id="rId31"/>
    <p:sldId id="333" r:id="rId32"/>
    <p:sldId id="334" r:id="rId33"/>
    <p:sldId id="335" r:id="rId34"/>
    <p:sldId id="336" r:id="rId35"/>
    <p:sldId id="285" r:id="rId36"/>
    <p:sldId id="286" r:id="rId37"/>
  </p:sldIdLst>
  <p:sldSz cx="9144000" cy="5143500" type="screen16x9"/>
  <p:notesSz cx="6858000" cy="9144000"/>
  <p:embeddedFontLst>
    <p:embeddedFont>
      <p:font typeface="Abel" panose="020B0604020202020204" charset="0"/>
      <p:regular r:id="rId39"/>
    </p:embeddedFont>
    <p:embeddedFont>
      <p:font typeface="Bubblegum Sans" panose="020B0604020202020204" charset="0"/>
      <p:regular r:id="rId40"/>
    </p:embeddedFont>
    <p:embeddedFont>
      <p:font typeface="Calibri" panose="020F0502020204030204" pitchFamily="34" charset="0"/>
      <p:regular r:id="rId41"/>
      <p:bold r:id="rId42"/>
      <p:italic r:id="rId43"/>
      <p:boldItalic r:id="rId44"/>
    </p:embeddedFont>
    <p:embeddedFont>
      <p:font typeface="Cambria Math" panose="02040503050406030204" pitchFamily="18" charset="0"/>
      <p:regular r:id="rId45"/>
    </p:embeddedFont>
    <p:embeddedFont>
      <p:font typeface="Comic Sans MS" panose="030F0702030302020204" pitchFamily="66" charset="0"/>
      <p:regular r:id="rId46"/>
      <p:bold r:id="rId47"/>
      <p:italic r:id="rId48"/>
      <p:boldItalic r:id="rId49"/>
    </p:embeddedFont>
    <p:embeddedFont>
      <p:font typeface="Proxima Nova" panose="020B0604020202020204" charset="0"/>
      <p:regular r:id="rId50"/>
      <p:bold r:id="rId51"/>
      <p:italic r:id="rId52"/>
      <p:boldItalic r:id="rId53"/>
    </p:embeddedFont>
    <p:embeddedFont>
      <p:font typeface="Proxima Nova Semibold" panose="020B0604020202020204" charset="0"/>
      <p:regular r:id="rId54"/>
      <p:bold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4CAC09-EB98-4FF1-A488-1561225E4F33}">
  <a:tblStyle styleId="{AD4CAC09-EB98-4FF1-A488-1561225E4F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374" autoAdjust="0"/>
  </p:normalViewPr>
  <p:slideViewPr>
    <p:cSldViewPr snapToGrid="0" showGuides="1">
      <p:cViewPr varScale="1">
        <p:scale>
          <a:sx n="112" d="100"/>
          <a:sy n="112"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f4da77512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f4da77512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5"/>
        <p:cNvGrpSpPr/>
        <p:nvPr/>
      </p:nvGrpSpPr>
      <p:grpSpPr>
        <a:xfrm>
          <a:off x="0" y="0"/>
          <a:ext cx="0" cy="0"/>
          <a:chOff x="0" y="0"/>
          <a:chExt cx="0" cy="0"/>
        </a:xfrm>
      </p:grpSpPr>
      <p:sp>
        <p:nvSpPr>
          <p:cNvPr id="3406" name="Google Shape;3406;ga10bb52e55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7" name="Google Shape;3407;ga10bb52e55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ga10bb52e55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8" name="Google Shape;3418;ga10bb52e55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f4da77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f4da77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f4da77512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f4da77512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913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f4da77512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f4da77512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384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a10bb52e5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a10bb52e5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a10bb52e55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a10bb52e55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590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9275" y="224082"/>
            <a:ext cx="9182550" cy="4610595"/>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Google Shape;16;p2"/>
          <p:cNvSpPr txBox="1">
            <a:spLocks noGrp="1"/>
          </p:cNvSpPr>
          <p:nvPr>
            <p:ph type="ctrTitle"/>
          </p:nvPr>
        </p:nvSpPr>
        <p:spPr>
          <a:xfrm>
            <a:off x="720000" y="1117500"/>
            <a:ext cx="3852000" cy="2177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5200">
                <a:solidFill>
                  <a:srgbClr val="0C1D3F"/>
                </a:solidFill>
              </a:defRPr>
            </a:lvl2pPr>
            <a:lvl3pPr lvl="2" algn="ctr">
              <a:spcBef>
                <a:spcPts val="0"/>
              </a:spcBef>
              <a:spcAft>
                <a:spcPts val="0"/>
              </a:spcAft>
              <a:buClr>
                <a:srgbClr val="0C1D3F"/>
              </a:buClr>
              <a:buSzPts val="5200"/>
              <a:buNone/>
              <a:defRPr sz="5200">
                <a:solidFill>
                  <a:srgbClr val="0C1D3F"/>
                </a:solidFill>
              </a:defRPr>
            </a:lvl3pPr>
            <a:lvl4pPr lvl="3" algn="ctr">
              <a:spcBef>
                <a:spcPts val="0"/>
              </a:spcBef>
              <a:spcAft>
                <a:spcPts val="0"/>
              </a:spcAft>
              <a:buClr>
                <a:srgbClr val="0C1D3F"/>
              </a:buClr>
              <a:buSzPts val="5200"/>
              <a:buNone/>
              <a:defRPr sz="5200">
                <a:solidFill>
                  <a:srgbClr val="0C1D3F"/>
                </a:solidFill>
              </a:defRPr>
            </a:lvl4pPr>
            <a:lvl5pPr lvl="4" algn="ctr">
              <a:spcBef>
                <a:spcPts val="0"/>
              </a:spcBef>
              <a:spcAft>
                <a:spcPts val="0"/>
              </a:spcAft>
              <a:buClr>
                <a:srgbClr val="0C1D3F"/>
              </a:buClr>
              <a:buSzPts val="5200"/>
              <a:buNone/>
              <a:defRPr sz="5200">
                <a:solidFill>
                  <a:srgbClr val="0C1D3F"/>
                </a:solidFill>
              </a:defRPr>
            </a:lvl5pPr>
            <a:lvl6pPr lvl="5" algn="ctr">
              <a:spcBef>
                <a:spcPts val="0"/>
              </a:spcBef>
              <a:spcAft>
                <a:spcPts val="0"/>
              </a:spcAft>
              <a:buClr>
                <a:srgbClr val="0C1D3F"/>
              </a:buClr>
              <a:buSzPts val="5200"/>
              <a:buNone/>
              <a:defRPr sz="5200">
                <a:solidFill>
                  <a:srgbClr val="0C1D3F"/>
                </a:solidFill>
              </a:defRPr>
            </a:lvl6pPr>
            <a:lvl7pPr lvl="6" algn="ctr">
              <a:spcBef>
                <a:spcPts val="0"/>
              </a:spcBef>
              <a:spcAft>
                <a:spcPts val="0"/>
              </a:spcAft>
              <a:buClr>
                <a:srgbClr val="0C1D3F"/>
              </a:buClr>
              <a:buSzPts val="5200"/>
              <a:buNone/>
              <a:defRPr sz="5200">
                <a:solidFill>
                  <a:srgbClr val="0C1D3F"/>
                </a:solidFill>
              </a:defRPr>
            </a:lvl7pPr>
            <a:lvl8pPr lvl="7" algn="ctr">
              <a:spcBef>
                <a:spcPts val="0"/>
              </a:spcBef>
              <a:spcAft>
                <a:spcPts val="0"/>
              </a:spcAft>
              <a:buClr>
                <a:srgbClr val="0C1D3F"/>
              </a:buClr>
              <a:buSzPts val="5200"/>
              <a:buNone/>
              <a:defRPr sz="5200">
                <a:solidFill>
                  <a:srgbClr val="0C1D3F"/>
                </a:solidFill>
              </a:defRPr>
            </a:lvl8pPr>
            <a:lvl9pPr lvl="8" algn="ctr">
              <a:spcBef>
                <a:spcPts val="0"/>
              </a:spcBef>
              <a:spcAft>
                <a:spcPts val="0"/>
              </a:spcAft>
              <a:buClr>
                <a:srgbClr val="0C1D3F"/>
              </a:buClr>
              <a:buSzPts val="5200"/>
              <a:buNone/>
              <a:defRPr sz="5200">
                <a:solidFill>
                  <a:srgbClr val="0C1D3F"/>
                </a:solidFill>
              </a:defRPr>
            </a:lvl9pPr>
          </a:lstStyle>
          <a:p>
            <a:endParaRPr/>
          </a:p>
        </p:txBody>
      </p:sp>
      <p:sp>
        <p:nvSpPr>
          <p:cNvPr id="17" name="Google Shape;17;p2"/>
          <p:cNvSpPr txBox="1">
            <a:spLocks noGrp="1"/>
          </p:cNvSpPr>
          <p:nvPr>
            <p:ph type="subTitle" idx="1"/>
          </p:nvPr>
        </p:nvSpPr>
        <p:spPr>
          <a:xfrm>
            <a:off x="720000" y="3664925"/>
            <a:ext cx="3852000" cy="429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2">
    <p:spTree>
      <p:nvGrpSpPr>
        <p:cNvPr id="1" name="Shape 127"/>
        <p:cNvGrpSpPr/>
        <p:nvPr/>
      </p:nvGrpSpPr>
      <p:grpSpPr>
        <a:xfrm>
          <a:off x="0" y="0"/>
          <a:ext cx="0" cy="0"/>
          <a:chOff x="0" y="0"/>
          <a:chExt cx="0" cy="0"/>
        </a:xfrm>
      </p:grpSpPr>
      <p:grpSp>
        <p:nvGrpSpPr>
          <p:cNvPr id="128" name="Google Shape;128;p19"/>
          <p:cNvGrpSpPr/>
          <p:nvPr/>
        </p:nvGrpSpPr>
        <p:grpSpPr>
          <a:xfrm rot="5400000">
            <a:off x="465864" y="-472935"/>
            <a:ext cx="5157862" cy="608967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9"/>
          <p:cNvSpPr txBox="1">
            <a:spLocks noGrp="1"/>
          </p:cNvSpPr>
          <p:nvPr>
            <p:ph type="title"/>
          </p:nvPr>
        </p:nvSpPr>
        <p:spPr>
          <a:xfrm>
            <a:off x="1115250" y="2582613"/>
            <a:ext cx="2340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2" name="Google Shape;132;p19"/>
          <p:cNvSpPr txBox="1">
            <a:spLocks noGrp="1"/>
          </p:cNvSpPr>
          <p:nvPr>
            <p:ph type="title" idx="2" hasCustomPrompt="1"/>
          </p:nvPr>
        </p:nvSpPr>
        <p:spPr>
          <a:xfrm>
            <a:off x="1115250" y="1023063"/>
            <a:ext cx="2340600" cy="19635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33" name="Google Shape;133;p19"/>
          <p:cNvSpPr txBox="1">
            <a:spLocks noGrp="1"/>
          </p:cNvSpPr>
          <p:nvPr>
            <p:ph type="subTitle" idx="1"/>
          </p:nvPr>
        </p:nvSpPr>
        <p:spPr>
          <a:xfrm>
            <a:off x="1115250" y="3380338"/>
            <a:ext cx="2340600" cy="740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ONE_COLUMN_TEXT_1_1">
    <p:spTree>
      <p:nvGrpSpPr>
        <p:cNvPr id="1" name="Shape 152"/>
        <p:cNvGrpSpPr/>
        <p:nvPr/>
      </p:nvGrpSpPr>
      <p:grpSpPr>
        <a:xfrm>
          <a:off x="0" y="0"/>
          <a:ext cx="0" cy="0"/>
          <a:chOff x="0" y="0"/>
          <a:chExt cx="0" cy="0"/>
        </a:xfrm>
      </p:grpSpPr>
      <p:grpSp>
        <p:nvGrpSpPr>
          <p:cNvPr id="153" name="Google Shape;153;p22"/>
          <p:cNvGrpSpPr/>
          <p:nvPr/>
        </p:nvGrpSpPr>
        <p:grpSpPr>
          <a:xfrm rot="10800000">
            <a:off x="-19275" y="9"/>
            <a:ext cx="9182550" cy="3840167"/>
            <a:chOff x="-19275" y="224082"/>
            <a:chExt cx="9182550" cy="3184218"/>
          </a:xfrm>
        </p:grpSpPr>
        <p:sp>
          <p:nvSpPr>
            <p:cNvPr id="154" name="Google Shape;154;p2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2"/>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22"/>
          <p:cNvSpPr txBox="1">
            <a:spLocks noGrp="1"/>
          </p:cNvSpPr>
          <p:nvPr>
            <p:ph type="subTitle" idx="1"/>
          </p:nvPr>
        </p:nvSpPr>
        <p:spPr>
          <a:xfrm>
            <a:off x="720000" y="1928150"/>
            <a:ext cx="3859500" cy="26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CUSTOM_4">
    <p:spTree>
      <p:nvGrpSpPr>
        <p:cNvPr id="1" name="Shape 169"/>
        <p:cNvGrpSpPr/>
        <p:nvPr/>
      </p:nvGrpSpPr>
      <p:grpSpPr>
        <a:xfrm>
          <a:off x="0" y="0"/>
          <a:ext cx="0" cy="0"/>
          <a:chOff x="0" y="0"/>
          <a:chExt cx="0" cy="0"/>
        </a:xfrm>
      </p:grpSpPr>
      <p:grpSp>
        <p:nvGrpSpPr>
          <p:cNvPr id="170" name="Google Shape;170;p24"/>
          <p:cNvGrpSpPr/>
          <p:nvPr/>
        </p:nvGrpSpPr>
        <p:grpSpPr>
          <a:xfrm rot="-5400000">
            <a:off x="3520239" y="-472935"/>
            <a:ext cx="5157862" cy="6089670"/>
            <a:chOff x="-19289" y="224110"/>
            <a:chExt cx="9182592" cy="2588815"/>
          </a:xfrm>
        </p:grpSpPr>
        <p:sp>
          <p:nvSpPr>
            <p:cNvPr id="171" name="Google Shape;171;p24"/>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24"/>
          <p:cNvSpPr txBox="1">
            <a:spLocks noGrp="1"/>
          </p:cNvSpPr>
          <p:nvPr>
            <p:ph type="ctrTitle"/>
          </p:nvPr>
        </p:nvSpPr>
        <p:spPr>
          <a:xfrm>
            <a:off x="4560775" y="1550000"/>
            <a:ext cx="3852000" cy="1017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r" rtl="0">
              <a:spcBef>
                <a:spcPts val="0"/>
              </a:spcBef>
              <a:spcAft>
                <a:spcPts val="0"/>
              </a:spcAft>
              <a:buClr>
                <a:srgbClr val="0C1D3F"/>
              </a:buClr>
              <a:buSzPts val="5200"/>
              <a:buNone/>
              <a:defRPr sz="5200">
                <a:solidFill>
                  <a:srgbClr val="0C1D3F"/>
                </a:solidFill>
              </a:defRPr>
            </a:lvl2pPr>
            <a:lvl3pPr lvl="2" algn="r" rtl="0">
              <a:spcBef>
                <a:spcPts val="0"/>
              </a:spcBef>
              <a:spcAft>
                <a:spcPts val="0"/>
              </a:spcAft>
              <a:buClr>
                <a:srgbClr val="0C1D3F"/>
              </a:buClr>
              <a:buSzPts val="5200"/>
              <a:buNone/>
              <a:defRPr sz="5200">
                <a:solidFill>
                  <a:srgbClr val="0C1D3F"/>
                </a:solidFill>
              </a:defRPr>
            </a:lvl3pPr>
            <a:lvl4pPr lvl="3" algn="r" rtl="0">
              <a:spcBef>
                <a:spcPts val="0"/>
              </a:spcBef>
              <a:spcAft>
                <a:spcPts val="0"/>
              </a:spcAft>
              <a:buClr>
                <a:srgbClr val="0C1D3F"/>
              </a:buClr>
              <a:buSzPts val="5200"/>
              <a:buNone/>
              <a:defRPr sz="5200">
                <a:solidFill>
                  <a:srgbClr val="0C1D3F"/>
                </a:solidFill>
              </a:defRPr>
            </a:lvl4pPr>
            <a:lvl5pPr lvl="4" algn="r" rtl="0">
              <a:spcBef>
                <a:spcPts val="0"/>
              </a:spcBef>
              <a:spcAft>
                <a:spcPts val="0"/>
              </a:spcAft>
              <a:buClr>
                <a:srgbClr val="0C1D3F"/>
              </a:buClr>
              <a:buSzPts val="5200"/>
              <a:buNone/>
              <a:defRPr sz="5200">
                <a:solidFill>
                  <a:srgbClr val="0C1D3F"/>
                </a:solidFill>
              </a:defRPr>
            </a:lvl5pPr>
            <a:lvl6pPr lvl="5" algn="r" rtl="0">
              <a:spcBef>
                <a:spcPts val="0"/>
              </a:spcBef>
              <a:spcAft>
                <a:spcPts val="0"/>
              </a:spcAft>
              <a:buClr>
                <a:srgbClr val="0C1D3F"/>
              </a:buClr>
              <a:buSzPts val="5200"/>
              <a:buNone/>
              <a:defRPr sz="5200">
                <a:solidFill>
                  <a:srgbClr val="0C1D3F"/>
                </a:solidFill>
              </a:defRPr>
            </a:lvl6pPr>
            <a:lvl7pPr lvl="6" algn="r" rtl="0">
              <a:spcBef>
                <a:spcPts val="0"/>
              </a:spcBef>
              <a:spcAft>
                <a:spcPts val="0"/>
              </a:spcAft>
              <a:buClr>
                <a:srgbClr val="0C1D3F"/>
              </a:buClr>
              <a:buSzPts val="5200"/>
              <a:buNone/>
              <a:defRPr sz="5200">
                <a:solidFill>
                  <a:srgbClr val="0C1D3F"/>
                </a:solidFill>
              </a:defRPr>
            </a:lvl7pPr>
            <a:lvl8pPr lvl="7" algn="r" rtl="0">
              <a:spcBef>
                <a:spcPts val="0"/>
              </a:spcBef>
              <a:spcAft>
                <a:spcPts val="0"/>
              </a:spcAft>
              <a:buClr>
                <a:srgbClr val="0C1D3F"/>
              </a:buClr>
              <a:buSzPts val="5200"/>
              <a:buNone/>
              <a:defRPr sz="5200">
                <a:solidFill>
                  <a:srgbClr val="0C1D3F"/>
                </a:solidFill>
              </a:defRPr>
            </a:lvl8pPr>
            <a:lvl9pPr lvl="8" algn="r" rtl="0">
              <a:spcBef>
                <a:spcPts val="0"/>
              </a:spcBef>
              <a:spcAft>
                <a:spcPts val="0"/>
              </a:spcAft>
              <a:buClr>
                <a:srgbClr val="0C1D3F"/>
              </a:buClr>
              <a:buSzPts val="5200"/>
              <a:buNone/>
              <a:defRPr sz="5200">
                <a:solidFill>
                  <a:srgbClr val="0C1D3F"/>
                </a:solidFill>
              </a:defRPr>
            </a:lvl9pPr>
          </a:lstStyle>
          <a:p>
            <a:endParaRPr/>
          </a:p>
        </p:txBody>
      </p:sp>
      <p:sp>
        <p:nvSpPr>
          <p:cNvPr id="174" name="Google Shape;174;p24"/>
          <p:cNvSpPr txBox="1">
            <a:spLocks noGrp="1"/>
          </p:cNvSpPr>
          <p:nvPr>
            <p:ph type="subTitle" idx="1"/>
          </p:nvPr>
        </p:nvSpPr>
        <p:spPr>
          <a:xfrm>
            <a:off x="4572000" y="2637475"/>
            <a:ext cx="3852000" cy="1017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142850"/>
                </a:solidFill>
              </a:defRPr>
            </a:lvl1pPr>
            <a:lvl2pPr lvl="1" algn="r">
              <a:spcBef>
                <a:spcPts val="0"/>
              </a:spcBef>
              <a:spcAft>
                <a:spcPts val="0"/>
              </a:spcAft>
              <a:buSzPts val="1600"/>
              <a:buNone/>
              <a:defRPr/>
            </a:lvl2pPr>
            <a:lvl3pPr lvl="2" algn="r">
              <a:spcBef>
                <a:spcPts val="0"/>
              </a:spcBef>
              <a:spcAft>
                <a:spcPts val="0"/>
              </a:spcAft>
              <a:buSzPts val="1600"/>
              <a:buNone/>
              <a:defRPr/>
            </a:lvl3pPr>
            <a:lvl4pPr lvl="3" algn="r">
              <a:spcBef>
                <a:spcPts val="0"/>
              </a:spcBef>
              <a:spcAft>
                <a:spcPts val="0"/>
              </a:spcAft>
              <a:buSzPts val="1600"/>
              <a:buNone/>
              <a:defRPr/>
            </a:lvl4pPr>
            <a:lvl5pPr lvl="4" algn="r">
              <a:spcBef>
                <a:spcPts val="0"/>
              </a:spcBef>
              <a:spcAft>
                <a:spcPts val="0"/>
              </a:spcAft>
              <a:buSzPts val="1600"/>
              <a:buNone/>
              <a:defRPr/>
            </a:lvl5pPr>
            <a:lvl6pPr lvl="5" algn="r">
              <a:spcBef>
                <a:spcPts val="0"/>
              </a:spcBef>
              <a:spcAft>
                <a:spcPts val="0"/>
              </a:spcAft>
              <a:buSzPts val="1600"/>
              <a:buNone/>
              <a:defRPr/>
            </a:lvl6pPr>
            <a:lvl7pPr lvl="6" algn="r">
              <a:spcBef>
                <a:spcPts val="0"/>
              </a:spcBef>
              <a:spcAft>
                <a:spcPts val="0"/>
              </a:spcAft>
              <a:buSzPts val="1600"/>
              <a:buNone/>
              <a:defRPr/>
            </a:lvl7pPr>
            <a:lvl8pPr lvl="7" algn="r">
              <a:spcBef>
                <a:spcPts val="0"/>
              </a:spcBef>
              <a:spcAft>
                <a:spcPts val="0"/>
              </a:spcAft>
              <a:buSzPts val="1600"/>
              <a:buNone/>
              <a:defRPr/>
            </a:lvl8pPr>
            <a:lvl9pPr lvl="8" algn="r">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ITLE_1">
    <p:bg>
      <p:bgPr>
        <a:solidFill>
          <a:srgbClr val="A6E4DC">
            <a:alpha val="26339"/>
          </a:srgbClr>
        </a:solidFill>
        <a:effectLst/>
      </p:bgPr>
    </p:bg>
    <p:spTree>
      <p:nvGrpSpPr>
        <p:cNvPr id="1" name="Shape 175"/>
        <p:cNvGrpSpPr/>
        <p:nvPr/>
      </p:nvGrpSpPr>
      <p:grpSpPr>
        <a:xfrm>
          <a:off x="0" y="0"/>
          <a:ext cx="0" cy="0"/>
          <a:chOff x="0" y="0"/>
          <a:chExt cx="0" cy="0"/>
        </a:xfrm>
      </p:grpSpPr>
      <p:grpSp>
        <p:nvGrpSpPr>
          <p:cNvPr id="176" name="Google Shape;176;p25"/>
          <p:cNvGrpSpPr/>
          <p:nvPr/>
        </p:nvGrpSpPr>
        <p:grpSpPr>
          <a:xfrm>
            <a:off x="-19275" y="224082"/>
            <a:ext cx="9182550" cy="4610595"/>
            <a:chOff x="-19275" y="224082"/>
            <a:chExt cx="9182550" cy="4610595"/>
          </a:xfrm>
        </p:grpSpPr>
        <p:grpSp>
          <p:nvGrpSpPr>
            <p:cNvPr id="177" name="Google Shape;177;p25"/>
            <p:cNvGrpSpPr/>
            <p:nvPr/>
          </p:nvGrpSpPr>
          <p:grpSpPr>
            <a:xfrm>
              <a:off x="-19275" y="224082"/>
              <a:ext cx="9182550" cy="3184218"/>
              <a:chOff x="-19275" y="224082"/>
              <a:chExt cx="9182550" cy="3184218"/>
            </a:xfrm>
          </p:grpSpPr>
          <p:sp>
            <p:nvSpPr>
              <p:cNvPr id="178" name="Google Shape;178;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25"/>
            <p:cNvGrpSpPr/>
            <p:nvPr/>
          </p:nvGrpSpPr>
          <p:grpSpPr>
            <a:xfrm rot="10800000">
              <a:off x="-19275" y="3408784"/>
              <a:ext cx="9182550" cy="1425893"/>
              <a:chOff x="-19275" y="224082"/>
              <a:chExt cx="9182550" cy="3184218"/>
            </a:xfrm>
          </p:grpSpPr>
          <p:sp>
            <p:nvSpPr>
              <p:cNvPr id="181" name="Google Shape;181;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 name="Google Shape;183;p25"/>
          <p:cNvSpPr txBox="1">
            <a:spLocks noGrp="1"/>
          </p:cNvSpPr>
          <p:nvPr>
            <p:ph type="ctrTitle"/>
          </p:nvPr>
        </p:nvSpPr>
        <p:spPr>
          <a:xfrm>
            <a:off x="720000" y="540000"/>
            <a:ext cx="3852000" cy="7722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rgbClr val="0C1D3F"/>
              </a:buClr>
              <a:buSzPts val="5200"/>
              <a:buNone/>
              <a:defRPr sz="5600">
                <a:solidFill>
                  <a:srgbClr val="0C1D3F"/>
                </a:solidFill>
                <a:latin typeface="Bubblegum Sans"/>
                <a:ea typeface="Bubblegum Sans"/>
                <a:cs typeface="Bubblegum Sans"/>
                <a:sym typeface="Bubblegum Sans"/>
              </a:defRPr>
            </a:lvl1pPr>
            <a:lvl2pPr lvl="1" algn="ctr" rtl="0">
              <a:spcBef>
                <a:spcPts val="0"/>
              </a:spcBef>
              <a:spcAft>
                <a:spcPts val="0"/>
              </a:spcAft>
              <a:buClr>
                <a:srgbClr val="0C1D3F"/>
              </a:buClr>
              <a:buSzPts val="5200"/>
              <a:buNone/>
              <a:defRPr sz="5200">
                <a:solidFill>
                  <a:srgbClr val="0C1D3F"/>
                </a:solidFill>
              </a:defRPr>
            </a:lvl2pPr>
            <a:lvl3pPr lvl="2" algn="ctr" rtl="0">
              <a:spcBef>
                <a:spcPts val="0"/>
              </a:spcBef>
              <a:spcAft>
                <a:spcPts val="0"/>
              </a:spcAft>
              <a:buClr>
                <a:srgbClr val="0C1D3F"/>
              </a:buClr>
              <a:buSzPts val="5200"/>
              <a:buNone/>
              <a:defRPr sz="5200">
                <a:solidFill>
                  <a:srgbClr val="0C1D3F"/>
                </a:solidFill>
              </a:defRPr>
            </a:lvl3pPr>
            <a:lvl4pPr lvl="3" algn="ctr" rtl="0">
              <a:spcBef>
                <a:spcPts val="0"/>
              </a:spcBef>
              <a:spcAft>
                <a:spcPts val="0"/>
              </a:spcAft>
              <a:buClr>
                <a:srgbClr val="0C1D3F"/>
              </a:buClr>
              <a:buSzPts val="5200"/>
              <a:buNone/>
              <a:defRPr sz="5200">
                <a:solidFill>
                  <a:srgbClr val="0C1D3F"/>
                </a:solidFill>
              </a:defRPr>
            </a:lvl4pPr>
            <a:lvl5pPr lvl="4" algn="ctr" rtl="0">
              <a:spcBef>
                <a:spcPts val="0"/>
              </a:spcBef>
              <a:spcAft>
                <a:spcPts val="0"/>
              </a:spcAft>
              <a:buClr>
                <a:srgbClr val="0C1D3F"/>
              </a:buClr>
              <a:buSzPts val="5200"/>
              <a:buNone/>
              <a:defRPr sz="5200">
                <a:solidFill>
                  <a:srgbClr val="0C1D3F"/>
                </a:solidFill>
              </a:defRPr>
            </a:lvl5pPr>
            <a:lvl6pPr lvl="5" algn="ctr" rtl="0">
              <a:spcBef>
                <a:spcPts val="0"/>
              </a:spcBef>
              <a:spcAft>
                <a:spcPts val="0"/>
              </a:spcAft>
              <a:buClr>
                <a:srgbClr val="0C1D3F"/>
              </a:buClr>
              <a:buSzPts val="5200"/>
              <a:buNone/>
              <a:defRPr sz="5200">
                <a:solidFill>
                  <a:srgbClr val="0C1D3F"/>
                </a:solidFill>
              </a:defRPr>
            </a:lvl6pPr>
            <a:lvl7pPr lvl="6" algn="ctr" rtl="0">
              <a:spcBef>
                <a:spcPts val="0"/>
              </a:spcBef>
              <a:spcAft>
                <a:spcPts val="0"/>
              </a:spcAft>
              <a:buClr>
                <a:srgbClr val="0C1D3F"/>
              </a:buClr>
              <a:buSzPts val="5200"/>
              <a:buNone/>
              <a:defRPr sz="5200">
                <a:solidFill>
                  <a:srgbClr val="0C1D3F"/>
                </a:solidFill>
              </a:defRPr>
            </a:lvl7pPr>
            <a:lvl8pPr lvl="7" algn="ctr" rtl="0">
              <a:spcBef>
                <a:spcPts val="0"/>
              </a:spcBef>
              <a:spcAft>
                <a:spcPts val="0"/>
              </a:spcAft>
              <a:buClr>
                <a:srgbClr val="0C1D3F"/>
              </a:buClr>
              <a:buSzPts val="5200"/>
              <a:buNone/>
              <a:defRPr sz="5200">
                <a:solidFill>
                  <a:srgbClr val="0C1D3F"/>
                </a:solidFill>
              </a:defRPr>
            </a:lvl8pPr>
            <a:lvl9pPr lvl="8" algn="ctr" rtl="0">
              <a:spcBef>
                <a:spcPts val="0"/>
              </a:spcBef>
              <a:spcAft>
                <a:spcPts val="0"/>
              </a:spcAft>
              <a:buClr>
                <a:srgbClr val="0C1D3F"/>
              </a:buClr>
              <a:buSzPts val="5200"/>
              <a:buNone/>
              <a:defRPr sz="5200">
                <a:solidFill>
                  <a:srgbClr val="0C1D3F"/>
                </a:solidFill>
              </a:defRPr>
            </a:lvl9pPr>
          </a:lstStyle>
          <a:p>
            <a:endParaRPr/>
          </a:p>
        </p:txBody>
      </p:sp>
      <p:sp>
        <p:nvSpPr>
          <p:cNvPr id="184" name="Google Shape;184;p25"/>
          <p:cNvSpPr txBox="1">
            <a:spLocks noGrp="1"/>
          </p:cNvSpPr>
          <p:nvPr>
            <p:ph type="subTitle" idx="1"/>
          </p:nvPr>
        </p:nvSpPr>
        <p:spPr>
          <a:xfrm>
            <a:off x="720000" y="1452175"/>
            <a:ext cx="4172700" cy="42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1pPr>
            <a:lvl2pPr lvl="1"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2pPr>
            <a:lvl3pPr lvl="2"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3pPr>
            <a:lvl4pPr lvl="3"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4pPr>
            <a:lvl5pPr lvl="4"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5pPr>
            <a:lvl6pPr lvl="5"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6pPr>
            <a:lvl7pPr lvl="6"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7pPr>
            <a:lvl8pPr lvl="7"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8pPr>
            <a:lvl9pPr lvl="8" algn="ctr" rtl="0">
              <a:lnSpc>
                <a:spcPct val="100000"/>
              </a:lnSpc>
              <a:spcBef>
                <a:spcPts val="0"/>
              </a:spcBef>
              <a:spcAft>
                <a:spcPts val="0"/>
              </a:spcAft>
              <a:buClr>
                <a:srgbClr val="0C1D3F"/>
              </a:buClr>
              <a:buSzPts val="2300"/>
              <a:buFont typeface="Bubblegum Sans"/>
              <a:buNone/>
              <a:defRPr sz="2300">
                <a:solidFill>
                  <a:srgbClr val="0C1D3F"/>
                </a:solidFill>
                <a:latin typeface="Bubblegum Sans"/>
                <a:ea typeface="Bubblegum Sans"/>
                <a:cs typeface="Bubblegum Sans"/>
                <a:sym typeface="Bubblegum Sans"/>
              </a:defRPr>
            </a:lvl9pPr>
          </a:lstStyle>
          <a:p>
            <a:endParaRPr/>
          </a:p>
        </p:txBody>
      </p:sp>
      <p:sp>
        <p:nvSpPr>
          <p:cNvPr id="185" name="Google Shape;185;p25"/>
          <p:cNvSpPr txBox="1">
            <a:spLocks noGrp="1"/>
          </p:cNvSpPr>
          <p:nvPr>
            <p:ph type="subTitle" idx="2"/>
          </p:nvPr>
        </p:nvSpPr>
        <p:spPr>
          <a:xfrm>
            <a:off x="720000" y="2022050"/>
            <a:ext cx="3852000" cy="90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1600"/>
              <a:buFont typeface="Abel"/>
              <a:buNone/>
              <a:defRPr>
                <a:solidFill>
                  <a:srgbClr val="0C1D3F"/>
                </a:solidFill>
                <a:latin typeface="Abel"/>
                <a:ea typeface="Abel"/>
                <a:cs typeface="Abel"/>
                <a:sym typeface="Abel"/>
              </a:defRPr>
            </a:lvl1pPr>
            <a:lvl2pPr lvl="1"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2pPr>
            <a:lvl3pPr lvl="2"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3pPr>
            <a:lvl4pPr lvl="3"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4pPr>
            <a:lvl5pPr lvl="4"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5pPr>
            <a:lvl6pPr lvl="5"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6pPr>
            <a:lvl7pPr lvl="6"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7pPr>
            <a:lvl8pPr lvl="7"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8pPr>
            <a:lvl9pPr lvl="8" algn="ctr" rtl="0">
              <a:lnSpc>
                <a:spcPct val="100000"/>
              </a:lnSpc>
              <a:spcBef>
                <a:spcPts val="0"/>
              </a:spcBef>
              <a:spcAft>
                <a:spcPts val="0"/>
              </a:spcAft>
              <a:buClr>
                <a:srgbClr val="0C1D3F"/>
              </a:buClr>
              <a:buSzPts val="1800"/>
              <a:buFont typeface="Abel"/>
              <a:buNone/>
              <a:defRPr sz="1800">
                <a:solidFill>
                  <a:srgbClr val="0C1D3F"/>
                </a:solidFill>
                <a:latin typeface="Abel"/>
                <a:ea typeface="Abel"/>
                <a:cs typeface="Abel"/>
                <a:sym typeface="Abel"/>
              </a:defRPr>
            </a:lvl9pPr>
          </a:lstStyle>
          <a:p>
            <a:endParaRPr/>
          </a:p>
        </p:txBody>
      </p:sp>
      <p:sp>
        <p:nvSpPr>
          <p:cNvPr id="186" name="Google Shape;186;p25"/>
          <p:cNvSpPr txBox="1"/>
          <p:nvPr/>
        </p:nvSpPr>
        <p:spPr>
          <a:xfrm>
            <a:off x="720000" y="3639400"/>
            <a:ext cx="3758100" cy="4131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b="1">
                <a:solidFill>
                  <a:srgbClr val="142850"/>
                </a:solidFill>
                <a:latin typeface="Abel"/>
                <a:ea typeface="Abel"/>
                <a:cs typeface="Abel"/>
                <a:sym typeface="Abel"/>
              </a:rPr>
              <a:t>CREDITS:</a:t>
            </a:r>
            <a:r>
              <a:rPr lang="en" sz="1000">
                <a:solidFill>
                  <a:srgbClr val="142850"/>
                </a:solidFill>
                <a:latin typeface="Abel"/>
                <a:ea typeface="Abel"/>
                <a:cs typeface="Abel"/>
                <a:sym typeface="Abel"/>
              </a:rPr>
              <a:t> This presentation template was created by </a:t>
            </a:r>
            <a:r>
              <a:rPr lang="en" sz="1000" b="1">
                <a:solidFill>
                  <a:srgbClr val="142850"/>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000">
                <a:solidFill>
                  <a:srgbClr val="142850"/>
                </a:solidFill>
                <a:latin typeface="Abel"/>
                <a:ea typeface="Abel"/>
                <a:cs typeface="Abel"/>
                <a:sym typeface="Abel"/>
              </a:rPr>
              <a:t>, including icons by </a:t>
            </a:r>
            <a:r>
              <a:rPr lang="en" sz="1000" b="1">
                <a:solidFill>
                  <a:srgbClr val="142850"/>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000">
                <a:solidFill>
                  <a:srgbClr val="142850"/>
                </a:solidFill>
                <a:latin typeface="Abel"/>
                <a:ea typeface="Abel"/>
                <a:cs typeface="Abel"/>
                <a:sym typeface="Abel"/>
              </a:rPr>
              <a:t>, infographics &amp; images by </a:t>
            </a:r>
            <a:r>
              <a:rPr lang="en" sz="1000" b="1">
                <a:solidFill>
                  <a:srgbClr val="142850"/>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r>
              <a:rPr lang="en" sz="1000">
                <a:solidFill>
                  <a:srgbClr val="142850"/>
                </a:solidFill>
                <a:latin typeface="Abel"/>
                <a:ea typeface="Abel"/>
                <a:cs typeface="Abel"/>
                <a:sym typeface="Abel"/>
              </a:rPr>
              <a:t> </a:t>
            </a:r>
            <a:endParaRPr sz="1000" b="1">
              <a:solidFill>
                <a:srgbClr val="142850"/>
              </a:solidFill>
              <a:latin typeface="Abel"/>
              <a:ea typeface="Abel"/>
              <a:cs typeface="Abel"/>
              <a:sym typeface="Abe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0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p:nvPr/>
        </p:nvSpPr>
        <p:spPr>
          <a:xfrm rot="-5400000" flipH="1">
            <a:off x="99205" y="-145530"/>
            <a:ext cx="5150898" cy="544195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347313" y="3477250"/>
            <a:ext cx="27678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5028863" y="3477250"/>
            <a:ext cx="2767800" cy="84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347313" y="3007150"/>
            <a:ext cx="27678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39" name="Google Shape;39;p5"/>
          <p:cNvSpPr txBox="1">
            <a:spLocks noGrp="1"/>
          </p:cNvSpPr>
          <p:nvPr>
            <p:ph type="subTitle" idx="4"/>
          </p:nvPr>
        </p:nvSpPr>
        <p:spPr>
          <a:xfrm>
            <a:off x="5028863" y="3007150"/>
            <a:ext cx="27678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grpSp>
        <p:nvGrpSpPr>
          <p:cNvPr id="41" name="Google Shape;41;p6"/>
          <p:cNvGrpSpPr/>
          <p:nvPr/>
        </p:nvGrpSpPr>
        <p:grpSpPr>
          <a:xfrm rot="10800000">
            <a:off x="-19275" y="34"/>
            <a:ext cx="9182550" cy="3840167"/>
            <a:chOff x="-19275" y="224082"/>
            <a:chExt cx="9182550" cy="3184218"/>
          </a:xfrm>
        </p:grpSpPr>
        <p:sp>
          <p:nvSpPr>
            <p:cNvPr id="42" name="Google Shape;42;p6"/>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grpSp>
        <p:nvGrpSpPr>
          <p:cNvPr id="46" name="Google Shape;46;p7"/>
          <p:cNvGrpSpPr/>
          <p:nvPr/>
        </p:nvGrpSpPr>
        <p:grpSpPr>
          <a:xfrm flipH="1">
            <a:off x="-19275" y="1303334"/>
            <a:ext cx="9182550" cy="3840167"/>
            <a:chOff x="-19275" y="224082"/>
            <a:chExt cx="9182550" cy="3184218"/>
          </a:xfrm>
        </p:grpSpPr>
        <p:sp>
          <p:nvSpPr>
            <p:cNvPr id="47" name="Google Shape;47;p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 name="Google Shape;50;p7"/>
          <p:cNvSpPr txBox="1">
            <a:spLocks noGrp="1"/>
          </p:cNvSpPr>
          <p:nvPr>
            <p:ph type="body" idx="1"/>
          </p:nvPr>
        </p:nvSpPr>
        <p:spPr>
          <a:xfrm>
            <a:off x="720000" y="1457825"/>
            <a:ext cx="3858600" cy="31110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142850"/>
              </a:buClr>
              <a:buSzPts val="1600"/>
              <a:buFont typeface="Barlow"/>
              <a:buChar char="●"/>
              <a:defRPr/>
            </a:lvl1pPr>
            <a:lvl2pPr marL="914400" lvl="1" indent="-330200" rtl="0">
              <a:lnSpc>
                <a:spcPct val="100000"/>
              </a:lnSpc>
              <a:spcBef>
                <a:spcPts val="1000"/>
              </a:spcBef>
              <a:spcAft>
                <a:spcPts val="0"/>
              </a:spcAft>
              <a:buClr>
                <a:srgbClr val="142850"/>
              </a:buClr>
              <a:buSzPts val="1600"/>
              <a:buFont typeface="Barlow"/>
              <a:buChar char="○"/>
              <a:defRPr/>
            </a:lvl2pPr>
            <a:lvl3pPr marL="1371600" lvl="2" indent="-330200" rtl="0">
              <a:lnSpc>
                <a:spcPct val="100000"/>
              </a:lnSpc>
              <a:spcBef>
                <a:spcPts val="0"/>
              </a:spcBef>
              <a:spcAft>
                <a:spcPts val="0"/>
              </a:spcAft>
              <a:buClr>
                <a:srgbClr val="142850"/>
              </a:buClr>
              <a:buSzPts val="1600"/>
              <a:buFont typeface="Barlow"/>
              <a:buChar char="■"/>
              <a:defRPr/>
            </a:lvl3pPr>
            <a:lvl4pPr marL="1828800" lvl="3" indent="-330200" rtl="0">
              <a:lnSpc>
                <a:spcPct val="100000"/>
              </a:lnSpc>
              <a:spcBef>
                <a:spcPts val="0"/>
              </a:spcBef>
              <a:spcAft>
                <a:spcPts val="0"/>
              </a:spcAft>
              <a:buClr>
                <a:srgbClr val="142850"/>
              </a:buClr>
              <a:buSzPts val="1600"/>
              <a:buFont typeface="Barlow"/>
              <a:buChar char="●"/>
              <a:defRPr/>
            </a:lvl4pPr>
            <a:lvl5pPr marL="2286000" lvl="4" indent="-330200" rtl="0">
              <a:lnSpc>
                <a:spcPct val="100000"/>
              </a:lnSpc>
              <a:spcBef>
                <a:spcPts val="0"/>
              </a:spcBef>
              <a:spcAft>
                <a:spcPts val="0"/>
              </a:spcAft>
              <a:buClr>
                <a:srgbClr val="142850"/>
              </a:buClr>
              <a:buSzPts val="1600"/>
              <a:buFont typeface="Barlow"/>
              <a:buChar char="○"/>
              <a:defRPr/>
            </a:lvl5pPr>
            <a:lvl6pPr marL="2743200" lvl="5" indent="-330200" rtl="0">
              <a:lnSpc>
                <a:spcPct val="100000"/>
              </a:lnSpc>
              <a:spcBef>
                <a:spcPts val="0"/>
              </a:spcBef>
              <a:spcAft>
                <a:spcPts val="0"/>
              </a:spcAft>
              <a:buClr>
                <a:srgbClr val="142850"/>
              </a:buClr>
              <a:buSzPts val="1600"/>
              <a:buFont typeface="Barlow"/>
              <a:buChar char="■"/>
              <a:defRPr/>
            </a:lvl6pPr>
            <a:lvl7pPr marL="3200400" lvl="6" indent="-330200" rtl="0">
              <a:lnSpc>
                <a:spcPct val="100000"/>
              </a:lnSpc>
              <a:spcBef>
                <a:spcPts val="0"/>
              </a:spcBef>
              <a:spcAft>
                <a:spcPts val="0"/>
              </a:spcAft>
              <a:buClr>
                <a:srgbClr val="142850"/>
              </a:buClr>
              <a:buSzPts val="1600"/>
              <a:buFont typeface="Barlow"/>
              <a:buChar char="●"/>
              <a:defRPr/>
            </a:lvl7pPr>
            <a:lvl8pPr marL="3657600" lvl="7" indent="-330200" rtl="0">
              <a:lnSpc>
                <a:spcPct val="100000"/>
              </a:lnSpc>
              <a:spcBef>
                <a:spcPts val="0"/>
              </a:spcBef>
              <a:spcAft>
                <a:spcPts val="0"/>
              </a:spcAft>
              <a:buClr>
                <a:srgbClr val="142850"/>
              </a:buClr>
              <a:buSzPts val="1600"/>
              <a:buFont typeface="Barlow"/>
              <a:buChar char="○"/>
              <a:defRPr/>
            </a:lvl8pPr>
            <a:lvl9pPr marL="4114800" lvl="8" indent="-330200" rtl="0">
              <a:lnSpc>
                <a:spcPct val="100000"/>
              </a:lnSpc>
              <a:spcBef>
                <a:spcPts val="0"/>
              </a:spcBef>
              <a:spcAft>
                <a:spcPts val="0"/>
              </a:spcAft>
              <a:buClr>
                <a:srgbClr val="142850"/>
              </a:buClr>
              <a:buSzPts val="1600"/>
              <a:buFont typeface="Barlow"/>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720000" y="1625850"/>
            <a:ext cx="3537600" cy="20319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sz="3800">
                <a:solidFill>
                  <a:schemeClr val="accent1"/>
                </a:solidFill>
                <a:latin typeface="Bubblegum Sans"/>
                <a:ea typeface="Bubblegum Sans"/>
                <a:cs typeface="Bubblegum Sans"/>
                <a:sym typeface="Bubblegum Sans"/>
              </a:defRPr>
            </a:lvl1pPr>
          </a:lstStyle>
          <a:p>
            <a:endParaRPr/>
          </a:p>
        </p:txBody>
      </p:sp>
      <p:sp>
        <p:nvSpPr>
          <p:cNvPr id="60" name="Google Shape;60;p10"/>
          <p:cNvSpPr/>
          <p:nvPr/>
        </p:nvSpPr>
        <p:spPr>
          <a:xfrm rot="-5400000">
            <a:off x="83356" y="-129679"/>
            <a:ext cx="5150898" cy="5410260"/>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6"/>
        <p:cNvGrpSpPr/>
        <p:nvPr/>
      </p:nvGrpSpPr>
      <p:grpSpPr>
        <a:xfrm>
          <a:off x="0" y="0"/>
          <a:ext cx="0" cy="0"/>
          <a:chOff x="0" y="0"/>
          <a:chExt cx="0" cy="0"/>
        </a:xfrm>
      </p:grpSpPr>
      <p:grpSp>
        <p:nvGrpSpPr>
          <p:cNvPr id="67" name="Google Shape;67;p13"/>
          <p:cNvGrpSpPr/>
          <p:nvPr/>
        </p:nvGrpSpPr>
        <p:grpSpPr>
          <a:xfrm flipH="1">
            <a:off x="-19275" y="1247018"/>
            <a:ext cx="9182550" cy="393219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2686350"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13"/>
          <p:cNvSpPr txBox="1">
            <a:spLocks noGrp="1"/>
          </p:cNvSpPr>
          <p:nvPr>
            <p:ph type="subTitle" idx="1"/>
          </p:nvPr>
        </p:nvSpPr>
        <p:spPr>
          <a:xfrm>
            <a:off x="723525" y="1830725"/>
            <a:ext cx="1881300" cy="439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a:spcBef>
                <a:spcPts val="0"/>
              </a:spcBef>
              <a:spcAft>
                <a:spcPts val="0"/>
              </a:spcAft>
              <a:buSzPts val="2300"/>
              <a:buFont typeface="Bubblegum Sans"/>
              <a:buNone/>
              <a:defRPr sz="2300">
                <a:latin typeface="Bubblegum Sans"/>
                <a:ea typeface="Bubblegum Sans"/>
                <a:cs typeface="Bubblegum Sans"/>
                <a:sym typeface="Bubblegum Sans"/>
              </a:defRPr>
            </a:lvl2pPr>
            <a:lvl3pPr lvl="2" algn="r">
              <a:spcBef>
                <a:spcPts val="0"/>
              </a:spcBef>
              <a:spcAft>
                <a:spcPts val="0"/>
              </a:spcAft>
              <a:buSzPts val="2300"/>
              <a:buFont typeface="Bubblegum Sans"/>
              <a:buNone/>
              <a:defRPr sz="2300">
                <a:latin typeface="Bubblegum Sans"/>
                <a:ea typeface="Bubblegum Sans"/>
                <a:cs typeface="Bubblegum Sans"/>
                <a:sym typeface="Bubblegum Sans"/>
              </a:defRPr>
            </a:lvl3pPr>
            <a:lvl4pPr lvl="3" algn="r">
              <a:spcBef>
                <a:spcPts val="0"/>
              </a:spcBef>
              <a:spcAft>
                <a:spcPts val="0"/>
              </a:spcAft>
              <a:buSzPts val="2300"/>
              <a:buFont typeface="Bubblegum Sans"/>
              <a:buNone/>
              <a:defRPr sz="2300">
                <a:latin typeface="Bubblegum Sans"/>
                <a:ea typeface="Bubblegum Sans"/>
                <a:cs typeface="Bubblegum Sans"/>
                <a:sym typeface="Bubblegum Sans"/>
              </a:defRPr>
            </a:lvl4pPr>
            <a:lvl5pPr lvl="4" algn="r">
              <a:spcBef>
                <a:spcPts val="0"/>
              </a:spcBef>
              <a:spcAft>
                <a:spcPts val="0"/>
              </a:spcAft>
              <a:buSzPts val="2300"/>
              <a:buFont typeface="Bubblegum Sans"/>
              <a:buNone/>
              <a:defRPr sz="2300">
                <a:latin typeface="Bubblegum Sans"/>
                <a:ea typeface="Bubblegum Sans"/>
                <a:cs typeface="Bubblegum Sans"/>
                <a:sym typeface="Bubblegum Sans"/>
              </a:defRPr>
            </a:lvl5pPr>
            <a:lvl6pPr lvl="5" algn="r">
              <a:spcBef>
                <a:spcPts val="0"/>
              </a:spcBef>
              <a:spcAft>
                <a:spcPts val="0"/>
              </a:spcAft>
              <a:buSzPts val="2300"/>
              <a:buFont typeface="Bubblegum Sans"/>
              <a:buNone/>
              <a:defRPr sz="2300">
                <a:latin typeface="Bubblegum Sans"/>
                <a:ea typeface="Bubblegum Sans"/>
                <a:cs typeface="Bubblegum Sans"/>
                <a:sym typeface="Bubblegum Sans"/>
              </a:defRPr>
            </a:lvl6pPr>
            <a:lvl7pPr lvl="6" algn="r">
              <a:spcBef>
                <a:spcPts val="0"/>
              </a:spcBef>
              <a:spcAft>
                <a:spcPts val="0"/>
              </a:spcAft>
              <a:buSzPts val="2300"/>
              <a:buFont typeface="Bubblegum Sans"/>
              <a:buNone/>
              <a:defRPr sz="2300">
                <a:latin typeface="Bubblegum Sans"/>
                <a:ea typeface="Bubblegum Sans"/>
                <a:cs typeface="Bubblegum Sans"/>
                <a:sym typeface="Bubblegum Sans"/>
              </a:defRPr>
            </a:lvl7pPr>
            <a:lvl8pPr lvl="7" algn="r">
              <a:spcBef>
                <a:spcPts val="0"/>
              </a:spcBef>
              <a:spcAft>
                <a:spcPts val="0"/>
              </a:spcAft>
              <a:buSzPts val="2300"/>
              <a:buFont typeface="Bubblegum Sans"/>
              <a:buNone/>
              <a:defRPr sz="2300">
                <a:latin typeface="Bubblegum Sans"/>
                <a:ea typeface="Bubblegum Sans"/>
                <a:cs typeface="Bubblegum Sans"/>
                <a:sym typeface="Bubblegum Sans"/>
              </a:defRPr>
            </a:lvl8pPr>
            <a:lvl9pPr lvl="8" algn="r">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723525" y="2206400"/>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2686350"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3"/>
          <p:cNvSpPr txBox="1">
            <a:spLocks noGrp="1"/>
          </p:cNvSpPr>
          <p:nvPr>
            <p:ph type="subTitle" idx="5"/>
          </p:nvPr>
        </p:nvSpPr>
        <p:spPr>
          <a:xfrm>
            <a:off x="723525" y="3517188"/>
            <a:ext cx="1881300" cy="439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723525" y="3892879"/>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5059175"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3"/>
          <p:cNvSpPr txBox="1">
            <a:spLocks noGrp="1"/>
          </p:cNvSpPr>
          <p:nvPr>
            <p:ph type="subTitle" idx="8"/>
          </p:nvPr>
        </p:nvSpPr>
        <p:spPr>
          <a:xfrm>
            <a:off x="6542700" y="1830725"/>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6542700" y="2206400"/>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5059175"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3"/>
          <p:cNvSpPr txBox="1">
            <a:spLocks noGrp="1"/>
          </p:cNvSpPr>
          <p:nvPr>
            <p:ph type="subTitle" idx="14"/>
          </p:nvPr>
        </p:nvSpPr>
        <p:spPr>
          <a:xfrm>
            <a:off x="6542700" y="3517188"/>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6542700" y="3892879"/>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83"/>
        <p:cNvGrpSpPr/>
        <p:nvPr/>
      </p:nvGrpSpPr>
      <p:grpSpPr>
        <a:xfrm>
          <a:off x="0" y="0"/>
          <a:ext cx="0" cy="0"/>
          <a:chOff x="0" y="0"/>
          <a:chExt cx="0" cy="0"/>
        </a:xfrm>
      </p:grpSpPr>
      <p:sp>
        <p:nvSpPr>
          <p:cNvPr id="84" name="Google Shape;84;p14"/>
          <p:cNvSpPr/>
          <p:nvPr/>
        </p:nvSpPr>
        <p:spPr>
          <a:xfrm>
            <a:off x="-19275" y="0"/>
            <a:ext cx="9182538" cy="424882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title"/>
          </p:nvPr>
        </p:nvSpPr>
        <p:spPr>
          <a:xfrm>
            <a:off x="2624700" y="1844025"/>
            <a:ext cx="5799300" cy="15645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2800">
                <a:solidFill>
                  <a:srgbClr val="142850"/>
                </a:solidFill>
                <a:latin typeface="Abel"/>
                <a:ea typeface="Abel"/>
                <a:cs typeface="Abel"/>
                <a:sym typeface="Abel"/>
              </a:defRPr>
            </a:lvl1pPr>
            <a:lvl2pPr lvl="1" algn="ctr">
              <a:spcBef>
                <a:spcPts val="0"/>
              </a:spcBef>
              <a:spcAft>
                <a:spcPts val="0"/>
              </a:spcAft>
              <a:buSzPts val="3200"/>
              <a:buNone/>
              <a:defRPr>
                <a:latin typeface="Abel"/>
                <a:ea typeface="Abel"/>
                <a:cs typeface="Abel"/>
                <a:sym typeface="Abel"/>
              </a:defRPr>
            </a:lvl2pPr>
            <a:lvl3pPr lvl="2" algn="ctr">
              <a:spcBef>
                <a:spcPts val="0"/>
              </a:spcBef>
              <a:spcAft>
                <a:spcPts val="0"/>
              </a:spcAft>
              <a:buSzPts val="3200"/>
              <a:buNone/>
              <a:defRPr>
                <a:latin typeface="Abel"/>
                <a:ea typeface="Abel"/>
                <a:cs typeface="Abel"/>
                <a:sym typeface="Abel"/>
              </a:defRPr>
            </a:lvl3pPr>
            <a:lvl4pPr lvl="3" algn="ctr">
              <a:spcBef>
                <a:spcPts val="0"/>
              </a:spcBef>
              <a:spcAft>
                <a:spcPts val="0"/>
              </a:spcAft>
              <a:buSzPts val="3200"/>
              <a:buNone/>
              <a:defRPr>
                <a:latin typeface="Abel"/>
                <a:ea typeface="Abel"/>
                <a:cs typeface="Abel"/>
                <a:sym typeface="Abel"/>
              </a:defRPr>
            </a:lvl4pPr>
            <a:lvl5pPr lvl="4" algn="ctr">
              <a:spcBef>
                <a:spcPts val="0"/>
              </a:spcBef>
              <a:spcAft>
                <a:spcPts val="0"/>
              </a:spcAft>
              <a:buSzPts val="3200"/>
              <a:buNone/>
              <a:defRPr>
                <a:latin typeface="Abel"/>
                <a:ea typeface="Abel"/>
                <a:cs typeface="Abel"/>
                <a:sym typeface="Abel"/>
              </a:defRPr>
            </a:lvl5pPr>
            <a:lvl6pPr lvl="5" algn="ctr">
              <a:spcBef>
                <a:spcPts val="0"/>
              </a:spcBef>
              <a:spcAft>
                <a:spcPts val="0"/>
              </a:spcAft>
              <a:buSzPts val="3200"/>
              <a:buNone/>
              <a:defRPr>
                <a:latin typeface="Abel"/>
                <a:ea typeface="Abel"/>
                <a:cs typeface="Abel"/>
                <a:sym typeface="Abel"/>
              </a:defRPr>
            </a:lvl6pPr>
            <a:lvl7pPr lvl="6" algn="ctr">
              <a:spcBef>
                <a:spcPts val="0"/>
              </a:spcBef>
              <a:spcAft>
                <a:spcPts val="0"/>
              </a:spcAft>
              <a:buSzPts val="3200"/>
              <a:buNone/>
              <a:defRPr>
                <a:latin typeface="Abel"/>
                <a:ea typeface="Abel"/>
                <a:cs typeface="Abel"/>
                <a:sym typeface="Abel"/>
              </a:defRPr>
            </a:lvl7pPr>
            <a:lvl8pPr lvl="7" algn="ctr">
              <a:spcBef>
                <a:spcPts val="0"/>
              </a:spcBef>
              <a:spcAft>
                <a:spcPts val="0"/>
              </a:spcAft>
              <a:buSzPts val="3200"/>
              <a:buNone/>
              <a:defRPr>
                <a:latin typeface="Abel"/>
                <a:ea typeface="Abel"/>
                <a:cs typeface="Abel"/>
                <a:sym typeface="Abel"/>
              </a:defRPr>
            </a:lvl8pPr>
            <a:lvl9pPr lvl="8" algn="ctr">
              <a:spcBef>
                <a:spcPts val="0"/>
              </a:spcBef>
              <a:spcAft>
                <a:spcPts val="0"/>
              </a:spcAft>
              <a:buSzPts val="3200"/>
              <a:buNone/>
              <a:defRPr>
                <a:latin typeface="Abel"/>
                <a:ea typeface="Abel"/>
                <a:cs typeface="Abel"/>
                <a:sym typeface="Abel"/>
              </a:defRPr>
            </a:lvl9pPr>
          </a:lstStyle>
          <a:p>
            <a:endParaRPr/>
          </a:p>
        </p:txBody>
      </p:sp>
      <p:sp>
        <p:nvSpPr>
          <p:cNvPr id="86" name="Google Shape;86;p14"/>
          <p:cNvSpPr txBox="1">
            <a:spLocks noGrp="1"/>
          </p:cNvSpPr>
          <p:nvPr>
            <p:ph type="subTitle" idx="1"/>
          </p:nvPr>
        </p:nvSpPr>
        <p:spPr>
          <a:xfrm>
            <a:off x="2957700" y="3566150"/>
            <a:ext cx="5466300" cy="462600"/>
          </a:xfrm>
          <a:prstGeom prst="rect">
            <a:avLst/>
          </a:prstGeom>
        </p:spPr>
        <p:txBody>
          <a:bodyPr spcFirstLastPara="1" wrap="square" lIns="91425" tIns="91425" rIns="91425" bIns="91425" anchor="t" anchorCtr="0">
            <a:noAutofit/>
          </a:bodyPr>
          <a:lstStyle>
            <a:lvl1pPr lvl="0" algn="r">
              <a:spcBef>
                <a:spcPts val="0"/>
              </a:spcBef>
              <a:spcAft>
                <a:spcPts val="0"/>
              </a:spcAft>
              <a:buSzPts val="2300"/>
              <a:buFont typeface="Bubblegum Sans"/>
              <a:buNone/>
              <a:defRPr sz="2300">
                <a:latin typeface="Bubblegum Sans"/>
                <a:ea typeface="Bubblegum Sans"/>
                <a:cs typeface="Bubblegum Sans"/>
                <a:sym typeface="Bubblegum Sans"/>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457825"/>
            <a:ext cx="7704000" cy="3111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8" r:id="rId7"/>
    <p:sldLayoutId id="2147483659" r:id="rId8"/>
    <p:sldLayoutId id="2147483660" r:id="rId9"/>
    <p:sldLayoutId id="2147483665" r:id="rId10"/>
    <p:sldLayoutId id="2147483668"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06" name="Google Shape;206;p30"/>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6E4DC"/>
        </a:solidFill>
        <a:effectLst/>
      </p:bgPr>
    </p:bg>
    <p:spTree>
      <p:nvGrpSpPr>
        <p:cNvPr id="1" name="Shape 211"/>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28167" y="274570"/>
            <a:ext cx="5336837" cy="4150872"/>
          </a:xfrm>
          <a:prstGeom prst="rect">
            <a:avLst/>
          </a:prstGeom>
        </p:spPr>
      </p:pic>
      <p:sp>
        <p:nvSpPr>
          <p:cNvPr id="212" name="Google Shape;212;p32"/>
          <p:cNvSpPr/>
          <p:nvPr/>
        </p:nvSpPr>
        <p:spPr>
          <a:xfrm>
            <a:off x="6639436" y="840366"/>
            <a:ext cx="1011114" cy="1177671"/>
          </a:xfrm>
          <a:custGeom>
            <a:avLst/>
            <a:gdLst/>
            <a:ahLst/>
            <a:cxnLst/>
            <a:rect l="l" t="t" r="r" b="b"/>
            <a:pathLst>
              <a:path w="11624" h="13538" extrusionOk="0">
                <a:moveTo>
                  <a:pt x="4896" y="1"/>
                </a:moveTo>
                <a:cubicBezTo>
                  <a:pt x="4896" y="1"/>
                  <a:pt x="4494" y="5285"/>
                  <a:pt x="161" y="9137"/>
                </a:cubicBezTo>
                <a:cubicBezTo>
                  <a:pt x="161" y="9137"/>
                  <a:pt x="0" y="10662"/>
                  <a:pt x="321" y="11825"/>
                </a:cubicBezTo>
                <a:cubicBezTo>
                  <a:pt x="642" y="12949"/>
                  <a:pt x="1231" y="13537"/>
                  <a:pt x="1231" y="13537"/>
                </a:cubicBezTo>
                <a:cubicBezTo>
                  <a:pt x="1859" y="13257"/>
                  <a:pt x="2515" y="13029"/>
                  <a:pt x="3170" y="12882"/>
                </a:cubicBezTo>
                <a:cubicBezTo>
                  <a:pt x="4053" y="12654"/>
                  <a:pt x="4949" y="12561"/>
                  <a:pt x="5805" y="12561"/>
                </a:cubicBezTo>
                <a:cubicBezTo>
                  <a:pt x="7584" y="12561"/>
                  <a:pt x="9123" y="12829"/>
                  <a:pt x="10460" y="13297"/>
                </a:cubicBezTo>
                <a:cubicBezTo>
                  <a:pt x="11624" y="11973"/>
                  <a:pt x="11142" y="10475"/>
                  <a:pt x="10995" y="10059"/>
                </a:cubicBezTo>
                <a:cubicBezTo>
                  <a:pt x="10848" y="9658"/>
                  <a:pt x="10995" y="7585"/>
                  <a:pt x="10995" y="7585"/>
                </a:cubicBezTo>
                <a:cubicBezTo>
                  <a:pt x="10246" y="7264"/>
                  <a:pt x="9444" y="6769"/>
                  <a:pt x="8641" y="6061"/>
                </a:cubicBezTo>
                <a:cubicBezTo>
                  <a:pt x="6621" y="4227"/>
                  <a:pt x="4896" y="1"/>
                  <a:pt x="4896"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6773132" y="1304806"/>
            <a:ext cx="281657" cy="147361"/>
          </a:xfrm>
          <a:custGeom>
            <a:avLst/>
            <a:gdLst/>
            <a:ahLst/>
            <a:cxnLst/>
            <a:rect l="l" t="t" r="r" b="b"/>
            <a:pathLst>
              <a:path w="3238" h="1694" extrusionOk="0">
                <a:moveTo>
                  <a:pt x="2486" y="0"/>
                </a:moveTo>
                <a:cubicBezTo>
                  <a:pt x="1883" y="0"/>
                  <a:pt x="1046" y="210"/>
                  <a:pt x="696" y="494"/>
                </a:cubicBezTo>
                <a:cubicBezTo>
                  <a:pt x="202" y="882"/>
                  <a:pt x="1" y="1604"/>
                  <a:pt x="54" y="1685"/>
                </a:cubicBezTo>
                <a:cubicBezTo>
                  <a:pt x="59" y="1691"/>
                  <a:pt x="67" y="1693"/>
                  <a:pt x="77" y="1693"/>
                </a:cubicBezTo>
                <a:cubicBezTo>
                  <a:pt x="200" y="1693"/>
                  <a:pt x="680" y="1263"/>
                  <a:pt x="964" y="1189"/>
                </a:cubicBezTo>
                <a:cubicBezTo>
                  <a:pt x="1861" y="962"/>
                  <a:pt x="2730" y="1055"/>
                  <a:pt x="3038" y="882"/>
                </a:cubicBezTo>
                <a:cubicBezTo>
                  <a:pt x="3198" y="775"/>
                  <a:pt x="3238" y="253"/>
                  <a:pt x="3065" y="119"/>
                </a:cubicBezTo>
                <a:cubicBezTo>
                  <a:pt x="2947" y="37"/>
                  <a:pt x="2736" y="0"/>
                  <a:pt x="2486" y="0"/>
                </a:cubicBezTo>
                <a:close/>
              </a:path>
            </a:pathLst>
          </a:custGeom>
          <a:solidFill>
            <a:srgbClr val="07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6996597" y="1313505"/>
            <a:ext cx="18702" cy="70636"/>
          </a:xfrm>
          <a:custGeom>
            <a:avLst/>
            <a:gdLst/>
            <a:ahLst/>
            <a:cxnLst/>
            <a:rect l="l" t="t" r="r" b="b"/>
            <a:pathLst>
              <a:path w="215" h="812" extrusionOk="0">
                <a:moveTo>
                  <a:pt x="16" y="0"/>
                </a:moveTo>
                <a:cubicBezTo>
                  <a:pt x="7" y="0"/>
                  <a:pt x="0" y="10"/>
                  <a:pt x="0" y="19"/>
                </a:cubicBezTo>
                <a:cubicBezTo>
                  <a:pt x="14" y="86"/>
                  <a:pt x="41" y="140"/>
                  <a:pt x="67" y="193"/>
                </a:cubicBezTo>
                <a:cubicBezTo>
                  <a:pt x="80" y="260"/>
                  <a:pt x="94" y="327"/>
                  <a:pt x="107" y="381"/>
                </a:cubicBezTo>
                <a:cubicBezTo>
                  <a:pt x="134" y="515"/>
                  <a:pt x="134" y="648"/>
                  <a:pt x="148" y="782"/>
                </a:cubicBezTo>
                <a:cubicBezTo>
                  <a:pt x="148" y="802"/>
                  <a:pt x="161" y="812"/>
                  <a:pt x="174" y="812"/>
                </a:cubicBezTo>
                <a:cubicBezTo>
                  <a:pt x="188" y="812"/>
                  <a:pt x="201" y="802"/>
                  <a:pt x="201" y="782"/>
                </a:cubicBezTo>
                <a:cubicBezTo>
                  <a:pt x="214" y="648"/>
                  <a:pt x="201" y="501"/>
                  <a:pt x="174" y="367"/>
                </a:cubicBezTo>
                <a:cubicBezTo>
                  <a:pt x="161" y="247"/>
                  <a:pt x="121" y="86"/>
                  <a:pt x="27" y="6"/>
                </a:cubicBezTo>
                <a:cubicBezTo>
                  <a:pt x="23" y="2"/>
                  <a:pt x="19" y="0"/>
                  <a:pt x="16"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7021040" y="1316984"/>
            <a:ext cx="7046" cy="63068"/>
          </a:xfrm>
          <a:custGeom>
            <a:avLst/>
            <a:gdLst/>
            <a:ahLst/>
            <a:cxnLst/>
            <a:rect l="l" t="t" r="r" b="b"/>
            <a:pathLst>
              <a:path w="81" h="725" extrusionOk="0">
                <a:moveTo>
                  <a:pt x="5" y="1"/>
                </a:moveTo>
                <a:cubicBezTo>
                  <a:pt x="0" y="1"/>
                  <a:pt x="0" y="10"/>
                  <a:pt x="0" y="20"/>
                </a:cubicBezTo>
                <a:cubicBezTo>
                  <a:pt x="0" y="73"/>
                  <a:pt x="27" y="127"/>
                  <a:pt x="27" y="180"/>
                </a:cubicBezTo>
                <a:lnTo>
                  <a:pt x="27" y="341"/>
                </a:lnTo>
                <a:cubicBezTo>
                  <a:pt x="27" y="475"/>
                  <a:pt x="27" y="594"/>
                  <a:pt x="13" y="715"/>
                </a:cubicBezTo>
                <a:cubicBezTo>
                  <a:pt x="13" y="722"/>
                  <a:pt x="20" y="725"/>
                  <a:pt x="27" y="725"/>
                </a:cubicBezTo>
                <a:cubicBezTo>
                  <a:pt x="33" y="725"/>
                  <a:pt x="40" y="722"/>
                  <a:pt x="40" y="715"/>
                </a:cubicBezTo>
                <a:cubicBezTo>
                  <a:pt x="67" y="582"/>
                  <a:pt x="81" y="448"/>
                  <a:pt x="81" y="314"/>
                </a:cubicBezTo>
                <a:lnTo>
                  <a:pt x="81" y="127"/>
                </a:lnTo>
                <a:cubicBezTo>
                  <a:pt x="67" y="86"/>
                  <a:pt x="54" y="33"/>
                  <a:pt x="13" y="6"/>
                </a:cubicBezTo>
                <a:cubicBezTo>
                  <a:pt x="10" y="2"/>
                  <a:pt x="7" y="1"/>
                  <a:pt x="5"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6968066" y="1312026"/>
            <a:ext cx="27487" cy="72637"/>
          </a:xfrm>
          <a:custGeom>
            <a:avLst/>
            <a:gdLst/>
            <a:ahLst/>
            <a:cxnLst/>
            <a:rect l="l" t="t" r="r" b="b"/>
            <a:pathLst>
              <a:path w="316" h="835" extrusionOk="0">
                <a:moveTo>
                  <a:pt x="54" y="1"/>
                </a:moveTo>
                <a:cubicBezTo>
                  <a:pt x="28" y="1"/>
                  <a:pt x="0" y="32"/>
                  <a:pt x="21" y="63"/>
                </a:cubicBezTo>
                <a:cubicBezTo>
                  <a:pt x="48" y="116"/>
                  <a:pt x="101" y="170"/>
                  <a:pt x="128" y="223"/>
                </a:cubicBezTo>
                <a:cubicBezTo>
                  <a:pt x="155" y="291"/>
                  <a:pt x="181" y="357"/>
                  <a:pt x="194" y="424"/>
                </a:cubicBezTo>
                <a:cubicBezTo>
                  <a:pt x="235" y="558"/>
                  <a:pt x="248" y="692"/>
                  <a:pt x="275" y="826"/>
                </a:cubicBezTo>
                <a:cubicBezTo>
                  <a:pt x="275" y="831"/>
                  <a:pt x="281" y="834"/>
                  <a:pt x="289" y="834"/>
                </a:cubicBezTo>
                <a:cubicBezTo>
                  <a:pt x="301" y="834"/>
                  <a:pt x="315" y="828"/>
                  <a:pt x="315" y="812"/>
                </a:cubicBezTo>
                <a:cubicBezTo>
                  <a:pt x="301" y="678"/>
                  <a:pt x="288" y="532"/>
                  <a:pt x="248" y="398"/>
                </a:cubicBezTo>
                <a:cubicBezTo>
                  <a:pt x="235" y="330"/>
                  <a:pt x="208" y="264"/>
                  <a:pt x="181" y="197"/>
                </a:cubicBezTo>
                <a:cubicBezTo>
                  <a:pt x="155" y="130"/>
                  <a:pt x="128" y="63"/>
                  <a:pt x="74" y="9"/>
                </a:cubicBezTo>
                <a:cubicBezTo>
                  <a:pt x="68" y="3"/>
                  <a:pt x="61" y="1"/>
                  <a:pt x="54"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6940665" y="1318637"/>
            <a:ext cx="29227" cy="68287"/>
          </a:xfrm>
          <a:custGeom>
            <a:avLst/>
            <a:gdLst/>
            <a:ahLst/>
            <a:cxnLst/>
            <a:rect l="l" t="t" r="r" b="b"/>
            <a:pathLst>
              <a:path w="336" h="785" extrusionOk="0">
                <a:moveTo>
                  <a:pt x="42" y="1"/>
                </a:moveTo>
                <a:cubicBezTo>
                  <a:pt x="15" y="1"/>
                  <a:pt x="15" y="14"/>
                  <a:pt x="15" y="27"/>
                </a:cubicBezTo>
                <a:cubicBezTo>
                  <a:pt x="1" y="67"/>
                  <a:pt x="28" y="81"/>
                  <a:pt x="54" y="108"/>
                </a:cubicBezTo>
                <a:cubicBezTo>
                  <a:pt x="68" y="121"/>
                  <a:pt x="95" y="147"/>
                  <a:pt x="108" y="188"/>
                </a:cubicBezTo>
                <a:cubicBezTo>
                  <a:pt x="149" y="241"/>
                  <a:pt x="175" y="295"/>
                  <a:pt x="202" y="348"/>
                </a:cubicBezTo>
                <a:cubicBezTo>
                  <a:pt x="256" y="482"/>
                  <a:pt x="282" y="629"/>
                  <a:pt x="309" y="777"/>
                </a:cubicBezTo>
                <a:cubicBezTo>
                  <a:pt x="309" y="782"/>
                  <a:pt x="314" y="785"/>
                  <a:pt x="319" y="785"/>
                </a:cubicBezTo>
                <a:cubicBezTo>
                  <a:pt x="327" y="785"/>
                  <a:pt x="336" y="778"/>
                  <a:pt x="336" y="763"/>
                </a:cubicBezTo>
                <a:cubicBezTo>
                  <a:pt x="322" y="616"/>
                  <a:pt x="309" y="468"/>
                  <a:pt x="256" y="322"/>
                </a:cubicBezTo>
                <a:cubicBezTo>
                  <a:pt x="229" y="254"/>
                  <a:pt x="202" y="201"/>
                  <a:pt x="175" y="147"/>
                </a:cubicBezTo>
                <a:cubicBezTo>
                  <a:pt x="149" y="108"/>
                  <a:pt x="135" y="81"/>
                  <a:pt x="108" y="54"/>
                </a:cubicBezTo>
                <a:cubicBezTo>
                  <a:pt x="95" y="40"/>
                  <a:pt x="68" y="1"/>
                  <a:pt x="42"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6904915" y="1320638"/>
            <a:ext cx="32445" cy="60980"/>
          </a:xfrm>
          <a:custGeom>
            <a:avLst/>
            <a:gdLst/>
            <a:ahLst/>
            <a:cxnLst/>
            <a:rect l="l" t="t" r="r" b="b"/>
            <a:pathLst>
              <a:path w="373" h="701" extrusionOk="0">
                <a:moveTo>
                  <a:pt x="68" y="1"/>
                </a:moveTo>
                <a:cubicBezTo>
                  <a:pt x="34" y="1"/>
                  <a:pt x="0" y="25"/>
                  <a:pt x="11" y="58"/>
                </a:cubicBezTo>
                <a:cubicBezTo>
                  <a:pt x="25" y="98"/>
                  <a:pt x="37" y="111"/>
                  <a:pt x="64" y="138"/>
                </a:cubicBezTo>
                <a:cubicBezTo>
                  <a:pt x="78" y="165"/>
                  <a:pt x="105" y="192"/>
                  <a:pt x="118" y="218"/>
                </a:cubicBezTo>
                <a:cubicBezTo>
                  <a:pt x="144" y="258"/>
                  <a:pt x="185" y="312"/>
                  <a:pt x="212" y="365"/>
                </a:cubicBezTo>
                <a:cubicBezTo>
                  <a:pt x="239" y="419"/>
                  <a:pt x="265" y="472"/>
                  <a:pt x="278" y="526"/>
                </a:cubicBezTo>
                <a:cubicBezTo>
                  <a:pt x="305" y="579"/>
                  <a:pt x="346" y="633"/>
                  <a:pt x="358" y="700"/>
                </a:cubicBezTo>
                <a:cubicBezTo>
                  <a:pt x="358" y="700"/>
                  <a:pt x="372" y="700"/>
                  <a:pt x="372" y="686"/>
                </a:cubicBezTo>
                <a:cubicBezTo>
                  <a:pt x="372" y="633"/>
                  <a:pt x="372" y="566"/>
                  <a:pt x="358" y="513"/>
                </a:cubicBezTo>
                <a:cubicBezTo>
                  <a:pt x="346" y="445"/>
                  <a:pt x="319" y="392"/>
                  <a:pt x="292" y="325"/>
                </a:cubicBezTo>
                <a:lnTo>
                  <a:pt x="212" y="165"/>
                </a:lnTo>
                <a:cubicBezTo>
                  <a:pt x="198" y="138"/>
                  <a:pt x="171" y="111"/>
                  <a:pt x="158" y="85"/>
                </a:cubicBezTo>
                <a:cubicBezTo>
                  <a:pt x="144" y="58"/>
                  <a:pt x="118" y="17"/>
                  <a:pt x="91" y="4"/>
                </a:cubicBezTo>
                <a:cubicBezTo>
                  <a:pt x="84" y="2"/>
                  <a:pt x="76" y="1"/>
                  <a:pt x="68"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6881429" y="1330990"/>
            <a:ext cx="26791" cy="65590"/>
          </a:xfrm>
          <a:custGeom>
            <a:avLst/>
            <a:gdLst/>
            <a:ahLst/>
            <a:cxnLst/>
            <a:rect l="l" t="t" r="r" b="b"/>
            <a:pathLst>
              <a:path w="308" h="754" extrusionOk="0">
                <a:moveTo>
                  <a:pt x="21" y="0"/>
                </a:moveTo>
                <a:cubicBezTo>
                  <a:pt x="7" y="0"/>
                  <a:pt x="0" y="12"/>
                  <a:pt x="0" y="32"/>
                </a:cubicBezTo>
                <a:cubicBezTo>
                  <a:pt x="0" y="59"/>
                  <a:pt x="27" y="86"/>
                  <a:pt x="40" y="112"/>
                </a:cubicBezTo>
                <a:lnTo>
                  <a:pt x="81" y="193"/>
                </a:lnTo>
                <a:cubicBezTo>
                  <a:pt x="107" y="246"/>
                  <a:pt x="134" y="314"/>
                  <a:pt x="161" y="367"/>
                </a:cubicBezTo>
                <a:cubicBezTo>
                  <a:pt x="200" y="487"/>
                  <a:pt x="227" y="608"/>
                  <a:pt x="241" y="728"/>
                </a:cubicBezTo>
                <a:cubicBezTo>
                  <a:pt x="247" y="746"/>
                  <a:pt x="261" y="753"/>
                  <a:pt x="275" y="753"/>
                </a:cubicBezTo>
                <a:cubicBezTo>
                  <a:pt x="291" y="753"/>
                  <a:pt x="307" y="742"/>
                  <a:pt x="307" y="728"/>
                </a:cubicBezTo>
                <a:cubicBezTo>
                  <a:pt x="295" y="594"/>
                  <a:pt x="268" y="460"/>
                  <a:pt x="227" y="340"/>
                </a:cubicBezTo>
                <a:cubicBezTo>
                  <a:pt x="200" y="273"/>
                  <a:pt x="174" y="219"/>
                  <a:pt x="147" y="166"/>
                </a:cubicBezTo>
                <a:cubicBezTo>
                  <a:pt x="120" y="112"/>
                  <a:pt x="93" y="32"/>
                  <a:pt x="40" y="5"/>
                </a:cubicBezTo>
                <a:cubicBezTo>
                  <a:pt x="33" y="2"/>
                  <a:pt x="27" y="0"/>
                  <a:pt x="21"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6834892" y="1342734"/>
            <a:ext cx="45058" cy="56717"/>
          </a:xfrm>
          <a:custGeom>
            <a:avLst/>
            <a:gdLst/>
            <a:ahLst/>
            <a:cxnLst/>
            <a:rect l="l" t="t" r="r" b="b"/>
            <a:pathLst>
              <a:path w="518" h="652" extrusionOk="0">
                <a:moveTo>
                  <a:pt x="42" y="1"/>
                </a:moveTo>
                <a:cubicBezTo>
                  <a:pt x="37" y="1"/>
                  <a:pt x="32" y="2"/>
                  <a:pt x="27" y="4"/>
                </a:cubicBezTo>
                <a:cubicBezTo>
                  <a:pt x="13" y="4"/>
                  <a:pt x="0" y="18"/>
                  <a:pt x="13" y="31"/>
                </a:cubicBezTo>
                <a:cubicBezTo>
                  <a:pt x="13" y="58"/>
                  <a:pt x="40" y="71"/>
                  <a:pt x="67" y="98"/>
                </a:cubicBezTo>
                <a:cubicBezTo>
                  <a:pt x="147" y="165"/>
                  <a:pt x="214" y="245"/>
                  <a:pt x="281" y="339"/>
                </a:cubicBezTo>
                <a:cubicBezTo>
                  <a:pt x="307" y="379"/>
                  <a:pt x="348" y="432"/>
                  <a:pt x="375" y="486"/>
                </a:cubicBezTo>
                <a:cubicBezTo>
                  <a:pt x="402" y="539"/>
                  <a:pt x="441" y="593"/>
                  <a:pt x="482" y="646"/>
                </a:cubicBezTo>
                <a:cubicBezTo>
                  <a:pt x="485" y="650"/>
                  <a:pt x="490" y="652"/>
                  <a:pt x="494" y="652"/>
                </a:cubicBezTo>
                <a:cubicBezTo>
                  <a:pt x="506" y="652"/>
                  <a:pt x="518" y="639"/>
                  <a:pt x="509" y="619"/>
                </a:cubicBezTo>
                <a:cubicBezTo>
                  <a:pt x="428" y="432"/>
                  <a:pt x="307" y="232"/>
                  <a:pt x="161" y="84"/>
                </a:cubicBezTo>
                <a:cubicBezTo>
                  <a:pt x="134" y="71"/>
                  <a:pt x="120" y="45"/>
                  <a:pt x="93" y="31"/>
                </a:cubicBezTo>
                <a:cubicBezTo>
                  <a:pt x="83" y="20"/>
                  <a:pt x="63" y="1"/>
                  <a:pt x="42"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6823497" y="1371875"/>
            <a:ext cx="34533" cy="29751"/>
          </a:xfrm>
          <a:custGeom>
            <a:avLst/>
            <a:gdLst/>
            <a:ahLst/>
            <a:cxnLst/>
            <a:rect l="l" t="t" r="r" b="b"/>
            <a:pathLst>
              <a:path w="397" h="342" extrusionOk="0">
                <a:moveTo>
                  <a:pt x="23" y="0"/>
                </a:moveTo>
                <a:cubicBezTo>
                  <a:pt x="6" y="0"/>
                  <a:pt x="0" y="20"/>
                  <a:pt x="10" y="31"/>
                </a:cubicBezTo>
                <a:lnTo>
                  <a:pt x="91" y="111"/>
                </a:lnTo>
                <a:cubicBezTo>
                  <a:pt x="117" y="138"/>
                  <a:pt x="144" y="165"/>
                  <a:pt x="185" y="191"/>
                </a:cubicBezTo>
                <a:cubicBezTo>
                  <a:pt x="212" y="204"/>
                  <a:pt x="238" y="231"/>
                  <a:pt x="265" y="258"/>
                </a:cubicBezTo>
                <a:cubicBezTo>
                  <a:pt x="292" y="284"/>
                  <a:pt x="319" y="311"/>
                  <a:pt x="358" y="338"/>
                </a:cubicBezTo>
                <a:cubicBezTo>
                  <a:pt x="361" y="341"/>
                  <a:pt x="364" y="342"/>
                  <a:pt x="367" y="342"/>
                </a:cubicBezTo>
                <a:cubicBezTo>
                  <a:pt x="381" y="342"/>
                  <a:pt x="396" y="322"/>
                  <a:pt x="385" y="311"/>
                </a:cubicBezTo>
                <a:cubicBezTo>
                  <a:pt x="358" y="284"/>
                  <a:pt x="345" y="245"/>
                  <a:pt x="319" y="218"/>
                </a:cubicBezTo>
                <a:cubicBezTo>
                  <a:pt x="292" y="191"/>
                  <a:pt x="251" y="165"/>
                  <a:pt x="224" y="138"/>
                </a:cubicBezTo>
                <a:cubicBezTo>
                  <a:pt x="198" y="111"/>
                  <a:pt x="171" y="84"/>
                  <a:pt x="144" y="70"/>
                </a:cubicBezTo>
                <a:cubicBezTo>
                  <a:pt x="105" y="44"/>
                  <a:pt x="64" y="17"/>
                  <a:pt x="37" y="4"/>
                </a:cubicBezTo>
                <a:cubicBezTo>
                  <a:pt x="32" y="1"/>
                  <a:pt x="27" y="0"/>
                  <a:pt x="23"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6802272" y="1385707"/>
            <a:ext cx="38273" cy="21747"/>
          </a:xfrm>
          <a:custGeom>
            <a:avLst/>
            <a:gdLst/>
            <a:ahLst/>
            <a:cxnLst/>
            <a:rect l="l" t="t" r="r" b="b"/>
            <a:pathLst>
              <a:path w="440" h="250" extrusionOk="0">
                <a:moveTo>
                  <a:pt x="46" y="0"/>
                </a:moveTo>
                <a:cubicBezTo>
                  <a:pt x="35" y="0"/>
                  <a:pt x="25" y="2"/>
                  <a:pt x="14" y="6"/>
                </a:cubicBezTo>
                <a:cubicBezTo>
                  <a:pt x="1" y="18"/>
                  <a:pt x="1" y="32"/>
                  <a:pt x="1" y="45"/>
                </a:cubicBezTo>
                <a:cubicBezTo>
                  <a:pt x="27" y="86"/>
                  <a:pt x="67" y="86"/>
                  <a:pt x="108" y="99"/>
                </a:cubicBezTo>
                <a:cubicBezTo>
                  <a:pt x="135" y="113"/>
                  <a:pt x="174" y="125"/>
                  <a:pt x="201" y="139"/>
                </a:cubicBezTo>
                <a:cubicBezTo>
                  <a:pt x="242" y="166"/>
                  <a:pt x="268" y="179"/>
                  <a:pt x="295" y="193"/>
                </a:cubicBezTo>
                <a:cubicBezTo>
                  <a:pt x="335" y="206"/>
                  <a:pt x="361" y="232"/>
                  <a:pt x="402" y="246"/>
                </a:cubicBezTo>
                <a:cubicBezTo>
                  <a:pt x="404" y="249"/>
                  <a:pt x="407" y="250"/>
                  <a:pt x="410" y="250"/>
                </a:cubicBezTo>
                <a:cubicBezTo>
                  <a:pt x="423" y="250"/>
                  <a:pt x="439" y="228"/>
                  <a:pt x="429" y="206"/>
                </a:cubicBezTo>
                <a:cubicBezTo>
                  <a:pt x="402" y="179"/>
                  <a:pt x="375" y="152"/>
                  <a:pt x="335" y="139"/>
                </a:cubicBezTo>
                <a:cubicBezTo>
                  <a:pt x="308" y="113"/>
                  <a:pt x="281" y="86"/>
                  <a:pt x="242" y="72"/>
                </a:cubicBezTo>
                <a:cubicBezTo>
                  <a:pt x="201" y="59"/>
                  <a:pt x="174" y="45"/>
                  <a:pt x="135" y="32"/>
                </a:cubicBezTo>
                <a:cubicBezTo>
                  <a:pt x="105" y="13"/>
                  <a:pt x="76" y="0"/>
                  <a:pt x="46"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6789486" y="1407106"/>
            <a:ext cx="28009" cy="15658"/>
          </a:xfrm>
          <a:custGeom>
            <a:avLst/>
            <a:gdLst/>
            <a:ahLst/>
            <a:cxnLst/>
            <a:rect l="l" t="t" r="r" b="b"/>
            <a:pathLst>
              <a:path w="322" h="180" extrusionOk="0">
                <a:moveTo>
                  <a:pt x="54" y="0"/>
                </a:moveTo>
                <a:cubicBezTo>
                  <a:pt x="41" y="0"/>
                  <a:pt x="27" y="0"/>
                  <a:pt x="14" y="13"/>
                </a:cubicBezTo>
                <a:cubicBezTo>
                  <a:pt x="0" y="13"/>
                  <a:pt x="0" y="40"/>
                  <a:pt x="14" y="54"/>
                </a:cubicBezTo>
                <a:cubicBezTo>
                  <a:pt x="27" y="81"/>
                  <a:pt x="54" y="81"/>
                  <a:pt x="80" y="93"/>
                </a:cubicBezTo>
                <a:cubicBezTo>
                  <a:pt x="107" y="93"/>
                  <a:pt x="134" y="107"/>
                  <a:pt x="148" y="107"/>
                </a:cubicBezTo>
                <a:cubicBezTo>
                  <a:pt x="201" y="134"/>
                  <a:pt x="241" y="147"/>
                  <a:pt x="282" y="174"/>
                </a:cubicBezTo>
                <a:cubicBezTo>
                  <a:pt x="285" y="178"/>
                  <a:pt x="289" y="179"/>
                  <a:pt x="293" y="179"/>
                </a:cubicBezTo>
                <a:cubicBezTo>
                  <a:pt x="302" y="179"/>
                  <a:pt x="312" y="170"/>
                  <a:pt x="321" y="161"/>
                </a:cubicBezTo>
                <a:cubicBezTo>
                  <a:pt x="321" y="147"/>
                  <a:pt x="321" y="134"/>
                  <a:pt x="308" y="134"/>
                </a:cubicBezTo>
                <a:cubicBezTo>
                  <a:pt x="268" y="93"/>
                  <a:pt x="228" y="67"/>
                  <a:pt x="174" y="54"/>
                </a:cubicBezTo>
                <a:cubicBezTo>
                  <a:pt x="148" y="40"/>
                  <a:pt x="121" y="27"/>
                  <a:pt x="107" y="13"/>
                </a:cubicBezTo>
                <a:cubicBezTo>
                  <a:pt x="94" y="13"/>
                  <a:pt x="80" y="0"/>
                  <a:pt x="54"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6800272" y="1401017"/>
            <a:ext cx="23834" cy="16441"/>
          </a:xfrm>
          <a:custGeom>
            <a:avLst/>
            <a:gdLst/>
            <a:ahLst/>
            <a:cxnLst/>
            <a:rect l="l" t="t" r="r" b="b"/>
            <a:pathLst>
              <a:path w="274" h="189" extrusionOk="0">
                <a:moveTo>
                  <a:pt x="26" y="0"/>
                </a:moveTo>
                <a:cubicBezTo>
                  <a:pt x="7" y="0"/>
                  <a:pt x="1" y="32"/>
                  <a:pt x="24" y="44"/>
                </a:cubicBezTo>
                <a:lnTo>
                  <a:pt x="63" y="83"/>
                </a:lnTo>
                <a:cubicBezTo>
                  <a:pt x="90" y="83"/>
                  <a:pt x="104" y="97"/>
                  <a:pt x="131" y="110"/>
                </a:cubicBezTo>
                <a:cubicBezTo>
                  <a:pt x="158" y="137"/>
                  <a:pt x="197" y="151"/>
                  <a:pt x="224" y="177"/>
                </a:cubicBezTo>
                <a:cubicBezTo>
                  <a:pt x="232" y="185"/>
                  <a:pt x="240" y="188"/>
                  <a:pt x="246" y="188"/>
                </a:cubicBezTo>
                <a:cubicBezTo>
                  <a:pt x="263" y="188"/>
                  <a:pt x="274" y="169"/>
                  <a:pt x="265" y="151"/>
                </a:cubicBezTo>
                <a:cubicBezTo>
                  <a:pt x="224" y="124"/>
                  <a:pt x="197" y="83"/>
                  <a:pt x="158" y="56"/>
                </a:cubicBezTo>
                <a:cubicBezTo>
                  <a:pt x="144" y="44"/>
                  <a:pt x="117" y="44"/>
                  <a:pt x="104" y="30"/>
                </a:cubicBezTo>
                <a:cubicBezTo>
                  <a:pt x="77" y="17"/>
                  <a:pt x="63" y="3"/>
                  <a:pt x="37" y="3"/>
                </a:cubicBezTo>
                <a:cubicBezTo>
                  <a:pt x="33" y="1"/>
                  <a:pt x="30" y="0"/>
                  <a:pt x="26"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6782440" y="1421025"/>
            <a:ext cx="23399" cy="10526"/>
          </a:xfrm>
          <a:custGeom>
            <a:avLst/>
            <a:gdLst/>
            <a:ahLst/>
            <a:cxnLst/>
            <a:rect l="l" t="t" r="r" b="b"/>
            <a:pathLst>
              <a:path w="269" h="121" extrusionOk="0">
                <a:moveTo>
                  <a:pt x="41" y="1"/>
                </a:moveTo>
                <a:cubicBezTo>
                  <a:pt x="28" y="14"/>
                  <a:pt x="15" y="14"/>
                  <a:pt x="15" y="40"/>
                </a:cubicBezTo>
                <a:cubicBezTo>
                  <a:pt x="1" y="54"/>
                  <a:pt x="15" y="67"/>
                  <a:pt x="28" y="81"/>
                </a:cubicBezTo>
                <a:cubicBezTo>
                  <a:pt x="41" y="94"/>
                  <a:pt x="68" y="94"/>
                  <a:pt x="81" y="94"/>
                </a:cubicBezTo>
                <a:cubicBezTo>
                  <a:pt x="95" y="108"/>
                  <a:pt x="122" y="108"/>
                  <a:pt x="135" y="108"/>
                </a:cubicBezTo>
                <a:cubicBezTo>
                  <a:pt x="161" y="108"/>
                  <a:pt x="202" y="121"/>
                  <a:pt x="229" y="121"/>
                </a:cubicBezTo>
                <a:cubicBezTo>
                  <a:pt x="242" y="121"/>
                  <a:pt x="255" y="108"/>
                  <a:pt x="268" y="94"/>
                </a:cubicBezTo>
                <a:cubicBezTo>
                  <a:pt x="268" y="81"/>
                  <a:pt x="255" y="67"/>
                  <a:pt x="242" y="54"/>
                </a:cubicBezTo>
                <a:cubicBezTo>
                  <a:pt x="215" y="40"/>
                  <a:pt x="175" y="40"/>
                  <a:pt x="148" y="28"/>
                </a:cubicBezTo>
                <a:cubicBezTo>
                  <a:pt x="135" y="14"/>
                  <a:pt x="122" y="14"/>
                  <a:pt x="108" y="14"/>
                </a:cubicBezTo>
                <a:lnTo>
                  <a:pt x="81" y="14"/>
                </a:lnTo>
                <a:cubicBezTo>
                  <a:pt x="68" y="1"/>
                  <a:pt x="54" y="1"/>
                  <a:pt x="41"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7270078" y="1295150"/>
            <a:ext cx="267653" cy="171979"/>
          </a:xfrm>
          <a:custGeom>
            <a:avLst/>
            <a:gdLst/>
            <a:ahLst/>
            <a:cxnLst/>
            <a:rect l="l" t="t" r="r" b="b"/>
            <a:pathLst>
              <a:path w="3077" h="1977" extrusionOk="0">
                <a:moveTo>
                  <a:pt x="573" y="0"/>
                </a:moveTo>
                <a:cubicBezTo>
                  <a:pt x="424" y="0"/>
                  <a:pt x="299" y="22"/>
                  <a:pt x="214" y="70"/>
                </a:cubicBezTo>
                <a:cubicBezTo>
                  <a:pt x="27" y="177"/>
                  <a:pt x="0" y="699"/>
                  <a:pt x="161" y="819"/>
                </a:cubicBezTo>
                <a:cubicBezTo>
                  <a:pt x="428" y="1033"/>
                  <a:pt x="1311" y="1047"/>
                  <a:pt x="2167" y="1368"/>
                </a:cubicBezTo>
                <a:cubicBezTo>
                  <a:pt x="2454" y="1479"/>
                  <a:pt x="2881" y="1977"/>
                  <a:pt x="2991" y="1977"/>
                </a:cubicBezTo>
                <a:cubicBezTo>
                  <a:pt x="2999" y="1977"/>
                  <a:pt x="3005" y="1974"/>
                  <a:pt x="3009" y="1969"/>
                </a:cubicBezTo>
                <a:cubicBezTo>
                  <a:pt x="3077" y="1903"/>
                  <a:pt x="2970" y="1154"/>
                  <a:pt x="2515" y="712"/>
                </a:cubicBezTo>
                <a:cubicBezTo>
                  <a:pt x="2161" y="347"/>
                  <a:pt x="1172" y="0"/>
                  <a:pt x="573" y="0"/>
                </a:cubicBezTo>
                <a:close/>
              </a:path>
            </a:pathLst>
          </a:custGeom>
          <a:solidFill>
            <a:srgbClr val="07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7306089" y="1304197"/>
            <a:ext cx="25313" cy="68287"/>
          </a:xfrm>
          <a:custGeom>
            <a:avLst/>
            <a:gdLst/>
            <a:ahLst/>
            <a:cxnLst/>
            <a:rect l="l" t="t" r="r" b="b"/>
            <a:pathLst>
              <a:path w="291" h="785" extrusionOk="0">
                <a:moveTo>
                  <a:pt x="279" y="0"/>
                </a:moveTo>
                <a:cubicBezTo>
                  <a:pt x="276" y="0"/>
                  <a:pt x="272" y="2"/>
                  <a:pt x="268" y="6"/>
                </a:cubicBezTo>
                <a:cubicBezTo>
                  <a:pt x="161" y="73"/>
                  <a:pt x="107" y="220"/>
                  <a:pt x="68" y="340"/>
                </a:cubicBezTo>
                <a:cubicBezTo>
                  <a:pt x="27" y="474"/>
                  <a:pt x="0" y="622"/>
                  <a:pt x="0" y="755"/>
                </a:cubicBezTo>
                <a:cubicBezTo>
                  <a:pt x="0" y="775"/>
                  <a:pt x="10" y="785"/>
                  <a:pt x="22" y="785"/>
                </a:cubicBezTo>
                <a:cubicBezTo>
                  <a:pt x="34" y="785"/>
                  <a:pt x="47" y="775"/>
                  <a:pt x="54" y="755"/>
                </a:cubicBezTo>
                <a:cubicBezTo>
                  <a:pt x="80" y="634"/>
                  <a:pt x="94" y="501"/>
                  <a:pt x="134" y="367"/>
                </a:cubicBezTo>
                <a:cubicBezTo>
                  <a:pt x="148" y="313"/>
                  <a:pt x="175" y="247"/>
                  <a:pt x="201" y="193"/>
                </a:cubicBezTo>
                <a:cubicBezTo>
                  <a:pt x="228" y="126"/>
                  <a:pt x="268" y="73"/>
                  <a:pt x="282" y="19"/>
                </a:cubicBezTo>
                <a:cubicBezTo>
                  <a:pt x="291" y="10"/>
                  <a:pt x="287" y="0"/>
                  <a:pt x="279"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7295651" y="1304719"/>
            <a:ext cx="11743" cy="62633"/>
          </a:xfrm>
          <a:custGeom>
            <a:avLst/>
            <a:gdLst/>
            <a:ahLst/>
            <a:cxnLst/>
            <a:rect l="l" t="t" r="r" b="b"/>
            <a:pathLst>
              <a:path w="135" h="720" extrusionOk="0">
                <a:moveTo>
                  <a:pt x="107" y="0"/>
                </a:moveTo>
                <a:cubicBezTo>
                  <a:pt x="67" y="27"/>
                  <a:pt x="40" y="80"/>
                  <a:pt x="40" y="120"/>
                </a:cubicBezTo>
                <a:cubicBezTo>
                  <a:pt x="27" y="187"/>
                  <a:pt x="13" y="241"/>
                  <a:pt x="13" y="307"/>
                </a:cubicBezTo>
                <a:cubicBezTo>
                  <a:pt x="0" y="441"/>
                  <a:pt x="0" y="575"/>
                  <a:pt x="0" y="709"/>
                </a:cubicBezTo>
                <a:cubicBezTo>
                  <a:pt x="0" y="716"/>
                  <a:pt x="7" y="719"/>
                  <a:pt x="14" y="719"/>
                </a:cubicBezTo>
                <a:cubicBezTo>
                  <a:pt x="20" y="719"/>
                  <a:pt x="27" y="716"/>
                  <a:pt x="27" y="709"/>
                </a:cubicBezTo>
                <a:cubicBezTo>
                  <a:pt x="40" y="589"/>
                  <a:pt x="40" y="468"/>
                  <a:pt x="54" y="348"/>
                </a:cubicBezTo>
                <a:cubicBezTo>
                  <a:pt x="67" y="281"/>
                  <a:pt x="67" y="227"/>
                  <a:pt x="81" y="174"/>
                </a:cubicBezTo>
                <a:cubicBezTo>
                  <a:pt x="93" y="120"/>
                  <a:pt x="107" y="67"/>
                  <a:pt x="134" y="13"/>
                </a:cubicBezTo>
                <a:cubicBezTo>
                  <a:pt x="134" y="13"/>
                  <a:pt x="120" y="0"/>
                  <a:pt x="107"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7324704" y="1306285"/>
            <a:ext cx="34446" cy="69070"/>
          </a:xfrm>
          <a:custGeom>
            <a:avLst/>
            <a:gdLst/>
            <a:ahLst/>
            <a:cxnLst/>
            <a:rect l="l" t="t" r="r" b="b"/>
            <a:pathLst>
              <a:path w="396" h="794" extrusionOk="0">
                <a:moveTo>
                  <a:pt x="355" y="0"/>
                </a:moveTo>
                <a:cubicBezTo>
                  <a:pt x="348" y="0"/>
                  <a:pt x="341" y="3"/>
                  <a:pt x="335" y="9"/>
                </a:cubicBezTo>
                <a:cubicBezTo>
                  <a:pt x="268" y="49"/>
                  <a:pt x="228" y="116"/>
                  <a:pt x="201" y="169"/>
                </a:cubicBezTo>
                <a:cubicBezTo>
                  <a:pt x="161" y="236"/>
                  <a:pt x="134" y="289"/>
                  <a:pt x="107" y="357"/>
                </a:cubicBezTo>
                <a:cubicBezTo>
                  <a:pt x="54" y="490"/>
                  <a:pt x="27" y="637"/>
                  <a:pt x="0" y="771"/>
                </a:cubicBezTo>
                <a:cubicBezTo>
                  <a:pt x="0" y="787"/>
                  <a:pt x="10" y="793"/>
                  <a:pt x="20" y="793"/>
                </a:cubicBezTo>
                <a:cubicBezTo>
                  <a:pt x="27" y="793"/>
                  <a:pt x="35" y="790"/>
                  <a:pt x="41" y="785"/>
                </a:cubicBezTo>
                <a:cubicBezTo>
                  <a:pt x="68" y="651"/>
                  <a:pt x="107" y="517"/>
                  <a:pt x="161" y="396"/>
                </a:cubicBezTo>
                <a:cubicBezTo>
                  <a:pt x="187" y="330"/>
                  <a:pt x="214" y="263"/>
                  <a:pt x="255" y="209"/>
                </a:cubicBezTo>
                <a:lnTo>
                  <a:pt x="375" y="49"/>
                </a:lnTo>
                <a:cubicBezTo>
                  <a:pt x="395" y="28"/>
                  <a:pt x="377" y="0"/>
                  <a:pt x="355"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7349147" y="1316028"/>
            <a:ext cx="36099" cy="64025"/>
          </a:xfrm>
          <a:custGeom>
            <a:avLst/>
            <a:gdLst/>
            <a:ahLst/>
            <a:cxnLst/>
            <a:rect l="l" t="t" r="r" b="b"/>
            <a:pathLst>
              <a:path w="415" h="736" extrusionOk="0">
                <a:moveTo>
                  <a:pt x="373" y="0"/>
                </a:moveTo>
                <a:cubicBezTo>
                  <a:pt x="351" y="0"/>
                  <a:pt x="329" y="22"/>
                  <a:pt x="308" y="44"/>
                </a:cubicBezTo>
                <a:cubicBezTo>
                  <a:pt x="281" y="70"/>
                  <a:pt x="268" y="97"/>
                  <a:pt x="241" y="124"/>
                </a:cubicBezTo>
                <a:cubicBezTo>
                  <a:pt x="201" y="164"/>
                  <a:pt x="161" y="231"/>
                  <a:pt x="134" y="284"/>
                </a:cubicBezTo>
                <a:cubicBezTo>
                  <a:pt x="67" y="418"/>
                  <a:pt x="27" y="566"/>
                  <a:pt x="1" y="726"/>
                </a:cubicBezTo>
                <a:cubicBezTo>
                  <a:pt x="1" y="733"/>
                  <a:pt x="7" y="736"/>
                  <a:pt x="14" y="736"/>
                </a:cubicBezTo>
                <a:cubicBezTo>
                  <a:pt x="21" y="736"/>
                  <a:pt x="27" y="733"/>
                  <a:pt x="27" y="726"/>
                </a:cubicBezTo>
                <a:cubicBezTo>
                  <a:pt x="81" y="593"/>
                  <a:pt x="120" y="459"/>
                  <a:pt x="188" y="325"/>
                </a:cubicBezTo>
                <a:cubicBezTo>
                  <a:pt x="215" y="271"/>
                  <a:pt x="254" y="218"/>
                  <a:pt x="295" y="164"/>
                </a:cubicBezTo>
                <a:cubicBezTo>
                  <a:pt x="322" y="138"/>
                  <a:pt x="334" y="111"/>
                  <a:pt x="361" y="97"/>
                </a:cubicBezTo>
                <a:cubicBezTo>
                  <a:pt x="388" y="70"/>
                  <a:pt x="415" y="57"/>
                  <a:pt x="415" y="31"/>
                </a:cubicBezTo>
                <a:cubicBezTo>
                  <a:pt x="415" y="17"/>
                  <a:pt x="402" y="4"/>
                  <a:pt x="388" y="4"/>
                </a:cubicBezTo>
                <a:cubicBezTo>
                  <a:pt x="383" y="1"/>
                  <a:pt x="378" y="0"/>
                  <a:pt x="373"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381766" y="1320725"/>
            <a:ext cx="39404" cy="58196"/>
          </a:xfrm>
          <a:custGeom>
            <a:avLst/>
            <a:gdLst/>
            <a:ahLst/>
            <a:cxnLst/>
            <a:rect l="l" t="t" r="r" b="b"/>
            <a:pathLst>
              <a:path w="453" h="669" extrusionOk="0">
                <a:moveTo>
                  <a:pt x="391" y="1"/>
                </a:moveTo>
                <a:cubicBezTo>
                  <a:pt x="386" y="1"/>
                  <a:pt x="380" y="2"/>
                  <a:pt x="375" y="3"/>
                </a:cubicBezTo>
                <a:cubicBezTo>
                  <a:pt x="334" y="16"/>
                  <a:pt x="307" y="57"/>
                  <a:pt x="294" y="84"/>
                </a:cubicBezTo>
                <a:cubicBezTo>
                  <a:pt x="268" y="97"/>
                  <a:pt x="254" y="123"/>
                  <a:pt x="227" y="150"/>
                </a:cubicBezTo>
                <a:cubicBezTo>
                  <a:pt x="187" y="204"/>
                  <a:pt x="161" y="257"/>
                  <a:pt x="120" y="311"/>
                </a:cubicBezTo>
                <a:cubicBezTo>
                  <a:pt x="93" y="364"/>
                  <a:pt x="66" y="418"/>
                  <a:pt x="40" y="485"/>
                </a:cubicBezTo>
                <a:cubicBezTo>
                  <a:pt x="27" y="539"/>
                  <a:pt x="13" y="605"/>
                  <a:pt x="0" y="658"/>
                </a:cubicBezTo>
                <a:cubicBezTo>
                  <a:pt x="0" y="665"/>
                  <a:pt x="3" y="669"/>
                  <a:pt x="7" y="669"/>
                </a:cubicBezTo>
                <a:cubicBezTo>
                  <a:pt x="10" y="669"/>
                  <a:pt x="13" y="665"/>
                  <a:pt x="13" y="658"/>
                </a:cubicBezTo>
                <a:cubicBezTo>
                  <a:pt x="40" y="605"/>
                  <a:pt x="80" y="551"/>
                  <a:pt x="120" y="498"/>
                </a:cubicBezTo>
                <a:cubicBezTo>
                  <a:pt x="147" y="444"/>
                  <a:pt x="173" y="405"/>
                  <a:pt x="200" y="351"/>
                </a:cubicBezTo>
                <a:cubicBezTo>
                  <a:pt x="241" y="311"/>
                  <a:pt x="281" y="257"/>
                  <a:pt x="321" y="217"/>
                </a:cubicBezTo>
                <a:cubicBezTo>
                  <a:pt x="334" y="191"/>
                  <a:pt x="361" y="164"/>
                  <a:pt x="375" y="150"/>
                </a:cubicBezTo>
                <a:cubicBezTo>
                  <a:pt x="401" y="123"/>
                  <a:pt x="428" y="110"/>
                  <a:pt x="441" y="70"/>
                </a:cubicBezTo>
                <a:cubicBezTo>
                  <a:pt x="453" y="36"/>
                  <a:pt x="424" y="1"/>
                  <a:pt x="391"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409689" y="1334643"/>
            <a:ext cx="33750" cy="62981"/>
          </a:xfrm>
          <a:custGeom>
            <a:avLst/>
            <a:gdLst/>
            <a:ahLst/>
            <a:cxnLst/>
            <a:rect l="l" t="t" r="r" b="b"/>
            <a:pathLst>
              <a:path w="388" h="724" extrusionOk="0">
                <a:moveTo>
                  <a:pt x="362" y="0"/>
                </a:moveTo>
                <a:cubicBezTo>
                  <a:pt x="358" y="0"/>
                  <a:pt x="353" y="1"/>
                  <a:pt x="348" y="4"/>
                </a:cubicBezTo>
                <a:cubicBezTo>
                  <a:pt x="294" y="31"/>
                  <a:pt x="268" y="97"/>
                  <a:pt x="227" y="151"/>
                </a:cubicBezTo>
                <a:cubicBezTo>
                  <a:pt x="187" y="204"/>
                  <a:pt x="161" y="258"/>
                  <a:pt x="134" y="311"/>
                </a:cubicBezTo>
                <a:cubicBezTo>
                  <a:pt x="67" y="432"/>
                  <a:pt x="27" y="552"/>
                  <a:pt x="0" y="686"/>
                </a:cubicBezTo>
                <a:cubicBezTo>
                  <a:pt x="0" y="709"/>
                  <a:pt x="18" y="724"/>
                  <a:pt x="36" y="724"/>
                </a:cubicBezTo>
                <a:cubicBezTo>
                  <a:pt x="49" y="724"/>
                  <a:pt x="61" y="716"/>
                  <a:pt x="67" y="700"/>
                </a:cubicBezTo>
                <a:cubicBezTo>
                  <a:pt x="93" y="579"/>
                  <a:pt x="134" y="459"/>
                  <a:pt x="187" y="352"/>
                </a:cubicBezTo>
                <a:cubicBezTo>
                  <a:pt x="214" y="298"/>
                  <a:pt x="254" y="231"/>
                  <a:pt x="281" y="177"/>
                </a:cubicBezTo>
                <a:cubicBezTo>
                  <a:pt x="307" y="164"/>
                  <a:pt x="321" y="138"/>
                  <a:pt x="334" y="111"/>
                </a:cubicBezTo>
                <a:cubicBezTo>
                  <a:pt x="361" y="84"/>
                  <a:pt x="375" y="70"/>
                  <a:pt x="388" y="31"/>
                </a:cubicBezTo>
                <a:cubicBezTo>
                  <a:pt x="388" y="20"/>
                  <a:pt x="379" y="0"/>
                  <a:pt x="362"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7437611" y="1351259"/>
            <a:ext cx="50016" cy="52281"/>
          </a:xfrm>
          <a:custGeom>
            <a:avLst/>
            <a:gdLst/>
            <a:ahLst/>
            <a:cxnLst/>
            <a:rect l="l" t="t" r="r" b="b"/>
            <a:pathLst>
              <a:path w="575" h="601" extrusionOk="0">
                <a:moveTo>
                  <a:pt x="548" y="0"/>
                </a:moveTo>
                <a:cubicBezTo>
                  <a:pt x="535" y="0"/>
                  <a:pt x="509" y="13"/>
                  <a:pt x="482" y="27"/>
                </a:cubicBezTo>
                <a:cubicBezTo>
                  <a:pt x="468" y="40"/>
                  <a:pt x="441" y="54"/>
                  <a:pt x="428" y="81"/>
                </a:cubicBezTo>
                <a:cubicBezTo>
                  <a:pt x="254" y="214"/>
                  <a:pt x="120" y="388"/>
                  <a:pt x="0" y="575"/>
                </a:cubicBezTo>
                <a:cubicBezTo>
                  <a:pt x="0" y="585"/>
                  <a:pt x="13" y="600"/>
                  <a:pt x="25" y="600"/>
                </a:cubicBezTo>
                <a:cubicBezTo>
                  <a:pt x="31" y="600"/>
                  <a:pt x="36" y="597"/>
                  <a:pt x="40" y="589"/>
                </a:cubicBezTo>
                <a:cubicBezTo>
                  <a:pt x="80" y="548"/>
                  <a:pt x="120" y="495"/>
                  <a:pt x="161" y="455"/>
                </a:cubicBezTo>
                <a:cubicBezTo>
                  <a:pt x="187" y="402"/>
                  <a:pt x="227" y="361"/>
                  <a:pt x="268" y="307"/>
                </a:cubicBezTo>
                <a:cubicBezTo>
                  <a:pt x="348" y="227"/>
                  <a:pt x="428" y="161"/>
                  <a:pt x="509" y="93"/>
                </a:cubicBezTo>
                <a:cubicBezTo>
                  <a:pt x="535" y="81"/>
                  <a:pt x="562" y="67"/>
                  <a:pt x="575" y="40"/>
                </a:cubicBezTo>
                <a:cubicBezTo>
                  <a:pt x="575" y="27"/>
                  <a:pt x="575" y="13"/>
                  <a:pt x="548"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458487" y="1382314"/>
            <a:ext cx="38012" cy="26010"/>
          </a:xfrm>
          <a:custGeom>
            <a:avLst/>
            <a:gdLst/>
            <a:ahLst/>
            <a:cxnLst/>
            <a:rect l="l" t="t" r="r" b="b"/>
            <a:pathLst>
              <a:path w="437" h="299" extrusionOk="0">
                <a:moveTo>
                  <a:pt x="410" y="0"/>
                </a:moveTo>
                <a:cubicBezTo>
                  <a:pt x="408" y="0"/>
                  <a:pt x="405" y="1"/>
                  <a:pt x="402" y="4"/>
                </a:cubicBezTo>
                <a:cubicBezTo>
                  <a:pt x="362" y="18"/>
                  <a:pt x="322" y="31"/>
                  <a:pt x="295" y="45"/>
                </a:cubicBezTo>
                <a:cubicBezTo>
                  <a:pt x="255" y="71"/>
                  <a:pt x="228" y="98"/>
                  <a:pt x="201" y="111"/>
                </a:cubicBezTo>
                <a:cubicBezTo>
                  <a:pt x="161" y="138"/>
                  <a:pt x="135" y="152"/>
                  <a:pt x="94" y="178"/>
                </a:cubicBezTo>
                <a:cubicBezTo>
                  <a:pt x="67" y="205"/>
                  <a:pt x="41" y="232"/>
                  <a:pt x="14" y="271"/>
                </a:cubicBezTo>
                <a:cubicBezTo>
                  <a:pt x="1" y="285"/>
                  <a:pt x="28" y="298"/>
                  <a:pt x="41" y="298"/>
                </a:cubicBezTo>
                <a:cubicBezTo>
                  <a:pt x="81" y="271"/>
                  <a:pt x="108" y="259"/>
                  <a:pt x="148" y="232"/>
                </a:cubicBezTo>
                <a:cubicBezTo>
                  <a:pt x="174" y="205"/>
                  <a:pt x="201" y="191"/>
                  <a:pt x="242" y="164"/>
                </a:cubicBezTo>
                <a:cubicBezTo>
                  <a:pt x="269" y="138"/>
                  <a:pt x="295" y="125"/>
                  <a:pt x="335" y="98"/>
                </a:cubicBezTo>
                <a:cubicBezTo>
                  <a:pt x="362" y="84"/>
                  <a:pt x="388" y="57"/>
                  <a:pt x="415" y="31"/>
                </a:cubicBezTo>
                <a:cubicBezTo>
                  <a:pt x="437" y="20"/>
                  <a:pt x="423" y="0"/>
                  <a:pt x="410"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475275" y="1397885"/>
            <a:ext cx="40274" cy="17746"/>
          </a:xfrm>
          <a:custGeom>
            <a:avLst/>
            <a:gdLst/>
            <a:ahLst/>
            <a:cxnLst/>
            <a:rect l="l" t="t" r="r" b="b"/>
            <a:pathLst>
              <a:path w="463" h="204" extrusionOk="0">
                <a:moveTo>
                  <a:pt x="410" y="0"/>
                </a:moveTo>
                <a:cubicBezTo>
                  <a:pt x="383" y="0"/>
                  <a:pt x="356" y="12"/>
                  <a:pt x="329" y="12"/>
                </a:cubicBezTo>
                <a:cubicBezTo>
                  <a:pt x="290" y="26"/>
                  <a:pt x="249" y="39"/>
                  <a:pt x="222" y="53"/>
                </a:cubicBezTo>
                <a:cubicBezTo>
                  <a:pt x="183" y="66"/>
                  <a:pt x="142" y="80"/>
                  <a:pt x="115" y="106"/>
                </a:cubicBezTo>
                <a:cubicBezTo>
                  <a:pt x="76" y="119"/>
                  <a:pt x="49" y="146"/>
                  <a:pt x="22" y="173"/>
                </a:cubicBezTo>
                <a:cubicBezTo>
                  <a:pt x="1" y="184"/>
                  <a:pt x="14" y="203"/>
                  <a:pt x="33" y="203"/>
                </a:cubicBezTo>
                <a:cubicBezTo>
                  <a:pt x="38" y="203"/>
                  <a:pt x="43" y="202"/>
                  <a:pt x="49" y="199"/>
                </a:cubicBezTo>
                <a:cubicBezTo>
                  <a:pt x="76" y="187"/>
                  <a:pt x="115" y="173"/>
                  <a:pt x="142" y="160"/>
                </a:cubicBezTo>
                <a:cubicBezTo>
                  <a:pt x="183" y="146"/>
                  <a:pt x="209" y="133"/>
                  <a:pt x="249" y="133"/>
                </a:cubicBezTo>
                <a:cubicBezTo>
                  <a:pt x="276" y="119"/>
                  <a:pt x="316" y="106"/>
                  <a:pt x="356" y="92"/>
                </a:cubicBezTo>
                <a:cubicBezTo>
                  <a:pt x="383" y="92"/>
                  <a:pt x="436" y="92"/>
                  <a:pt x="450" y="53"/>
                </a:cubicBezTo>
                <a:cubicBezTo>
                  <a:pt x="463" y="53"/>
                  <a:pt x="463" y="26"/>
                  <a:pt x="450" y="12"/>
                </a:cubicBezTo>
                <a:cubicBezTo>
                  <a:pt x="436" y="3"/>
                  <a:pt x="423" y="0"/>
                  <a:pt x="410"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7496848" y="1421025"/>
            <a:ext cx="29227" cy="12875"/>
          </a:xfrm>
          <a:custGeom>
            <a:avLst/>
            <a:gdLst/>
            <a:ahLst/>
            <a:cxnLst/>
            <a:rect l="l" t="t" r="r" b="b"/>
            <a:pathLst>
              <a:path w="336" h="148" extrusionOk="0">
                <a:moveTo>
                  <a:pt x="229" y="1"/>
                </a:moveTo>
                <a:cubicBezTo>
                  <a:pt x="215" y="14"/>
                  <a:pt x="188" y="28"/>
                  <a:pt x="161" y="28"/>
                </a:cubicBezTo>
                <a:cubicBezTo>
                  <a:pt x="108" y="40"/>
                  <a:pt x="68" y="67"/>
                  <a:pt x="15" y="94"/>
                </a:cubicBezTo>
                <a:cubicBezTo>
                  <a:pt x="1" y="108"/>
                  <a:pt x="1" y="121"/>
                  <a:pt x="1" y="135"/>
                </a:cubicBezTo>
                <a:cubicBezTo>
                  <a:pt x="15" y="147"/>
                  <a:pt x="28" y="147"/>
                  <a:pt x="42" y="147"/>
                </a:cubicBezTo>
                <a:cubicBezTo>
                  <a:pt x="81" y="121"/>
                  <a:pt x="122" y="108"/>
                  <a:pt x="175" y="94"/>
                </a:cubicBezTo>
                <a:cubicBezTo>
                  <a:pt x="202" y="94"/>
                  <a:pt x="229" y="81"/>
                  <a:pt x="242" y="81"/>
                </a:cubicBezTo>
                <a:cubicBezTo>
                  <a:pt x="268" y="81"/>
                  <a:pt x="309" y="81"/>
                  <a:pt x="322" y="54"/>
                </a:cubicBezTo>
                <a:cubicBezTo>
                  <a:pt x="336" y="40"/>
                  <a:pt x="336" y="28"/>
                  <a:pt x="322" y="14"/>
                </a:cubicBezTo>
                <a:cubicBezTo>
                  <a:pt x="309" y="1"/>
                  <a:pt x="295" y="1"/>
                  <a:pt x="282"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490237" y="1413804"/>
            <a:ext cx="26182" cy="14527"/>
          </a:xfrm>
          <a:custGeom>
            <a:avLst/>
            <a:gdLst/>
            <a:ahLst/>
            <a:cxnLst/>
            <a:rect l="l" t="t" r="r" b="b"/>
            <a:pathLst>
              <a:path w="301" h="167" extrusionOk="0">
                <a:moveTo>
                  <a:pt x="275" y="1"/>
                </a:moveTo>
                <a:cubicBezTo>
                  <a:pt x="272" y="1"/>
                  <a:pt x="268" y="2"/>
                  <a:pt x="264" y="4"/>
                </a:cubicBezTo>
                <a:cubicBezTo>
                  <a:pt x="237" y="4"/>
                  <a:pt x="211" y="4"/>
                  <a:pt x="198" y="16"/>
                </a:cubicBezTo>
                <a:cubicBezTo>
                  <a:pt x="171" y="30"/>
                  <a:pt x="157" y="30"/>
                  <a:pt x="130" y="43"/>
                </a:cubicBezTo>
                <a:cubicBezTo>
                  <a:pt x="91" y="70"/>
                  <a:pt x="64" y="97"/>
                  <a:pt x="23" y="123"/>
                </a:cubicBezTo>
                <a:cubicBezTo>
                  <a:pt x="0" y="135"/>
                  <a:pt x="17" y="167"/>
                  <a:pt x="39" y="167"/>
                </a:cubicBezTo>
                <a:cubicBezTo>
                  <a:pt x="43" y="167"/>
                  <a:pt x="46" y="166"/>
                  <a:pt x="50" y="164"/>
                </a:cubicBezTo>
                <a:cubicBezTo>
                  <a:pt x="91" y="137"/>
                  <a:pt x="118" y="111"/>
                  <a:pt x="157" y="97"/>
                </a:cubicBezTo>
                <a:cubicBezTo>
                  <a:pt x="184" y="84"/>
                  <a:pt x="198" y="84"/>
                  <a:pt x="225" y="70"/>
                </a:cubicBezTo>
                <a:cubicBezTo>
                  <a:pt x="237" y="70"/>
                  <a:pt x="251" y="57"/>
                  <a:pt x="278" y="43"/>
                </a:cubicBezTo>
                <a:cubicBezTo>
                  <a:pt x="301" y="32"/>
                  <a:pt x="294" y="1"/>
                  <a:pt x="275" y="1"/>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507373" y="1436161"/>
            <a:ext cx="23399" cy="8264"/>
          </a:xfrm>
          <a:custGeom>
            <a:avLst/>
            <a:gdLst/>
            <a:ahLst/>
            <a:cxnLst/>
            <a:rect l="l" t="t" r="r" b="b"/>
            <a:pathLst>
              <a:path w="269" h="95" extrusionOk="0">
                <a:moveTo>
                  <a:pt x="121" y="0"/>
                </a:moveTo>
                <a:cubicBezTo>
                  <a:pt x="94" y="14"/>
                  <a:pt x="67" y="14"/>
                  <a:pt x="28" y="27"/>
                </a:cubicBezTo>
                <a:cubicBezTo>
                  <a:pt x="14" y="27"/>
                  <a:pt x="1" y="41"/>
                  <a:pt x="1" y="54"/>
                </a:cubicBezTo>
                <a:cubicBezTo>
                  <a:pt x="1" y="68"/>
                  <a:pt x="14" y="94"/>
                  <a:pt x="28" y="94"/>
                </a:cubicBezTo>
                <a:lnTo>
                  <a:pt x="188" y="94"/>
                </a:lnTo>
                <a:cubicBezTo>
                  <a:pt x="201" y="80"/>
                  <a:pt x="228" y="80"/>
                  <a:pt x="242" y="68"/>
                </a:cubicBezTo>
                <a:cubicBezTo>
                  <a:pt x="254" y="68"/>
                  <a:pt x="268" y="54"/>
                  <a:pt x="268" y="27"/>
                </a:cubicBezTo>
                <a:cubicBezTo>
                  <a:pt x="268" y="14"/>
                  <a:pt x="242" y="0"/>
                  <a:pt x="228" y="0"/>
                </a:cubicBezTo>
                <a:close/>
              </a:path>
            </a:pathLst>
          </a:custGeom>
          <a:solidFill>
            <a:srgbClr val="00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5488625" y="673867"/>
            <a:ext cx="3396503" cy="3046477"/>
          </a:xfrm>
          <a:custGeom>
            <a:avLst/>
            <a:gdLst/>
            <a:ahLst/>
            <a:cxnLst/>
            <a:rect l="l" t="t" r="r" b="b"/>
            <a:pathLst>
              <a:path w="39047" h="35021" extrusionOk="0">
                <a:moveTo>
                  <a:pt x="19616" y="0"/>
                </a:moveTo>
                <a:cubicBezTo>
                  <a:pt x="19587" y="0"/>
                  <a:pt x="19558" y="1"/>
                  <a:pt x="19530" y="2"/>
                </a:cubicBezTo>
                <a:cubicBezTo>
                  <a:pt x="17871" y="69"/>
                  <a:pt x="17912" y="925"/>
                  <a:pt x="17912" y="925"/>
                </a:cubicBezTo>
                <a:cubicBezTo>
                  <a:pt x="17912" y="925"/>
                  <a:pt x="17835" y="303"/>
                  <a:pt x="16791" y="303"/>
                </a:cubicBezTo>
                <a:cubicBezTo>
                  <a:pt x="16527" y="303"/>
                  <a:pt x="16201" y="343"/>
                  <a:pt x="15798" y="443"/>
                </a:cubicBezTo>
                <a:cubicBezTo>
                  <a:pt x="13805" y="951"/>
                  <a:pt x="9110" y="4215"/>
                  <a:pt x="8522" y="6931"/>
                </a:cubicBezTo>
                <a:cubicBezTo>
                  <a:pt x="7933" y="9633"/>
                  <a:pt x="8989" y="11626"/>
                  <a:pt x="7571" y="12883"/>
                </a:cubicBezTo>
                <a:cubicBezTo>
                  <a:pt x="6153" y="14140"/>
                  <a:pt x="3986" y="14729"/>
                  <a:pt x="2997" y="16842"/>
                </a:cubicBezTo>
                <a:cubicBezTo>
                  <a:pt x="1994" y="18956"/>
                  <a:pt x="3344" y="20923"/>
                  <a:pt x="2809" y="21899"/>
                </a:cubicBezTo>
                <a:cubicBezTo>
                  <a:pt x="2261" y="22862"/>
                  <a:pt x="0" y="24119"/>
                  <a:pt x="95" y="27424"/>
                </a:cubicBezTo>
                <a:cubicBezTo>
                  <a:pt x="190" y="30507"/>
                  <a:pt x="2454" y="33452"/>
                  <a:pt x="6456" y="33452"/>
                </a:cubicBezTo>
                <a:cubicBezTo>
                  <a:pt x="6933" y="33452"/>
                  <a:pt x="7435" y="33410"/>
                  <a:pt x="7960" y="33322"/>
                </a:cubicBezTo>
                <a:lnTo>
                  <a:pt x="8013" y="33282"/>
                </a:lnTo>
                <a:cubicBezTo>
                  <a:pt x="7010" y="32400"/>
                  <a:pt x="6234" y="31316"/>
                  <a:pt x="6007" y="30058"/>
                </a:cubicBezTo>
                <a:cubicBezTo>
                  <a:pt x="5217" y="25792"/>
                  <a:pt x="7999" y="23170"/>
                  <a:pt x="7999" y="23170"/>
                </a:cubicBezTo>
                <a:cubicBezTo>
                  <a:pt x="8976" y="19250"/>
                  <a:pt x="11557" y="16723"/>
                  <a:pt x="14461" y="15451"/>
                </a:cubicBezTo>
                <a:cubicBezTo>
                  <a:pt x="14461" y="15451"/>
                  <a:pt x="13872" y="14863"/>
                  <a:pt x="13551" y="13739"/>
                </a:cubicBezTo>
                <a:cubicBezTo>
                  <a:pt x="13230" y="12576"/>
                  <a:pt x="13391" y="11051"/>
                  <a:pt x="13391" y="11051"/>
                </a:cubicBezTo>
                <a:cubicBezTo>
                  <a:pt x="17724" y="7199"/>
                  <a:pt x="18126" y="1915"/>
                  <a:pt x="18126" y="1915"/>
                </a:cubicBezTo>
                <a:cubicBezTo>
                  <a:pt x="18126" y="1915"/>
                  <a:pt x="19851" y="6141"/>
                  <a:pt x="21871" y="7975"/>
                </a:cubicBezTo>
                <a:cubicBezTo>
                  <a:pt x="22674" y="8683"/>
                  <a:pt x="23476" y="9178"/>
                  <a:pt x="24225" y="9499"/>
                </a:cubicBezTo>
                <a:cubicBezTo>
                  <a:pt x="24225" y="9499"/>
                  <a:pt x="24078" y="11572"/>
                  <a:pt x="24225" y="11973"/>
                </a:cubicBezTo>
                <a:cubicBezTo>
                  <a:pt x="24372" y="12389"/>
                  <a:pt x="24854" y="13887"/>
                  <a:pt x="23690" y="15211"/>
                </a:cubicBezTo>
                <a:cubicBezTo>
                  <a:pt x="25028" y="15679"/>
                  <a:pt x="26164" y="16361"/>
                  <a:pt x="27101" y="17177"/>
                </a:cubicBezTo>
                <a:cubicBezTo>
                  <a:pt x="28626" y="18488"/>
                  <a:pt x="29656" y="20147"/>
                  <a:pt x="30258" y="21845"/>
                </a:cubicBezTo>
                <a:cubicBezTo>
                  <a:pt x="30258" y="21845"/>
                  <a:pt x="33027" y="25096"/>
                  <a:pt x="32665" y="29015"/>
                </a:cubicBezTo>
                <a:cubicBezTo>
                  <a:pt x="32438" y="31597"/>
                  <a:pt x="31033" y="33563"/>
                  <a:pt x="29362" y="34740"/>
                </a:cubicBezTo>
                <a:lnTo>
                  <a:pt x="29389" y="34767"/>
                </a:lnTo>
                <a:cubicBezTo>
                  <a:pt x="30158" y="34941"/>
                  <a:pt x="30878" y="35020"/>
                  <a:pt x="31552" y="35020"/>
                </a:cubicBezTo>
                <a:cubicBezTo>
                  <a:pt x="36675" y="35020"/>
                  <a:pt x="39047" y="30420"/>
                  <a:pt x="38952" y="27878"/>
                </a:cubicBezTo>
                <a:cubicBezTo>
                  <a:pt x="38845" y="24936"/>
                  <a:pt x="35822" y="23290"/>
                  <a:pt x="35007" y="22728"/>
                </a:cubicBezTo>
                <a:cubicBezTo>
                  <a:pt x="34190" y="22166"/>
                  <a:pt x="35394" y="20588"/>
                  <a:pt x="34472" y="18207"/>
                </a:cubicBezTo>
                <a:cubicBezTo>
                  <a:pt x="33548" y="15826"/>
                  <a:pt x="29776" y="14368"/>
                  <a:pt x="29348" y="13726"/>
                </a:cubicBezTo>
                <a:cubicBezTo>
                  <a:pt x="28920" y="13084"/>
                  <a:pt x="29496" y="12616"/>
                  <a:pt x="30352" y="9847"/>
                </a:cubicBezTo>
                <a:cubicBezTo>
                  <a:pt x="31194" y="7065"/>
                  <a:pt x="27823" y="4001"/>
                  <a:pt x="26111" y="3118"/>
                </a:cubicBezTo>
                <a:cubicBezTo>
                  <a:pt x="24428" y="2238"/>
                  <a:pt x="21298" y="0"/>
                  <a:pt x="19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5942426" y="2689339"/>
            <a:ext cx="878549" cy="1084852"/>
          </a:xfrm>
          <a:custGeom>
            <a:avLst/>
            <a:gdLst/>
            <a:ahLst/>
            <a:cxnLst/>
            <a:rect l="l" t="t" r="r" b="b"/>
            <a:pathLst>
              <a:path w="10100" h="12471" extrusionOk="0">
                <a:moveTo>
                  <a:pt x="7839" y="10782"/>
                </a:moveTo>
                <a:cubicBezTo>
                  <a:pt x="7892" y="10795"/>
                  <a:pt x="8106" y="10809"/>
                  <a:pt x="8388" y="10849"/>
                </a:cubicBezTo>
                <a:cubicBezTo>
                  <a:pt x="8093" y="10822"/>
                  <a:pt x="7879" y="10795"/>
                  <a:pt x="7839" y="10782"/>
                </a:cubicBezTo>
                <a:close/>
                <a:moveTo>
                  <a:pt x="2782" y="1"/>
                </a:moveTo>
                <a:lnTo>
                  <a:pt x="2782" y="1"/>
                </a:lnTo>
                <a:cubicBezTo>
                  <a:pt x="2782" y="1"/>
                  <a:pt x="0" y="2623"/>
                  <a:pt x="790" y="6889"/>
                </a:cubicBezTo>
                <a:cubicBezTo>
                  <a:pt x="1017" y="8147"/>
                  <a:pt x="1793" y="9231"/>
                  <a:pt x="2796" y="10113"/>
                </a:cubicBezTo>
                <a:cubicBezTo>
                  <a:pt x="3906" y="11089"/>
                  <a:pt x="5311" y="11799"/>
                  <a:pt x="6515" y="12186"/>
                </a:cubicBezTo>
                <a:lnTo>
                  <a:pt x="6795" y="12266"/>
                </a:lnTo>
                <a:cubicBezTo>
                  <a:pt x="7330" y="12412"/>
                  <a:pt x="7790" y="12470"/>
                  <a:pt x="8160" y="12470"/>
                </a:cubicBezTo>
                <a:cubicBezTo>
                  <a:pt x="8846" y="12470"/>
                  <a:pt x="9220" y="12270"/>
                  <a:pt x="9176" y="12052"/>
                </a:cubicBezTo>
                <a:cubicBezTo>
                  <a:pt x="9137" y="11865"/>
                  <a:pt x="7906" y="11678"/>
                  <a:pt x="7651" y="11638"/>
                </a:cubicBezTo>
                <a:lnTo>
                  <a:pt x="7651" y="11638"/>
                </a:lnTo>
                <a:cubicBezTo>
                  <a:pt x="7816" y="11659"/>
                  <a:pt x="8383" y="11725"/>
                  <a:pt x="8911" y="11725"/>
                </a:cubicBezTo>
                <a:cubicBezTo>
                  <a:pt x="9410" y="11725"/>
                  <a:pt x="9873" y="11665"/>
                  <a:pt x="9925" y="11451"/>
                </a:cubicBezTo>
                <a:cubicBezTo>
                  <a:pt x="10006" y="11130"/>
                  <a:pt x="9030" y="10943"/>
                  <a:pt x="8388" y="10849"/>
                </a:cubicBezTo>
                <a:lnTo>
                  <a:pt x="8388" y="10849"/>
                </a:lnTo>
                <a:cubicBezTo>
                  <a:pt x="8605" y="10867"/>
                  <a:pt x="8863" y="10883"/>
                  <a:pt x="9110" y="10883"/>
                </a:cubicBezTo>
                <a:cubicBezTo>
                  <a:pt x="9592" y="10883"/>
                  <a:pt x="10033" y="10820"/>
                  <a:pt x="10059" y="10581"/>
                </a:cubicBezTo>
                <a:cubicBezTo>
                  <a:pt x="10100" y="10180"/>
                  <a:pt x="7960" y="9939"/>
                  <a:pt x="7505" y="9471"/>
                </a:cubicBezTo>
                <a:lnTo>
                  <a:pt x="7505" y="9471"/>
                </a:lnTo>
                <a:cubicBezTo>
                  <a:pt x="7505" y="9471"/>
                  <a:pt x="7851" y="9519"/>
                  <a:pt x="8235" y="9519"/>
                </a:cubicBezTo>
                <a:cubicBezTo>
                  <a:pt x="8666" y="9519"/>
                  <a:pt x="9145" y="9459"/>
                  <a:pt x="9230" y="9204"/>
                </a:cubicBezTo>
                <a:cubicBezTo>
                  <a:pt x="9390" y="8749"/>
                  <a:pt x="5672" y="8628"/>
                  <a:pt x="2475" y="5084"/>
                </a:cubicBezTo>
                <a:cubicBezTo>
                  <a:pt x="2381" y="4362"/>
                  <a:pt x="2354" y="3586"/>
                  <a:pt x="2395" y="2756"/>
                </a:cubicBezTo>
                <a:cubicBezTo>
                  <a:pt x="2435" y="1767"/>
                  <a:pt x="2568" y="843"/>
                  <a:pt x="2782"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603926" y="2574164"/>
            <a:ext cx="757552" cy="1226559"/>
          </a:xfrm>
          <a:custGeom>
            <a:avLst/>
            <a:gdLst/>
            <a:ahLst/>
            <a:cxnLst/>
            <a:rect l="l" t="t" r="r" b="b"/>
            <a:pathLst>
              <a:path w="8709" h="14100" extrusionOk="0">
                <a:moveTo>
                  <a:pt x="5940" y="0"/>
                </a:moveTo>
                <a:lnTo>
                  <a:pt x="5940" y="0"/>
                </a:lnTo>
                <a:cubicBezTo>
                  <a:pt x="6382" y="1231"/>
                  <a:pt x="6622" y="2475"/>
                  <a:pt x="6662" y="3626"/>
                </a:cubicBezTo>
                <a:cubicBezTo>
                  <a:pt x="6715" y="4749"/>
                  <a:pt x="6649" y="5886"/>
                  <a:pt x="6462" y="6996"/>
                </a:cubicBezTo>
                <a:cubicBezTo>
                  <a:pt x="4161" y="10781"/>
                  <a:pt x="536" y="10528"/>
                  <a:pt x="750" y="10969"/>
                </a:cubicBezTo>
                <a:cubicBezTo>
                  <a:pt x="827" y="11133"/>
                  <a:pt x="1078" y="11186"/>
                  <a:pt x="1366" y="11186"/>
                </a:cubicBezTo>
                <a:cubicBezTo>
                  <a:pt x="1875" y="11186"/>
                  <a:pt x="2502" y="11022"/>
                  <a:pt x="2502" y="11022"/>
                </a:cubicBezTo>
                <a:lnTo>
                  <a:pt x="2502" y="11022"/>
                </a:lnTo>
                <a:cubicBezTo>
                  <a:pt x="2101" y="11544"/>
                  <a:pt x="0" y="12039"/>
                  <a:pt x="95" y="12427"/>
                </a:cubicBezTo>
                <a:cubicBezTo>
                  <a:pt x="132" y="12589"/>
                  <a:pt x="360" y="12644"/>
                  <a:pt x="659" y="12644"/>
                </a:cubicBezTo>
                <a:cubicBezTo>
                  <a:pt x="1002" y="12644"/>
                  <a:pt x="1437" y="12572"/>
                  <a:pt x="1780" y="12507"/>
                </a:cubicBezTo>
                <a:lnTo>
                  <a:pt x="1780" y="12507"/>
                </a:lnTo>
                <a:cubicBezTo>
                  <a:pt x="1138" y="12668"/>
                  <a:pt x="202" y="12975"/>
                  <a:pt x="322" y="13283"/>
                </a:cubicBezTo>
                <a:cubicBezTo>
                  <a:pt x="373" y="13417"/>
                  <a:pt x="596" y="13465"/>
                  <a:pt x="885" y="13465"/>
                </a:cubicBezTo>
                <a:cubicBezTo>
                  <a:pt x="1489" y="13465"/>
                  <a:pt x="2383" y="13257"/>
                  <a:pt x="2609" y="13203"/>
                </a:cubicBezTo>
                <a:lnTo>
                  <a:pt x="2609" y="13203"/>
                </a:lnTo>
                <a:cubicBezTo>
                  <a:pt x="2342" y="13269"/>
                  <a:pt x="1151" y="13590"/>
                  <a:pt x="1138" y="13792"/>
                </a:cubicBezTo>
                <a:cubicBezTo>
                  <a:pt x="1125" y="13970"/>
                  <a:pt x="1379" y="14100"/>
                  <a:pt x="1830" y="14100"/>
                </a:cubicBezTo>
                <a:cubicBezTo>
                  <a:pt x="1853" y="14100"/>
                  <a:pt x="1876" y="14099"/>
                  <a:pt x="1900" y="14099"/>
                </a:cubicBezTo>
                <a:cubicBezTo>
                  <a:pt x="2369" y="14086"/>
                  <a:pt x="3024" y="13952"/>
                  <a:pt x="3813" y="13604"/>
                </a:cubicBezTo>
                <a:cubicBezTo>
                  <a:pt x="4227" y="13417"/>
                  <a:pt x="4643" y="13176"/>
                  <a:pt x="5044" y="12895"/>
                </a:cubicBezTo>
                <a:cubicBezTo>
                  <a:pt x="6715" y="11718"/>
                  <a:pt x="8120" y="9752"/>
                  <a:pt x="8347" y="7170"/>
                </a:cubicBezTo>
                <a:cubicBezTo>
                  <a:pt x="8709" y="3251"/>
                  <a:pt x="5940" y="1"/>
                  <a:pt x="5940"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6147188" y="1960971"/>
            <a:ext cx="1114713" cy="1968932"/>
          </a:xfrm>
          <a:custGeom>
            <a:avLst/>
            <a:gdLst/>
            <a:ahLst/>
            <a:cxnLst/>
            <a:rect l="l" t="t" r="r" b="b"/>
            <a:pathLst>
              <a:path w="12815" h="22634" extrusionOk="0">
                <a:moveTo>
                  <a:pt x="8829" y="0"/>
                </a:moveTo>
                <a:cubicBezTo>
                  <a:pt x="8174" y="147"/>
                  <a:pt x="7518" y="375"/>
                  <a:pt x="6890" y="655"/>
                </a:cubicBezTo>
                <a:cubicBezTo>
                  <a:pt x="3986" y="1927"/>
                  <a:pt x="1405" y="4454"/>
                  <a:pt x="428" y="8374"/>
                </a:cubicBezTo>
                <a:cubicBezTo>
                  <a:pt x="214" y="9216"/>
                  <a:pt x="81" y="10140"/>
                  <a:pt x="41" y="11129"/>
                </a:cubicBezTo>
                <a:cubicBezTo>
                  <a:pt x="0" y="11959"/>
                  <a:pt x="27" y="12735"/>
                  <a:pt x="121" y="13457"/>
                </a:cubicBezTo>
                <a:cubicBezTo>
                  <a:pt x="3318" y="17001"/>
                  <a:pt x="7036" y="17122"/>
                  <a:pt x="6876" y="17577"/>
                </a:cubicBezTo>
                <a:cubicBezTo>
                  <a:pt x="6791" y="17832"/>
                  <a:pt x="6312" y="17892"/>
                  <a:pt x="5881" y="17892"/>
                </a:cubicBezTo>
                <a:cubicBezTo>
                  <a:pt x="5497" y="17892"/>
                  <a:pt x="5151" y="17844"/>
                  <a:pt x="5151" y="17844"/>
                </a:cubicBezTo>
                <a:lnTo>
                  <a:pt x="5151" y="17844"/>
                </a:lnTo>
                <a:cubicBezTo>
                  <a:pt x="5606" y="18312"/>
                  <a:pt x="7746" y="18553"/>
                  <a:pt x="7705" y="18954"/>
                </a:cubicBezTo>
                <a:cubicBezTo>
                  <a:pt x="7679" y="19193"/>
                  <a:pt x="7238" y="19256"/>
                  <a:pt x="6756" y="19256"/>
                </a:cubicBezTo>
                <a:cubicBezTo>
                  <a:pt x="6509" y="19256"/>
                  <a:pt x="6251" y="19240"/>
                  <a:pt x="6034" y="19222"/>
                </a:cubicBezTo>
                <a:lnTo>
                  <a:pt x="6034" y="19222"/>
                </a:lnTo>
                <a:cubicBezTo>
                  <a:pt x="6676" y="19316"/>
                  <a:pt x="7652" y="19503"/>
                  <a:pt x="7571" y="19824"/>
                </a:cubicBezTo>
                <a:cubicBezTo>
                  <a:pt x="7519" y="20038"/>
                  <a:pt x="7056" y="20098"/>
                  <a:pt x="6557" y="20098"/>
                </a:cubicBezTo>
                <a:cubicBezTo>
                  <a:pt x="6029" y="20098"/>
                  <a:pt x="5462" y="20032"/>
                  <a:pt x="5297" y="20011"/>
                </a:cubicBezTo>
                <a:lnTo>
                  <a:pt x="5297" y="20011"/>
                </a:lnTo>
                <a:cubicBezTo>
                  <a:pt x="5552" y="20051"/>
                  <a:pt x="6783" y="20238"/>
                  <a:pt x="6822" y="20425"/>
                </a:cubicBezTo>
                <a:cubicBezTo>
                  <a:pt x="6866" y="20643"/>
                  <a:pt x="6492" y="20843"/>
                  <a:pt x="5806" y="20843"/>
                </a:cubicBezTo>
                <a:cubicBezTo>
                  <a:pt x="5436" y="20843"/>
                  <a:pt x="4976" y="20785"/>
                  <a:pt x="4441" y="20639"/>
                </a:cubicBezTo>
                <a:lnTo>
                  <a:pt x="4441" y="20639"/>
                </a:lnTo>
                <a:cubicBezTo>
                  <a:pt x="6114" y="21750"/>
                  <a:pt x="8120" y="22392"/>
                  <a:pt x="10193" y="22633"/>
                </a:cubicBezTo>
                <a:cubicBezTo>
                  <a:pt x="10193" y="22633"/>
                  <a:pt x="11170" y="21055"/>
                  <a:pt x="11197" y="19958"/>
                </a:cubicBezTo>
                <a:cubicBezTo>
                  <a:pt x="11224" y="18847"/>
                  <a:pt x="9966" y="18888"/>
                  <a:pt x="9645" y="18499"/>
                </a:cubicBezTo>
                <a:cubicBezTo>
                  <a:pt x="9324" y="18112"/>
                  <a:pt x="9712" y="16747"/>
                  <a:pt x="9176" y="16252"/>
                </a:cubicBezTo>
                <a:cubicBezTo>
                  <a:pt x="9034" y="16123"/>
                  <a:pt x="8896" y="16073"/>
                  <a:pt x="8752" y="16073"/>
                </a:cubicBezTo>
                <a:cubicBezTo>
                  <a:pt x="8345" y="16073"/>
                  <a:pt x="7896" y="16475"/>
                  <a:pt x="7184" y="16614"/>
                </a:cubicBezTo>
                <a:cubicBezTo>
                  <a:pt x="7108" y="16628"/>
                  <a:pt x="7032" y="16634"/>
                  <a:pt x="6959" y="16634"/>
                </a:cubicBezTo>
                <a:cubicBezTo>
                  <a:pt x="6121" y="16634"/>
                  <a:pt x="5524" y="15751"/>
                  <a:pt x="5980" y="14607"/>
                </a:cubicBezTo>
                <a:cubicBezTo>
                  <a:pt x="6177" y="14118"/>
                  <a:pt x="6379" y="13978"/>
                  <a:pt x="6574" y="13978"/>
                </a:cubicBezTo>
                <a:cubicBezTo>
                  <a:pt x="6710" y="13978"/>
                  <a:pt x="6843" y="14046"/>
                  <a:pt x="6970" y="14112"/>
                </a:cubicBezTo>
                <a:cubicBezTo>
                  <a:pt x="7091" y="14187"/>
                  <a:pt x="7203" y="14259"/>
                  <a:pt x="7299" y="14259"/>
                </a:cubicBezTo>
                <a:cubicBezTo>
                  <a:pt x="7374" y="14259"/>
                  <a:pt x="7439" y="14216"/>
                  <a:pt x="7491" y="14099"/>
                </a:cubicBezTo>
                <a:cubicBezTo>
                  <a:pt x="7906" y="13243"/>
                  <a:pt x="7304" y="12159"/>
                  <a:pt x="7518" y="11129"/>
                </a:cubicBezTo>
                <a:cubicBezTo>
                  <a:pt x="7732" y="10099"/>
                  <a:pt x="9217" y="9070"/>
                  <a:pt x="10220" y="8788"/>
                </a:cubicBezTo>
                <a:cubicBezTo>
                  <a:pt x="11210" y="8494"/>
                  <a:pt x="11384" y="8173"/>
                  <a:pt x="11197" y="7049"/>
                </a:cubicBezTo>
                <a:cubicBezTo>
                  <a:pt x="11010" y="5926"/>
                  <a:pt x="11959" y="5899"/>
                  <a:pt x="12387" y="4441"/>
                </a:cubicBezTo>
                <a:cubicBezTo>
                  <a:pt x="12815" y="2983"/>
                  <a:pt x="11598" y="2729"/>
                  <a:pt x="11197" y="2381"/>
                </a:cubicBezTo>
                <a:cubicBezTo>
                  <a:pt x="10796" y="2020"/>
                  <a:pt x="11143" y="1913"/>
                  <a:pt x="10755" y="990"/>
                </a:cubicBezTo>
                <a:cubicBezTo>
                  <a:pt x="10380" y="67"/>
                  <a:pt x="8829" y="0"/>
                  <a:pt x="8829" y="0"/>
                </a:cubicBezTo>
                <a:close/>
              </a:path>
            </a:pathLst>
          </a:custGeom>
          <a:solidFill>
            <a:srgbClr val="4A9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7326966" y="2158613"/>
            <a:ext cx="861151" cy="1713094"/>
          </a:xfrm>
          <a:custGeom>
            <a:avLst/>
            <a:gdLst/>
            <a:ahLst/>
            <a:cxnLst/>
            <a:rect l="l" t="t" r="r" b="b"/>
            <a:pathLst>
              <a:path w="9900" h="19693" extrusionOk="0">
                <a:moveTo>
                  <a:pt x="5040" y="1"/>
                </a:moveTo>
                <a:cubicBezTo>
                  <a:pt x="4297" y="1"/>
                  <a:pt x="3306" y="160"/>
                  <a:pt x="2690" y="751"/>
                </a:cubicBezTo>
                <a:cubicBezTo>
                  <a:pt x="1713" y="1674"/>
                  <a:pt x="2730" y="2904"/>
                  <a:pt x="2931" y="3400"/>
                </a:cubicBezTo>
                <a:cubicBezTo>
                  <a:pt x="3118" y="3894"/>
                  <a:pt x="2623" y="4215"/>
                  <a:pt x="2690" y="4777"/>
                </a:cubicBezTo>
                <a:cubicBezTo>
                  <a:pt x="2756" y="5353"/>
                  <a:pt x="3586" y="6249"/>
                  <a:pt x="2997" y="6771"/>
                </a:cubicBezTo>
                <a:cubicBezTo>
                  <a:pt x="2409" y="7292"/>
                  <a:pt x="1044" y="6917"/>
                  <a:pt x="523" y="8028"/>
                </a:cubicBezTo>
                <a:cubicBezTo>
                  <a:pt x="1" y="9138"/>
                  <a:pt x="723" y="10235"/>
                  <a:pt x="523" y="10663"/>
                </a:cubicBezTo>
                <a:cubicBezTo>
                  <a:pt x="336" y="11091"/>
                  <a:pt x="42" y="11265"/>
                  <a:pt x="336" y="11827"/>
                </a:cubicBezTo>
                <a:cubicBezTo>
                  <a:pt x="446" y="12038"/>
                  <a:pt x="693" y="12117"/>
                  <a:pt x="998" y="12117"/>
                </a:cubicBezTo>
                <a:cubicBezTo>
                  <a:pt x="1507" y="12117"/>
                  <a:pt x="2179" y="11899"/>
                  <a:pt x="2663" y="11706"/>
                </a:cubicBezTo>
                <a:cubicBezTo>
                  <a:pt x="2778" y="11661"/>
                  <a:pt x="2882" y="11641"/>
                  <a:pt x="2977" y="11641"/>
                </a:cubicBezTo>
                <a:cubicBezTo>
                  <a:pt x="3533" y="11641"/>
                  <a:pt x="3747" y="12337"/>
                  <a:pt x="3666" y="12817"/>
                </a:cubicBezTo>
                <a:cubicBezTo>
                  <a:pt x="3559" y="13391"/>
                  <a:pt x="3733" y="13766"/>
                  <a:pt x="4376" y="13820"/>
                </a:cubicBezTo>
                <a:cubicBezTo>
                  <a:pt x="5018" y="13860"/>
                  <a:pt x="5606" y="13887"/>
                  <a:pt x="5485" y="14261"/>
                </a:cubicBezTo>
                <a:cubicBezTo>
                  <a:pt x="5365" y="14649"/>
                  <a:pt x="3399" y="14408"/>
                  <a:pt x="2824" y="15385"/>
                </a:cubicBezTo>
                <a:cubicBezTo>
                  <a:pt x="2262" y="16361"/>
                  <a:pt x="2503" y="16669"/>
                  <a:pt x="2730" y="17070"/>
                </a:cubicBezTo>
                <a:cubicBezTo>
                  <a:pt x="2970" y="17472"/>
                  <a:pt x="2435" y="17993"/>
                  <a:pt x="2409" y="18367"/>
                </a:cubicBezTo>
                <a:cubicBezTo>
                  <a:pt x="2328" y="19104"/>
                  <a:pt x="2944" y="19478"/>
                  <a:pt x="3399" y="19692"/>
                </a:cubicBezTo>
                <a:cubicBezTo>
                  <a:pt x="4014" y="19464"/>
                  <a:pt x="4576" y="19197"/>
                  <a:pt x="5084" y="18876"/>
                </a:cubicBezTo>
                <a:lnTo>
                  <a:pt x="5084" y="18876"/>
                </a:lnTo>
                <a:cubicBezTo>
                  <a:pt x="5060" y="18876"/>
                  <a:pt x="5037" y="18877"/>
                  <a:pt x="5014" y="18877"/>
                </a:cubicBezTo>
                <a:cubicBezTo>
                  <a:pt x="4563" y="18877"/>
                  <a:pt x="4309" y="18747"/>
                  <a:pt x="4322" y="18569"/>
                </a:cubicBezTo>
                <a:cubicBezTo>
                  <a:pt x="4335" y="18367"/>
                  <a:pt x="5526" y="18046"/>
                  <a:pt x="5793" y="17980"/>
                </a:cubicBezTo>
                <a:lnTo>
                  <a:pt x="5793" y="17980"/>
                </a:lnTo>
                <a:cubicBezTo>
                  <a:pt x="5567" y="18034"/>
                  <a:pt x="4673" y="18242"/>
                  <a:pt x="4069" y="18242"/>
                </a:cubicBezTo>
                <a:cubicBezTo>
                  <a:pt x="3780" y="18242"/>
                  <a:pt x="3557" y="18194"/>
                  <a:pt x="3506" y="18060"/>
                </a:cubicBezTo>
                <a:cubicBezTo>
                  <a:pt x="3386" y="17752"/>
                  <a:pt x="4322" y="17445"/>
                  <a:pt x="4964" y="17284"/>
                </a:cubicBezTo>
                <a:lnTo>
                  <a:pt x="4964" y="17284"/>
                </a:lnTo>
                <a:cubicBezTo>
                  <a:pt x="4621" y="17349"/>
                  <a:pt x="4186" y="17421"/>
                  <a:pt x="3843" y="17421"/>
                </a:cubicBezTo>
                <a:cubicBezTo>
                  <a:pt x="3544" y="17421"/>
                  <a:pt x="3316" y="17366"/>
                  <a:pt x="3279" y="17204"/>
                </a:cubicBezTo>
                <a:cubicBezTo>
                  <a:pt x="3184" y="16816"/>
                  <a:pt x="5285" y="16321"/>
                  <a:pt x="5686" y="15799"/>
                </a:cubicBezTo>
                <a:lnTo>
                  <a:pt x="5686" y="15799"/>
                </a:lnTo>
                <a:cubicBezTo>
                  <a:pt x="5686" y="15799"/>
                  <a:pt x="5059" y="15963"/>
                  <a:pt x="4550" y="15963"/>
                </a:cubicBezTo>
                <a:cubicBezTo>
                  <a:pt x="4262" y="15963"/>
                  <a:pt x="4011" y="15910"/>
                  <a:pt x="3934" y="15746"/>
                </a:cubicBezTo>
                <a:cubicBezTo>
                  <a:pt x="3720" y="15305"/>
                  <a:pt x="7345" y="15558"/>
                  <a:pt x="9646" y="11773"/>
                </a:cubicBezTo>
                <a:cubicBezTo>
                  <a:pt x="9833" y="10663"/>
                  <a:pt x="9899" y="9526"/>
                  <a:pt x="9846" y="8403"/>
                </a:cubicBezTo>
                <a:cubicBezTo>
                  <a:pt x="9806" y="7252"/>
                  <a:pt x="9566" y="6008"/>
                  <a:pt x="9124" y="4777"/>
                </a:cubicBezTo>
                <a:cubicBezTo>
                  <a:pt x="8522" y="3079"/>
                  <a:pt x="7492" y="1420"/>
                  <a:pt x="5967" y="109"/>
                </a:cubicBezTo>
                <a:cubicBezTo>
                  <a:pt x="5824" y="55"/>
                  <a:pt x="5474" y="1"/>
                  <a:pt x="5040" y="1"/>
                </a:cubicBezTo>
                <a:close/>
              </a:path>
            </a:pathLst>
          </a:custGeom>
          <a:solidFill>
            <a:srgbClr val="4A9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6627693" y="1933048"/>
            <a:ext cx="1218312" cy="2006685"/>
          </a:xfrm>
          <a:custGeom>
            <a:avLst/>
            <a:gdLst/>
            <a:ahLst/>
            <a:cxnLst/>
            <a:rect l="l" t="t" r="r" b="b"/>
            <a:pathLst>
              <a:path w="14006" h="23068" extrusionOk="0">
                <a:moveTo>
                  <a:pt x="5940" y="0"/>
                </a:moveTo>
                <a:cubicBezTo>
                  <a:pt x="5084" y="0"/>
                  <a:pt x="4188" y="93"/>
                  <a:pt x="3305" y="321"/>
                </a:cubicBezTo>
                <a:cubicBezTo>
                  <a:pt x="3305" y="321"/>
                  <a:pt x="4856" y="388"/>
                  <a:pt x="5231" y="1311"/>
                </a:cubicBezTo>
                <a:cubicBezTo>
                  <a:pt x="5619" y="2234"/>
                  <a:pt x="5272" y="2341"/>
                  <a:pt x="5673" y="2702"/>
                </a:cubicBezTo>
                <a:cubicBezTo>
                  <a:pt x="6074" y="3050"/>
                  <a:pt x="7291" y="3304"/>
                  <a:pt x="6863" y="4762"/>
                </a:cubicBezTo>
                <a:cubicBezTo>
                  <a:pt x="6435" y="6220"/>
                  <a:pt x="5486" y="6247"/>
                  <a:pt x="5673" y="7370"/>
                </a:cubicBezTo>
                <a:cubicBezTo>
                  <a:pt x="5860" y="8494"/>
                  <a:pt x="5686" y="8815"/>
                  <a:pt x="4696" y="9109"/>
                </a:cubicBezTo>
                <a:cubicBezTo>
                  <a:pt x="3693" y="9391"/>
                  <a:pt x="2208" y="10420"/>
                  <a:pt x="1994" y="11450"/>
                </a:cubicBezTo>
                <a:cubicBezTo>
                  <a:pt x="1780" y="12480"/>
                  <a:pt x="2382" y="13564"/>
                  <a:pt x="1967" y="14420"/>
                </a:cubicBezTo>
                <a:cubicBezTo>
                  <a:pt x="1915" y="14537"/>
                  <a:pt x="1850" y="14580"/>
                  <a:pt x="1775" y="14580"/>
                </a:cubicBezTo>
                <a:cubicBezTo>
                  <a:pt x="1679" y="14580"/>
                  <a:pt x="1567" y="14508"/>
                  <a:pt x="1446" y="14433"/>
                </a:cubicBezTo>
                <a:cubicBezTo>
                  <a:pt x="1319" y="14367"/>
                  <a:pt x="1186" y="14299"/>
                  <a:pt x="1050" y="14299"/>
                </a:cubicBezTo>
                <a:cubicBezTo>
                  <a:pt x="855" y="14299"/>
                  <a:pt x="653" y="14439"/>
                  <a:pt x="456" y="14928"/>
                </a:cubicBezTo>
                <a:cubicBezTo>
                  <a:pt x="0" y="16072"/>
                  <a:pt x="597" y="16955"/>
                  <a:pt x="1435" y="16955"/>
                </a:cubicBezTo>
                <a:cubicBezTo>
                  <a:pt x="1508" y="16955"/>
                  <a:pt x="1584" y="16949"/>
                  <a:pt x="1660" y="16935"/>
                </a:cubicBezTo>
                <a:cubicBezTo>
                  <a:pt x="2372" y="16796"/>
                  <a:pt x="2821" y="16394"/>
                  <a:pt x="3228" y="16394"/>
                </a:cubicBezTo>
                <a:cubicBezTo>
                  <a:pt x="3372" y="16394"/>
                  <a:pt x="3510" y="16444"/>
                  <a:pt x="3652" y="16573"/>
                </a:cubicBezTo>
                <a:cubicBezTo>
                  <a:pt x="4188" y="17068"/>
                  <a:pt x="3800" y="18433"/>
                  <a:pt x="4121" y="18820"/>
                </a:cubicBezTo>
                <a:cubicBezTo>
                  <a:pt x="4442" y="19209"/>
                  <a:pt x="5700" y="19168"/>
                  <a:pt x="5673" y="20279"/>
                </a:cubicBezTo>
                <a:cubicBezTo>
                  <a:pt x="5646" y="21376"/>
                  <a:pt x="4669" y="22954"/>
                  <a:pt x="4669" y="22954"/>
                </a:cubicBezTo>
                <a:cubicBezTo>
                  <a:pt x="5309" y="23031"/>
                  <a:pt x="5955" y="23068"/>
                  <a:pt x="6602" y="23068"/>
                </a:cubicBezTo>
                <a:cubicBezTo>
                  <a:pt x="7186" y="23068"/>
                  <a:pt x="7770" y="23038"/>
                  <a:pt x="8348" y="22981"/>
                </a:cubicBezTo>
                <a:cubicBezTo>
                  <a:pt x="9498" y="22874"/>
                  <a:pt x="10515" y="22633"/>
                  <a:pt x="11438" y="22285"/>
                </a:cubicBezTo>
                <a:cubicBezTo>
                  <a:pt x="10983" y="22071"/>
                  <a:pt x="10367" y="21697"/>
                  <a:pt x="10448" y="20960"/>
                </a:cubicBezTo>
                <a:cubicBezTo>
                  <a:pt x="10474" y="20586"/>
                  <a:pt x="11009" y="20065"/>
                  <a:pt x="10769" y="19663"/>
                </a:cubicBezTo>
                <a:cubicBezTo>
                  <a:pt x="10542" y="19262"/>
                  <a:pt x="10301" y="18954"/>
                  <a:pt x="10863" y="17978"/>
                </a:cubicBezTo>
                <a:cubicBezTo>
                  <a:pt x="11438" y="17001"/>
                  <a:pt x="13404" y="17242"/>
                  <a:pt x="13524" y="16854"/>
                </a:cubicBezTo>
                <a:cubicBezTo>
                  <a:pt x="13645" y="16480"/>
                  <a:pt x="13057" y="16453"/>
                  <a:pt x="12415" y="16413"/>
                </a:cubicBezTo>
                <a:cubicBezTo>
                  <a:pt x="11772" y="16359"/>
                  <a:pt x="11598" y="15984"/>
                  <a:pt x="11705" y="15410"/>
                </a:cubicBezTo>
                <a:cubicBezTo>
                  <a:pt x="11786" y="14930"/>
                  <a:pt x="11572" y="14234"/>
                  <a:pt x="11016" y="14234"/>
                </a:cubicBezTo>
                <a:cubicBezTo>
                  <a:pt x="10921" y="14234"/>
                  <a:pt x="10817" y="14254"/>
                  <a:pt x="10702" y="14299"/>
                </a:cubicBezTo>
                <a:cubicBezTo>
                  <a:pt x="10218" y="14492"/>
                  <a:pt x="9546" y="14710"/>
                  <a:pt x="9037" y="14710"/>
                </a:cubicBezTo>
                <a:cubicBezTo>
                  <a:pt x="8732" y="14710"/>
                  <a:pt x="8485" y="14631"/>
                  <a:pt x="8375" y="14420"/>
                </a:cubicBezTo>
                <a:cubicBezTo>
                  <a:pt x="8081" y="13858"/>
                  <a:pt x="8375" y="13684"/>
                  <a:pt x="8562" y="13256"/>
                </a:cubicBezTo>
                <a:cubicBezTo>
                  <a:pt x="8762" y="12828"/>
                  <a:pt x="8040" y="11731"/>
                  <a:pt x="8562" y="10621"/>
                </a:cubicBezTo>
                <a:cubicBezTo>
                  <a:pt x="9083" y="9510"/>
                  <a:pt x="10448" y="9885"/>
                  <a:pt x="11036" y="9364"/>
                </a:cubicBezTo>
                <a:cubicBezTo>
                  <a:pt x="11625" y="8842"/>
                  <a:pt x="10795" y="7946"/>
                  <a:pt x="10729" y="7370"/>
                </a:cubicBezTo>
                <a:cubicBezTo>
                  <a:pt x="10662" y="6808"/>
                  <a:pt x="11157" y="6487"/>
                  <a:pt x="10970" y="5993"/>
                </a:cubicBezTo>
                <a:cubicBezTo>
                  <a:pt x="10769" y="5497"/>
                  <a:pt x="9752" y="4267"/>
                  <a:pt x="10729" y="3344"/>
                </a:cubicBezTo>
                <a:cubicBezTo>
                  <a:pt x="11345" y="2753"/>
                  <a:pt x="12336" y="2594"/>
                  <a:pt x="13079" y="2594"/>
                </a:cubicBezTo>
                <a:cubicBezTo>
                  <a:pt x="13513" y="2594"/>
                  <a:pt x="13863" y="2648"/>
                  <a:pt x="14006" y="2702"/>
                </a:cubicBezTo>
                <a:cubicBezTo>
                  <a:pt x="13069" y="1886"/>
                  <a:pt x="11933" y="1204"/>
                  <a:pt x="10595" y="736"/>
                </a:cubicBezTo>
                <a:cubicBezTo>
                  <a:pt x="9258" y="268"/>
                  <a:pt x="7719" y="0"/>
                  <a:pt x="5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6530009" y="3601603"/>
            <a:ext cx="287485" cy="39406"/>
          </a:xfrm>
          <a:custGeom>
            <a:avLst/>
            <a:gdLst/>
            <a:ahLst/>
            <a:cxnLst/>
            <a:rect l="l" t="t" r="r" b="b"/>
            <a:pathLst>
              <a:path w="3305" h="453" extrusionOk="0">
                <a:moveTo>
                  <a:pt x="14" y="1"/>
                </a:moveTo>
                <a:lnTo>
                  <a:pt x="1" y="14"/>
                </a:lnTo>
                <a:cubicBezTo>
                  <a:pt x="1" y="14"/>
                  <a:pt x="1" y="28"/>
                  <a:pt x="14" y="28"/>
                </a:cubicBezTo>
                <a:cubicBezTo>
                  <a:pt x="281" y="135"/>
                  <a:pt x="562" y="215"/>
                  <a:pt x="843" y="281"/>
                </a:cubicBezTo>
                <a:cubicBezTo>
                  <a:pt x="1124" y="349"/>
                  <a:pt x="1405" y="388"/>
                  <a:pt x="1699" y="415"/>
                </a:cubicBezTo>
                <a:cubicBezTo>
                  <a:pt x="1898" y="434"/>
                  <a:pt x="2103" y="453"/>
                  <a:pt x="2311" y="453"/>
                </a:cubicBezTo>
                <a:cubicBezTo>
                  <a:pt x="2397" y="453"/>
                  <a:pt x="2483" y="450"/>
                  <a:pt x="2569" y="442"/>
                </a:cubicBezTo>
                <a:cubicBezTo>
                  <a:pt x="2716" y="429"/>
                  <a:pt x="2849" y="415"/>
                  <a:pt x="2997" y="362"/>
                </a:cubicBezTo>
                <a:cubicBezTo>
                  <a:pt x="3063" y="349"/>
                  <a:pt x="3131" y="322"/>
                  <a:pt x="3197" y="268"/>
                </a:cubicBezTo>
                <a:cubicBezTo>
                  <a:pt x="3265" y="228"/>
                  <a:pt x="3304" y="161"/>
                  <a:pt x="3304" y="81"/>
                </a:cubicBezTo>
                <a:lnTo>
                  <a:pt x="3304" y="67"/>
                </a:lnTo>
                <a:cubicBezTo>
                  <a:pt x="3291" y="67"/>
                  <a:pt x="3291" y="67"/>
                  <a:pt x="3291" y="81"/>
                </a:cubicBezTo>
                <a:cubicBezTo>
                  <a:pt x="3277" y="148"/>
                  <a:pt x="3238" y="201"/>
                  <a:pt x="3170" y="242"/>
                </a:cubicBezTo>
                <a:cubicBezTo>
                  <a:pt x="3117" y="268"/>
                  <a:pt x="3050" y="295"/>
                  <a:pt x="2983" y="308"/>
                </a:cubicBezTo>
                <a:cubicBezTo>
                  <a:pt x="2849" y="349"/>
                  <a:pt x="2703" y="362"/>
                  <a:pt x="2555" y="362"/>
                </a:cubicBezTo>
                <a:cubicBezTo>
                  <a:pt x="2275" y="362"/>
                  <a:pt x="1993" y="349"/>
                  <a:pt x="1713" y="322"/>
                </a:cubicBezTo>
                <a:cubicBezTo>
                  <a:pt x="1419" y="295"/>
                  <a:pt x="1137" y="255"/>
                  <a:pt x="857" y="201"/>
                </a:cubicBezTo>
                <a:cubicBezTo>
                  <a:pt x="575" y="148"/>
                  <a:pt x="295" y="81"/>
                  <a:pt x="14" y="1"/>
                </a:cubicBezTo>
                <a:close/>
              </a:path>
            </a:pathLst>
          </a:custGeom>
          <a:solidFill>
            <a:srgbClr val="679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2"/>
          <p:cNvSpPr/>
          <p:nvPr/>
        </p:nvSpPr>
        <p:spPr>
          <a:xfrm>
            <a:off x="6526530" y="3679546"/>
            <a:ext cx="281657" cy="33143"/>
          </a:xfrm>
          <a:custGeom>
            <a:avLst/>
            <a:gdLst/>
            <a:ahLst/>
            <a:cxnLst/>
            <a:rect l="l" t="t" r="r" b="b"/>
            <a:pathLst>
              <a:path w="3238" h="381" extrusionOk="0">
                <a:moveTo>
                  <a:pt x="3210" y="1"/>
                </a:moveTo>
                <a:lnTo>
                  <a:pt x="3210" y="15"/>
                </a:lnTo>
                <a:cubicBezTo>
                  <a:pt x="3210" y="81"/>
                  <a:pt x="3157" y="134"/>
                  <a:pt x="3103" y="161"/>
                </a:cubicBezTo>
                <a:cubicBezTo>
                  <a:pt x="3050" y="202"/>
                  <a:pt x="2983" y="229"/>
                  <a:pt x="2916" y="241"/>
                </a:cubicBezTo>
                <a:cubicBezTo>
                  <a:pt x="2782" y="268"/>
                  <a:pt x="2649" y="282"/>
                  <a:pt x="2502" y="282"/>
                </a:cubicBezTo>
                <a:cubicBezTo>
                  <a:pt x="2431" y="285"/>
                  <a:pt x="2358" y="287"/>
                  <a:pt x="2286" y="287"/>
                </a:cubicBezTo>
                <a:cubicBezTo>
                  <a:pt x="2085" y="287"/>
                  <a:pt x="1878" y="275"/>
                  <a:pt x="1673" y="255"/>
                </a:cubicBezTo>
                <a:cubicBezTo>
                  <a:pt x="1391" y="229"/>
                  <a:pt x="1124" y="188"/>
                  <a:pt x="843" y="148"/>
                </a:cubicBezTo>
                <a:lnTo>
                  <a:pt x="14" y="27"/>
                </a:lnTo>
                <a:cubicBezTo>
                  <a:pt x="0" y="27"/>
                  <a:pt x="0" y="27"/>
                  <a:pt x="0" y="41"/>
                </a:cubicBezTo>
                <a:lnTo>
                  <a:pt x="0" y="54"/>
                </a:lnTo>
                <a:cubicBezTo>
                  <a:pt x="281" y="122"/>
                  <a:pt x="549" y="188"/>
                  <a:pt x="829" y="229"/>
                </a:cubicBezTo>
                <a:cubicBezTo>
                  <a:pt x="1111" y="282"/>
                  <a:pt x="1378" y="322"/>
                  <a:pt x="1659" y="348"/>
                </a:cubicBezTo>
                <a:cubicBezTo>
                  <a:pt x="1864" y="368"/>
                  <a:pt x="2077" y="381"/>
                  <a:pt x="2286" y="381"/>
                </a:cubicBezTo>
                <a:cubicBezTo>
                  <a:pt x="2363" y="381"/>
                  <a:pt x="2439" y="379"/>
                  <a:pt x="2515" y="375"/>
                </a:cubicBezTo>
                <a:cubicBezTo>
                  <a:pt x="2649" y="362"/>
                  <a:pt x="2796" y="336"/>
                  <a:pt x="2930" y="295"/>
                </a:cubicBezTo>
                <a:cubicBezTo>
                  <a:pt x="2996" y="268"/>
                  <a:pt x="3064" y="241"/>
                  <a:pt x="3130" y="202"/>
                </a:cubicBezTo>
                <a:cubicBezTo>
                  <a:pt x="3157" y="175"/>
                  <a:pt x="3184" y="148"/>
                  <a:pt x="3197" y="122"/>
                </a:cubicBezTo>
                <a:cubicBezTo>
                  <a:pt x="3224" y="81"/>
                  <a:pt x="3237" y="41"/>
                  <a:pt x="3224" y="15"/>
                </a:cubicBezTo>
                <a:cubicBezTo>
                  <a:pt x="3224" y="1"/>
                  <a:pt x="3224" y="1"/>
                  <a:pt x="3210" y="1"/>
                </a:cubicBezTo>
                <a:close/>
              </a:path>
            </a:pathLst>
          </a:custGeom>
          <a:solidFill>
            <a:srgbClr val="679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a:off x="7610885" y="3615608"/>
            <a:ext cx="271219" cy="62894"/>
          </a:xfrm>
          <a:custGeom>
            <a:avLst/>
            <a:gdLst/>
            <a:ahLst/>
            <a:cxnLst/>
            <a:rect l="l" t="t" r="r" b="b"/>
            <a:pathLst>
              <a:path w="3118" h="723" extrusionOk="0">
                <a:moveTo>
                  <a:pt x="3091" y="0"/>
                </a:moveTo>
                <a:cubicBezTo>
                  <a:pt x="2970" y="67"/>
                  <a:pt x="2850" y="120"/>
                  <a:pt x="2717" y="161"/>
                </a:cubicBezTo>
                <a:cubicBezTo>
                  <a:pt x="2596" y="214"/>
                  <a:pt x="2462" y="268"/>
                  <a:pt x="2328" y="308"/>
                </a:cubicBezTo>
                <a:cubicBezTo>
                  <a:pt x="2075" y="388"/>
                  <a:pt x="1807" y="468"/>
                  <a:pt x="1540" y="522"/>
                </a:cubicBezTo>
                <a:cubicBezTo>
                  <a:pt x="1285" y="589"/>
                  <a:pt x="1004" y="629"/>
                  <a:pt x="737" y="643"/>
                </a:cubicBezTo>
                <a:cubicBezTo>
                  <a:pt x="682" y="648"/>
                  <a:pt x="627" y="651"/>
                  <a:pt x="573" y="651"/>
                </a:cubicBezTo>
                <a:cubicBezTo>
                  <a:pt x="494" y="651"/>
                  <a:pt x="415" y="644"/>
                  <a:pt x="336" y="629"/>
                </a:cubicBezTo>
                <a:cubicBezTo>
                  <a:pt x="268" y="629"/>
                  <a:pt x="202" y="602"/>
                  <a:pt x="148" y="575"/>
                </a:cubicBezTo>
                <a:cubicBezTo>
                  <a:pt x="95" y="548"/>
                  <a:pt x="41" y="495"/>
                  <a:pt x="27" y="428"/>
                </a:cubicBezTo>
                <a:lnTo>
                  <a:pt x="15" y="428"/>
                </a:lnTo>
                <a:cubicBezTo>
                  <a:pt x="15" y="428"/>
                  <a:pt x="1" y="428"/>
                  <a:pt x="1" y="441"/>
                </a:cubicBezTo>
                <a:cubicBezTo>
                  <a:pt x="15" y="509"/>
                  <a:pt x="68" y="575"/>
                  <a:pt x="122" y="616"/>
                </a:cubicBezTo>
                <a:cubicBezTo>
                  <a:pt x="188" y="655"/>
                  <a:pt x="255" y="669"/>
                  <a:pt x="322" y="696"/>
                </a:cubicBezTo>
                <a:cubicBezTo>
                  <a:pt x="469" y="723"/>
                  <a:pt x="603" y="723"/>
                  <a:pt x="737" y="723"/>
                </a:cubicBezTo>
                <a:cubicBezTo>
                  <a:pt x="1017" y="723"/>
                  <a:pt x="1299" y="682"/>
                  <a:pt x="1566" y="616"/>
                </a:cubicBezTo>
                <a:cubicBezTo>
                  <a:pt x="1834" y="562"/>
                  <a:pt x="2101" y="482"/>
                  <a:pt x="2369" y="388"/>
                </a:cubicBezTo>
                <a:cubicBezTo>
                  <a:pt x="2622" y="281"/>
                  <a:pt x="2877" y="174"/>
                  <a:pt x="3104" y="13"/>
                </a:cubicBezTo>
                <a:cubicBezTo>
                  <a:pt x="3104" y="13"/>
                  <a:pt x="3118" y="13"/>
                  <a:pt x="3104" y="0"/>
                </a:cubicBezTo>
                <a:close/>
              </a:path>
            </a:pathLst>
          </a:custGeom>
          <a:solidFill>
            <a:srgbClr val="679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7630717" y="3690072"/>
            <a:ext cx="286355" cy="61676"/>
          </a:xfrm>
          <a:custGeom>
            <a:avLst/>
            <a:gdLst/>
            <a:ahLst/>
            <a:cxnLst/>
            <a:rect l="l" t="t" r="r" b="b"/>
            <a:pathLst>
              <a:path w="3292" h="709" extrusionOk="0">
                <a:moveTo>
                  <a:pt x="3277" y="1"/>
                </a:moveTo>
                <a:cubicBezTo>
                  <a:pt x="3010" y="108"/>
                  <a:pt x="2742" y="201"/>
                  <a:pt x="2462" y="281"/>
                </a:cubicBezTo>
                <a:cubicBezTo>
                  <a:pt x="2194" y="375"/>
                  <a:pt x="1913" y="455"/>
                  <a:pt x="1645" y="509"/>
                </a:cubicBezTo>
                <a:cubicBezTo>
                  <a:pt x="1365" y="575"/>
                  <a:pt x="1084" y="616"/>
                  <a:pt x="803" y="629"/>
                </a:cubicBezTo>
                <a:cubicBezTo>
                  <a:pt x="741" y="635"/>
                  <a:pt x="680" y="638"/>
                  <a:pt x="619" y="638"/>
                </a:cubicBezTo>
                <a:cubicBezTo>
                  <a:pt x="535" y="638"/>
                  <a:pt x="453" y="631"/>
                  <a:pt x="375" y="616"/>
                </a:cubicBezTo>
                <a:cubicBezTo>
                  <a:pt x="308" y="616"/>
                  <a:pt x="241" y="602"/>
                  <a:pt x="174" y="575"/>
                </a:cubicBezTo>
                <a:cubicBezTo>
                  <a:pt x="108" y="548"/>
                  <a:pt x="40" y="522"/>
                  <a:pt x="27" y="455"/>
                </a:cubicBezTo>
                <a:cubicBezTo>
                  <a:pt x="27" y="441"/>
                  <a:pt x="14" y="441"/>
                  <a:pt x="14" y="441"/>
                </a:cubicBezTo>
                <a:cubicBezTo>
                  <a:pt x="14" y="441"/>
                  <a:pt x="1" y="441"/>
                  <a:pt x="1" y="455"/>
                </a:cubicBezTo>
                <a:cubicBezTo>
                  <a:pt x="1" y="495"/>
                  <a:pt x="27" y="522"/>
                  <a:pt x="54" y="548"/>
                </a:cubicBezTo>
                <a:cubicBezTo>
                  <a:pt x="94" y="575"/>
                  <a:pt x="121" y="602"/>
                  <a:pt x="161" y="616"/>
                </a:cubicBezTo>
                <a:cubicBezTo>
                  <a:pt x="228" y="643"/>
                  <a:pt x="295" y="655"/>
                  <a:pt x="361" y="682"/>
                </a:cubicBezTo>
                <a:cubicBezTo>
                  <a:pt x="509" y="709"/>
                  <a:pt x="656" y="709"/>
                  <a:pt x="803" y="709"/>
                </a:cubicBezTo>
                <a:cubicBezTo>
                  <a:pt x="1098" y="709"/>
                  <a:pt x="1378" y="669"/>
                  <a:pt x="1659" y="602"/>
                </a:cubicBezTo>
                <a:cubicBezTo>
                  <a:pt x="1940" y="536"/>
                  <a:pt x="2221" y="455"/>
                  <a:pt x="2489" y="361"/>
                </a:cubicBezTo>
                <a:cubicBezTo>
                  <a:pt x="2769" y="268"/>
                  <a:pt x="3024" y="161"/>
                  <a:pt x="3291" y="27"/>
                </a:cubicBezTo>
                <a:lnTo>
                  <a:pt x="3291" y="13"/>
                </a:lnTo>
                <a:lnTo>
                  <a:pt x="3277" y="1"/>
                </a:lnTo>
                <a:close/>
              </a:path>
            </a:pathLst>
          </a:custGeom>
          <a:solidFill>
            <a:srgbClr val="679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6482254" y="833146"/>
            <a:ext cx="1409157" cy="930793"/>
          </a:xfrm>
          <a:custGeom>
            <a:avLst/>
            <a:gdLst/>
            <a:ahLst/>
            <a:cxnLst/>
            <a:rect l="l" t="t" r="r" b="b"/>
            <a:pathLst>
              <a:path w="16200" h="10700" extrusionOk="0">
                <a:moveTo>
                  <a:pt x="6696" y="1"/>
                </a:moveTo>
                <a:cubicBezTo>
                  <a:pt x="6653" y="1"/>
                  <a:pt x="6623" y="37"/>
                  <a:pt x="6623" y="84"/>
                </a:cubicBezTo>
                <a:cubicBezTo>
                  <a:pt x="6502" y="1141"/>
                  <a:pt x="6234" y="2184"/>
                  <a:pt x="5886" y="3201"/>
                </a:cubicBezTo>
                <a:cubicBezTo>
                  <a:pt x="5526" y="4217"/>
                  <a:pt x="5057" y="5180"/>
                  <a:pt x="4495" y="6090"/>
                </a:cubicBezTo>
                <a:cubicBezTo>
                  <a:pt x="3933" y="7000"/>
                  <a:pt x="3265" y="7856"/>
                  <a:pt x="2515" y="8605"/>
                </a:cubicBezTo>
                <a:cubicBezTo>
                  <a:pt x="1766" y="9381"/>
                  <a:pt x="924" y="10049"/>
                  <a:pt x="27" y="10638"/>
                </a:cubicBezTo>
                <a:cubicBezTo>
                  <a:pt x="15" y="10651"/>
                  <a:pt x="1" y="10665"/>
                  <a:pt x="15" y="10678"/>
                </a:cubicBezTo>
                <a:cubicBezTo>
                  <a:pt x="22" y="10693"/>
                  <a:pt x="30" y="10700"/>
                  <a:pt x="38" y="10700"/>
                </a:cubicBezTo>
                <a:cubicBezTo>
                  <a:pt x="44" y="10700"/>
                  <a:pt x="49" y="10697"/>
                  <a:pt x="54" y="10691"/>
                </a:cubicBezTo>
                <a:cubicBezTo>
                  <a:pt x="991" y="10142"/>
                  <a:pt x="1847" y="9474"/>
                  <a:pt x="2610" y="8712"/>
                </a:cubicBezTo>
                <a:cubicBezTo>
                  <a:pt x="3385" y="7949"/>
                  <a:pt x="4054" y="7093"/>
                  <a:pt x="4629" y="6170"/>
                </a:cubicBezTo>
                <a:cubicBezTo>
                  <a:pt x="5191" y="5247"/>
                  <a:pt x="5646" y="4271"/>
                  <a:pt x="6020" y="3254"/>
                </a:cubicBezTo>
                <a:cubicBezTo>
                  <a:pt x="6356" y="2330"/>
                  <a:pt x="6617" y="1395"/>
                  <a:pt x="6754" y="431"/>
                </a:cubicBezTo>
                <a:lnTo>
                  <a:pt x="6754" y="431"/>
                </a:lnTo>
                <a:cubicBezTo>
                  <a:pt x="7159" y="1364"/>
                  <a:pt x="7600" y="2266"/>
                  <a:pt x="8107" y="3147"/>
                </a:cubicBezTo>
                <a:cubicBezTo>
                  <a:pt x="8374" y="3642"/>
                  <a:pt x="8682" y="4123"/>
                  <a:pt x="9004" y="4578"/>
                </a:cubicBezTo>
                <a:cubicBezTo>
                  <a:pt x="9325" y="5047"/>
                  <a:pt x="9685" y="5488"/>
                  <a:pt x="10074" y="5903"/>
                </a:cubicBezTo>
                <a:cubicBezTo>
                  <a:pt x="10461" y="6304"/>
                  <a:pt x="10916" y="6665"/>
                  <a:pt x="11384" y="6973"/>
                </a:cubicBezTo>
                <a:cubicBezTo>
                  <a:pt x="11852" y="7294"/>
                  <a:pt x="12348" y="7574"/>
                  <a:pt x="12869" y="7788"/>
                </a:cubicBezTo>
                <a:cubicBezTo>
                  <a:pt x="13391" y="8002"/>
                  <a:pt x="13939" y="8177"/>
                  <a:pt x="14488" y="8284"/>
                </a:cubicBezTo>
                <a:cubicBezTo>
                  <a:pt x="14768" y="8337"/>
                  <a:pt x="15050" y="8377"/>
                  <a:pt x="15330" y="8391"/>
                </a:cubicBezTo>
                <a:cubicBezTo>
                  <a:pt x="15471" y="8404"/>
                  <a:pt x="15611" y="8411"/>
                  <a:pt x="15752" y="8411"/>
                </a:cubicBezTo>
                <a:cubicBezTo>
                  <a:pt x="15892" y="8411"/>
                  <a:pt x="16032" y="8404"/>
                  <a:pt x="16173" y="8391"/>
                </a:cubicBezTo>
                <a:cubicBezTo>
                  <a:pt x="16186" y="8391"/>
                  <a:pt x="16200" y="8377"/>
                  <a:pt x="16200" y="8364"/>
                </a:cubicBezTo>
                <a:cubicBezTo>
                  <a:pt x="16200" y="8350"/>
                  <a:pt x="16186" y="8337"/>
                  <a:pt x="16173" y="8337"/>
                </a:cubicBezTo>
                <a:cubicBezTo>
                  <a:pt x="16104" y="8340"/>
                  <a:pt x="16034" y="8342"/>
                  <a:pt x="15964" y="8342"/>
                </a:cubicBezTo>
                <a:cubicBezTo>
                  <a:pt x="15753" y="8342"/>
                  <a:pt x="15542" y="8327"/>
                  <a:pt x="15330" y="8297"/>
                </a:cubicBezTo>
                <a:cubicBezTo>
                  <a:pt x="15062" y="8270"/>
                  <a:pt x="14782" y="8230"/>
                  <a:pt x="14515" y="8163"/>
                </a:cubicBezTo>
                <a:cubicBezTo>
                  <a:pt x="13966" y="8043"/>
                  <a:pt x="13444" y="7869"/>
                  <a:pt x="12936" y="7642"/>
                </a:cubicBezTo>
                <a:cubicBezTo>
                  <a:pt x="12428" y="7428"/>
                  <a:pt x="11932" y="7146"/>
                  <a:pt x="11478" y="6839"/>
                </a:cubicBezTo>
                <a:cubicBezTo>
                  <a:pt x="11023" y="6518"/>
                  <a:pt x="10595" y="6156"/>
                  <a:pt x="10207" y="5769"/>
                </a:cubicBezTo>
                <a:cubicBezTo>
                  <a:pt x="9444" y="4966"/>
                  <a:pt x="8829" y="4016"/>
                  <a:pt x="8281" y="3053"/>
                </a:cubicBezTo>
                <a:cubicBezTo>
                  <a:pt x="7719" y="2090"/>
                  <a:pt x="7224" y="1087"/>
                  <a:pt x="6783" y="57"/>
                </a:cubicBezTo>
                <a:cubicBezTo>
                  <a:pt x="6769" y="30"/>
                  <a:pt x="6742" y="3"/>
                  <a:pt x="6716" y="3"/>
                </a:cubicBezTo>
                <a:cubicBezTo>
                  <a:pt x="6709" y="2"/>
                  <a:pt x="6702" y="1"/>
                  <a:pt x="6696" y="1"/>
                </a:cubicBezTo>
                <a:close/>
              </a:path>
            </a:pathLst>
          </a:custGeom>
          <a:solidFill>
            <a:srgbClr val="003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7060618" y="2843485"/>
            <a:ext cx="291226" cy="203383"/>
          </a:xfrm>
          <a:custGeom>
            <a:avLst/>
            <a:gdLst/>
            <a:ahLst/>
            <a:cxnLst/>
            <a:rect l="l" t="t" r="r" b="b"/>
            <a:pathLst>
              <a:path w="3348" h="2338" extrusionOk="0">
                <a:moveTo>
                  <a:pt x="665" y="1"/>
                </a:moveTo>
                <a:cubicBezTo>
                  <a:pt x="640" y="1"/>
                  <a:pt x="614" y="3"/>
                  <a:pt x="589" y="7"/>
                </a:cubicBezTo>
                <a:cubicBezTo>
                  <a:pt x="27" y="102"/>
                  <a:pt x="0" y="770"/>
                  <a:pt x="441" y="1452"/>
                </a:cubicBezTo>
                <a:cubicBezTo>
                  <a:pt x="830" y="2055"/>
                  <a:pt x="1365" y="2281"/>
                  <a:pt x="1565" y="2335"/>
                </a:cubicBezTo>
                <a:cubicBezTo>
                  <a:pt x="1571" y="2337"/>
                  <a:pt x="1579" y="2337"/>
                  <a:pt x="1587" y="2337"/>
                </a:cubicBezTo>
                <a:cubicBezTo>
                  <a:pt x="1780" y="2337"/>
                  <a:pt x="2401" y="1895"/>
                  <a:pt x="2849" y="1292"/>
                </a:cubicBezTo>
                <a:cubicBezTo>
                  <a:pt x="3347" y="619"/>
                  <a:pt x="3080" y="39"/>
                  <a:pt x="2598" y="39"/>
                </a:cubicBezTo>
                <a:cubicBezTo>
                  <a:pt x="2562" y="39"/>
                  <a:pt x="2526" y="42"/>
                  <a:pt x="2488" y="48"/>
                </a:cubicBezTo>
                <a:cubicBezTo>
                  <a:pt x="1886" y="155"/>
                  <a:pt x="1552" y="864"/>
                  <a:pt x="1552" y="864"/>
                </a:cubicBezTo>
                <a:cubicBezTo>
                  <a:pt x="1539" y="611"/>
                  <a:pt x="1097" y="1"/>
                  <a:pt x="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6753387" y="2470385"/>
            <a:ext cx="199022" cy="172936"/>
          </a:xfrm>
          <a:custGeom>
            <a:avLst/>
            <a:gdLst/>
            <a:ahLst/>
            <a:cxnLst/>
            <a:rect l="l" t="t" r="r" b="b"/>
            <a:pathLst>
              <a:path w="2288" h="1988" extrusionOk="0">
                <a:moveTo>
                  <a:pt x="1132" y="0"/>
                </a:moveTo>
                <a:cubicBezTo>
                  <a:pt x="555" y="0"/>
                  <a:pt x="79" y="389"/>
                  <a:pt x="41" y="913"/>
                </a:cubicBezTo>
                <a:cubicBezTo>
                  <a:pt x="1" y="1461"/>
                  <a:pt x="469" y="1942"/>
                  <a:pt x="1071" y="1983"/>
                </a:cubicBezTo>
                <a:cubicBezTo>
                  <a:pt x="1107" y="1986"/>
                  <a:pt x="1142" y="1988"/>
                  <a:pt x="1178" y="1988"/>
                </a:cubicBezTo>
                <a:cubicBezTo>
                  <a:pt x="1745" y="1988"/>
                  <a:pt x="2210" y="1589"/>
                  <a:pt x="2248" y="1073"/>
                </a:cubicBezTo>
                <a:cubicBezTo>
                  <a:pt x="2288" y="524"/>
                  <a:pt x="1820" y="43"/>
                  <a:pt x="1218" y="3"/>
                </a:cubicBezTo>
                <a:cubicBezTo>
                  <a:pt x="1189" y="1"/>
                  <a:pt x="1160" y="0"/>
                  <a:pt x="1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7474840" y="2450725"/>
            <a:ext cx="204850" cy="173632"/>
          </a:xfrm>
          <a:custGeom>
            <a:avLst/>
            <a:gdLst/>
            <a:ahLst/>
            <a:cxnLst/>
            <a:rect l="l" t="t" r="r" b="b"/>
            <a:pathLst>
              <a:path w="2355" h="1996" extrusionOk="0">
                <a:moveTo>
                  <a:pt x="1208" y="0"/>
                </a:moveTo>
                <a:cubicBezTo>
                  <a:pt x="1145" y="0"/>
                  <a:pt x="1081" y="5"/>
                  <a:pt x="1017" y="15"/>
                </a:cubicBezTo>
                <a:cubicBezTo>
                  <a:pt x="428" y="108"/>
                  <a:pt x="0" y="630"/>
                  <a:pt x="93" y="1166"/>
                </a:cubicBezTo>
                <a:cubicBezTo>
                  <a:pt x="165" y="1655"/>
                  <a:pt x="621" y="1996"/>
                  <a:pt x="1147" y="1996"/>
                </a:cubicBezTo>
                <a:cubicBezTo>
                  <a:pt x="1210" y="1996"/>
                  <a:pt x="1274" y="1991"/>
                  <a:pt x="1338" y="1981"/>
                </a:cubicBezTo>
                <a:cubicBezTo>
                  <a:pt x="1939" y="1888"/>
                  <a:pt x="2354" y="1366"/>
                  <a:pt x="2274" y="818"/>
                </a:cubicBezTo>
                <a:cubicBezTo>
                  <a:pt x="2190" y="340"/>
                  <a:pt x="1733" y="0"/>
                  <a:pt x="1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6825584" y="2336768"/>
            <a:ext cx="175710" cy="94384"/>
          </a:xfrm>
          <a:custGeom>
            <a:avLst/>
            <a:gdLst/>
            <a:ahLst/>
            <a:cxnLst/>
            <a:rect l="l" t="t" r="r" b="b"/>
            <a:pathLst>
              <a:path w="2020" h="1085" extrusionOk="0">
                <a:moveTo>
                  <a:pt x="93" y="0"/>
                </a:moveTo>
                <a:cubicBezTo>
                  <a:pt x="40" y="14"/>
                  <a:pt x="0" y="54"/>
                  <a:pt x="13" y="121"/>
                </a:cubicBezTo>
                <a:cubicBezTo>
                  <a:pt x="40" y="348"/>
                  <a:pt x="134" y="576"/>
                  <a:pt x="307" y="763"/>
                </a:cubicBezTo>
                <a:cubicBezTo>
                  <a:pt x="468" y="951"/>
                  <a:pt x="735" y="1071"/>
                  <a:pt x="990" y="1084"/>
                </a:cubicBezTo>
                <a:cubicBezTo>
                  <a:pt x="1056" y="1084"/>
                  <a:pt x="1124" y="1084"/>
                  <a:pt x="1190" y="1071"/>
                </a:cubicBezTo>
                <a:cubicBezTo>
                  <a:pt x="1258" y="1058"/>
                  <a:pt x="1324" y="1044"/>
                  <a:pt x="1377" y="1017"/>
                </a:cubicBezTo>
                <a:cubicBezTo>
                  <a:pt x="1498" y="963"/>
                  <a:pt x="1618" y="897"/>
                  <a:pt x="1712" y="803"/>
                </a:cubicBezTo>
                <a:cubicBezTo>
                  <a:pt x="1886" y="616"/>
                  <a:pt x="1980" y="402"/>
                  <a:pt x="2007" y="161"/>
                </a:cubicBezTo>
                <a:cubicBezTo>
                  <a:pt x="2020" y="121"/>
                  <a:pt x="1993" y="81"/>
                  <a:pt x="1966" y="68"/>
                </a:cubicBezTo>
                <a:cubicBezTo>
                  <a:pt x="1947" y="58"/>
                  <a:pt x="1928" y="54"/>
                  <a:pt x="1910" y="54"/>
                </a:cubicBezTo>
                <a:cubicBezTo>
                  <a:pt x="1878" y="54"/>
                  <a:pt x="1849" y="68"/>
                  <a:pt x="1832" y="95"/>
                </a:cubicBezTo>
                <a:lnTo>
                  <a:pt x="1819" y="107"/>
                </a:lnTo>
                <a:cubicBezTo>
                  <a:pt x="1725" y="268"/>
                  <a:pt x="1605" y="442"/>
                  <a:pt x="1472" y="535"/>
                </a:cubicBezTo>
                <a:cubicBezTo>
                  <a:pt x="1324" y="642"/>
                  <a:pt x="1177" y="683"/>
                  <a:pt x="1003" y="683"/>
                </a:cubicBezTo>
                <a:cubicBezTo>
                  <a:pt x="963" y="683"/>
                  <a:pt x="923" y="669"/>
                  <a:pt x="883" y="669"/>
                </a:cubicBezTo>
                <a:cubicBezTo>
                  <a:pt x="842" y="656"/>
                  <a:pt x="803" y="642"/>
                  <a:pt x="776" y="630"/>
                </a:cubicBezTo>
                <a:cubicBezTo>
                  <a:pt x="696" y="603"/>
                  <a:pt x="628" y="549"/>
                  <a:pt x="548" y="496"/>
                </a:cubicBezTo>
                <a:cubicBezTo>
                  <a:pt x="414" y="389"/>
                  <a:pt x="295" y="228"/>
                  <a:pt x="200" y="68"/>
                </a:cubicBezTo>
                <a:lnTo>
                  <a:pt x="188" y="54"/>
                </a:lnTo>
                <a:cubicBezTo>
                  <a:pt x="174" y="14"/>
                  <a:pt x="134"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7394466" y="2336768"/>
            <a:ext cx="174666" cy="94384"/>
          </a:xfrm>
          <a:custGeom>
            <a:avLst/>
            <a:gdLst/>
            <a:ahLst/>
            <a:cxnLst/>
            <a:rect l="l" t="t" r="r" b="b"/>
            <a:pathLst>
              <a:path w="2008" h="1085" extrusionOk="0">
                <a:moveTo>
                  <a:pt x="81" y="0"/>
                </a:moveTo>
                <a:cubicBezTo>
                  <a:pt x="27" y="14"/>
                  <a:pt x="1" y="54"/>
                  <a:pt x="1" y="121"/>
                </a:cubicBezTo>
                <a:cubicBezTo>
                  <a:pt x="27" y="348"/>
                  <a:pt x="122" y="576"/>
                  <a:pt x="295" y="763"/>
                </a:cubicBezTo>
                <a:cubicBezTo>
                  <a:pt x="456" y="951"/>
                  <a:pt x="723" y="1071"/>
                  <a:pt x="991" y="1084"/>
                </a:cubicBezTo>
                <a:cubicBezTo>
                  <a:pt x="1044" y="1084"/>
                  <a:pt x="1112" y="1084"/>
                  <a:pt x="1178" y="1071"/>
                </a:cubicBezTo>
                <a:cubicBezTo>
                  <a:pt x="1245" y="1058"/>
                  <a:pt x="1312" y="1044"/>
                  <a:pt x="1379" y="1017"/>
                </a:cubicBezTo>
                <a:cubicBezTo>
                  <a:pt x="1499" y="963"/>
                  <a:pt x="1606" y="897"/>
                  <a:pt x="1700" y="803"/>
                </a:cubicBezTo>
                <a:cubicBezTo>
                  <a:pt x="1873" y="616"/>
                  <a:pt x="1980" y="402"/>
                  <a:pt x="2007" y="161"/>
                </a:cubicBezTo>
                <a:cubicBezTo>
                  <a:pt x="2007" y="121"/>
                  <a:pt x="1994" y="81"/>
                  <a:pt x="1954" y="68"/>
                </a:cubicBezTo>
                <a:cubicBezTo>
                  <a:pt x="1940" y="58"/>
                  <a:pt x="1922" y="54"/>
                  <a:pt x="1904" y="54"/>
                </a:cubicBezTo>
                <a:cubicBezTo>
                  <a:pt x="1871" y="54"/>
                  <a:pt x="1837" y="68"/>
                  <a:pt x="1820" y="95"/>
                </a:cubicBezTo>
                <a:lnTo>
                  <a:pt x="1820" y="107"/>
                </a:lnTo>
                <a:cubicBezTo>
                  <a:pt x="1713" y="268"/>
                  <a:pt x="1593" y="442"/>
                  <a:pt x="1459" y="535"/>
                </a:cubicBezTo>
                <a:cubicBezTo>
                  <a:pt x="1326" y="642"/>
                  <a:pt x="1165" y="683"/>
                  <a:pt x="1005" y="683"/>
                </a:cubicBezTo>
                <a:cubicBezTo>
                  <a:pt x="964" y="683"/>
                  <a:pt x="924" y="669"/>
                  <a:pt x="884" y="669"/>
                </a:cubicBezTo>
                <a:lnTo>
                  <a:pt x="764" y="630"/>
                </a:lnTo>
                <a:cubicBezTo>
                  <a:pt x="683" y="603"/>
                  <a:pt x="616" y="549"/>
                  <a:pt x="550" y="496"/>
                </a:cubicBezTo>
                <a:cubicBezTo>
                  <a:pt x="416" y="389"/>
                  <a:pt x="295" y="228"/>
                  <a:pt x="188" y="68"/>
                </a:cubicBezTo>
                <a:lnTo>
                  <a:pt x="188" y="54"/>
                </a:lnTo>
                <a:cubicBezTo>
                  <a:pt x="161" y="14"/>
                  <a:pt x="122" y="0"/>
                  <a:pt x="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7088540" y="2370694"/>
            <a:ext cx="235120" cy="103431"/>
          </a:xfrm>
          <a:custGeom>
            <a:avLst/>
            <a:gdLst/>
            <a:ahLst/>
            <a:cxnLst/>
            <a:rect l="l" t="t" r="r" b="b"/>
            <a:pathLst>
              <a:path w="2703" h="1189" extrusionOk="0">
                <a:moveTo>
                  <a:pt x="2627" y="1"/>
                </a:moveTo>
                <a:cubicBezTo>
                  <a:pt x="2599" y="1"/>
                  <a:pt x="2574" y="20"/>
                  <a:pt x="2555" y="38"/>
                </a:cubicBezTo>
                <a:lnTo>
                  <a:pt x="2555" y="52"/>
                </a:lnTo>
                <a:cubicBezTo>
                  <a:pt x="2462" y="293"/>
                  <a:pt x="2301" y="520"/>
                  <a:pt x="2114" y="668"/>
                </a:cubicBezTo>
                <a:cubicBezTo>
                  <a:pt x="1942" y="815"/>
                  <a:pt x="1724" y="883"/>
                  <a:pt x="1492" y="883"/>
                </a:cubicBezTo>
                <a:cubicBezTo>
                  <a:pt x="1472" y="883"/>
                  <a:pt x="1452" y="883"/>
                  <a:pt x="1431" y="882"/>
                </a:cubicBezTo>
                <a:cubicBezTo>
                  <a:pt x="1412" y="885"/>
                  <a:pt x="1394" y="887"/>
                  <a:pt x="1376" y="887"/>
                </a:cubicBezTo>
                <a:cubicBezTo>
                  <a:pt x="1332" y="887"/>
                  <a:pt x="1292" y="878"/>
                  <a:pt x="1244" y="868"/>
                </a:cubicBezTo>
                <a:cubicBezTo>
                  <a:pt x="1190" y="855"/>
                  <a:pt x="1124" y="855"/>
                  <a:pt x="1070" y="828"/>
                </a:cubicBezTo>
                <a:cubicBezTo>
                  <a:pt x="937" y="801"/>
                  <a:pt x="830" y="734"/>
                  <a:pt x="723" y="668"/>
                </a:cubicBezTo>
                <a:cubicBezTo>
                  <a:pt x="495" y="534"/>
                  <a:pt x="307" y="347"/>
                  <a:pt x="147" y="133"/>
                </a:cubicBezTo>
                <a:cubicBezTo>
                  <a:pt x="127" y="113"/>
                  <a:pt x="108" y="100"/>
                  <a:pt x="83" y="100"/>
                </a:cubicBezTo>
                <a:cubicBezTo>
                  <a:pt x="74" y="100"/>
                  <a:pt x="64" y="102"/>
                  <a:pt x="54" y="106"/>
                </a:cubicBezTo>
                <a:cubicBezTo>
                  <a:pt x="27" y="119"/>
                  <a:pt x="0" y="159"/>
                  <a:pt x="27" y="199"/>
                </a:cubicBezTo>
                <a:cubicBezTo>
                  <a:pt x="134" y="480"/>
                  <a:pt x="321" y="721"/>
                  <a:pt x="562" y="895"/>
                </a:cubicBezTo>
                <a:cubicBezTo>
                  <a:pt x="816" y="1082"/>
                  <a:pt x="1110" y="1189"/>
                  <a:pt x="1418" y="1189"/>
                </a:cubicBezTo>
                <a:cubicBezTo>
                  <a:pt x="1498" y="1189"/>
                  <a:pt x="1579" y="1189"/>
                  <a:pt x="1659" y="1176"/>
                </a:cubicBezTo>
                <a:cubicBezTo>
                  <a:pt x="1739" y="1176"/>
                  <a:pt x="1819" y="1149"/>
                  <a:pt x="1886" y="1122"/>
                </a:cubicBezTo>
                <a:cubicBezTo>
                  <a:pt x="2034" y="1069"/>
                  <a:pt x="2180" y="989"/>
                  <a:pt x="2287" y="882"/>
                </a:cubicBezTo>
                <a:cubicBezTo>
                  <a:pt x="2515" y="654"/>
                  <a:pt x="2649" y="386"/>
                  <a:pt x="2702" y="79"/>
                </a:cubicBezTo>
                <a:cubicBezTo>
                  <a:pt x="2702" y="52"/>
                  <a:pt x="2688" y="26"/>
                  <a:pt x="2662" y="12"/>
                </a:cubicBezTo>
                <a:cubicBezTo>
                  <a:pt x="2650" y="4"/>
                  <a:pt x="2638" y="1"/>
                  <a:pt x="26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7266511" y="1523238"/>
            <a:ext cx="236338" cy="115436"/>
          </a:xfrm>
          <a:custGeom>
            <a:avLst/>
            <a:gdLst/>
            <a:ahLst/>
            <a:cxnLst/>
            <a:rect l="l" t="t" r="r" b="b"/>
            <a:pathLst>
              <a:path w="2717" h="1327" extrusionOk="0">
                <a:moveTo>
                  <a:pt x="2567" y="0"/>
                </a:moveTo>
                <a:cubicBezTo>
                  <a:pt x="2407" y="0"/>
                  <a:pt x="1984" y="742"/>
                  <a:pt x="1298" y="872"/>
                </a:cubicBezTo>
                <a:cubicBezTo>
                  <a:pt x="1275" y="876"/>
                  <a:pt x="1250" y="877"/>
                  <a:pt x="1225" y="877"/>
                </a:cubicBezTo>
                <a:cubicBezTo>
                  <a:pt x="832" y="877"/>
                  <a:pt x="293" y="447"/>
                  <a:pt x="160" y="447"/>
                </a:cubicBezTo>
                <a:cubicBezTo>
                  <a:pt x="148" y="447"/>
                  <a:pt x="139" y="451"/>
                  <a:pt x="134" y="458"/>
                </a:cubicBezTo>
                <a:cubicBezTo>
                  <a:pt x="0" y="618"/>
                  <a:pt x="630" y="1327"/>
                  <a:pt x="1298" y="1327"/>
                </a:cubicBezTo>
                <a:cubicBezTo>
                  <a:pt x="2128" y="1327"/>
                  <a:pt x="2716" y="56"/>
                  <a:pt x="2583" y="3"/>
                </a:cubicBezTo>
                <a:cubicBezTo>
                  <a:pt x="2578" y="1"/>
                  <a:pt x="2573" y="0"/>
                  <a:pt x="25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7339840" y="1603704"/>
            <a:ext cx="66370" cy="82554"/>
          </a:xfrm>
          <a:custGeom>
            <a:avLst/>
            <a:gdLst/>
            <a:ahLst/>
            <a:cxnLst/>
            <a:rect l="l" t="t" r="r" b="b"/>
            <a:pathLst>
              <a:path w="763" h="949" extrusionOk="0">
                <a:moveTo>
                  <a:pt x="94" y="0"/>
                </a:moveTo>
                <a:cubicBezTo>
                  <a:pt x="1" y="0"/>
                  <a:pt x="13" y="309"/>
                  <a:pt x="174" y="576"/>
                </a:cubicBezTo>
                <a:cubicBezTo>
                  <a:pt x="311" y="816"/>
                  <a:pt x="585" y="948"/>
                  <a:pt x="687" y="948"/>
                </a:cubicBezTo>
                <a:cubicBezTo>
                  <a:pt x="705" y="948"/>
                  <a:pt x="717" y="944"/>
                  <a:pt x="723" y="937"/>
                </a:cubicBezTo>
                <a:cubicBezTo>
                  <a:pt x="763" y="870"/>
                  <a:pt x="536" y="817"/>
                  <a:pt x="388" y="469"/>
                </a:cubicBezTo>
                <a:cubicBezTo>
                  <a:pt x="241" y="107"/>
                  <a:pt x="322" y="0"/>
                  <a:pt x="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7392118" y="1601616"/>
            <a:ext cx="79243" cy="72985"/>
          </a:xfrm>
          <a:custGeom>
            <a:avLst/>
            <a:gdLst/>
            <a:ahLst/>
            <a:cxnLst/>
            <a:rect l="l" t="t" r="r" b="b"/>
            <a:pathLst>
              <a:path w="911" h="839" extrusionOk="0">
                <a:moveTo>
                  <a:pt x="171" y="0"/>
                </a:moveTo>
                <a:cubicBezTo>
                  <a:pt x="151" y="0"/>
                  <a:pt x="126" y="4"/>
                  <a:pt x="95" y="12"/>
                </a:cubicBezTo>
                <a:cubicBezTo>
                  <a:pt x="1" y="24"/>
                  <a:pt x="68" y="333"/>
                  <a:pt x="282" y="573"/>
                </a:cubicBezTo>
                <a:cubicBezTo>
                  <a:pt x="434" y="756"/>
                  <a:pt x="687" y="838"/>
                  <a:pt x="811" y="838"/>
                </a:cubicBezTo>
                <a:cubicBezTo>
                  <a:pt x="851" y="838"/>
                  <a:pt x="877" y="830"/>
                  <a:pt x="884" y="814"/>
                </a:cubicBezTo>
                <a:cubicBezTo>
                  <a:pt x="911" y="747"/>
                  <a:pt x="670" y="734"/>
                  <a:pt x="456" y="413"/>
                </a:cubicBezTo>
                <a:cubicBezTo>
                  <a:pt x="272" y="138"/>
                  <a:pt x="296" y="0"/>
                  <a:pt x="1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7428303" y="1580216"/>
            <a:ext cx="90812" cy="60719"/>
          </a:xfrm>
          <a:custGeom>
            <a:avLst/>
            <a:gdLst/>
            <a:ahLst/>
            <a:cxnLst/>
            <a:rect l="l" t="t" r="r" b="b"/>
            <a:pathLst>
              <a:path w="1044" h="698" extrusionOk="0">
                <a:moveTo>
                  <a:pt x="194" y="0"/>
                </a:moveTo>
                <a:cubicBezTo>
                  <a:pt x="168" y="0"/>
                  <a:pt x="136" y="10"/>
                  <a:pt x="93" y="30"/>
                </a:cubicBezTo>
                <a:cubicBezTo>
                  <a:pt x="0" y="70"/>
                  <a:pt x="134" y="338"/>
                  <a:pt x="388" y="538"/>
                </a:cubicBezTo>
                <a:cubicBezTo>
                  <a:pt x="540" y="659"/>
                  <a:pt x="737" y="697"/>
                  <a:pt x="872" y="697"/>
                </a:cubicBezTo>
                <a:cubicBezTo>
                  <a:pt x="962" y="697"/>
                  <a:pt x="1025" y="680"/>
                  <a:pt x="1030" y="659"/>
                </a:cubicBezTo>
                <a:cubicBezTo>
                  <a:pt x="1044" y="579"/>
                  <a:pt x="816" y="618"/>
                  <a:pt x="535" y="351"/>
                </a:cubicBezTo>
                <a:cubicBezTo>
                  <a:pt x="314" y="130"/>
                  <a:pt x="292" y="0"/>
                  <a:pt x="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6775481" y="1528979"/>
            <a:ext cx="236338" cy="115610"/>
          </a:xfrm>
          <a:custGeom>
            <a:avLst/>
            <a:gdLst/>
            <a:ahLst/>
            <a:cxnLst/>
            <a:rect l="l" t="t" r="r" b="b"/>
            <a:pathLst>
              <a:path w="2717" h="1329" extrusionOk="0">
                <a:moveTo>
                  <a:pt x="148" y="1"/>
                </a:moveTo>
                <a:cubicBezTo>
                  <a:pt x="143" y="1"/>
                  <a:pt x="139" y="2"/>
                  <a:pt x="134" y="3"/>
                </a:cubicBezTo>
                <a:cubicBezTo>
                  <a:pt x="1" y="57"/>
                  <a:pt x="589" y="1328"/>
                  <a:pt x="1418" y="1328"/>
                </a:cubicBezTo>
                <a:cubicBezTo>
                  <a:pt x="2087" y="1328"/>
                  <a:pt x="2716" y="619"/>
                  <a:pt x="2583" y="458"/>
                </a:cubicBezTo>
                <a:cubicBezTo>
                  <a:pt x="2578" y="451"/>
                  <a:pt x="2569" y="448"/>
                  <a:pt x="2557" y="448"/>
                </a:cubicBezTo>
                <a:cubicBezTo>
                  <a:pt x="2424" y="448"/>
                  <a:pt x="1886" y="867"/>
                  <a:pt x="1493" y="867"/>
                </a:cubicBezTo>
                <a:cubicBezTo>
                  <a:pt x="1463" y="867"/>
                  <a:pt x="1434" y="865"/>
                  <a:pt x="1406" y="859"/>
                </a:cubicBezTo>
                <a:cubicBezTo>
                  <a:pt x="733" y="743"/>
                  <a:pt x="297"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6870903" y="1609445"/>
            <a:ext cx="66457" cy="82640"/>
          </a:xfrm>
          <a:custGeom>
            <a:avLst/>
            <a:gdLst/>
            <a:ahLst/>
            <a:cxnLst/>
            <a:rect l="l" t="t" r="r" b="b"/>
            <a:pathLst>
              <a:path w="764" h="950" extrusionOk="0">
                <a:moveTo>
                  <a:pt x="639" y="1"/>
                </a:moveTo>
                <a:cubicBezTo>
                  <a:pt x="463" y="1"/>
                  <a:pt x="528" y="127"/>
                  <a:pt x="389" y="469"/>
                </a:cubicBezTo>
                <a:cubicBezTo>
                  <a:pt x="241" y="817"/>
                  <a:pt x="0" y="871"/>
                  <a:pt x="54" y="938"/>
                </a:cubicBezTo>
                <a:cubicBezTo>
                  <a:pt x="60" y="946"/>
                  <a:pt x="72" y="950"/>
                  <a:pt x="89" y="950"/>
                </a:cubicBezTo>
                <a:cubicBezTo>
                  <a:pt x="192" y="950"/>
                  <a:pt x="466" y="817"/>
                  <a:pt x="603" y="576"/>
                </a:cubicBezTo>
                <a:cubicBezTo>
                  <a:pt x="749" y="309"/>
                  <a:pt x="763" y="2"/>
                  <a:pt x="669" y="2"/>
                </a:cubicBezTo>
                <a:cubicBezTo>
                  <a:pt x="658" y="1"/>
                  <a:pt x="648" y="1"/>
                  <a:pt x="6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6805752" y="1607270"/>
            <a:ext cx="80374" cy="72637"/>
          </a:xfrm>
          <a:custGeom>
            <a:avLst/>
            <a:gdLst/>
            <a:ahLst/>
            <a:cxnLst/>
            <a:rect l="l" t="t" r="r" b="b"/>
            <a:pathLst>
              <a:path w="924" h="835" extrusionOk="0">
                <a:moveTo>
                  <a:pt x="749" y="1"/>
                </a:moveTo>
                <a:cubicBezTo>
                  <a:pt x="626" y="1"/>
                  <a:pt x="637" y="131"/>
                  <a:pt x="455" y="414"/>
                </a:cubicBezTo>
                <a:cubicBezTo>
                  <a:pt x="241" y="735"/>
                  <a:pt x="0" y="749"/>
                  <a:pt x="41" y="815"/>
                </a:cubicBezTo>
                <a:cubicBezTo>
                  <a:pt x="47" y="828"/>
                  <a:pt x="71" y="834"/>
                  <a:pt x="107" y="834"/>
                </a:cubicBezTo>
                <a:cubicBezTo>
                  <a:pt x="226" y="834"/>
                  <a:pt x="478" y="760"/>
                  <a:pt x="642" y="575"/>
                </a:cubicBezTo>
                <a:cubicBezTo>
                  <a:pt x="856" y="321"/>
                  <a:pt x="924" y="27"/>
                  <a:pt x="830" y="13"/>
                </a:cubicBezTo>
                <a:cubicBezTo>
                  <a:pt x="797" y="5"/>
                  <a:pt x="771" y="1"/>
                  <a:pt x="7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6758084" y="1586045"/>
            <a:ext cx="90812" cy="60371"/>
          </a:xfrm>
          <a:custGeom>
            <a:avLst/>
            <a:gdLst/>
            <a:ahLst/>
            <a:cxnLst/>
            <a:rect l="l" t="t" r="r" b="b"/>
            <a:pathLst>
              <a:path w="1044" h="694" extrusionOk="0">
                <a:moveTo>
                  <a:pt x="860" y="0"/>
                </a:moveTo>
                <a:cubicBezTo>
                  <a:pt x="760" y="0"/>
                  <a:pt x="729" y="130"/>
                  <a:pt x="509" y="351"/>
                </a:cubicBezTo>
                <a:cubicBezTo>
                  <a:pt x="241" y="619"/>
                  <a:pt x="0" y="578"/>
                  <a:pt x="27" y="658"/>
                </a:cubicBezTo>
                <a:cubicBezTo>
                  <a:pt x="32" y="679"/>
                  <a:pt x="87" y="693"/>
                  <a:pt x="168" y="693"/>
                </a:cubicBezTo>
                <a:cubicBezTo>
                  <a:pt x="300" y="693"/>
                  <a:pt x="498" y="654"/>
                  <a:pt x="655" y="538"/>
                </a:cubicBezTo>
                <a:cubicBezTo>
                  <a:pt x="910" y="337"/>
                  <a:pt x="1044" y="70"/>
                  <a:pt x="964" y="30"/>
                </a:cubicBezTo>
                <a:cubicBezTo>
                  <a:pt x="920" y="10"/>
                  <a:pt x="888" y="0"/>
                  <a:pt x="8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7075666" y="1632758"/>
            <a:ext cx="159444" cy="116480"/>
          </a:xfrm>
          <a:custGeom>
            <a:avLst/>
            <a:gdLst/>
            <a:ahLst/>
            <a:cxnLst/>
            <a:rect l="l" t="t" r="r" b="b"/>
            <a:pathLst>
              <a:path w="1833" h="1339" extrusionOk="0">
                <a:moveTo>
                  <a:pt x="853" y="0"/>
                </a:moveTo>
                <a:cubicBezTo>
                  <a:pt x="841" y="0"/>
                  <a:pt x="829" y="1"/>
                  <a:pt x="817" y="1"/>
                </a:cubicBezTo>
                <a:cubicBezTo>
                  <a:pt x="509" y="14"/>
                  <a:pt x="1" y="469"/>
                  <a:pt x="27" y="843"/>
                </a:cubicBezTo>
                <a:cubicBezTo>
                  <a:pt x="41" y="1125"/>
                  <a:pt x="562" y="1339"/>
                  <a:pt x="924" y="1339"/>
                </a:cubicBezTo>
                <a:cubicBezTo>
                  <a:pt x="1299" y="1325"/>
                  <a:pt x="1700" y="1071"/>
                  <a:pt x="1766" y="817"/>
                </a:cubicBezTo>
                <a:cubicBezTo>
                  <a:pt x="1832" y="569"/>
                  <a:pt x="1373" y="0"/>
                  <a:pt x="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7077667" y="1718617"/>
            <a:ext cx="45667" cy="25140"/>
          </a:xfrm>
          <a:custGeom>
            <a:avLst/>
            <a:gdLst/>
            <a:ahLst/>
            <a:cxnLst/>
            <a:rect l="l" t="t" r="r" b="b"/>
            <a:pathLst>
              <a:path w="525" h="289" extrusionOk="0">
                <a:moveTo>
                  <a:pt x="141" y="0"/>
                </a:moveTo>
                <a:cubicBezTo>
                  <a:pt x="135" y="0"/>
                  <a:pt x="129" y="2"/>
                  <a:pt x="125" y="4"/>
                </a:cubicBezTo>
                <a:cubicBezTo>
                  <a:pt x="1" y="54"/>
                  <a:pt x="304" y="289"/>
                  <a:pt x="455" y="289"/>
                </a:cubicBezTo>
                <a:cubicBezTo>
                  <a:pt x="466" y="289"/>
                  <a:pt x="477" y="287"/>
                  <a:pt x="486" y="285"/>
                </a:cubicBezTo>
                <a:cubicBezTo>
                  <a:pt x="524" y="272"/>
                  <a:pt x="232" y="0"/>
                  <a:pt x="141" y="0"/>
                </a:cubicBezTo>
                <a:close/>
              </a:path>
            </a:pathLst>
          </a:custGeom>
          <a:solidFill>
            <a:srgbClr val="3C4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7181788" y="1718617"/>
            <a:ext cx="45667" cy="25140"/>
          </a:xfrm>
          <a:custGeom>
            <a:avLst/>
            <a:gdLst/>
            <a:ahLst/>
            <a:cxnLst/>
            <a:rect l="l" t="t" r="r" b="b"/>
            <a:pathLst>
              <a:path w="525" h="289" extrusionOk="0">
                <a:moveTo>
                  <a:pt x="382" y="0"/>
                </a:moveTo>
                <a:cubicBezTo>
                  <a:pt x="281" y="0"/>
                  <a:pt x="1" y="272"/>
                  <a:pt x="38" y="285"/>
                </a:cubicBezTo>
                <a:cubicBezTo>
                  <a:pt x="46" y="287"/>
                  <a:pt x="56" y="289"/>
                  <a:pt x="67" y="289"/>
                </a:cubicBezTo>
                <a:cubicBezTo>
                  <a:pt x="209" y="289"/>
                  <a:pt x="524" y="54"/>
                  <a:pt x="400" y="4"/>
                </a:cubicBezTo>
                <a:cubicBezTo>
                  <a:pt x="395" y="2"/>
                  <a:pt x="389" y="0"/>
                  <a:pt x="382" y="0"/>
                </a:cubicBezTo>
                <a:close/>
              </a:path>
            </a:pathLst>
          </a:custGeom>
          <a:solidFill>
            <a:srgbClr val="3C4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954670" y="1765331"/>
            <a:ext cx="386387" cy="129441"/>
          </a:xfrm>
          <a:custGeom>
            <a:avLst/>
            <a:gdLst/>
            <a:ahLst/>
            <a:cxnLst/>
            <a:rect l="l" t="t" r="r" b="b"/>
            <a:pathLst>
              <a:path w="4442" h="1488" extrusionOk="0">
                <a:moveTo>
                  <a:pt x="4357" y="1"/>
                </a:moveTo>
                <a:cubicBezTo>
                  <a:pt x="4333" y="1"/>
                  <a:pt x="4311" y="12"/>
                  <a:pt x="4295" y="29"/>
                </a:cubicBezTo>
                <a:lnTo>
                  <a:pt x="4295" y="42"/>
                </a:lnTo>
                <a:cubicBezTo>
                  <a:pt x="4067" y="377"/>
                  <a:pt x="3773" y="671"/>
                  <a:pt x="3439" y="885"/>
                </a:cubicBezTo>
                <a:cubicBezTo>
                  <a:pt x="3264" y="978"/>
                  <a:pt x="3077" y="1072"/>
                  <a:pt x="2890" y="1112"/>
                </a:cubicBezTo>
                <a:cubicBezTo>
                  <a:pt x="2850" y="1126"/>
                  <a:pt x="2797" y="1139"/>
                  <a:pt x="2756" y="1153"/>
                </a:cubicBezTo>
                <a:cubicBezTo>
                  <a:pt x="2703" y="1153"/>
                  <a:pt x="2649" y="1165"/>
                  <a:pt x="2609" y="1179"/>
                </a:cubicBezTo>
                <a:cubicBezTo>
                  <a:pt x="2502" y="1179"/>
                  <a:pt x="2408" y="1192"/>
                  <a:pt x="2315" y="1192"/>
                </a:cubicBezTo>
                <a:lnTo>
                  <a:pt x="2167" y="1179"/>
                </a:lnTo>
                <a:lnTo>
                  <a:pt x="2021" y="1165"/>
                </a:lnTo>
                <a:cubicBezTo>
                  <a:pt x="1967" y="1153"/>
                  <a:pt x="1914" y="1153"/>
                  <a:pt x="1873" y="1139"/>
                </a:cubicBezTo>
                <a:lnTo>
                  <a:pt x="1727" y="1112"/>
                </a:lnTo>
                <a:cubicBezTo>
                  <a:pt x="1525" y="1058"/>
                  <a:pt x="1338" y="978"/>
                  <a:pt x="1151" y="898"/>
                </a:cubicBezTo>
                <a:cubicBezTo>
                  <a:pt x="790" y="725"/>
                  <a:pt x="442" y="497"/>
                  <a:pt x="134" y="229"/>
                </a:cubicBezTo>
                <a:lnTo>
                  <a:pt x="134" y="216"/>
                </a:lnTo>
                <a:cubicBezTo>
                  <a:pt x="121" y="209"/>
                  <a:pt x="104" y="206"/>
                  <a:pt x="86" y="206"/>
                </a:cubicBezTo>
                <a:cubicBezTo>
                  <a:pt x="68" y="206"/>
                  <a:pt x="48" y="209"/>
                  <a:pt x="27" y="216"/>
                </a:cubicBezTo>
                <a:cubicBezTo>
                  <a:pt x="1" y="243"/>
                  <a:pt x="1" y="296"/>
                  <a:pt x="27" y="323"/>
                </a:cubicBezTo>
                <a:cubicBezTo>
                  <a:pt x="309" y="657"/>
                  <a:pt x="643" y="925"/>
                  <a:pt x="1031" y="1139"/>
                </a:cubicBezTo>
                <a:cubicBezTo>
                  <a:pt x="1231" y="1246"/>
                  <a:pt x="1432" y="1326"/>
                  <a:pt x="1646" y="1393"/>
                </a:cubicBezTo>
                <a:lnTo>
                  <a:pt x="1807" y="1433"/>
                </a:lnTo>
                <a:cubicBezTo>
                  <a:pt x="1860" y="1447"/>
                  <a:pt x="1914" y="1460"/>
                  <a:pt x="1967" y="1460"/>
                </a:cubicBezTo>
                <a:lnTo>
                  <a:pt x="2141" y="1486"/>
                </a:lnTo>
                <a:lnTo>
                  <a:pt x="2301" y="1486"/>
                </a:lnTo>
                <a:cubicBezTo>
                  <a:pt x="2323" y="1487"/>
                  <a:pt x="2344" y="1487"/>
                  <a:pt x="2366" y="1487"/>
                </a:cubicBezTo>
                <a:cubicBezTo>
                  <a:pt x="2799" y="1487"/>
                  <a:pt x="3228" y="1354"/>
                  <a:pt x="3585" y="1099"/>
                </a:cubicBezTo>
                <a:cubicBezTo>
                  <a:pt x="3947" y="844"/>
                  <a:pt x="4227" y="497"/>
                  <a:pt x="4429" y="95"/>
                </a:cubicBezTo>
                <a:cubicBezTo>
                  <a:pt x="4441" y="69"/>
                  <a:pt x="4429" y="29"/>
                  <a:pt x="4402" y="15"/>
                </a:cubicBezTo>
                <a:cubicBezTo>
                  <a:pt x="4386" y="5"/>
                  <a:pt x="4371" y="1"/>
                  <a:pt x="4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717288" y="1704960"/>
            <a:ext cx="208416" cy="208341"/>
          </a:xfrm>
          <a:custGeom>
            <a:avLst/>
            <a:gdLst/>
            <a:ahLst/>
            <a:cxnLst/>
            <a:rect l="l" t="t" r="r" b="b"/>
            <a:pathLst>
              <a:path w="2396" h="2395" extrusionOk="0">
                <a:moveTo>
                  <a:pt x="1192" y="1"/>
                </a:moveTo>
                <a:cubicBezTo>
                  <a:pt x="536" y="1"/>
                  <a:pt x="1" y="536"/>
                  <a:pt x="1" y="1204"/>
                </a:cubicBezTo>
                <a:cubicBezTo>
                  <a:pt x="1" y="1859"/>
                  <a:pt x="536" y="2394"/>
                  <a:pt x="1192" y="2394"/>
                </a:cubicBezTo>
                <a:cubicBezTo>
                  <a:pt x="1861" y="2394"/>
                  <a:pt x="2396" y="1859"/>
                  <a:pt x="2396" y="1204"/>
                </a:cubicBezTo>
                <a:cubicBezTo>
                  <a:pt x="2396" y="536"/>
                  <a:pt x="1861" y="1"/>
                  <a:pt x="1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7343319" y="1704960"/>
            <a:ext cx="208416" cy="208341"/>
          </a:xfrm>
          <a:custGeom>
            <a:avLst/>
            <a:gdLst/>
            <a:ahLst/>
            <a:cxnLst/>
            <a:rect l="l" t="t" r="r" b="b"/>
            <a:pathLst>
              <a:path w="2396" h="2395" extrusionOk="0">
                <a:moveTo>
                  <a:pt x="1204" y="1"/>
                </a:moveTo>
                <a:cubicBezTo>
                  <a:pt x="535" y="1"/>
                  <a:pt x="0" y="536"/>
                  <a:pt x="0" y="1204"/>
                </a:cubicBezTo>
                <a:cubicBezTo>
                  <a:pt x="0" y="1859"/>
                  <a:pt x="535" y="2394"/>
                  <a:pt x="1204" y="2394"/>
                </a:cubicBezTo>
                <a:cubicBezTo>
                  <a:pt x="1860" y="2394"/>
                  <a:pt x="2395" y="1859"/>
                  <a:pt x="2395" y="1204"/>
                </a:cubicBezTo>
                <a:cubicBezTo>
                  <a:pt x="2395" y="536"/>
                  <a:pt x="1860"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6274012" y="1222600"/>
            <a:ext cx="551659" cy="536119"/>
          </a:xfrm>
          <a:custGeom>
            <a:avLst/>
            <a:gdLst/>
            <a:ahLst/>
            <a:cxnLst/>
            <a:rect l="l" t="t" r="r" b="b"/>
            <a:pathLst>
              <a:path w="6342" h="6163" extrusionOk="0">
                <a:moveTo>
                  <a:pt x="5064" y="1"/>
                </a:moveTo>
                <a:cubicBezTo>
                  <a:pt x="4149" y="1"/>
                  <a:pt x="2642" y="650"/>
                  <a:pt x="2435" y="998"/>
                </a:cubicBezTo>
                <a:cubicBezTo>
                  <a:pt x="2168" y="1412"/>
                  <a:pt x="2582" y="1947"/>
                  <a:pt x="2582" y="1947"/>
                </a:cubicBezTo>
                <a:cubicBezTo>
                  <a:pt x="2582" y="1947"/>
                  <a:pt x="1432" y="2428"/>
                  <a:pt x="1339" y="3017"/>
                </a:cubicBezTo>
                <a:cubicBezTo>
                  <a:pt x="1244" y="3606"/>
                  <a:pt x="1499" y="3940"/>
                  <a:pt x="1499" y="3940"/>
                </a:cubicBezTo>
                <a:cubicBezTo>
                  <a:pt x="1499" y="3940"/>
                  <a:pt x="1" y="5558"/>
                  <a:pt x="482" y="6054"/>
                </a:cubicBezTo>
                <a:cubicBezTo>
                  <a:pt x="557" y="6130"/>
                  <a:pt x="660" y="6163"/>
                  <a:pt x="781" y="6163"/>
                </a:cubicBezTo>
                <a:cubicBezTo>
                  <a:pt x="1441" y="6163"/>
                  <a:pt x="2635" y="5198"/>
                  <a:pt x="2635" y="5198"/>
                </a:cubicBezTo>
                <a:lnTo>
                  <a:pt x="2635" y="5198"/>
                </a:lnTo>
                <a:cubicBezTo>
                  <a:pt x="2635" y="5198"/>
                  <a:pt x="2567" y="5503"/>
                  <a:pt x="2815" y="5503"/>
                </a:cubicBezTo>
                <a:cubicBezTo>
                  <a:pt x="2896" y="5503"/>
                  <a:pt x="3010" y="5470"/>
                  <a:pt x="3171" y="5385"/>
                </a:cubicBezTo>
                <a:cubicBezTo>
                  <a:pt x="3827" y="5023"/>
                  <a:pt x="4201" y="4114"/>
                  <a:pt x="4201" y="4114"/>
                </a:cubicBezTo>
                <a:cubicBezTo>
                  <a:pt x="4201" y="4114"/>
                  <a:pt x="4226" y="4122"/>
                  <a:pt x="4274" y="4122"/>
                </a:cubicBezTo>
                <a:cubicBezTo>
                  <a:pt x="4387" y="4122"/>
                  <a:pt x="4625" y="4076"/>
                  <a:pt x="4963" y="3766"/>
                </a:cubicBezTo>
                <a:cubicBezTo>
                  <a:pt x="5445" y="3325"/>
                  <a:pt x="6341" y="596"/>
                  <a:pt x="5578" y="115"/>
                </a:cubicBezTo>
                <a:cubicBezTo>
                  <a:pt x="5453" y="35"/>
                  <a:pt x="5274" y="1"/>
                  <a:pt x="5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6393878" y="1120822"/>
            <a:ext cx="422486" cy="556301"/>
          </a:xfrm>
          <a:custGeom>
            <a:avLst/>
            <a:gdLst/>
            <a:ahLst/>
            <a:cxnLst/>
            <a:rect l="l" t="t" r="r" b="b"/>
            <a:pathLst>
              <a:path w="4857" h="6395" extrusionOk="0">
                <a:moveTo>
                  <a:pt x="4842" y="1"/>
                </a:moveTo>
                <a:cubicBezTo>
                  <a:pt x="4830" y="1"/>
                  <a:pt x="4816" y="1"/>
                  <a:pt x="4803" y="14"/>
                </a:cubicBezTo>
                <a:cubicBezTo>
                  <a:pt x="4735" y="174"/>
                  <a:pt x="4669" y="322"/>
                  <a:pt x="4602" y="482"/>
                </a:cubicBezTo>
                <a:lnTo>
                  <a:pt x="4508" y="709"/>
                </a:lnTo>
                <a:lnTo>
                  <a:pt x="4455" y="830"/>
                </a:lnTo>
                <a:lnTo>
                  <a:pt x="4401" y="937"/>
                </a:lnTo>
                <a:cubicBezTo>
                  <a:pt x="4254" y="1244"/>
                  <a:pt x="4120" y="1552"/>
                  <a:pt x="3947" y="1847"/>
                </a:cubicBezTo>
                <a:cubicBezTo>
                  <a:pt x="3866" y="1993"/>
                  <a:pt x="3799" y="2141"/>
                  <a:pt x="3719" y="2288"/>
                </a:cubicBezTo>
                <a:lnTo>
                  <a:pt x="3451" y="2716"/>
                </a:lnTo>
                <a:cubicBezTo>
                  <a:pt x="3412" y="2783"/>
                  <a:pt x="3371" y="2863"/>
                  <a:pt x="3317" y="2930"/>
                </a:cubicBezTo>
                <a:lnTo>
                  <a:pt x="3184" y="3144"/>
                </a:lnTo>
                <a:cubicBezTo>
                  <a:pt x="3077" y="3277"/>
                  <a:pt x="2996" y="3425"/>
                  <a:pt x="2889" y="3559"/>
                </a:cubicBezTo>
                <a:lnTo>
                  <a:pt x="2595" y="3960"/>
                </a:lnTo>
                <a:cubicBezTo>
                  <a:pt x="2488" y="4094"/>
                  <a:pt x="2381" y="4214"/>
                  <a:pt x="2274" y="4348"/>
                </a:cubicBezTo>
                <a:cubicBezTo>
                  <a:pt x="2167" y="4481"/>
                  <a:pt x="2047" y="4602"/>
                  <a:pt x="1940" y="4722"/>
                </a:cubicBezTo>
                <a:cubicBezTo>
                  <a:pt x="1873" y="4776"/>
                  <a:pt x="1819" y="4843"/>
                  <a:pt x="1766" y="4896"/>
                </a:cubicBezTo>
                <a:lnTo>
                  <a:pt x="1579" y="5070"/>
                </a:lnTo>
                <a:cubicBezTo>
                  <a:pt x="1084" y="5525"/>
                  <a:pt x="562" y="5953"/>
                  <a:pt x="14" y="6341"/>
                </a:cubicBezTo>
                <a:cubicBezTo>
                  <a:pt x="0" y="6354"/>
                  <a:pt x="0" y="6368"/>
                  <a:pt x="0" y="6381"/>
                </a:cubicBezTo>
                <a:cubicBezTo>
                  <a:pt x="14" y="6395"/>
                  <a:pt x="27" y="6395"/>
                  <a:pt x="41" y="6395"/>
                </a:cubicBezTo>
                <a:cubicBezTo>
                  <a:pt x="656" y="6086"/>
                  <a:pt x="1191" y="5658"/>
                  <a:pt x="1673" y="5177"/>
                </a:cubicBezTo>
                <a:cubicBezTo>
                  <a:pt x="2167" y="4695"/>
                  <a:pt x="2622" y="4201"/>
                  <a:pt x="3037" y="3666"/>
                </a:cubicBezTo>
                <a:cubicBezTo>
                  <a:pt x="3451" y="3117"/>
                  <a:pt x="3826" y="2542"/>
                  <a:pt x="4120" y="1927"/>
                </a:cubicBezTo>
                <a:cubicBezTo>
                  <a:pt x="4200" y="1779"/>
                  <a:pt x="4281" y="1633"/>
                  <a:pt x="4334" y="1472"/>
                </a:cubicBezTo>
                <a:lnTo>
                  <a:pt x="4535" y="1003"/>
                </a:lnTo>
                <a:cubicBezTo>
                  <a:pt x="4615" y="843"/>
                  <a:pt x="4655" y="682"/>
                  <a:pt x="4709" y="522"/>
                </a:cubicBezTo>
                <a:cubicBezTo>
                  <a:pt x="4762" y="361"/>
                  <a:pt x="4816" y="201"/>
                  <a:pt x="4856" y="40"/>
                </a:cubicBezTo>
                <a:cubicBezTo>
                  <a:pt x="4856" y="28"/>
                  <a:pt x="4856" y="14"/>
                  <a:pt x="4842" y="1"/>
                </a:cubicBezTo>
                <a:close/>
              </a:path>
            </a:pathLst>
          </a:custGeom>
          <a:solidFill>
            <a:srgbClr val="002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6449722" y="1444251"/>
            <a:ext cx="197891" cy="174067"/>
          </a:xfrm>
          <a:custGeom>
            <a:avLst/>
            <a:gdLst/>
            <a:ahLst/>
            <a:cxnLst/>
            <a:rect l="l" t="t" r="r" b="b"/>
            <a:pathLst>
              <a:path w="2275" h="2001" extrusionOk="0">
                <a:moveTo>
                  <a:pt x="2163" y="0"/>
                </a:moveTo>
                <a:cubicBezTo>
                  <a:pt x="2145" y="0"/>
                  <a:pt x="2128" y="5"/>
                  <a:pt x="2114" y="14"/>
                </a:cubicBezTo>
                <a:cubicBezTo>
                  <a:pt x="1980" y="121"/>
                  <a:pt x="1819" y="189"/>
                  <a:pt x="1646" y="255"/>
                </a:cubicBezTo>
                <a:cubicBezTo>
                  <a:pt x="1472" y="308"/>
                  <a:pt x="1298" y="349"/>
                  <a:pt x="1124" y="376"/>
                </a:cubicBezTo>
                <a:cubicBezTo>
                  <a:pt x="937" y="403"/>
                  <a:pt x="763" y="415"/>
                  <a:pt x="576" y="442"/>
                </a:cubicBezTo>
                <a:cubicBezTo>
                  <a:pt x="389" y="456"/>
                  <a:pt x="214" y="469"/>
                  <a:pt x="27" y="496"/>
                </a:cubicBezTo>
                <a:lnTo>
                  <a:pt x="27" y="510"/>
                </a:lnTo>
                <a:cubicBezTo>
                  <a:pt x="14" y="510"/>
                  <a:pt x="0" y="510"/>
                  <a:pt x="0" y="522"/>
                </a:cubicBezTo>
                <a:cubicBezTo>
                  <a:pt x="0" y="549"/>
                  <a:pt x="14" y="563"/>
                  <a:pt x="27" y="563"/>
                </a:cubicBezTo>
                <a:cubicBezTo>
                  <a:pt x="214" y="590"/>
                  <a:pt x="401" y="590"/>
                  <a:pt x="589" y="590"/>
                </a:cubicBezTo>
                <a:cubicBezTo>
                  <a:pt x="776" y="576"/>
                  <a:pt x="963" y="549"/>
                  <a:pt x="1138" y="522"/>
                </a:cubicBezTo>
                <a:cubicBezTo>
                  <a:pt x="1325" y="483"/>
                  <a:pt x="1512" y="456"/>
                  <a:pt x="1686" y="403"/>
                </a:cubicBezTo>
                <a:cubicBezTo>
                  <a:pt x="1800" y="370"/>
                  <a:pt x="1914" y="332"/>
                  <a:pt x="2022" y="284"/>
                </a:cubicBezTo>
                <a:lnTo>
                  <a:pt x="2022" y="284"/>
                </a:lnTo>
                <a:lnTo>
                  <a:pt x="1953" y="549"/>
                </a:lnTo>
                <a:cubicBezTo>
                  <a:pt x="1914" y="710"/>
                  <a:pt x="1873" y="870"/>
                  <a:pt x="1819" y="1031"/>
                </a:cubicBezTo>
                <a:cubicBezTo>
                  <a:pt x="1780" y="1178"/>
                  <a:pt x="1726" y="1339"/>
                  <a:pt x="1673" y="1499"/>
                </a:cubicBezTo>
                <a:lnTo>
                  <a:pt x="1512" y="1967"/>
                </a:lnTo>
                <a:cubicBezTo>
                  <a:pt x="1512" y="1967"/>
                  <a:pt x="1512" y="1981"/>
                  <a:pt x="1525" y="1994"/>
                </a:cubicBezTo>
                <a:cubicBezTo>
                  <a:pt x="1530" y="1999"/>
                  <a:pt x="1534" y="2000"/>
                  <a:pt x="1539" y="2000"/>
                </a:cubicBezTo>
                <a:cubicBezTo>
                  <a:pt x="1548" y="2000"/>
                  <a:pt x="1556" y="1994"/>
                  <a:pt x="1566" y="1994"/>
                </a:cubicBezTo>
                <a:cubicBezTo>
                  <a:pt x="1673" y="1860"/>
                  <a:pt x="1753" y="1700"/>
                  <a:pt x="1819" y="1553"/>
                </a:cubicBezTo>
                <a:cubicBezTo>
                  <a:pt x="1887" y="1392"/>
                  <a:pt x="1940" y="1245"/>
                  <a:pt x="2007" y="1084"/>
                </a:cubicBezTo>
                <a:cubicBezTo>
                  <a:pt x="2060" y="924"/>
                  <a:pt x="2101" y="763"/>
                  <a:pt x="2154" y="603"/>
                </a:cubicBezTo>
                <a:cubicBezTo>
                  <a:pt x="2194" y="442"/>
                  <a:pt x="2235" y="282"/>
                  <a:pt x="2261" y="121"/>
                </a:cubicBezTo>
                <a:lnTo>
                  <a:pt x="2261" y="108"/>
                </a:lnTo>
                <a:cubicBezTo>
                  <a:pt x="2274" y="94"/>
                  <a:pt x="2261" y="68"/>
                  <a:pt x="2247" y="41"/>
                </a:cubicBezTo>
                <a:cubicBezTo>
                  <a:pt x="2230" y="15"/>
                  <a:pt x="2196" y="0"/>
                  <a:pt x="2163" y="0"/>
                </a:cubicBezTo>
                <a:close/>
              </a:path>
            </a:pathLst>
          </a:custGeom>
          <a:solidFill>
            <a:srgbClr val="002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6393878" y="1587610"/>
            <a:ext cx="118735" cy="94645"/>
          </a:xfrm>
          <a:custGeom>
            <a:avLst/>
            <a:gdLst/>
            <a:ahLst/>
            <a:cxnLst/>
            <a:rect l="l" t="t" r="r" b="b"/>
            <a:pathLst>
              <a:path w="1365" h="1088" extrusionOk="0">
                <a:moveTo>
                  <a:pt x="1260" y="1"/>
                </a:moveTo>
                <a:cubicBezTo>
                  <a:pt x="1240" y="1"/>
                  <a:pt x="1221" y="8"/>
                  <a:pt x="1204" y="25"/>
                </a:cubicBezTo>
                <a:cubicBezTo>
                  <a:pt x="1124" y="92"/>
                  <a:pt x="1043" y="146"/>
                  <a:pt x="950" y="199"/>
                </a:cubicBezTo>
                <a:cubicBezTo>
                  <a:pt x="856" y="239"/>
                  <a:pt x="763" y="280"/>
                  <a:pt x="656" y="306"/>
                </a:cubicBezTo>
                <a:cubicBezTo>
                  <a:pt x="455" y="346"/>
                  <a:pt x="241" y="373"/>
                  <a:pt x="27" y="426"/>
                </a:cubicBezTo>
                <a:cubicBezTo>
                  <a:pt x="14" y="426"/>
                  <a:pt x="14" y="440"/>
                  <a:pt x="14" y="440"/>
                </a:cubicBezTo>
                <a:cubicBezTo>
                  <a:pt x="0" y="467"/>
                  <a:pt x="14" y="480"/>
                  <a:pt x="27" y="480"/>
                </a:cubicBezTo>
                <a:cubicBezTo>
                  <a:pt x="94" y="505"/>
                  <a:pt x="167" y="515"/>
                  <a:pt x="239" y="515"/>
                </a:cubicBezTo>
                <a:cubicBezTo>
                  <a:pt x="281" y="515"/>
                  <a:pt x="322" y="512"/>
                  <a:pt x="362" y="506"/>
                </a:cubicBezTo>
                <a:cubicBezTo>
                  <a:pt x="469" y="506"/>
                  <a:pt x="589" y="480"/>
                  <a:pt x="696" y="440"/>
                </a:cubicBezTo>
                <a:cubicBezTo>
                  <a:pt x="803" y="413"/>
                  <a:pt x="910" y="387"/>
                  <a:pt x="1017" y="333"/>
                </a:cubicBezTo>
                <a:cubicBezTo>
                  <a:pt x="1028" y="329"/>
                  <a:pt x="1039" y="324"/>
                  <a:pt x="1050" y="320"/>
                </a:cubicBezTo>
                <a:lnTo>
                  <a:pt x="1050" y="320"/>
                </a:lnTo>
                <a:cubicBezTo>
                  <a:pt x="1013" y="398"/>
                  <a:pt x="975" y="477"/>
                  <a:pt x="936" y="560"/>
                </a:cubicBezTo>
                <a:cubicBezTo>
                  <a:pt x="910" y="640"/>
                  <a:pt x="870" y="720"/>
                  <a:pt x="829" y="801"/>
                </a:cubicBezTo>
                <a:lnTo>
                  <a:pt x="710" y="1041"/>
                </a:lnTo>
                <a:cubicBezTo>
                  <a:pt x="710" y="1055"/>
                  <a:pt x="710" y="1068"/>
                  <a:pt x="722" y="1068"/>
                </a:cubicBezTo>
                <a:cubicBezTo>
                  <a:pt x="722" y="1078"/>
                  <a:pt x="729" y="1087"/>
                  <a:pt x="738" y="1087"/>
                </a:cubicBezTo>
                <a:cubicBezTo>
                  <a:pt x="742" y="1087"/>
                  <a:pt x="745" y="1086"/>
                  <a:pt x="749" y="1082"/>
                </a:cubicBezTo>
                <a:cubicBezTo>
                  <a:pt x="843" y="1029"/>
                  <a:pt x="897" y="948"/>
                  <a:pt x="963" y="881"/>
                </a:cubicBezTo>
                <a:cubicBezTo>
                  <a:pt x="1017" y="801"/>
                  <a:pt x="1057" y="720"/>
                  <a:pt x="1111" y="640"/>
                </a:cubicBezTo>
                <a:cubicBezTo>
                  <a:pt x="1204" y="480"/>
                  <a:pt x="1284" y="306"/>
                  <a:pt x="1352" y="132"/>
                </a:cubicBezTo>
                <a:cubicBezTo>
                  <a:pt x="1365" y="105"/>
                  <a:pt x="1352" y="66"/>
                  <a:pt x="1338" y="39"/>
                </a:cubicBezTo>
                <a:cubicBezTo>
                  <a:pt x="1315" y="15"/>
                  <a:pt x="1287" y="1"/>
                  <a:pt x="1260" y="1"/>
                </a:cubicBezTo>
                <a:close/>
              </a:path>
            </a:pathLst>
          </a:custGeom>
          <a:solidFill>
            <a:srgbClr val="002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6544014" y="1323509"/>
            <a:ext cx="185017" cy="184854"/>
          </a:xfrm>
          <a:custGeom>
            <a:avLst/>
            <a:gdLst/>
            <a:ahLst/>
            <a:cxnLst/>
            <a:rect l="l" t="t" r="r" b="b"/>
            <a:pathLst>
              <a:path w="2127" h="2125" extrusionOk="0">
                <a:moveTo>
                  <a:pt x="2022" y="0"/>
                </a:moveTo>
                <a:cubicBezTo>
                  <a:pt x="2002" y="0"/>
                  <a:pt x="1983" y="8"/>
                  <a:pt x="1966" y="25"/>
                </a:cubicBezTo>
                <a:cubicBezTo>
                  <a:pt x="1846" y="118"/>
                  <a:pt x="1698" y="185"/>
                  <a:pt x="1538" y="239"/>
                </a:cubicBezTo>
                <a:lnTo>
                  <a:pt x="1418" y="266"/>
                </a:lnTo>
                <a:cubicBezTo>
                  <a:pt x="1377" y="279"/>
                  <a:pt x="1338" y="279"/>
                  <a:pt x="1297" y="292"/>
                </a:cubicBezTo>
                <a:cubicBezTo>
                  <a:pt x="1217" y="305"/>
                  <a:pt x="1137" y="319"/>
                  <a:pt x="1044" y="319"/>
                </a:cubicBezTo>
                <a:cubicBezTo>
                  <a:pt x="963" y="319"/>
                  <a:pt x="883" y="332"/>
                  <a:pt x="789" y="332"/>
                </a:cubicBezTo>
                <a:lnTo>
                  <a:pt x="40" y="332"/>
                </a:lnTo>
                <a:cubicBezTo>
                  <a:pt x="27" y="332"/>
                  <a:pt x="13" y="332"/>
                  <a:pt x="0" y="346"/>
                </a:cubicBezTo>
                <a:cubicBezTo>
                  <a:pt x="0" y="373"/>
                  <a:pt x="13" y="386"/>
                  <a:pt x="27" y="386"/>
                </a:cubicBezTo>
                <a:cubicBezTo>
                  <a:pt x="187" y="439"/>
                  <a:pt x="361" y="466"/>
                  <a:pt x="535" y="480"/>
                </a:cubicBezTo>
                <a:cubicBezTo>
                  <a:pt x="606" y="485"/>
                  <a:pt x="677" y="488"/>
                  <a:pt x="748" y="488"/>
                </a:cubicBezTo>
                <a:cubicBezTo>
                  <a:pt x="851" y="488"/>
                  <a:pt x="954" y="482"/>
                  <a:pt x="1056" y="466"/>
                </a:cubicBezTo>
                <a:cubicBezTo>
                  <a:pt x="1231" y="439"/>
                  <a:pt x="1404" y="426"/>
                  <a:pt x="1579" y="373"/>
                </a:cubicBezTo>
                <a:cubicBezTo>
                  <a:pt x="1701" y="344"/>
                  <a:pt x="1823" y="303"/>
                  <a:pt x="1936" y="248"/>
                </a:cubicBezTo>
                <a:lnTo>
                  <a:pt x="1936" y="248"/>
                </a:lnTo>
                <a:cubicBezTo>
                  <a:pt x="1932" y="366"/>
                  <a:pt x="1922" y="486"/>
                  <a:pt x="1912" y="600"/>
                </a:cubicBezTo>
                <a:cubicBezTo>
                  <a:pt x="1900" y="774"/>
                  <a:pt x="1886" y="935"/>
                  <a:pt x="1859" y="1108"/>
                </a:cubicBezTo>
                <a:cubicBezTo>
                  <a:pt x="1846" y="1268"/>
                  <a:pt x="1805" y="1429"/>
                  <a:pt x="1766" y="1603"/>
                </a:cubicBezTo>
                <a:lnTo>
                  <a:pt x="1645" y="2085"/>
                </a:lnTo>
                <a:lnTo>
                  <a:pt x="1645" y="2098"/>
                </a:lnTo>
                <a:cubicBezTo>
                  <a:pt x="1645" y="2098"/>
                  <a:pt x="1645" y="2112"/>
                  <a:pt x="1659" y="2125"/>
                </a:cubicBezTo>
                <a:cubicBezTo>
                  <a:pt x="1672" y="2125"/>
                  <a:pt x="1686" y="2125"/>
                  <a:pt x="1686" y="2112"/>
                </a:cubicBezTo>
                <a:cubicBezTo>
                  <a:pt x="1793" y="1964"/>
                  <a:pt x="1859" y="1803"/>
                  <a:pt x="1912" y="1643"/>
                </a:cubicBezTo>
                <a:cubicBezTo>
                  <a:pt x="1966" y="1470"/>
                  <a:pt x="2019" y="1309"/>
                  <a:pt x="2046" y="1135"/>
                </a:cubicBezTo>
                <a:cubicBezTo>
                  <a:pt x="2087" y="961"/>
                  <a:pt x="2100" y="787"/>
                  <a:pt x="2114" y="614"/>
                </a:cubicBezTo>
                <a:cubicBezTo>
                  <a:pt x="2126" y="439"/>
                  <a:pt x="2126" y="266"/>
                  <a:pt x="2114" y="91"/>
                </a:cubicBezTo>
                <a:lnTo>
                  <a:pt x="2114" y="78"/>
                </a:lnTo>
                <a:cubicBezTo>
                  <a:pt x="2114" y="65"/>
                  <a:pt x="2100" y="52"/>
                  <a:pt x="2100" y="38"/>
                </a:cubicBezTo>
                <a:cubicBezTo>
                  <a:pt x="2077" y="15"/>
                  <a:pt x="2049" y="0"/>
                  <a:pt x="2022" y="0"/>
                </a:cubicBezTo>
                <a:close/>
              </a:path>
            </a:pathLst>
          </a:custGeom>
          <a:solidFill>
            <a:srgbClr val="002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7446309" y="1080198"/>
            <a:ext cx="570796" cy="439995"/>
          </a:xfrm>
          <a:custGeom>
            <a:avLst/>
            <a:gdLst/>
            <a:ahLst/>
            <a:cxnLst/>
            <a:rect l="l" t="t" r="r" b="b"/>
            <a:pathLst>
              <a:path w="6562" h="5058" extrusionOk="0">
                <a:moveTo>
                  <a:pt x="234" y="1"/>
                </a:moveTo>
                <a:cubicBezTo>
                  <a:pt x="0" y="1"/>
                  <a:pt x="297" y="3179"/>
                  <a:pt x="1666" y="4199"/>
                </a:cubicBezTo>
                <a:cubicBezTo>
                  <a:pt x="2467" y="4788"/>
                  <a:pt x="3630" y="5058"/>
                  <a:pt x="4572" y="5058"/>
                </a:cubicBezTo>
                <a:cubicBezTo>
                  <a:pt x="5299" y="5058"/>
                  <a:pt x="5895" y="4898"/>
                  <a:pt x="6093" y="4600"/>
                </a:cubicBezTo>
                <a:cubicBezTo>
                  <a:pt x="6562" y="3919"/>
                  <a:pt x="5706" y="2541"/>
                  <a:pt x="5210" y="2233"/>
                </a:cubicBezTo>
                <a:cubicBezTo>
                  <a:pt x="4140" y="1577"/>
                  <a:pt x="1746" y="1324"/>
                  <a:pt x="261" y="13"/>
                </a:cubicBezTo>
                <a:cubicBezTo>
                  <a:pt x="251" y="5"/>
                  <a:pt x="24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7435262" y="1022523"/>
            <a:ext cx="513125" cy="463744"/>
          </a:xfrm>
          <a:custGeom>
            <a:avLst/>
            <a:gdLst/>
            <a:ahLst/>
            <a:cxnLst/>
            <a:rect l="l" t="t" r="r" b="b"/>
            <a:pathLst>
              <a:path w="5899" h="5331" extrusionOk="0">
                <a:moveTo>
                  <a:pt x="27" y="1"/>
                </a:moveTo>
                <a:cubicBezTo>
                  <a:pt x="22" y="1"/>
                  <a:pt x="18" y="3"/>
                  <a:pt x="13" y="7"/>
                </a:cubicBezTo>
                <a:cubicBezTo>
                  <a:pt x="0" y="7"/>
                  <a:pt x="0" y="20"/>
                  <a:pt x="0" y="34"/>
                </a:cubicBezTo>
                <a:cubicBezTo>
                  <a:pt x="120" y="355"/>
                  <a:pt x="254" y="676"/>
                  <a:pt x="415" y="983"/>
                </a:cubicBezTo>
                <a:lnTo>
                  <a:pt x="655" y="1425"/>
                </a:lnTo>
                <a:lnTo>
                  <a:pt x="789" y="1652"/>
                </a:lnTo>
                <a:cubicBezTo>
                  <a:pt x="830" y="1732"/>
                  <a:pt x="883" y="1800"/>
                  <a:pt x="923" y="1866"/>
                </a:cubicBezTo>
                <a:lnTo>
                  <a:pt x="1217" y="2294"/>
                </a:lnTo>
                <a:cubicBezTo>
                  <a:pt x="1271" y="2374"/>
                  <a:pt x="1324" y="2442"/>
                  <a:pt x="1378" y="2508"/>
                </a:cubicBezTo>
                <a:lnTo>
                  <a:pt x="1538" y="2695"/>
                </a:lnTo>
                <a:cubicBezTo>
                  <a:pt x="1752" y="2977"/>
                  <a:pt x="2007" y="3217"/>
                  <a:pt x="2248" y="3458"/>
                </a:cubicBezTo>
                <a:cubicBezTo>
                  <a:pt x="2769" y="3913"/>
                  <a:pt x="3318" y="4327"/>
                  <a:pt x="3919" y="4662"/>
                </a:cubicBezTo>
                <a:cubicBezTo>
                  <a:pt x="4522" y="5010"/>
                  <a:pt x="5177" y="5263"/>
                  <a:pt x="5859" y="5331"/>
                </a:cubicBezTo>
                <a:cubicBezTo>
                  <a:pt x="5872" y="5331"/>
                  <a:pt x="5886" y="5317"/>
                  <a:pt x="5899" y="5304"/>
                </a:cubicBezTo>
                <a:cubicBezTo>
                  <a:pt x="5899" y="5290"/>
                  <a:pt x="5886" y="5277"/>
                  <a:pt x="5872" y="5277"/>
                </a:cubicBezTo>
                <a:cubicBezTo>
                  <a:pt x="5217" y="5117"/>
                  <a:pt x="4588" y="4849"/>
                  <a:pt x="3987" y="4541"/>
                </a:cubicBezTo>
                <a:cubicBezTo>
                  <a:pt x="3398" y="4220"/>
                  <a:pt x="2863" y="3792"/>
                  <a:pt x="2381" y="3324"/>
                </a:cubicBezTo>
                <a:cubicBezTo>
                  <a:pt x="2154" y="3070"/>
                  <a:pt x="1900" y="2843"/>
                  <a:pt x="1699" y="2575"/>
                </a:cubicBezTo>
                <a:lnTo>
                  <a:pt x="1538" y="2374"/>
                </a:lnTo>
                <a:cubicBezTo>
                  <a:pt x="1485" y="2308"/>
                  <a:pt x="1431" y="2254"/>
                  <a:pt x="1378" y="2174"/>
                </a:cubicBezTo>
                <a:lnTo>
                  <a:pt x="1083" y="1759"/>
                </a:lnTo>
                <a:cubicBezTo>
                  <a:pt x="1044" y="1693"/>
                  <a:pt x="990" y="1625"/>
                  <a:pt x="950" y="1559"/>
                </a:cubicBezTo>
                <a:lnTo>
                  <a:pt x="816" y="1345"/>
                </a:lnTo>
                <a:lnTo>
                  <a:pt x="548" y="903"/>
                </a:lnTo>
                <a:cubicBezTo>
                  <a:pt x="388" y="609"/>
                  <a:pt x="227" y="301"/>
                  <a:pt x="54" y="20"/>
                </a:cubicBezTo>
                <a:lnTo>
                  <a:pt x="54" y="7"/>
                </a:lnTo>
                <a:cubicBezTo>
                  <a:pt x="45" y="7"/>
                  <a:pt x="36" y="1"/>
                  <a:pt x="27"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7569045" y="1242956"/>
            <a:ext cx="270001" cy="192161"/>
          </a:xfrm>
          <a:custGeom>
            <a:avLst/>
            <a:gdLst/>
            <a:ahLst/>
            <a:cxnLst/>
            <a:rect l="l" t="t" r="r" b="b"/>
            <a:pathLst>
              <a:path w="3104" h="2209" extrusionOk="0">
                <a:moveTo>
                  <a:pt x="3064" y="1"/>
                </a:moveTo>
                <a:cubicBezTo>
                  <a:pt x="2823" y="41"/>
                  <a:pt x="2568" y="68"/>
                  <a:pt x="2328" y="81"/>
                </a:cubicBezTo>
                <a:cubicBezTo>
                  <a:pt x="2074" y="108"/>
                  <a:pt x="1833" y="108"/>
                  <a:pt x="1579" y="108"/>
                </a:cubicBezTo>
                <a:cubicBezTo>
                  <a:pt x="1338" y="108"/>
                  <a:pt x="1084" y="95"/>
                  <a:pt x="830" y="95"/>
                </a:cubicBezTo>
                <a:cubicBezTo>
                  <a:pt x="589" y="81"/>
                  <a:pt x="335" y="68"/>
                  <a:pt x="94" y="54"/>
                </a:cubicBezTo>
                <a:lnTo>
                  <a:pt x="68" y="54"/>
                </a:lnTo>
                <a:cubicBezTo>
                  <a:pt x="27" y="68"/>
                  <a:pt x="0" y="108"/>
                  <a:pt x="0" y="148"/>
                </a:cubicBezTo>
                <a:cubicBezTo>
                  <a:pt x="41" y="295"/>
                  <a:pt x="54" y="469"/>
                  <a:pt x="54" y="643"/>
                </a:cubicBezTo>
                <a:cubicBezTo>
                  <a:pt x="54" y="817"/>
                  <a:pt x="54" y="978"/>
                  <a:pt x="41" y="1151"/>
                </a:cubicBezTo>
                <a:cubicBezTo>
                  <a:pt x="41" y="1486"/>
                  <a:pt x="27" y="1834"/>
                  <a:pt x="54" y="2168"/>
                </a:cubicBezTo>
                <a:cubicBezTo>
                  <a:pt x="54" y="2182"/>
                  <a:pt x="54" y="2194"/>
                  <a:pt x="68" y="2208"/>
                </a:cubicBezTo>
                <a:cubicBezTo>
                  <a:pt x="94" y="2208"/>
                  <a:pt x="107" y="2194"/>
                  <a:pt x="107" y="2182"/>
                </a:cubicBezTo>
                <a:cubicBezTo>
                  <a:pt x="175" y="1834"/>
                  <a:pt x="201" y="1499"/>
                  <a:pt x="201" y="1151"/>
                </a:cubicBezTo>
                <a:lnTo>
                  <a:pt x="201" y="643"/>
                </a:lnTo>
                <a:cubicBezTo>
                  <a:pt x="190" y="504"/>
                  <a:pt x="188" y="364"/>
                  <a:pt x="174" y="218"/>
                </a:cubicBezTo>
                <a:lnTo>
                  <a:pt x="174" y="218"/>
                </a:lnTo>
                <a:cubicBezTo>
                  <a:pt x="392" y="249"/>
                  <a:pt x="611" y="270"/>
                  <a:pt x="830" y="282"/>
                </a:cubicBezTo>
                <a:cubicBezTo>
                  <a:pt x="1084" y="295"/>
                  <a:pt x="1325" y="309"/>
                  <a:pt x="1579" y="309"/>
                </a:cubicBezTo>
                <a:cubicBezTo>
                  <a:pt x="1833" y="295"/>
                  <a:pt x="2087" y="282"/>
                  <a:pt x="2342" y="241"/>
                </a:cubicBezTo>
                <a:cubicBezTo>
                  <a:pt x="2595" y="215"/>
                  <a:pt x="2850" y="161"/>
                  <a:pt x="3077" y="54"/>
                </a:cubicBezTo>
                <a:cubicBezTo>
                  <a:pt x="3091" y="54"/>
                  <a:pt x="3103" y="41"/>
                  <a:pt x="3103" y="27"/>
                </a:cubicBezTo>
                <a:cubicBezTo>
                  <a:pt x="3091" y="15"/>
                  <a:pt x="3077" y="1"/>
                  <a:pt x="3064"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7627238" y="1283754"/>
            <a:ext cx="289834" cy="204861"/>
          </a:xfrm>
          <a:custGeom>
            <a:avLst/>
            <a:gdLst/>
            <a:ahLst/>
            <a:cxnLst/>
            <a:rect l="l" t="t" r="r" b="b"/>
            <a:pathLst>
              <a:path w="3332" h="2355" extrusionOk="0">
                <a:moveTo>
                  <a:pt x="3278" y="0"/>
                </a:moveTo>
                <a:cubicBezTo>
                  <a:pt x="3023" y="94"/>
                  <a:pt x="2769" y="161"/>
                  <a:pt x="2515" y="227"/>
                </a:cubicBezTo>
                <a:cubicBezTo>
                  <a:pt x="2247" y="295"/>
                  <a:pt x="1994" y="348"/>
                  <a:pt x="1726" y="375"/>
                </a:cubicBezTo>
                <a:cubicBezTo>
                  <a:pt x="1659" y="388"/>
                  <a:pt x="1592" y="388"/>
                  <a:pt x="1525" y="388"/>
                </a:cubicBezTo>
                <a:cubicBezTo>
                  <a:pt x="1459" y="402"/>
                  <a:pt x="1391" y="402"/>
                  <a:pt x="1325" y="402"/>
                </a:cubicBezTo>
                <a:lnTo>
                  <a:pt x="1124" y="402"/>
                </a:lnTo>
                <a:lnTo>
                  <a:pt x="924" y="388"/>
                </a:lnTo>
                <a:cubicBezTo>
                  <a:pt x="656" y="375"/>
                  <a:pt x="401" y="334"/>
                  <a:pt x="134" y="295"/>
                </a:cubicBezTo>
                <a:lnTo>
                  <a:pt x="94" y="295"/>
                </a:lnTo>
                <a:cubicBezTo>
                  <a:pt x="41" y="308"/>
                  <a:pt x="0" y="375"/>
                  <a:pt x="14" y="428"/>
                </a:cubicBezTo>
                <a:cubicBezTo>
                  <a:pt x="54" y="575"/>
                  <a:pt x="94" y="736"/>
                  <a:pt x="134" y="896"/>
                </a:cubicBezTo>
                <a:lnTo>
                  <a:pt x="241" y="1365"/>
                </a:lnTo>
                <a:cubicBezTo>
                  <a:pt x="321" y="1686"/>
                  <a:pt x="362" y="2007"/>
                  <a:pt x="428" y="2328"/>
                </a:cubicBezTo>
                <a:cubicBezTo>
                  <a:pt x="428" y="2341"/>
                  <a:pt x="442" y="2355"/>
                  <a:pt x="455" y="2355"/>
                </a:cubicBezTo>
                <a:cubicBezTo>
                  <a:pt x="469" y="2355"/>
                  <a:pt x="482" y="2341"/>
                  <a:pt x="482" y="2328"/>
                </a:cubicBezTo>
                <a:cubicBezTo>
                  <a:pt x="495" y="2153"/>
                  <a:pt x="495" y="1993"/>
                  <a:pt x="482" y="1832"/>
                </a:cubicBezTo>
                <a:cubicBezTo>
                  <a:pt x="469" y="1659"/>
                  <a:pt x="442" y="1499"/>
                  <a:pt x="415" y="1338"/>
                </a:cubicBezTo>
                <a:cubicBezTo>
                  <a:pt x="388" y="1178"/>
                  <a:pt x="362" y="1017"/>
                  <a:pt x="321" y="857"/>
                </a:cubicBezTo>
                <a:cubicBezTo>
                  <a:pt x="302" y="742"/>
                  <a:pt x="276" y="628"/>
                  <a:pt x="249" y="514"/>
                </a:cubicBezTo>
                <a:lnTo>
                  <a:pt x="249" y="514"/>
                </a:lnTo>
                <a:cubicBezTo>
                  <a:pt x="337" y="526"/>
                  <a:pt x="423" y="540"/>
                  <a:pt x="508" y="548"/>
                </a:cubicBezTo>
                <a:cubicBezTo>
                  <a:pt x="642" y="548"/>
                  <a:pt x="776" y="562"/>
                  <a:pt x="924" y="562"/>
                </a:cubicBezTo>
                <a:cubicBezTo>
                  <a:pt x="1191" y="562"/>
                  <a:pt x="1471" y="548"/>
                  <a:pt x="1739" y="522"/>
                </a:cubicBezTo>
                <a:cubicBezTo>
                  <a:pt x="2020" y="495"/>
                  <a:pt x="2288" y="455"/>
                  <a:pt x="2555" y="375"/>
                </a:cubicBezTo>
                <a:cubicBezTo>
                  <a:pt x="2823" y="308"/>
                  <a:pt x="3077" y="214"/>
                  <a:pt x="3304" y="54"/>
                </a:cubicBezTo>
                <a:cubicBezTo>
                  <a:pt x="3317" y="54"/>
                  <a:pt x="3331" y="40"/>
                  <a:pt x="3317" y="27"/>
                </a:cubicBezTo>
                <a:cubicBezTo>
                  <a:pt x="3317" y="0"/>
                  <a:pt x="3304" y="0"/>
                  <a:pt x="3278"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7731881" y="1377964"/>
            <a:ext cx="245646" cy="138575"/>
          </a:xfrm>
          <a:custGeom>
            <a:avLst/>
            <a:gdLst/>
            <a:ahLst/>
            <a:cxnLst/>
            <a:rect l="l" t="t" r="r" b="b"/>
            <a:pathLst>
              <a:path w="2824" h="1593" extrusionOk="0">
                <a:moveTo>
                  <a:pt x="2783" y="0"/>
                </a:moveTo>
                <a:cubicBezTo>
                  <a:pt x="2569" y="54"/>
                  <a:pt x="2355" y="95"/>
                  <a:pt x="2128" y="148"/>
                </a:cubicBezTo>
                <a:cubicBezTo>
                  <a:pt x="1914" y="188"/>
                  <a:pt x="1686" y="241"/>
                  <a:pt x="1472" y="255"/>
                </a:cubicBezTo>
                <a:cubicBezTo>
                  <a:pt x="1359" y="261"/>
                  <a:pt x="1245" y="265"/>
                  <a:pt x="1131" y="265"/>
                </a:cubicBezTo>
                <a:cubicBezTo>
                  <a:pt x="1018" y="265"/>
                  <a:pt x="904" y="261"/>
                  <a:pt x="791" y="255"/>
                </a:cubicBezTo>
                <a:cubicBezTo>
                  <a:pt x="577" y="241"/>
                  <a:pt x="349" y="202"/>
                  <a:pt x="135" y="161"/>
                </a:cubicBezTo>
                <a:cubicBezTo>
                  <a:pt x="108" y="161"/>
                  <a:pt x="95" y="161"/>
                  <a:pt x="68" y="175"/>
                </a:cubicBezTo>
                <a:cubicBezTo>
                  <a:pt x="15" y="202"/>
                  <a:pt x="1" y="268"/>
                  <a:pt x="28" y="309"/>
                </a:cubicBezTo>
                <a:cubicBezTo>
                  <a:pt x="95" y="442"/>
                  <a:pt x="175" y="562"/>
                  <a:pt x="256" y="683"/>
                </a:cubicBezTo>
                <a:cubicBezTo>
                  <a:pt x="336" y="803"/>
                  <a:pt x="416" y="924"/>
                  <a:pt x="509" y="1031"/>
                </a:cubicBezTo>
                <a:cubicBezTo>
                  <a:pt x="603" y="1151"/>
                  <a:pt x="710" y="1258"/>
                  <a:pt x="817" y="1352"/>
                </a:cubicBezTo>
                <a:cubicBezTo>
                  <a:pt x="924" y="1459"/>
                  <a:pt x="1044" y="1552"/>
                  <a:pt x="1192" y="1593"/>
                </a:cubicBezTo>
                <a:lnTo>
                  <a:pt x="1219" y="1593"/>
                </a:lnTo>
                <a:cubicBezTo>
                  <a:pt x="1231" y="1579"/>
                  <a:pt x="1231" y="1552"/>
                  <a:pt x="1219" y="1552"/>
                </a:cubicBezTo>
                <a:cubicBezTo>
                  <a:pt x="1098" y="1459"/>
                  <a:pt x="1005" y="1365"/>
                  <a:pt x="910" y="1258"/>
                </a:cubicBezTo>
                <a:cubicBezTo>
                  <a:pt x="817" y="1151"/>
                  <a:pt x="737" y="1044"/>
                  <a:pt x="657" y="924"/>
                </a:cubicBezTo>
                <a:cubicBezTo>
                  <a:pt x="577" y="817"/>
                  <a:pt x="496" y="696"/>
                  <a:pt x="416" y="576"/>
                </a:cubicBezTo>
                <a:cubicBezTo>
                  <a:pt x="382" y="515"/>
                  <a:pt x="345" y="455"/>
                  <a:pt x="308" y="395"/>
                </a:cubicBezTo>
                <a:lnTo>
                  <a:pt x="308" y="395"/>
                </a:lnTo>
                <a:cubicBezTo>
                  <a:pt x="469" y="416"/>
                  <a:pt x="633" y="428"/>
                  <a:pt x="791" y="428"/>
                </a:cubicBezTo>
                <a:cubicBezTo>
                  <a:pt x="910" y="428"/>
                  <a:pt x="1017" y="416"/>
                  <a:pt x="1138" y="416"/>
                </a:cubicBezTo>
                <a:cubicBezTo>
                  <a:pt x="1245" y="416"/>
                  <a:pt x="1365" y="402"/>
                  <a:pt x="1486" y="389"/>
                </a:cubicBezTo>
                <a:cubicBezTo>
                  <a:pt x="1713" y="375"/>
                  <a:pt x="1941" y="348"/>
                  <a:pt x="2168" y="295"/>
                </a:cubicBezTo>
                <a:cubicBezTo>
                  <a:pt x="2382" y="241"/>
                  <a:pt x="2610" y="175"/>
                  <a:pt x="2810" y="54"/>
                </a:cubicBezTo>
                <a:cubicBezTo>
                  <a:pt x="2824" y="41"/>
                  <a:pt x="2824" y="27"/>
                  <a:pt x="2824" y="14"/>
                </a:cubicBezTo>
                <a:cubicBezTo>
                  <a:pt x="2824" y="0"/>
                  <a:pt x="2810" y="0"/>
                  <a:pt x="2797"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7626107" y="1668424"/>
            <a:ext cx="474764" cy="401111"/>
          </a:xfrm>
          <a:custGeom>
            <a:avLst/>
            <a:gdLst/>
            <a:ahLst/>
            <a:cxnLst/>
            <a:rect l="l" t="t" r="r" b="b"/>
            <a:pathLst>
              <a:path w="5458" h="4611" extrusionOk="0">
                <a:moveTo>
                  <a:pt x="1510" y="1"/>
                </a:moveTo>
                <a:cubicBezTo>
                  <a:pt x="1482" y="1"/>
                  <a:pt x="1456" y="2"/>
                  <a:pt x="1431" y="5"/>
                </a:cubicBezTo>
                <a:cubicBezTo>
                  <a:pt x="990" y="59"/>
                  <a:pt x="0" y="1557"/>
                  <a:pt x="187" y="2374"/>
                </a:cubicBezTo>
                <a:cubicBezTo>
                  <a:pt x="313" y="2921"/>
                  <a:pt x="673" y="3011"/>
                  <a:pt x="897" y="3011"/>
                </a:cubicBezTo>
                <a:cubicBezTo>
                  <a:pt x="1006" y="3011"/>
                  <a:pt x="1083" y="2989"/>
                  <a:pt x="1083" y="2989"/>
                </a:cubicBezTo>
                <a:cubicBezTo>
                  <a:pt x="1083" y="2989"/>
                  <a:pt x="1445" y="4179"/>
                  <a:pt x="1912" y="4380"/>
                </a:cubicBezTo>
                <a:cubicBezTo>
                  <a:pt x="1984" y="4412"/>
                  <a:pt x="2049" y="4425"/>
                  <a:pt x="2107" y="4425"/>
                </a:cubicBezTo>
                <a:cubicBezTo>
                  <a:pt x="2418" y="4425"/>
                  <a:pt x="2542" y="4045"/>
                  <a:pt x="2542" y="4045"/>
                </a:cubicBezTo>
                <a:cubicBezTo>
                  <a:pt x="2542" y="4045"/>
                  <a:pt x="3020" y="4610"/>
                  <a:pt x="3695" y="4610"/>
                </a:cubicBezTo>
                <a:cubicBezTo>
                  <a:pt x="3901" y="4610"/>
                  <a:pt x="4126" y="4557"/>
                  <a:pt x="4361" y="4420"/>
                </a:cubicBezTo>
                <a:cubicBezTo>
                  <a:pt x="5458" y="3791"/>
                  <a:pt x="3291" y="2186"/>
                  <a:pt x="3291" y="2186"/>
                </a:cubicBezTo>
                <a:lnTo>
                  <a:pt x="3291" y="2186"/>
                </a:lnTo>
                <a:cubicBezTo>
                  <a:pt x="3291" y="2186"/>
                  <a:pt x="3313" y="2188"/>
                  <a:pt x="3349" y="2188"/>
                </a:cubicBezTo>
                <a:cubicBezTo>
                  <a:pt x="3537" y="2188"/>
                  <a:pt x="4108" y="2141"/>
                  <a:pt x="3906" y="1557"/>
                </a:cubicBezTo>
                <a:cubicBezTo>
                  <a:pt x="3687" y="890"/>
                  <a:pt x="2176" y="1"/>
                  <a:pt x="1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7700566" y="1578128"/>
            <a:ext cx="276960" cy="432949"/>
          </a:xfrm>
          <a:custGeom>
            <a:avLst/>
            <a:gdLst/>
            <a:ahLst/>
            <a:cxnLst/>
            <a:rect l="l" t="t" r="r" b="b"/>
            <a:pathLst>
              <a:path w="3184" h="4977" extrusionOk="0">
                <a:moveTo>
                  <a:pt x="40" y="0"/>
                </a:moveTo>
                <a:cubicBezTo>
                  <a:pt x="27" y="0"/>
                  <a:pt x="13" y="0"/>
                  <a:pt x="0" y="14"/>
                </a:cubicBezTo>
                <a:cubicBezTo>
                  <a:pt x="0" y="27"/>
                  <a:pt x="0" y="41"/>
                  <a:pt x="13" y="54"/>
                </a:cubicBezTo>
                <a:cubicBezTo>
                  <a:pt x="428" y="362"/>
                  <a:pt x="682" y="817"/>
                  <a:pt x="735" y="1325"/>
                </a:cubicBezTo>
                <a:cubicBezTo>
                  <a:pt x="762" y="1445"/>
                  <a:pt x="762" y="1578"/>
                  <a:pt x="776" y="1712"/>
                </a:cubicBezTo>
                <a:cubicBezTo>
                  <a:pt x="789" y="1833"/>
                  <a:pt x="803" y="1967"/>
                  <a:pt x="816" y="2101"/>
                </a:cubicBezTo>
                <a:cubicBezTo>
                  <a:pt x="842" y="2234"/>
                  <a:pt x="856" y="2354"/>
                  <a:pt x="883" y="2488"/>
                </a:cubicBezTo>
                <a:lnTo>
                  <a:pt x="923" y="2689"/>
                </a:lnTo>
                <a:lnTo>
                  <a:pt x="976" y="2877"/>
                </a:lnTo>
                <a:cubicBezTo>
                  <a:pt x="1003" y="2943"/>
                  <a:pt x="1017" y="2996"/>
                  <a:pt x="1044" y="3064"/>
                </a:cubicBezTo>
                <a:cubicBezTo>
                  <a:pt x="1070" y="3130"/>
                  <a:pt x="1083" y="3184"/>
                  <a:pt x="1110" y="3251"/>
                </a:cubicBezTo>
                <a:cubicBezTo>
                  <a:pt x="1163" y="3371"/>
                  <a:pt x="1217" y="3492"/>
                  <a:pt x="1284" y="3612"/>
                </a:cubicBezTo>
                <a:cubicBezTo>
                  <a:pt x="1404" y="3852"/>
                  <a:pt x="1565" y="4066"/>
                  <a:pt x="1752" y="4268"/>
                </a:cubicBezTo>
                <a:lnTo>
                  <a:pt x="1886" y="4414"/>
                </a:lnTo>
                <a:lnTo>
                  <a:pt x="2046" y="4535"/>
                </a:lnTo>
                <a:cubicBezTo>
                  <a:pt x="2073" y="4562"/>
                  <a:pt x="2100" y="4575"/>
                  <a:pt x="2127" y="4602"/>
                </a:cubicBezTo>
                <a:lnTo>
                  <a:pt x="2221" y="4655"/>
                </a:lnTo>
                <a:cubicBezTo>
                  <a:pt x="2274" y="4682"/>
                  <a:pt x="2328" y="4722"/>
                  <a:pt x="2394" y="4749"/>
                </a:cubicBezTo>
                <a:cubicBezTo>
                  <a:pt x="2622" y="4883"/>
                  <a:pt x="2890" y="4949"/>
                  <a:pt x="3157" y="4976"/>
                </a:cubicBezTo>
                <a:cubicBezTo>
                  <a:pt x="3170" y="4976"/>
                  <a:pt x="3184" y="4963"/>
                  <a:pt x="3184" y="4949"/>
                </a:cubicBezTo>
                <a:cubicBezTo>
                  <a:pt x="3184" y="4936"/>
                  <a:pt x="3184" y="4923"/>
                  <a:pt x="3170" y="4923"/>
                </a:cubicBezTo>
                <a:lnTo>
                  <a:pt x="3157" y="4923"/>
                </a:lnTo>
                <a:cubicBezTo>
                  <a:pt x="2916" y="4842"/>
                  <a:pt x="2676" y="4749"/>
                  <a:pt x="2461" y="4628"/>
                </a:cubicBezTo>
                <a:cubicBezTo>
                  <a:pt x="2247" y="4495"/>
                  <a:pt x="2046" y="4334"/>
                  <a:pt x="1886" y="4134"/>
                </a:cubicBezTo>
                <a:cubicBezTo>
                  <a:pt x="1725" y="3947"/>
                  <a:pt x="1579" y="3745"/>
                  <a:pt x="1458" y="3519"/>
                </a:cubicBezTo>
                <a:cubicBezTo>
                  <a:pt x="1391" y="3412"/>
                  <a:pt x="1351" y="3291"/>
                  <a:pt x="1297" y="3171"/>
                </a:cubicBezTo>
                <a:cubicBezTo>
                  <a:pt x="1244" y="3064"/>
                  <a:pt x="1190" y="2943"/>
                  <a:pt x="1151" y="2823"/>
                </a:cubicBezTo>
                <a:lnTo>
                  <a:pt x="1097" y="2636"/>
                </a:lnTo>
                <a:cubicBezTo>
                  <a:pt x="1070" y="2582"/>
                  <a:pt x="1056" y="2515"/>
                  <a:pt x="1044" y="2448"/>
                </a:cubicBezTo>
                <a:cubicBezTo>
                  <a:pt x="1003" y="2328"/>
                  <a:pt x="990" y="2208"/>
                  <a:pt x="963" y="2074"/>
                </a:cubicBezTo>
                <a:cubicBezTo>
                  <a:pt x="949" y="1953"/>
                  <a:pt x="923" y="1819"/>
                  <a:pt x="910" y="1699"/>
                </a:cubicBezTo>
                <a:lnTo>
                  <a:pt x="896" y="1298"/>
                </a:lnTo>
                <a:cubicBezTo>
                  <a:pt x="856" y="763"/>
                  <a:pt x="535" y="228"/>
                  <a:pt x="40" y="0"/>
                </a:cubicBezTo>
                <a:close/>
              </a:path>
            </a:pathLst>
          </a:custGeom>
          <a:solidFill>
            <a:srgbClr val="002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5945905" y="1888857"/>
            <a:ext cx="534088" cy="934186"/>
          </a:xfrm>
          <a:custGeom>
            <a:avLst/>
            <a:gdLst/>
            <a:ahLst/>
            <a:cxnLst/>
            <a:rect l="l" t="t" r="r" b="b"/>
            <a:pathLst>
              <a:path w="6140" h="10739" extrusionOk="0">
                <a:moveTo>
                  <a:pt x="6140" y="0"/>
                </a:moveTo>
                <a:cubicBezTo>
                  <a:pt x="6140" y="0"/>
                  <a:pt x="2796" y="723"/>
                  <a:pt x="1833" y="3036"/>
                </a:cubicBezTo>
                <a:cubicBezTo>
                  <a:pt x="1776" y="3176"/>
                  <a:pt x="1809" y="3225"/>
                  <a:pt x="1891" y="3225"/>
                </a:cubicBezTo>
                <a:cubicBezTo>
                  <a:pt x="1980" y="3225"/>
                  <a:pt x="2127" y="3166"/>
                  <a:pt x="2275" y="3103"/>
                </a:cubicBezTo>
                <a:cubicBezTo>
                  <a:pt x="2423" y="3038"/>
                  <a:pt x="2565" y="2977"/>
                  <a:pt x="2650" y="2977"/>
                </a:cubicBezTo>
                <a:cubicBezTo>
                  <a:pt x="2704" y="2977"/>
                  <a:pt x="2735" y="3001"/>
                  <a:pt x="2730" y="3063"/>
                </a:cubicBezTo>
                <a:cubicBezTo>
                  <a:pt x="2676" y="3410"/>
                  <a:pt x="1820" y="3585"/>
                  <a:pt x="1445" y="4267"/>
                </a:cubicBezTo>
                <a:cubicBezTo>
                  <a:pt x="429" y="6100"/>
                  <a:pt x="1" y="8707"/>
                  <a:pt x="415" y="10541"/>
                </a:cubicBezTo>
                <a:cubicBezTo>
                  <a:pt x="446" y="10677"/>
                  <a:pt x="491" y="10739"/>
                  <a:pt x="549" y="10739"/>
                </a:cubicBezTo>
                <a:cubicBezTo>
                  <a:pt x="841" y="10739"/>
                  <a:pt x="1477" y="9197"/>
                  <a:pt x="2502" y="7637"/>
                </a:cubicBezTo>
                <a:cubicBezTo>
                  <a:pt x="2689" y="7357"/>
                  <a:pt x="2516" y="6380"/>
                  <a:pt x="2662" y="6059"/>
                </a:cubicBezTo>
                <a:cubicBezTo>
                  <a:pt x="2682" y="6016"/>
                  <a:pt x="2702" y="5998"/>
                  <a:pt x="2723" y="5998"/>
                </a:cubicBezTo>
                <a:cubicBezTo>
                  <a:pt x="2787" y="5998"/>
                  <a:pt x="2853" y="6172"/>
                  <a:pt x="2903" y="6353"/>
                </a:cubicBezTo>
                <a:cubicBezTo>
                  <a:pt x="2963" y="6532"/>
                  <a:pt x="3022" y="6710"/>
                  <a:pt x="3063" y="6710"/>
                </a:cubicBezTo>
                <a:cubicBezTo>
                  <a:pt x="3068" y="6710"/>
                  <a:pt x="3073" y="6707"/>
                  <a:pt x="3077" y="6701"/>
                </a:cubicBezTo>
                <a:cubicBezTo>
                  <a:pt x="3184" y="6594"/>
                  <a:pt x="6047" y="2849"/>
                  <a:pt x="6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5998270" y="1779423"/>
            <a:ext cx="602806" cy="994905"/>
          </a:xfrm>
          <a:custGeom>
            <a:avLst/>
            <a:gdLst/>
            <a:ahLst/>
            <a:cxnLst/>
            <a:rect l="l" t="t" r="r" b="b"/>
            <a:pathLst>
              <a:path w="6930" h="11437" extrusionOk="0">
                <a:moveTo>
                  <a:pt x="6890" y="1"/>
                </a:moveTo>
                <a:cubicBezTo>
                  <a:pt x="6635" y="147"/>
                  <a:pt x="6408" y="322"/>
                  <a:pt x="6194" y="509"/>
                </a:cubicBezTo>
                <a:cubicBezTo>
                  <a:pt x="5980" y="696"/>
                  <a:pt x="5766" y="884"/>
                  <a:pt x="5565" y="1084"/>
                </a:cubicBezTo>
                <a:cubicBezTo>
                  <a:pt x="5163" y="1485"/>
                  <a:pt x="4776" y="1900"/>
                  <a:pt x="4402" y="2328"/>
                </a:cubicBezTo>
                <a:cubicBezTo>
                  <a:pt x="3665" y="3197"/>
                  <a:pt x="2930" y="4067"/>
                  <a:pt x="2328" y="5043"/>
                </a:cubicBezTo>
                <a:cubicBezTo>
                  <a:pt x="2021" y="5525"/>
                  <a:pt x="1753" y="6020"/>
                  <a:pt x="1512" y="6528"/>
                </a:cubicBezTo>
                <a:cubicBezTo>
                  <a:pt x="1445" y="6662"/>
                  <a:pt x="1391" y="6796"/>
                  <a:pt x="1325" y="6916"/>
                </a:cubicBezTo>
                <a:cubicBezTo>
                  <a:pt x="1271" y="7049"/>
                  <a:pt x="1204" y="7183"/>
                  <a:pt x="1151" y="7317"/>
                </a:cubicBezTo>
                <a:cubicBezTo>
                  <a:pt x="1044" y="7572"/>
                  <a:pt x="937" y="7839"/>
                  <a:pt x="830" y="8107"/>
                </a:cubicBezTo>
                <a:cubicBezTo>
                  <a:pt x="736" y="8360"/>
                  <a:pt x="642" y="8642"/>
                  <a:pt x="549" y="8909"/>
                </a:cubicBezTo>
                <a:lnTo>
                  <a:pt x="428" y="9311"/>
                </a:lnTo>
                <a:cubicBezTo>
                  <a:pt x="389" y="9444"/>
                  <a:pt x="348" y="9591"/>
                  <a:pt x="308" y="9725"/>
                </a:cubicBezTo>
                <a:cubicBezTo>
                  <a:pt x="175" y="10274"/>
                  <a:pt x="54" y="10835"/>
                  <a:pt x="0" y="11397"/>
                </a:cubicBezTo>
                <a:cubicBezTo>
                  <a:pt x="0" y="11424"/>
                  <a:pt x="14" y="11437"/>
                  <a:pt x="27" y="11437"/>
                </a:cubicBezTo>
                <a:cubicBezTo>
                  <a:pt x="54" y="11437"/>
                  <a:pt x="68" y="11424"/>
                  <a:pt x="68" y="11410"/>
                </a:cubicBezTo>
                <a:cubicBezTo>
                  <a:pt x="175" y="10848"/>
                  <a:pt x="308" y="10300"/>
                  <a:pt x="455" y="9765"/>
                </a:cubicBezTo>
                <a:cubicBezTo>
                  <a:pt x="615" y="9216"/>
                  <a:pt x="776" y="8681"/>
                  <a:pt x="977" y="8160"/>
                </a:cubicBezTo>
                <a:cubicBezTo>
                  <a:pt x="1352" y="7090"/>
                  <a:pt x="1873" y="6086"/>
                  <a:pt x="2488" y="5137"/>
                </a:cubicBezTo>
                <a:lnTo>
                  <a:pt x="2716" y="4789"/>
                </a:lnTo>
                <a:cubicBezTo>
                  <a:pt x="2796" y="4668"/>
                  <a:pt x="2877" y="4561"/>
                  <a:pt x="2957" y="4442"/>
                </a:cubicBezTo>
                <a:lnTo>
                  <a:pt x="3210" y="4107"/>
                </a:lnTo>
                <a:cubicBezTo>
                  <a:pt x="3291" y="3987"/>
                  <a:pt x="3385" y="3880"/>
                  <a:pt x="3478" y="3773"/>
                </a:cubicBezTo>
                <a:cubicBezTo>
                  <a:pt x="3826" y="3318"/>
                  <a:pt x="4174" y="2890"/>
                  <a:pt x="4535" y="2448"/>
                </a:cubicBezTo>
                <a:cubicBezTo>
                  <a:pt x="4910" y="2020"/>
                  <a:pt x="5284" y="1592"/>
                  <a:pt x="5672" y="1191"/>
                </a:cubicBezTo>
                <a:cubicBezTo>
                  <a:pt x="5873" y="991"/>
                  <a:pt x="6073" y="789"/>
                  <a:pt x="6274" y="602"/>
                </a:cubicBezTo>
                <a:cubicBezTo>
                  <a:pt x="6474" y="402"/>
                  <a:pt x="6688" y="215"/>
                  <a:pt x="6916" y="54"/>
                </a:cubicBezTo>
                <a:lnTo>
                  <a:pt x="6916" y="40"/>
                </a:lnTo>
                <a:cubicBezTo>
                  <a:pt x="6929" y="40"/>
                  <a:pt x="6929" y="27"/>
                  <a:pt x="6916" y="14"/>
                </a:cubicBezTo>
                <a:cubicBezTo>
                  <a:pt x="6916" y="1"/>
                  <a:pt x="6890" y="1"/>
                  <a:pt x="6890"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5724876" y="2024474"/>
            <a:ext cx="349158" cy="407635"/>
          </a:xfrm>
          <a:custGeom>
            <a:avLst/>
            <a:gdLst/>
            <a:ahLst/>
            <a:cxnLst/>
            <a:rect l="l" t="t" r="r" b="b"/>
            <a:pathLst>
              <a:path w="4014" h="4686" extrusionOk="0">
                <a:moveTo>
                  <a:pt x="2541" y="0"/>
                </a:moveTo>
                <a:cubicBezTo>
                  <a:pt x="1939" y="0"/>
                  <a:pt x="1256" y="224"/>
                  <a:pt x="803" y="929"/>
                </a:cubicBezTo>
                <a:cubicBezTo>
                  <a:pt x="0" y="2173"/>
                  <a:pt x="482" y="4487"/>
                  <a:pt x="910" y="4674"/>
                </a:cubicBezTo>
                <a:cubicBezTo>
                  <a:pt x="930" y="4682"/>
                  <a:pt x="954" y="4686"/>
                  <a:pt x="981" y="4686"/>
                </a:cubicBezTo>
                <a:cubicBezTo>
                  <a:pt x="1516" y="4686"/>
                  <a:pt x="3364" y="3239"/>
                  <a:pt x="3746" y="2374"/>
                </a:cubicBezTo>
                <a:cubicBezTo>
                  <a:pt x="4013" y="1758"/>
                  <a:pt x="3933" y="287"/>
                  <a:pt x="3184" y="86"/>
                </a:cubicBezTo>
                <a:cubicBezTo>
                  <a:pt x="2994" y="34"/>
                  <a:pt x="2773" y="0"/>
                  <a:pt x="2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5815601" y="1911213"/>
            <a:ext cx="316538" cy="473400"/>
          </a:xfrm>
          <a:custGeom>
            <a:avLst/>
            <a:gdLst/>
            <a:ahLst/>
            <a:cxnLst/>
            <a:rect l="l" t="t" r="r" b="b"/>
            <a:pathLst>
              <a:path w="3639" h="5442" extrusionOk="0">
                <a:moveTo>
                  <a:pt x="3617" y="0"/>
                </a:moveTo>
                <a:cubicBezTo>
                  <a:pt x="3612" y="0"/>
                  <a:pt x="3605" y="4"/>
                  <a:pt x="3598" y="11"/>
                </a:cubicBezTo>
                <a:cubicBezTo>
                  <a:pt x="3478" y="77"/>
                  <a:pt x="3358" y="144"/>
                  <a:pt x="3238" y="225"/>
                </a:cubicBezTo>
                <a:lnTo>
                  <a:pt x="3063" y="344"/>
                </a:lnTo>
                <a:cubicBezTo>
                  <a:pt x="3010" y="385"/>
                  <a:pt x="2956" y="425"/>
                  <a:pt x="2903" y="478"/>
                </a:cubicBezTo>
                <a:lnTo>
                  <a:pt x="2596" y="746"/>
                </a:lnTo>
                <a:cubicBezTo>
                  <a:pt x="2489" y="840"/>
                  <a:pt x="2394" y="933"/>
                  <a:pt x="2287" y="1040"/>
                </a:cubicBezTo>
                <a:lnTo>
                  <a:pt x="2141" y="1188"/>
                </a:lnTo>
                <a:lnTo>
                  <a:pt x="2007" y="1348"/>
                </a:lnTo>
                <a:cubicBezTo>
                  <a:pt x="1927" y="1455"/>
                  <a:pt x="1820" y="1548"/>
                  <a:pt x="1740" y="1669"/>
                </a:cubicBezTo>
                <a:lnTo>
                  <a:pt x="1499" y="2003"/>
                </a:lnTo>
                <a:cubicBezTo>
                  <a:pt x="1419" y="2110"/>
                  <a:pt x="1351" y="2231"/>
                  <a:pt x="1271" y="2351"/>
                </a:cubicBezTo>
                <a:cubicBezTo>
                  <a:pt x="977" y="2820"/>
                  <a:pt x="736" y="3314"/>
                  <a:pt x="495" y="3822"/>
                </a:cubicBezTo>
                <a:lnTo>
                  <a:pt x="334" y="4211"/>
                </a:lnTo>
                <a:cubicBezTo>
                  <a:pt x="295" y="4331"/>
                  <a:pt x="241" y="4464"/>
                  <a:pt x="201" y="4598"/>
                </a:cubicBezTo>
                <a:cubicBezTo>
                  <a:pt x="120" y="4853"/>
                  <a:pt x="40" y="5120"/>
                  <a:pt x="1" y="5401"/>
                </a:cubicBezTo>
                <a:cubicBezTo>
                  <a:pt x="1" y="5415"/>
                  <a:pt x="13" y="5427"/>
                  <a:pt x="27" y="5441"/>
                </a:cubicBezTo>
                <a:cubicBezTo>
                  <a:pt x="40" y="5441"/>
                  <a:pt x="54" y="5427"/>
                  <a:pt x="67" y="5415"/>
                </a:cubicBezTo>
                <a:cubicBezTo>
                  <a:pt x="241" y="4892"/>
                  <a:pt x="429" y="4384"/>
                  <a:pt x="643" y="3876"/>
                </a:cubicBezTo>
                <a:cubicBezTo>
                  <a:pt x="843" y="3381"/>
                  <a:pt x="1124" y="2900"/>
                  <a:pt x="1431" y="2445"/>
                </a:cubicBezTo>
                <a:cubicBezTo>
                  <a:pt x="1579" y="2217"/>
                  <a:pt x="1740" y="2003"/>
                  <a:pt x="1900" y="1789"/>
                </a:cubicBezTo>
                <a:cubicBezTo>
                  <a:pt x="1980" y="1682"/>
                  <a:pt x="2073" y="1575"/>
                  <a:pt x="2168" y="1468"/>
                </a:cubicBezTo>
                <a:lnTo>
                  <a:pt x="2287" y="1321"/>
                </a:lnTo>
                <a:cubicBezTo>
                  <a:pt x="2341" y="1268"/>
                  <a:pt x="2382" y="1214"/>
                  <a:pt x="2435" y="1174"/>
                </a:cubicBezTo>
                <a:cubicBezTo>
                  <a:pt x="2783" y="746"/>
                  <a:pt x="3211" y="425"/>
                  <a:pt x="3625" y="50"/>
                </a:cubicBezTo>
                <a:cubicBezTo>
                  <a:pt x="3639" y="37"/>
                  <a:pt x="3639" y="23"/>
                  <a:pt x="3625" y="11"/>
                </a:cubicBezTo>
                <a:cubicBezTo>
                  <a:pt x="3625" y="4"/>
                  <a:pt x="3622" y="0"/>
                  <a:pt x="3617"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5770195" y="2257259"/>
            <a:ext cx="126911" cy="104040"/>
          </a:xfrm>
          <a:custGeom>
            <a:avLst/>
            <a:gdLst/>
            <a:ahLst/>
            <a:cxnLst/>
            <a:rect l="l" t="t" r="r" b="b"/>
            <a:pathLst>
              <a:path w="1459" h="1196" extrusionOk="0">
                <a:moveTo>
                  <a:pt x="998" y="0"/>
                </a:moveTo>
                <a:cubicBezTo>
                  <a:pt x="974" y="0"/>
                  <a:pt x="951" y="10"/>
                  <a:pt x="937" y="32"/>
                </a:cubicBezTo>
                <a:cubicBezTo>
                  <a:pt x="830" y="152"/>
                  <a:pt x="683" y="260"/>
                  <a:pt x="509" y="326"/>
                </a:cubicBezTo>
                <a:cubicBezTo>
                  <a:pt x="348" y="379"/>
                  <a:pt x="175" y="433"/>
                  <a:pt x="14" y="527"/>
                </a:cubicBezTo>
                <a:cubicBezTo>
                  <a:pt x="0" y="527"/>
                  <a:pt x="0" y="540"/>
                  <a:pt x="0" y="554"/>
                </a:cubicBezTo>
                <a:cubicBezTo>
                  <a:pt x="0" y="567"/>
                  <a:pt x="14" y="581"/>
                  <a:pt x="27" y="581"/>
                </a:cubicBezTo>
                <a:cubicBezTo>
                  <a:pt x="52" y="584"/>
                  <a:pt x="77" y="586"/>
                  <a:pt x="102" y="586"/>
                </a:cubicBezTo>
                <a:cubicBezTo>
                  <a:pt x="171" y="586"/>
                  <a:pt x="240" y="573"/>
                  <a:pt x="309" y="554"/>
                </a:cubicBezTo>
                <a:cubicBezTo>
                  <a:pt x="402" y="540"/>
                  <a:pt x="482" y="500"/>
                  <a:pt x="576" y="460"/>
                </a:cubicBezTo>
                <a:cubicBezTo>
                  <a:pt x="656" y="420"/>
                  <a:pt x="737" y="367"/>
                  <a:pt x="817" y="326"/>
                </a:cubicBezTo>
                <a:cubicBezTo>
                  <a:pt x="863" y="299"/>
                  <a:pt x="906" y="273"/>
                  <a:pt x="945" y="245"/>
                </a:cubicBezTo>
                <a:lnTo>
                  <a:pt x="945" y="245"/>
                </a:lnTo>
                <a:cubicBezTo>
                  <a:pt x="962" y="299"/>
                  <a:pt x="981" y="353"/>
                  <a:pt x="1004" y="406"/>
                </a:cubicBezTo>
                <a:cubicBezTo>
                  <a:pt x="1031" y="500"/>
                  <a:pt x="1058" y="581"/>
                  <a:pt x="1097" y="674"/>
                </a:cubicBezTo>
                <a:cubicBezTo>
                  <a:pt x="1138" y="768"/>
                  <a:pt x="1178" y="861"/>
                  <a:pt x="1231" y="941"/>
                </a:cubicBezTo>
                <a:cubicBezTo>
                  <a:pt x="1272" y="1035"/>
                  <a:pt x="1325" y="1116"/>
                  <a:pt x="1405" y="1182"/>
                </a:cubicBezTo>
                <a:cubicBezTo>
                  <a:pt x="1405" y="1196"/>
                  <a:pt x="1418" y="1196"/>
                  <a:pt x="1432" y="1196"/>
                </a:cubicBezTo>
                <a:cubicBezTo>
                  <a:pt x="1445" y="1196"/>
                  <a:pt x="1459" y="1182"/>
                  <a:pt x="1445" y="1155"/>
                </a:cubicBezTo>
                <a:cubicBezTo>
                  <a:pt x="1432" y="1062"/>
                  <a:pt x="1405" y="968"/>
                  <a:pt x="1365" y="888"/>
                </a:cubicBezTo>
                <a:lnTo>
                  <a:pt x="1285" y="607"/>
                </a:lnTo>
                <a:cubicBezTo>
                  <a:pt x="1258" y="513"/>
                  <a:pt x="1218" y="420"/>
                  <a:pt x="1191" y="340"/>
                </a:cubicBezTo>
                <a:cubicBezTo>
                  <a:pt x="1151" y="246"/>
                  <a:pt x="1124" y="152"/>
                  <a:pt x="1084" y="72"/>
                </a:cubicBezTo>
                <a:lnTo>
                  <a:pt x="1084" y="58"/>
                </a:lnTo>
                <a:cubicBezTo>
                  <a:pt x="1071" y="45"/>
                  <a:pt x="1071" y="32"/>
                  <a:pt x="1058" y="19"/>
                </a:cubicBezTo>
                <a:cubicBezTo>
                  <a:pt x="1039" y="7"/>
                  <a:pt x="1018" y="0"/>
                  <a:pt x="998"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5780720" y="2133995"/>
            <a:ext cx="195542" cy="156321"/>
          </a:xfrm>
          <a:custGeom>
            <a:avLst/>
            <a:gdLst/>
            <a:ahLst/>
            <a:cxnLst/>
            <a:rect l="l" t="t" r="r" b="b"/>
            <a:pathLst>
              <a:path w="2248" h="1797" extrusionOk="0">
                <a:moveTo>
                  <a:pt x="1592" y="1"/>
                </a:moveTo>
                <a:cubicBezTo>
                  <a:pt x="1568" y="1"/>
                  <a:pt x="1545" y="11"/>
                  <a:pt x="1525" y="31"/>
                </a:cubicBezTo>
                <a:cubicBezTo>
                  <a:pt x="1431" y="111"/>
                  <a:pt x="1311" y="191"/>
                  <a:pt x="1190" y="271"/>
                </a:cubicBezTo>
                <a:cubicBezTo>
                  <a:pt x="1070" y="339"/>
                  <a:pt x="950" y="392"/>
                  <a:pt x="816" y="446"/>
                </a:cubicBezTo>
                <a:lnTo>
                  <a:pt x="414" y="592"/>
                </a:lnTo>
                <a:cubicBezTo>
                  <a:pt x="281" y="646"/>
                  <a:pt x="147" y="700"/>
                  <a:pt x="13" y="767"/>
                </a:cubicBezTo>
                <a:cubicBezTo>
                  <a:pt x="0" y="767"/>
                  <a:pt x="0" y="780"/>
                  <a:pt x="0" y="794"/>
                </a:cubicBezTo>
                <a:cubicBezTo>
                  <a:pt x="0" y="807"/>
                  <a:pt x="13" y="820"/>
                  <a:pt x="27" y="820"/>
                </a:cubicBezTo>
                <a:cubicBezTo>
                  <a:pt x="174" y="807"/>
                  <a:pt x="321" y="780"/>
                  <a:pt x="455" y="740"/>
                </a:cubicBezTo>
                <a:cubicBezTo>
                  <a:pt x="602" y="700"/>
                  <a:pt x="735" y="646"/>
                  <a:pt x="869" y="580"/>
                </a:cubicBezTo>
                <a:cubicBezTo>
                  <a:pt x="1003" y="526"/>
                  <a:pt x="1137" y="459"/>
                  <a:pt x="1271" y="392"/>
                </a:cubicBezTo>
                <a:cubicBezTo>
                  <a:pt x="1352" y="347"/>
                  <a:pt x="1439" y="302"/>
                  <a:pt x="1524" y="249"/>
                </a:cubicBezTo>
                <a:lnTo>
                  <a:pt x="1524" y="249"/>
                </a:lnTo>
                <a:cubicBezTo>
                  <a:pt x="1543" y="350"/>
                  <a:pt x="1564" y="451"/>
                  <a:pt x="1592" y="553"/>
                </a:cubicBezTo>
                <a:cubicBezTo>
                  <a:pt x="1632" y="713"/>
                  <a:pt x="1672" y="847"/>
                  <a:pt x="1725" y="994"/>
                </a:cubicBezTo>
                <a:cubicBezTo>
                  <a:pt x="1779" y="1141"/>
                  <a:pt x="1846" y="1288"/>
                  <a:pt x="1913" y="1422"/>
                </a:cubicBezTo>
                <a:cubicBezTo>
                  <a:pt x="1980" y="1556"/>
                  <a:pt x="2073" y="1703"/>
                  <a:pt x="2207" y="1796"/>
                </a:cubicBezTo>
                <a:lnTo>
                  <a:pt x="2234" y="1796"/>
                </a:lnTo>
                <a:cubicBezTo>
                  <a:pt x="2248" y="1784"/>
                  <a:pt x="2248" y="1770"/>
                  <a:pt x="2248" y="1757"/>
                </a:cubicBezTo>
                <a:cubicBezTo>
                  <a:pt x="2167" y="1623"/>
                  <a:pt x="2114" y="1489"/>
                  <a:pt x="2046" y="1355"/>
                </a:cubicBezTo>
                <a:cubicBezTo>
                  <a:pt x="1993" y="1222"/>
                  <a:pt x="1953" y="1074"/>
                  <a:pt x="1913" y="940"/>
                </a:cubicBezTo>
                <a:cubicBezTo>
                  <a:pt x="1873" y="794"/>
                  <a:pt x="1832" y="646"/>
                  <a:pt x="1793" y="512"/>
                </a:cubicBezTo>
                <a:lnTo>
                  <a:pt x="1672" y="71"/>
                </a:lnTo>
                <a:cubicBezTo>
                  <a:pt x="1672" y="57"/>
                  <a:pt x="1659" y="45"/>
                  <a:pt x="1659" y="31"/>
                </a:cubicBezTo>
                <a:cubicBezTo>
                  <a:pt x="1639" y="11"/>
                  <a:pt x="1615" y="1"/>
                  <a:pt x="1592"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5815601" y="2052833"/>
            <a:ext cx="200239" cy="147883"/>
          </a:xfrm>
          <a:custGeom>
            <a:avLst/>
            <a:gdLst/>
            <a:ahLst/>
            <a:cxnLst/>
            <a:rect l="l" t="t" r="r" b="b"/>
            <a:pathLst>
              <a:path w="2302" h="1700" extrusionOk="0">
                <a:moveTo>
                  <a:pt x="1816" y="0"/>
                </a:moveTo>
                <a:cubicBezTo>
                  <a:pt x="1798" y="0"/>
                  <a:pt x="1780" y="5"/>
                  <a:pt x="1766" y="15"/>
                </a:cubicBezTo>
                <a:cubicBezTo>
                  <a:pt x="1645" y="108"/>
                  <a:pt x="1512" y="175"/>
                  <a:pt x="1365" y="241"/>
                </a:cubicBezTo>
                <a:cubicBezTo>
                  <a:pt x="1217" y="309"/>
                  <a:pt x="1071" y="375"/>
                  <a:pt x="923" y="416"/>
                </a:cubicBezTo>
                <a:cubicBezTo>
                  <a:pt x="776" y="469"/>
                  <a:pt x="629" y="509"/>
                  <a:pt x="468" y="562"/>
                </a:cubicBezTo>
                <a:cubicBezTo>
                  <a:pt x="322" y="616"/>
                  <a:pt x="174" y="669"/>
                  <a:pt x="27" y="737"/>
                </a:cubicBezTo>
                <a:cubicBezTo>
                  <a:pt x="13" y="737"/>
                  <a:pt x="1" y="750"/>
                  <a:pt x="13" y="764"/>
                </a:cubicBezTo>
                <a:cubicBezTo>
                  <a:pt x="13" y="790"/>
                  <a:pt x="27" y="790"/>
                  <a:pt x="40" y="790"/>
                </a:cubicBezTo>
                <a:cubicBezTo>
                  <a:pt x="201" y="776"/>
                  <a:pt x="361" y="750"/>
                  <a:pt x="522" y="710"/>
                </a:cubicBezTo>
                <a:cubicBezTo>
                  <a:pt x="669" y="669"/>
                  <a:pt x="816" y="616"/>
                  <a:pt x="977" y="562"/>
                </a:cubicBezTo>
                <a:cubicBezTo>
                  <a:pt x="1124" y="496"/>
                  <a:pt x="1271" y="443"/>
                  <a:pt x="1431" y="389"/>
                </a:cubicBezTo>
                <a:cubicBezTo>
                  <a:pt x="1534" y="352"/>
                  <a:pt x="1637" y="308"/>
                  <a:pt x="1740" y="253"/>
                </a:cubicBezTo>
                <a:lnTo>
                  <a:pt x="1740" y="253"/>
                </a:lnTo>
                <a:cubicBezTo>
                  <a:pt x="1750" y="345"/>
                  <a:pt x="1761" y="434"/>
                  <a:pt x="1779" y="523"/>
                </a:cubicBezTo>
                <a:cubicBezTo>
                  <a:pt x="1806" y="657"/>
                  <a:pt x="1847" y="803"/>
                  <a:pt x="1886" y="937"/>
                </a:cubicBezTo>
                <a:cubicBezTo>
                  <a:pt x="1927" y="1071"/>
                  <a:pt x="1966" y="1204"/>
                  <a:pt x="2020" y="1325"/>
                </a:cubicBezTo>
                <a:cubicBezTo>
                  <a:pt x="2087" y="1459"/>
                  <a:pt x="2154" y="1593"/>
                  <a:pt x="2261" y="1686"/>
                </a:cubicBezTo>
                <a:cubicBezTo>
                  <a:pt x="2261" y="1700"/>
                  <a:pt x="2275" y="1700"/>
                  <a:pt x="2287" y="1700"/>
                </a:cubicBezTo>
                <a:cubicBezTo>
                  <a:pt x="2301" y="1686"/>
                  <a:pt x="2301" y="1673"/>
                  <a:pt x="2301" y="1659"/>
                </a:cubicBezTo>
                <a:cubicBezTo>
                  <a:pt x="2248" y="1525"/>
                  <a:pt x="2207" y="1406"/>
                  <a:pt x="2168" y="1272"/>
                </a:cubicBezTo>
                <a:cubicBezTo>
                  <a:pt x="2127" y="1151"/>
                  <a:pt x="2087" y="1017"/>
                  <a:pt x="2061" y="883"/>
                </a:cubicBezTo>
                <a:lnTo>
                  <a:pt x="1980" y="482"/>
                </a:lnTo>
                <a:cubicBezTo>
                  <a:pt x="1954" y="348"/>
                  <a:pt x="1940" y="215"/>
                  <a:pt x="1913" y="95"/>
                </a:cubicBezTo>
                <a:lnTo>
                  <a:pt x="1913" y="81"/>
                </a:lnTo>
                <a:cubicBezTo>
                  <a:pt x="1913" y="68"/>
                  <a:pt x="1913" y="54"/>
                  <a:pt x="1900" y="41"/>
                </a:cubicBezTo>
                <a:cubicBezTo>
                  <a:pt x="1883" y="15"/>
                  <a:pt x="1849" y="0"/>
                  <a:pt x="1816"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p:nvPr/>
        </p:nvSpPr>
        <p:spPr>
          <a:xfrm>
            <a:off x="5531682" y="2723091"/>
            <a:ext cx="463195" cy="787173"/>
          </a:xfrm>
          <a:custGeom>
            <a:avLst/>
            <a:gdLst/>
            <a:ahLst/>
            <a:cxnLst/>
            <a:rect l="l" t="t" r="r" b="b"/>
            <a:pathLst>
              <a:path w="5325" h="9049" extrusionOk="0">
                <a:moveTo>
                  <a:pt x="2735" y="0"/>
                </a:moveTo>
                <a:cubicBezTo>
                  <a:pt x="2339" y="0"/>
                  <a:pt x="215" y="931"/>
                  <a:pt x="215" y="1980"/>
                </a:cubicBezTo>
                <a:cubicBezTo>
                  <a:pt x="215" y="2495"/>
                  <a:pt x="524" y="2625"/>
                  <a:pt x="838" y="2625"/>
                </a:cubicBezTo>
                <a:cubicBezTo>
                  <a:pt x="1159" y="2625"/>
                  <a:pt x="1485" y="2488"/>
                  <a:pt x="1485" y="2488"/>
                </a:cubicBezTo>
                <a:lnTo>
                  <a:pt x="1485" y="2488"/>
                </a:lnTo>
                <a:cubicBezTo>
                  <a:pt x="1485" y="2489"/>
                  <a:pt x="1" y="4295"/>
                  <a:pt x="468" y="4963"/>
                </a:cubicBezTo>
                <a:cubicBezTo>
                  <a:pt x="606" y="5169"/>
                  <a:pt x="767" y="5241"/>
                  <a:pt x="926" y="5241"/>
                </a:cubicBezTo>
                <a:cubicBezTo>
                  <a:pt x="1293" y="5241"/>
                  <a:pt x="1645" y="4857"/>
                  <a:pt x="1646" y="4856"/>
                </a:cubicBezTo>
                <a:lnTo>
                  <a:pt x="1646" y="4856"/>
                </a:lnTo>
                <a:cubicBezTo>
                  <a:pt x="1645" y="4857"/>
                  <a:pt x="1030" y="6890"/>
                  <a:pt x="1753" y="7491"/>
                </a:cubicBezTo>
                <a:cubicBezTo>
                  <a:pt x="1929" y="7635"/>
                  <a:pt x="2070" y="7689"/>
                  <a:pt x="2181" y="7689"/>
                </a:cubicBezTo>
                <a:cubicBezTo>
                  <a:pt x="2527" y="7689"/>
                  <a:pt x="2596" y="7170"/>
                  <a:pt x="2596" y="7170"/>
                </a:cubicBezTo>
                <a:cubicBezTo>
                  <a:pt x="2596" y="7170"/>
                  <a:pt x="3051" y="8936"/>
                  <a:pt x="3920" y="9043"/>
                </a:cubicBezTo>
                <a:cubicBezTo>
                  <a:pt x="3951" y="9047"/>
                  <a:pt x="3982" y="9048"/>
                  <a:pt x="4010" y="9048"/>
                </a:cubicBezTo>
                <a:cubicBezTo>
                  <a:pt x="4758" y="9048"/>
                  <a:pt x="4348" y="7746"/>
                  <a:pt x="4348" y="7746"/>
                </a:cubicBezTo>
                <a:lnTo>
                  <a:pt x="4348" y="7746"/>
                </a:lnTo>
                <a:cubicBezTo>
                  <a:pt x="4348" y="7746"/>
                  <a:pt x="4649" y="8012"/>
                  <a:pt x="4876" y="8012"/>
                </a:cubicBezTo>
                <a:cubicBezTo>
                  <a:pt x="4963" y="8012"/>
                  <a:pt x="5039" y="7973"/>
                  <a:pt x="5084" y="7866"/>
                </a:cubicBezTo>
                <a:cubicBezTo>
                  <a:pt x="5325" y="7277"/>
                  <a:pt x="4348" y="6234"/>
                  <a:pt x="4348" y="6234"/>
                </a:cubicBezTo>
                <a:lnTo>
                  <a:pt x="4348" y="6234"/>
                </a:lnTo>
                <a:cubicBezTo>
                  <a:pt x="4348" y="6234"/>
                  <a:pt x="4421" y="6256"/>
                  <a:pt x="4514" y="6256"/>
                </a:cubicBezTo>
                <a:cubicBezTo>
                  <a:pt x="4674" y="6256"/>
                  <a:pt x="4893" y="6192"/>
                  <a:pt x="4909" y="5846"/>
                </a:cubicBezTo>
                <a:cubicBezTo>
                  <a:pt x="4923" y="5297"/>
                  <a:pt x="3987" y="4429"/>
                  <a:pt x="3987" y="4428"/>
                </a:cubicBezTo>
                <a:lnTo>
                  <a:pt x="3987" y="4428"/>
                </a:lnTo>
                <a:cubicBezTo>
                  <a:pt x="3987" y="4429"/>
                  <a:pt x="4146" y="4558"/>
                  <a:pt x="4307" y="4558"/>
                </a:cubicBezTo>
                <a:cubicBezTo>
                  <a:pt x="4415" y="4558"/>
                  <a:pt x="4524" y="4500"/>
                  <a:pt x="4588" y="4307"/>
                </a:cubicBezTo>
                <a:cubicBezTo>
                  <a:pt x="4749" y="3826"/>
                  <a:pt x="3720" y="2810"/>
                  <a:pt x="3719" y="2809"/>
                </a:cubicBezTo>
                <a:lnTo>
                  <a:pt x="3719" y="2809"/>
                </a:lnTo>
                <a:cubicBezTo>
                  <a:pt x="3720" y="2809"/>
                  <a:pt x="3991" y="3016"/>
                  <a:pt x="4220" y="3016"/>
                </a:cubicBezTo>
                <a:cubicBezTo>
                  <a:pt x="4320" y="3016"/>
                  <a:pt x="4411" y="2977"/>
                  <a:pt x="4468" y="2863"/>
                </a:cubicBezTo>
                <a:cubicBezTo>
                  <a:pt x="4736" y="2301"/>
                  <a:pt x="3491" y="14"/>
                  <a:pt x="2742" y="0"/>
                </a:cubicBezTo>
                <a:cubicBezTo>
                  <a:pt x="2740" y="0"/>
                  <a:pt x="2737" y="0"/>
                  <a:pt x="2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5734183" y="2557375"/>
            <a:ext cx="150136" cy="895388"/>
          </a:xfrm>
          <a:custGeom>
            <a:avLst/>
            <a:gdLst/>
            <a:ahLst/>
            <a:cxnLst/>
            <a:rect l="l" t="t" r="r" b="b"/>
            <a:pathLst>
              <a:path w="1726" h="10293" extrusionOk="0">
                <a:moveTo>
                  <a:pt x="1685" y="0"/>
                </a:moveTo>
                <a:cubicBezTo>
                  <a:pt x="1681" y="0"/>
                  <a:pt x="1676" y="2"/>
                  <a:pt x="1672" y="6"/>
                </a:cubicBezTo>
                <a:cubicBezTo>
                  <a:pt x="1311" y="314"/>
                  <a:pt x="1044" y="689"/>
                  <a:pt x="816" y="1076"/>
                </a:cubicBezTo>
                <a:cubicBezTo>
                  <a:pt x="762" y="1183"/>
                  <a:pt x="709" y="1277"/>
                  <a:pt x="655" y="1384"/>
                </a:cubicBezTo>
                <a:lnTo>
                  <a:pt x="589" y="1545"/>
                </a:lnTo>
                <a:lnTo>
                  <a:pt x="521" y="1705"/>
                </a:lnTo>
                <a:cubicBezTo>
                  <a:pt x="428" y="1905"/>
                  <a:pt x="361" y="2133"/>
                  <a:pt x="295" y="2347"/>
                </a:cubicBezTo>
                <a:cubicBezTo>
                  <a:pt x="174" y="2788"/>
                  <a:pt x="93" y="3243"/>
                  <a:pt x="40" y="3698"/>
                </a:cubicBezTo>
                <a:cubicBezTo>
                  <a:pt x="27" y="3805"/>
                  <a:pt x="27" y="3926"/>
                  <a:pt x="27" y="4033"/>
                </a:cubicBezTo>
                <a:cubicBezTo>
                  <a:pt x="13" y="4153"/>
                  <a:pt x="13" y="4260"/>
                  <a:pt x="0" y="4380"/>
                </a:cubicBezTo>
                <a:cubicBezTo>
                  <a:pt x="13" y="4607"/>
                  <a:pt x="13" y="4835"/>
                  <a:pt x="27" y="5062"/>
                </a:cubicBezTo>
                <a:cubicBezTo>
                  <a:pt x="81" y="5972"/>
                  <a:pt x="227" y="6868"/>
                  <a:pt x="468" y="7751"/>
                </a:cubicBezTo>
                <a:cubicBezTo>
                  <a:pt x="589" y="8192"/>
                  <a:pt x="735" y="8620"/>
                  <a:pt x="896" y="9048"/>
                </a:cubicBezTo>
                <a:cubicBezTo>
                  <a:pt x="1056" y="9476"/>
                  <a:pt x="1231" y="9891"/>
                  <a:pt x="1472" y="10279"/>
                </a:cubicBezTo>
                <a:cubicBezTo>
                  <a:pt x="1472" y="10293"/>
                  <a:pt x="1485" y="10293"/>
                  <a:pt x="1498" y="10293"/>
                </a:cubicBezTo>
                <a:cubicBezTo>
                  <a:pt x="1511" y="10293"/>
                  <a:pt x="1525" y="10279"/>
                  <a:pt x="1511" y="10252"/>
                </a:cubicBezTo>
                <a:cubicBezTo>
                  <a:pt x="1177" y="9423"/>
                  <a:pt x="869" y="8581"/>
                  <a:pt x="655" y="7698"/>
                </a:cubicBezTo>
                <a:cubicBezTo>
                  <a:pt x="589" y="7484"/>
                  <a:pt x="548" y="7270"/>
                  <a:pt x="495" y="7042"/>
                </a:cubicBezTo>
                <a:cubicBezTo>
                  <a:pt x="455" y="6828"/>
                  <a:pt x="414" y="6601"/>
                  <a:pt x="375" y="6387"/>
                </a:cubicBezTo>
                <a:lnTo>
                  <a:pt x="321" y="6052"/>
                </a:lnTo>
                <a:lnTo>
                  <a:pt x="281" y="5718"/>
                </a:lnTo>
                <a:cubicBezTo>
                  <a:pt x="241" y="5490"/>
                  <a:pt x="227" y="5276"/>
                  <a:pt x="200" y="5049"/>
                </a:cubicBezTo>
                <a:cubicBezTo>
                  <a:pt x="120" y="4153"/>
                  <a:pt x="188" y="3243"/>
                  <a:pt x="441" y="2387"/>
                </a:cubicBezTo>
                <a:cubicBezTo>
                  <a:pt x="575" y="1959"/>
                  <a:pt x="735" y="1545"/>
                  <a:pt x="949" y="1156"/>
                </a:cubicBezTo>
                <a:cubicBezTo>
                  <a:pt x="1163" y="755"/>
                  <a:pt x="1404" y="380"/>
                  <a:pt x="1712" y="59"/>
                </a:cubicBezTo>
                <a:lnTo>
                  <a:pt x="1712" y="47"/>
                </a:lnTo>
                <a:cubicBezTo>
                  <a:pt x="1725" y="47"/>
                  <a:pt x="1725" y="20"/>
                  <a:pt x="1712" y="6"/>
                </a:cubicBezTo>
                <a:cubicBezTo>
                  <a:pt x="1703" y="6"/>
                  <a:pt x="1694" y="0"/>
                  <a:pt x="1685"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2"/>
          <p:cNvSpPr/>
          <p:nvPr/>
        </p:nvSpPr>
        <p:spPr>
          <a:xfrm>
            <a:off x="6157713" y="1853887"/>
            <a:ext cx="40709" cy="39667"/>
          </a:xfrm>
          <a:custGeom>
            <a:avLst/>
            <a:gdLst/>
            <a:ahLst/>
            <a:cxnLst/>
            <a:rect l="l" t="t" r="r" b="b"/>
            <a:pathLst>
              <a:path w="468" h="456" extrusionOk="0">
                <a:moveTo>
                  <a:pt x="241" y="1"/>
                </a:moveTo>
                <a:cubicBezTo>
                  <a:pt x="200" y="1"/>
                  <a:pt x="174" y="1"/>
                  <a:pt x="147" y="14"/>
                </a:cubicBezTo>
                <a:cubicBezTo>
                  <a:pt x="120" y="28"/>
                  <a:pt x="93" y="40"/>
                  <a:pt x="67" y="67"/>
                </a:cubicBezTo>
                <a:cubicBezTo>
                  <a:pt x="54" y="81"/>
                  <a:pt x="40" y="108"/>
                  <a:pt x="27" y="135"/>
                </a:cubicBezTo>
                <a:cubicBezTo>
                  <a:pt x="13" y="161"/>
                  <a:pt x="0" y="201"/>
                  <a:pt x="0" y="228"/>
                </a:cubicBezTo>
                <a:cubicBezTo>
                  <a:pt x="13" y="254"/>
                  <a:pt x="13" y="268"/>
                  <a:pt x="13" y="295"/>
                </a:cubicBezTo>
                <a:cubicBezTo>
                  <a:pt x="27" y="335"/>
                  <a:pt x="40" y="361"/>
                  <a:pt x="67" y="388"/>
                </a:cubicBezTo>
                <a:cubicBezTo>
                  <a:pt x="93" y="402"/>
                  <a:pt x="107" y="415"/>
                  <a:pt x="120" y="429"/>
                </a:cubicBezTo>
                <a:cubicBezTo>
                  <a:pt x="161" y="456"/>
                  <a:pt x="200" y="456"/>
                  <a:pt x="241" y="456"/>
                </a:cubicBezTo>
                <a:cubicBezTo>
                  <a:pt x="268" y="456"/>
                  <a:pt x="295" y="456"/>
                  <a:pt x="321" y="442"/>
                </a:cubicBezTo>
                <a:cubicBezTo>
                  <a:pt x="348" y="429"/>
                  <a:pt x="375" y="415"/>
                  <a:pt x="402" y="388"/>
                </a:cubicBezTo>
                <a:cubicBezTo>
                  <a:pt x="428" y="375"/>
                  <a:pt x="441" y="349"/>
                  <a:pt x="441" y="322"/>
                </a:cubicBezTo>
                <a:cubicBezTo>
                  <a:pt x="468" y="295"/>
                  <a:pt x="468" y="254"/>
                  <a:pt x="468" y="228"/>
                </a:cubicBezTo>
                <a:cubicBezTo>
                  <a:pt x="468" y="201"/>
                  <a:pt x="468" y="188"/>
                  <a:pt x="455" y="161"/>
                </a:cubicBezTo>
                <a:cubicBezTo>
                  <a:pt x="455" y="121"/>
                  <a:pt x="428" y="94"/>
                  <a:pt x="402" y="67"/>
                </a:cubicBezTo>
                <a:cubicBezTo>
                  <a:pt x="388" y="54"/>
                  <a:pt x="375" y="40"/>
                  <a:pt x="348" y="28"/>
                </a:cubicBezTo>
                <a:cubicBezTo>
                  <a:pt x="321" y="1"/>
                  <a:pt x="281" y="1"/>
                  <a:pt x="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6237914" y="1871285"/>
            <a:ext cx="29227" cy="29229"/>
          </a:xfrm>
          <a:custGeom>
            <a:avLst/>
            <a:gdLst/>
            <a:ahLst/>
            <a:cxnLst/>
            <a:rect l="l" t="t" r="r" b="b"/>
            <a:pathLst>
              <a:path w="336" h="336" extrusionOk="0">
                <a:moveTo>
                  <a:pt x="161" y="1"/>
                </a:moveTo>
                <a:cubicBezTo>
                  <a:pt x="134" y="1"/>
                  <a:pt x="108" y="15"/>
                  <a:pt x="81" y="28"/>
                </a:cubicBezTo>
                <a:cubicBezTo>
                  <a:pt x="54" y="42"/>
                  <a:pt x="41" y="68"/>
                  <a:pt x="27" y="81"/>
                </a:cubicBezTo>
                <a:cubicBezTo>
                  <a:pt x="15" y="108"/>
                  <a:pt x="1" y="135"/>
                  <a:pt x="1" y="175"/>
                </a:cubicBezTo>
                <a:cubicBezTo>
                  <a:pt x="1" y="202"/>
                  <a:pt x="15" y="229"/>
                  <a:pt x="27" y="256"/>
                </a:cubicBezTo>
                <a:cubicBezTo>
                  <a:pt x="41" y="282"/>
                  <a:pt x="54" y="295"/>
                  <a:pt x="81" y="309"/>
                </a:cubicBezTo>
                <a:cubicBezTo>
                  <a:pt x="108" y="322"/>
                  <a:pt x="134" y="336"/>
                  <a:pt x="161" y="336"/>
                </a:cubicBezTo>
                <a:cubicBezTo>
                  <a:pt x="202" y="336"/>
                  <a:pt x="229" y="322"/>
                  <a:pt x="255" y="309"/>
                </a:cubicBezTo>
                <a:cubicBezTo>
                  <a:pt x="268" y="295"/>
                  <a:pt x="282" y="295"/>
                  <a:pt x="295" y="282"/>
                </a:cubicBezTo>
                <a:cubicBezTo>
                  <a:pt x="309" y="268"/>
                  <a:pt x="309" y="256"/>
                  <a:pt x="322" y="242"/>
                </a:cubicBezTo>
                <a:cubicBezTo>
                  <a:pt x="322" y="242"/>
                  <a:pt x="322" y="229"/>
                  <a:pt x="336" y="229"/>
                </a:cubicBezTo>
                <a:lnTo>
                  <a:pt x="336" y="175"/>
                </a:lnTo>
                <a:lnTo>
                  <a:pt x="336" y="135"/>
                </a:lnTo>
                <a:cubicBezTo>
                  <a:pt x="336" y="122"/>
                  <a:pt x="336" y="122"/>
                  <a:pt x="322" y="108"/>
                </a:cubicBezTo>
                <a:cubicBezTo>
                  <a:pt x="322" y="95"/>
                  <a:pt x="309" y="81"/>
                  <a:pt x="309" y="68"/>
                </a:cubicBezTo>
                <a:cubicBezTo>
                  <a:pt x="282" y="54"/>
                  <a:pt x="295" y="54"/>
                  <a:pt x="268" y="42"/>
                </a:cubicBezTo>
                <a:cubicBezTo>
                  <a:pt x="268" y="42"/>
                  <a:pt x="268" y="28"/>
                  <a:pt x="255" y="28"/>
                </a:cubicBezTo>
                <a:cubicBezTo>
                  <a:pt x="229" y="15"/>
                  <a:pt x="202" y="1"/>
                  <a:pt x="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6241480" y="1829443"/>
            <a:ext cx="24443" cy="21052"/>
          </a:xfrm>
          <a:custGeom>
            <a:avLst/>
            <a:gdLst/>
            <a:ahLst/>
            <a:cxnLst/>
            <a:rect l="l" t="t" r="r" b="b"/>
            <a:pathLst>
              <a:path w="281" h="242" extrusionOk="0">
                <a:moveTo>
                  <a:pt x="120" y="0"/>
                </a:moveTo>
                <a:cubicBezTo>
                  <a:pt x="107" y="0"/>
                  <a:pt x="93" y="0"/>
                  <a:pt x="81" y="14"/>
                </a:cubicBezTo>
                <a:cubicBezTo>
                  <a:pt x="67" y="14"/>
                  <a:pt x="54" y="14"/>
                  <a:pt x="40" y="27"/>
                </a:cubicBezTo>
                <a:cubicBezTo>
                  <a:pt x="27" y="41"/>
                  <a:pt x="27" y="54"/>
                  <a:pt x="13" y="68"/>
                </a:cubicBezTo>
                <a:cubicBezTo>
                  <a:pt x="13" y="81"/>
                  <a:pt x="0" y="95"/>
                  <a:pt x="0" y="121"/>
                </a:cubicBezTo>
                <a:cubicBezTo>
                  <a:pt x="13" y="134"/>
                  <a:pt x="13" y="134"/>
                  <a:pt x="13" y="148"/>
                </a:cubicBezTo>
                <a:cubicBezTo>
                  <a:pt x="13" y="175"/>
                  <a:pt x="27" y="188"/>
                  <a:pt x="40" y="202"/>
                </a:cubicBezTo>
                <a:lnTo>
                  <a:pt x="67" y="228"/>
                </a:lnTo>
                <a:cubicBezTo>
                  <a:pt x="81" y="228"/>
                  <a:pt x="107" y="241"/>
                  <a:pt x="120" y="241"/>
                </a:cubicBezTo>
                <a:lnTo>
                  <a:pt x="174" y="241"/>
                </a:lnTo>
                <a:cubicBezTo>
                  <a:pt x="174" y="228"/>
                  <a:pt x="174" y="228"/>
                  <a:pt x="188" y="228"/>
                </a:cubicBezTo>
                <a:cubicBezTo>
                  <a:pt x="200" y="228"/>
                  <a:pt x="200" y="228"/>
                  <a:pt x="214" y="214"/>
                </a:cubicBezTo>
                <a:cubicBezTo>
                  <a:pt x="241" y="202"/>
                  <a:pt x="254" y="188"/>
                  <a:pt x="254" y="175"/>
                </a:cubicBezTo>
                <a:cubicBezTo>
                  <a:pt x="268" y="161"/>
                  <a:pt x="281" y="134"/>
                  <a:pt x="281" y="121"/>
                </a:cubicBezTo>
                <a:cubicBezTo>
                  <a:pt x="281" y="95"/>
                  <a:pt x="268" y="81"/>
                  <a:pt x="254" y="54"/>
                </a:cubicBezTo>
                <a:cubicBezTo>
                  <a:pt x="254" y="41"/>
                  <a:pt x="241" y="27"/>
                  <a:pt x="214" y="14"/>
                </a:cubicBezTo>
                <a:cubicBezTo>
                  <a:pt x="200" y="14"/>
                  <a:pt x="200" y="14"/>
                  <a:pt x="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5970348" y="3503913"/>
            <a:ext cx="32619" cy="32621"/>
          </a:xfrm>
          <a:custGeom>
            <a:avLst/>
            <a:gdLst/>
            <a:ahLst/>
            <a:cxnLst/>
            <a:rect l="l" t="t" r="r" b="b"/>
            <a:pathLst>
              <a:path w="375" h="375" extrusionOk="0">
                <a:moveTo>
                  <a:pt x="187" y="0"/>
                </a:moveTo>
                <a:cubicBezTo>
                  <a:pt x="161" y="0"/>
                  <a:pt x="134" y="13"/>
                  <a:pt x="107" y="27"/>
                </a:cubicBezTo>
                <a:cubicBezTo>
                  <a:pt x="94" y="27"/>
                  <a:pt x="68" y="40"/>
                  <a:pt x="54" y="54"/>
                </a:cubicBezTo>
                <a:cubicBezTo>
                  <a:pt x="41" y="81"/>
                  <a:pt x="27" y="93"/>
                  <a:pt x="14" y="120"/>
                </a:cubicBezTo>
                <a:cubicBezTo>
                  <a:pt x="0" y="147"/>
                  <a:pt x="0" y="161"/>
                  <a:pt x="0" y="188"/>
                </a:cubicBezTo>
                <a:lnTo>
                  <a:pt x="0" y="241"/>
                </a:lnTo>
                <a:cubicBezTo>
                  <a:pt x="14" y="268"/>
                  <a:pt x="27" y="295"/>
                  <a:pt x="54" y="321"/>
                </a:cubicBezTo>
                <a:cubicBezTo>
                  <a:pt x="68" y="334"/>
                  <a:pt x="80" y="334"/>
                  <a:pt x="94" y="348"/>
                </a:cubicBezTo>
                <a:cubicBezTo>
                  <a:pt x="121" y="361"/>
                  <a:pt x="148" y="375"/>
                  <a:pt x="187" y="375"/>
                </a:cubicBezTo>
                <a:cubicBezTo>
                  <a:pt x="214" y="375"/>
                  <a:pt x="228" y="375"/>
                  <a:pt x="255" y="361"/>
                </a:cubicBezTo>
                <a:cubicBezTo>
                  <a:pt x="282" y="348"/>
                  <a:pt x="294" y="334"/>
                  <a:pt x="308" y="321"/>
                </a:cubicBezTo>
                <a:cubicBezTo>
                  <a:pt x="335" y="307"/>
                  <a:pt x="348" y="281"/>
                  <a:pt x="348" y="254"/>
                </a:cubicBezTo>
                <a:cubicBezTo>
                  <a:pt x="362" y="241"/>
                  <a:pt x="375" y="214"/>
                  <a:pt x="362" y="188"/>
                </a:cubicBezTo>
                <a:lnTo>
                  <a:pt x="362" y="147"/>
                </a:lnTo>
                <a:cubicBezTo>
                  <a:pt x="348" y="107"/>
                  <a:pt x="335" y="81"/>
                  <a:pt x="308" y="54"/>
                </a:cubicBezTo>
                <a:cubicBezTo>
                  <a:pt x="294" y="54"/>
                  <a:pt x="294" y="40"/>
                  <a:pt x="282" y="27"/>
                </a:cubicBezTo>
                <a:cubicBezTo>
                  <a:pt x="255" y="13"/>
                  <a:pt x="214"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6038979" y="3515831"/>
            <a:ext cx="23399" cy="21574"/>
          </a:xfrm>
          <a:custGeom>
            <a:avLst/>
            <a:gdLst/>
            <a:ahLst/>
            <a:cxnLst/>
            <a:rect l="l" t="t" r="r" b="b"/>
            <a:pathLst>
              <a:path w="269" h="248" extrusionOk="0">
                <a:moveTo>
                  <a:pt x="141" y="0"/>
                </a:moveTo>
                <a:cubicBezTo>
                  <a:pt x="131" y="0"/>
                  <a:pt x="121" y="4"/>
                  <a:pt x="108" y="10"/>
                </a:cubicBezTo>
                <a:lnTo>
                  <a:pt x="94" y="10"/>
                </a:lnTo>
                <a:cubicBezTo>
                  <a:pt x="81" y="10"/>
                  <a:pt x="81" y="24"/>
                  <a:pt x="67" y="24"/>
                </a:cubicBezTo>
                <a:cubicBezTo>
                  <a:pt x="54" y="37"/>
                  <a:pt x="40" y="37"/>
                  <a:pt x="28" y="51"/>
                </a:cubicBezTo>
                <a:cubicBezTo>
                  <a:pt x="28" y="63"/>
                  <a:pt x="14" y="63"/>
                  <a:pt x="14" y="77"/>
                </a:cubicBezTo>
                <a:cubicBezTo>
                  <a:pt x="14" y="90"/>
                  <a:pt x="1" y="104"/>
                  <a:pt x="1" y="131"/>
                </a:cubicBezTo>
                <a:cubicBezTo>
                  <a:pt x="14" y="131"/>
                  <a:pt x="14" y="144"/>
                  <a:pt x="14" y="158"/>
                </a:cubicBezTo>
                <a:cubicBezTo>
                  <a:pt x="14" y="170"/>
                  <a:pt x="14" y="170"/>
                  <a:pt x="28" y="184"/>
                </a:cubicBezTo>
                <a:cubicBezTo>
                  <a:pt x="28" y="197"/>
                  <a:pt x="40" y="211"/>
                  <a:pt x="54" y="211"/>
                </a:cubicBezTo>
                <a:cubicBezTo>
                  <a:pt x="67" y="224"/>
                  <a:pt x="81" y="238"/>
                  <a:pt x="94" y="238"/>
                </a:cubicBezTo>
                <a:lnTo>
                  <a:pt x="108" y="238"/>
                </a:lnTo>
                <a:cubicBezTo>
                  <a:pt x="121" y="244"/>
                  <a:pt x="131" y="247"/>
                  <a:pt x="141" y="247"/>
                </a:cubicBezTo>
                <a:cubicBezTo>
                  <a:pt x="151" y="247"/>
                  <a:pt x="161" y="244"/>
                  <a:pt x="174" y="238"/>
                </a:cubicBezTo>
                <a:cubicBezTo>
                  <a:pt x="188" y="238"/>
                  <a:pt x="215" y="224"/>
                  <a:pt x="228" y="211"/>
                </a:cubicBezTo>
                <a:cubicBezTo>
                  <a:pt x="228" y="197"/>
                  <a:pt x="242" y="197"/>
                  <a:pt x="242" y="184"/>
                </a:cubicBezTo>
                <a:cubicBezTo>
                  <a:pt x="254" y="170"/>
                  <a:pt x="268" y="144"/>
                  <a:pt x="268" y="131"/>
                </a:cubicBezTo>
                <a:cubicBezTo>
                  <a:pt x="268" y="104"/>
                  <a:pt x="254" y="90"/>
                  <a:pt x="254" y="77"/>
                </a:cubicBezTo>
                <a:cubicBezTo>
                  <a:pt x="242" y="63"/>
                  <a:pt x="242" y="51"/>
                  <a:pt x="228" y="37"/>
                </a:cubicBezTo>
                <a:cubicBezTo>
                  <a:pt x="215" y="24"/>
                  <a:pt x="188" y="10"/>
                  <a:pt x="174" y="10"/>
                </a:cubicBezTo>
                <a:cubicBezTo>
                  <a:pt x="161" y="4"/>
                  <a:pt x="151"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5988963" y="3437540"/>
            <a:ext cx="30271" cy="30360"/>
          </a:xfrm>
          <a:custGeom>
            <a:avLst/>
            <a:gdLst/>
            <a:ahLst/>
            <a:cxnLst/>
            <a:rect l="l" t="t" r="r" b="b"/>
            <a:pathLst>
              <a:path w="348" h="349" extrusionOk="0">
                <a:moveTo>
                  <a:pt x="187" y="0"/>
                </a:moveTo>
                <a:cubicBezTo>
                  <a:pt x="175" y="14"/>
                  <a:pt x="148" y="14"/>
                  <a:pt x="134" y="14"/>
                </a:cubicBezTo>
                <a:cubicBezTo>
                  <a:pt x="107" y="14"/>
                  <a:pt x="94" y="27"/>
                  <a:pt x="68" y="54"/>
                </a:cubicBezTo>
                <a:lnTo>
                  <a:pt x="54" y="68"/>
                </a:lnTo>
                <a:cubicBezTo>
                  <a:pt x="41" y="81"/>
                  <a:pt x="41" y="95"/>
                  <a:pt x="27" y="107"/>
                </a:cubicBezTo>
                <a:cubicBezTo>
                  <a:pt x="14" y="121"/>
                  <a:pt x="14" y="134"/>
                  <a:pt x="14" y="148"/>
                </a:cubicBezTo>
                <a:lnTo>
                  <a:pt x="14" y="161"/>
                </a:lnTo>
                <a:cubicBezTo>
                  <a:pt x="0" y="188"/>
                  <a:pt x="0" y="214"/>
                  <a:pt x="14" y="241"/>
                </a:cubicBezTo>
                <a:cubicBezTo>
                  <a:pt x="14" y="268"/>
                  <a:pt x="27" y="282"/>
                  <a:pt x="54" y="309"/>
                </a:cubicBezTo>
                <a:cubicBezTo>
                  <a:pt x="68" y="321"/>
                  <a:pt x="94" y="335"/>
                  <a:pt x="121" y="348"/>
                </a:cubicBezTo>
                <a:lnTo>
                  <a:pt x="214" y="348"/>
                </a:lnTo>
                <a:cubicBezTo>
                  <a:pt x="228" y="335"/>
                  <a:pt x="241" y="335"/>
                  <a:pt x="255" y="321"/>
                </a:cubicBezTo>
                <a:cubicBezTo>
                  <a:pt x="268" y="321"/>
                  <a:pt x="268" y="309"/>
                  <a:pt x="282" y="295"/>
                </a:cubicBezTo>
                <a:cubicBezTo>
                  <a:pt x="294" y="295"/>
                  <a:pt x="294" y="295"/>
                  <a:pt x="294" y="282"/>
                </a:cubicBezTo>
                <a:cubicBezTo>
                  <a:pt x="321" y="268"/>
                  <a:pt x="321" y="255"/>
                  <a:pt x="335" y="228"/>
                </a:cubicBezTo>
                <a:cubicBezTo>
                  <a:pt x="348" y="214"/>
                  <a:pt x="348" y="188"/>
                  <a:pt x="348" y="175"/>
                </a:cubicBezTo>
                <a:cubicBezTo>
                  <a:pt x="348" y="148"/>
                  <a:pt x="348" y="121"/>
                  <a:pt x="335" y="107"/>
                </a:cubicBezTo>
                <a:cubicBezTo>
                  <a:pt x="321" y="81"/>
                  <a:pt x="321" y="68"/>
                  <a:pt x="294" y="54"/>
                </a:cubicBezTo>
                <a:cubicBezTo>
                  <a:pt x="294" y="41"/>
                  <a:pt x="282" y="41"/>
                  <a:pt x="268" y="27"/>
                </a:cubicBezTo>
                <a:cubicBezTo>
                  <a:pt x="241" y="14"/>
                  <a:pt x="214"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7958825" y="1565341"/>
            <a:ext cx="45406" cy="43060"/>
          </a:xfrm>
          <a:custGeom>
            <a:avLst/>
            <a:gdLst/>
            <a:ahLst/>
            <a:cxnLst/>
            <a:rect l="l" t="t" r="r" b="b"/>
            <a:pathLst>
              <a:path w="522" h="495" extrusionOk="0">
                <a:moveTo>
                  <a:pt x="188" y="0"/>
                </a:moveTo>
                <a:cubicBezTo>
                  <a:pt x="147" y="13"/>
                  <a:pt x="121" y="27"/>
                  <a:pt x="94" y="54"/>
                </a:cubicBezTo>
                <a:cubicBezTo>
                  <a:pt x="67" y="67"/>
                  <a:pt x="54" y="94"/>
                  <a:pt x="28" y="120"/>
                </a:cubicBezTo>
                <a:cubicBezTo>
                  <a:pt x="14" y="147"/>
                  <a:pt x="1" y="174"/>
                  <a:pt x="1" y="215"/>
                </a:cubicBezTo>
                <a:cubicBezTo>
                  <a:pt x="1" y="241"/>
                  <a:pt x="1" y="281"/>
                  <a:pt x="14" y="308"/>
                </a:cubicBezTo>
                <a:cubicBezTo>
                  <a:pt x="14" y="334"/>
                  <a:pt x="28" y="348"/>
                  <a:pt x="28" y="375"/>
                </a:cubicBezTo>
                <a:cubicBezTo>
                  <a:pt x="54" y="415"/>
                  <a:pt x="81" y="441"/>
                  <a:pt x="121" y="468"/>
                </a:cubicBezTo>
                <a:cubicBezTo>
                  <a:pt x="147" y="468"/>
                  <a:pt x="161" y="482"/>
                  <a:pt x="188" y="495"/>
                </a:cubicBezTo>
                <a:lnTo>
                  <a:pt x="322" y="495"/>
                </a:lnTo>
                <a:cubicBezTo>
                  <a:pt x="335" y="482"/>
                  <a:pt x="361" y="468"/>
                  <a:pt x="375" y="455"/>
                </a:cubicBezTo>
                <a:lnTo>
                  <a:pt x="388" y="455"/>
                </a:lnTo>
                <a:cubicBezTo>
                  <a:pt x="388" y="455"/>
                  <a:pt x="402" y="455"/>
                  <a:pt x="402" y="441"/>
                </a:cubicBezTo>
                <a:cubicBezTo>
                  <a:pt x="415" y="429"/>
                  <a:pt x="429" y="415"/>
                  <a:pt x="442" y="415"/>
                </a:cubicBezTo>
                <a:cubicBezTo>
                  <a:pt x="468" y="388"/>
                  <a:pt x="482" y="361"/>
                  <a:pt x="495" y="334"/>
                </a:cubicBezTo>
                <a:cubicBezTo>
                  <a:pt x="509" y="308"/>
                  <a:pt x="509" y="295"/>
                  <a:pt x="509" y="268"/>
                </a:cubicBezTo>
                <a:cubicBezTo>
                  <a:pt x="522" y="241"/>
                  <a:pt x="522" y="201"/>
                  <a:pt x="509" y="174"/>
                </a:cubicBezTo>
                <a:cubicBezTo>
                  <a:pt x="509" y="161"/>
                  <a:pt x="495" y="134"/>
                  <a:pt x="482" y="120"/>
                </a:cubicBezTo>
                <a:cubicBezTo>
                  <a:pt x="468" y="94"/>
                  <a:pt x="456" y="81"/>
                  <a:pt x="442" y="67"/>
                </a:cubicBezTo>
                <a:cubicBezTo>
                  <a:pt x="429" y="40"/>
                  <a:pt x="402" y="27"/>
                  <a:pt x="375" y="13"/>
                </a:cubicBezTo>
                <a:cubicBezTo>
                  <a:pt x="349" y="0"/>
                  <a:pt x="308" y="0"/>
                  <a:pt x="2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7894804" y="1628148"/>
            <a:ext cx="28009" cy="27402"/>
          </a:xfrm>
          <a:custGeom>
            <a:avLst/>
            <a:gdLst/>
            <a:ahLst/>
            <a:cxnLst/>
            <a:rect l="l" t="t" r="r" b="b"/>
            <a:pathLst>
              <a:path w="322" h="315" extrusionOk="0">
                <a:moveTo>
                  <a:pt x="134" y="1"/>
                </a:moveTo>
                <a:cubicBezTo>
                  <a:pt x="121" y="1"/>
                  <a:pt x="108" y="1"/>
                  <a:pt x="95" y="14"/>
                </a:cubicBezTo>
                <a:cubicBezTo>
                  <a:pt x="81" y="14"/>
                  <a:pt x="68" y="14"/>
                  <a:pt x="68" y="28"/>
                </a:cubicBezTo>
                <a:cubicBezTo>
                  <a:pt x="41" y="40"/>
                  <a:pt x="27" y="54"/>
                  <a:pt x="14" y="67"/>
                </a:cubicBezTo>
                <a:cubicBezTo>
                  <a:pt x="1" y="94"/>
                  <a:pt x="1" y="121"/>
                  <a:pt x="1" y="147"/>
                </a:cubicBezTo>
                <a:cubicBezTo>
                  <a:pt x="1" y="188"/>
                  <a:pt x="1" y="215"/>
                  <a:pt x="14" y="228"/>
                </a:cubicBezTo>
                <a:cubicBezTo>
                  <a:pt x="27" y="242"/>
                  <a:pt x="41" y="254"/>
                  <a:pt x="41" y="268"/>
                </a:cubicBezTo>
                <a:cubicBezTo>
                  <a:pt x="54" y="281"/>
                  <a:pt x="68" y="281"/>
                  <a:pt x="81" y="295"/>
                </a:cubicBezTo>
                <a:cubicBezTo>
                  <a:pt x="95" y="295"/>
                  <a:pt x="108" y="308"/>
                  <a:pt x="121" y="308"/>
                </a:cubicBezTo>
                <a:cubicBezTo>
                  <a:pt x="130" y="308"/>
                  <a:pt x="145" y="314"/>
                  <a:pt x="158" y="314"/>
                </a:cubicBezTo>
                <a:cubicBezTo>
                  <a:pt x="164" y="314"/>
                  <a:pt x="170" y="313"/>
                  <a:pt x="175" y="308"/>
                </a:cubicBezTo>
                <a:cubicBezTo>
                  <a:pt x="188" y="308"/>
                  <a:pt x="202" y="308"/>
                  <a:pt x="215" y="295"/>
                </a:cubicBezTo>
                <a:cubicBezTo>
                  <a:pt x="228" y="295"/>
                  <a:pt x="241" y="295"/>
                  <a:pt x="255" y="281"/>
                </a:cubicBezTo>
                <a:cubicBezTo>
                  <a:pt x="268" y="268"/>
                  <a:pt x="282" y="268"/>
                  <a:pt x="282" y="254"/>
                </a:cubicBezTo>
                <a:cubicBezTo>
                  <a:pt x="295" y="242"/>
                  <a:pt x="309" y="228"/>
                  <a:pt x="309" y="215"/>
                </a:cubicBezTo>
                <a:lnTo>
                  <a:pt x="309" y="201"/>
                </a:lnTo>
                <a:cubicBezTo>
                  <a:pt x="322" y="188"/>
                  <a:pt x="322" y="174"/>
                  <a:pt x="322" y="147"/>
                </a:cubicBezTo>
                <a:lnTo>
                  <a:pt x="322" y="121"/>
                </a:lnTo>
                <a:cubicBezTo>
                  <a:pt x="309" y="108"/>
                  <a:pt x="309" y="94"/>
                  <a:pt x="295" y="81"/>
                </a:cubicBezTo>
                <a:lnTo>
                  <a:pt x="295" y="67"/>
                </a:lnTo>
                <a:cubicBezTo>
                  <a:pt x="282" y="67"/>
                  <a:pt x="282" y="54"/>
                  <a:pt x="268" y="40"/>
                </a:cubicBezTo>
                <a:lnTo>
                  <a:pt x="241" y="14"/>
                </a:lnTo>
                <a:cubicBezTo>
                  <a:pt x="215" y="1"/>
                  <a:pt x="202" y="1"/>
                  <a:pt x="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7957607" y="1661900"/>
            <a:ext cx="25748" cy="20965"/>
          </a:xfrm>
          <a:custGeom>
            <a:avLst/>
            <a:gdLst/>
            <a:ahLst/>
            <a:cxnLst/>
            <a:rect l="l" t="t" r="r" b="b"/>
            <a:pathLst>
              <a:path w="296" h="241" extrusionOk="0">
                <a:moveTo>
                  <a:pt x="149" y="0"/>
                </a:moveTo>
                <a:cubicBezTo>
                  <a:pt x="1" y="0"/>
                  <a:pt x="1" y="241"/>
                  <a:pt x="149" y="241"/>
                </a:cubicBezTo>
                <a:cubicBezTo>
                  <a:pt x="295" y="241"/>
                  <a:pt x="295" y="0"/>
                  <a:pt x="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2"/>
          <p:cNvSpPr/>
          <p:nvPr/>
        </p:nvSpPr>
        <p:spPr>
          <a:xfrm>
            <a:off x="7740145" y="1116473"/>
            <a:ext cx="33750" cy="35840"/>
          </a:xfrm>
          <a:custGeom>
            <a:avLst/>
            <a:gdLst/>
            <a:ahLst/>
            <a:cxnLst/>
            <a:rect l="l" t="t" r="r" b="b"/>
            <a:pathLst>
              <a:path w="388" h="412" extrusionOk="0">
                <a:moveTo>
                  <a:pt x="174" y="0"/>
                </a:moveTo>
                <a:cubicBezTo>
                  <a:pt x="161" y="0"/>
                  <a:pt x="147" y="4"/>
                  <a:pt x="134" y="10"/>
                </a:cubicBezTo>
                <a:cubicBezTo>
                  <a:pt x="120" y="10"/>
                  <a:pt x="107" y="24"/>
                  <a:pt x="93" y="24"/>
                </a:cubicBezTo>
                <a:cubicBezTo>
                  <a:pt x="66" y="37"/>
                  <a:pt x="54" y="64"/>
                  <a:pt x="40" y="78"/>
                </a:cubicBezTo>
                <a:cubicBezTo>
                  <a:pt x="13" y="104"/>
                  <a:pt x="13" y="117"/>
                  <a:pt x="0" y="144"/>
                </a:cubicBezTo>
                <a:lnTo>
                  <a:pt x="0" y="197"/>
                </a:lnTo>
                <a:cubicBezTo>
                  <a:pt x="0" y="238"/>
                  <a:pt x="0" y="265"/>
                  <a:pt x="27" y="304"/>
                </a:cubicBezTo>
                <a:lnTo>
                  <a:pt x="54" y="345"/>
                </a:lnTo>
                <a:cubicBezTo>
                  <a:pt x="66" y="345"/>
                  <a:pt x="80" y="358"/>
                  <a:pt x="80" y="372"/>
                </a:cubicBezTo>
                <a:lnTo>
                  <a:pt x="93" y="372"/>
                </a:lnTo>
                <a:cubicBezTo>
                  <a:pt x="107" y="385"/>
                  <a:pt x="107" y="385"/>
                  <a:pt x="134" y="399"/>
                </a:cubicBezTo>
                <a:cubicBezTo>
                  <a:pt x="147" y="399"/>
                  <a:pt x="173" y="411"/>
                  <a:pt x="187" y="411"/>
                </a:cubicBezTo>
                <a:cubicBezTo>
                  <a:pt x="200" y="411"/>
                  <a:pt x="227" y="399"/>
                  <a:pt x="241" y="399"/>
                </a:cubicBezTo>
                <a:cubicBezTo>
                  <a:pt x="254" y="399"/>
                  <a:pt x="268" y="385"/>
                  <a:pt x="280" y="385"/>
                </a:cubicBezTo>
                <a:cubicBezTo>
                  <a:pt x="280" y="385"/>
                  <a:pt x="280" y="372"/>
                  <a:pt x="294" y="372"/>
                </a:cubicBezTo>
                <a:cubicBezTo>
                  <a:pt x="307" y="358"/>
                  <a:pt x="321" y="358"/>
                  <a:pt x="334" y="345"/>
                </a:cubicBezTo>
                <a:cubicBezTo>
                  <a:pt x="348" y="318"/>
                  <a:pt x="361" y="304"/>
                  <a:pt x="375" y="278"/>
                </a:cubicBezTo>
                <a:cubicBezTo>
                  <a:pt x="387" y="251"/>
                  <a:pt x="387" y="224"/>
                  <a:pt x="387" y="197"/>
                </a:cubicBezTo>
                <a:lnTo>
                  <a:pt x="387" y="144"/>
                </a:lnTo>
                <a:cubicBezTo>
                  <a:pt x="375" y="117"/>
                  <a:pt x="361" y="104"/>
                  <a:pt x="348" y="78"/>
                </a:cubicBezTo>
                <a:cubicBezTo>
                  <a:pt x="334" y="64"/>
                  <a:pt x="321" y="37"/>
                  <a:pt x="294" y="24"/>
                </a:cubicBezTo>
                <a:cubicBezTo>
                  <a:pt x="268" y="10"/>
                  <a:pt x="241" y="10"/>
                  <a:pt x="214" y="10"/>
                </a:cubicBezTo>
                <a:cubicBezTo>
                  <a:pt x="201" y="4"/>
                  <a:pt x="187"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7801121" y="1160837"/>
            <a:ext cx="34098" cy="26010"/>
          </a:xfrm>
          <a:custGeom>
            <a:avLst/>
            <a:gdLst/>
            <a:ahLst/>
            <a:cxnLst/>
            <a:rect l="l" t="t" r="r" b="b"/>
            <a:pathLst>
              <a:path w="392" h="299" extrusionOk="0">
                <a:moveTo>
                  <a:pt x="212" y="1"/>
                </a:moveTo>
                <a:cubicBezTo>
                  <a:pt x="179" y="1"/>
                  <a:pt x="145" y="15"/>
                  <a:pt x="114" y="49"/>
                </a:cubicBezTo>
                <a:cubicBezTo>
                  <a:pt x="0" y="163"/>
                  <a:pt x="124" y="298"/>
                  <a:pt x="233" y="298"/>
                </a:cubicBezTo>
                <a:cubicBezTo>
                  <a:pt x="278" y="298"/>
                  <a:pt x="319" y="276"/>
                  <a:pt x="342" y="222"/>
                </a:cubicBezTo>
                <a:cubicBezTo>
                  <a:pt x="392" y="123"/>
                  <a:pt x="308"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7865751" y="1182498"/>
            <a:ext cx="28009" cy="19921"/>
          </a:xfrm>
          <a:custGeom>
            <a:avLst/>
            <a:gdLst/>
            <a:ahLst/>
            <a:cxnLst/>
            <a:rect l="l" t="t" r="r" b="b"/>
            <a:pathLst>
              <a:path w="322" h="229" extrusionOk="0">
                <a:moveTo>
                  <a:pt x="147" y="0"/>
                </a:moveTo>
                <a:cubicBezTo>
                  <a:pt x="4" y="0"/>
                  <a:pt x="1" y="229"/>
                  <a:pt x="136" y="229"/>
                </a:cubicBezTo>
                <a:cubicBezTo>
                  <a:pt x="140" y="229"/>
                  <a:pt x="143" y="228"/>
                  <a:pt x="147" y="228"/>
                </a:cubicBezTo>
                <a:lnTo>
                  <a:pt x="174" y="228"/>
                </a:lnTo>
                <a:cubicBezTo>
                  <a:pt x="322" y="228"/>
                  <a:pt x="322" y="14"/>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7339840" y="1130130"/>
            <a:ext cx="36099" cy="36101"/>
          </a:xfrm>
          <a:custGeom>
            <a:avLst/>
            <a:gdLst/>
            <a:ahLst/>
            <a:cxnLst/>
            <a:rect l="l" t="t" r="r" b="b"/>
            <a:pathLst>
              <a:path w="415" h="415" extrusionOk="0">
                <a:moveTo>
                  <a:pt x="188" y="1"/>
                </a:moveTo>
                <a:cubicBezTo>
                  <a:pt x="161" y="1"/>
                  <a:pt x="147" y="14"/>
                  <a:pt x="134" y="28"/>
                </a:cubicBezTo>
                <a:cubicBezTo>
                  <a:pt x="108" y="28"/>
                  <a:pt x="81" y="40"/>
                  <a:pt x="67" y="67"/>
                </a:cubicBezTo>
                <a:lnTo>
                  <a:pt x="27" y="108"/>
                </a:lnTo>
                <a:lnTo>
                  <a:pt x="13" y="147"/>
                </a:lnTo>
                <a:lnTo>
                  <a:pt x="13" y="161"/>
                </a:lnTo>
                <a:cubicBezTo>
                  <a:pt x="1" y="174"/>
                  <a:pt x="13" y="174"/>
                  <a:pt x="1" y="188"/>
                </a:cubicBezTo>
                <a:lnTo>
                  <a:pt x="1" y="242"/>
                </a:lnTo>
                <a:cubicBezTo>
                  <a:pt x="1" y="254"/>
                  <a:pt x="1" y="268"/>
                  <a:pt x="13" y="268"/>
                </a:cubicBezTo>
                <a:lnTo>
                  <a:pt x="13" y="295"/>
                </a:lnTo>
                <a:cubicBezTo>
                  <a:pt x="27" y="322"/>
                  <a:pt x="40" y="335"/>
                  <a:pt x="54" y="361"/>
                </a:cubicBezTo>
                <a:cubicBezTo>
                  <a:pt x="67" y="375"/>
                  <a:pt x="81" y="375"/>
                  <a:pt x="94" y="388"/>
                </a:cubicBezTo>
                <a:lnTo>
                  <a:pt x="147" y="402"/>
                </a:lnTo>
                <a:lnTo>
                  <a:pt x="147" y="415"/>
                </a:lnTo>
                <a:lnTo>
                  <a:pt x="201" y="415"/>
                </a:lnTo>
                <a:cubicBezTo>
                  <a:pt x="227" y="415"/>
                  <a:pt x="241" y="415"/>
                  <a:pt x="268" y="402"/>
                </a:cubicBezTo>
                <a:cubicBezTo>
                  <a:pt x="268" y="402"/>
                  <a:pt x="281" y="402"/>
                  <a:pt x="295" y="388"/>
                </a:cubicBezTo>
                <a:cubicBezTo>
                  <a:pt x="308" y="388"/>
                  <a:pt x="334" y="375"/>
                  <a:pt x="348" y="349"/>
                </a:cubicBezTo>
                <a:lnTo>
                  <a:pt x="388" y="308"/>
                </a:lnTo>
                <a:lnTo>
                  <a:pt x="402" y="268"/>
                </a:lnTo>
                <a:cubicBezTo>
                  <a:pt x="415" y="242"/>
                  <a:pt x="415" y="201"/>
                  <a:pt x="415" y="174"/>
                </a:cubicBezTo>
                <a:cubicBezTo>
                  <a:pt x="415" y="161"/>
                  <a:pt x="402" y="147"/>
                  <a:pt x="402" y="135"/>
                </a:cubicBezTo>
                <a:cubicBezTo>
                  <a:pt x="388" y="108"/>
                  <a:pt x="375" y="81"/>
                  <a:pt x="348" y="67"/>
                </a:cubicBezTo>
                <a:lnTo>
                  <a:pt x="308" y="28"/>
                </a:lnTo>
                <a:lnTo>
                  <a:pt x="268" y="14"/>
                </a:lnTo>
                <a:cubicBezTo>
                  <a:pt x="241" y="1"/>
                  <a:pt x="215"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7350278" y="1216511"/>
            <a:ext cx="23312" cy="24183"/>
          </a:xfrm>
          <a:custGeom>
            <a:avLst/>
            <a:gdLst/>
            <a:ahLst/>
            <a:cxnLst/>
            <a:rect l="l" t="t" r="r" b="b"/>
            <a:pathLst>
              <a:path w="268" h="278" extrusionOk="0">
                <a:moveTo>
                  <a:pt x="161" y="1"/>
                </a:moveTo>
                <a:cubicBezTo>
                  <a:pt x="151" y="1"/>
                  <a:pt x="141" y="4"/>
                  <a:pt x="134" y="10"/>
                </a:cubicBezTo>
                <a:cubicBezTo>
                  <a:pt x="121" y="10"/>
                  <a:pt x="107" y="10"/>
                  <a:pt x="95" y="24"/>
                </a:cubicBezTo>
                <a:cubicBezTo>
                  <a:pt x="95" y="24"/>
                  <a:pt x="81" y="24"/>
                  <a:pt x="81" y="37"/>
                </a:cubicBezTo>
                <a:lnTo>
                  <a:pt x="54" y="37"/>
                </a:lnTo>
                <a:cubicBezTo>
                  <a:pt x="54" y="37"/>
                  <a:pt x="54" y="51"/>
                  <a:pt x="41" y="51"/>
                </a:cubicBezTo>
                <a:cubicBezTo>
                  <a:pt x="41" y="51"/>
                  <a:pt x="27" y="64"/>
                  <a:pt x="27" y="78"/>
                </a:cubicBezTo>
                <a:cubicBezTo>
                  <a:pt x="14" y="91"/>
                  <a:pt x="14" y="78"/>
                  <a:pt x="14" y="105"/>
                </a:cubicBezTo>
                <a:cubicBezTo>
                  <a:pt x="0" y="117"/>
                  <a:pt x="0" y="131"/>
                  <a:pt x="0" y="144"/>
                </a:cubicBezTo>
                <a:lnTo>
                  <a:pt x="0" y="158"/>
                </a:lnTo>
                <a:cubicBezTo>
                  <a:pt x="0" y="171"/>
                  <a:pt x="0" y="185"/>
                  <a:pt x="14" y="198"/>
                </a:cubicBezTo>
                <a:cubicBezTo>
                  <a:pt x="14" y="212"/>
                  <a:pt x="27" y="224"/>
                  <a:pt x="27" y="238"/>
                </a:cubicBezTo>
                <a:cubicBezTo>
                  <a:pt x="41" y="251"/>
                  <a:pt x="54" y="251"/>
                  <a:pt x="54" y="251"/>
                </a:cubicBezTo>
                <a:cubicBezTo>
                  <a:pt x="81" y="265"/>
                  <a:pt x="95" y="278"/>
                  <a:pt x="121" y="278"/>
                </a:cubicBezTo>
                <a:cubicBezTo>
                  <a:pt x="134" y="278"/>
                  <a:pt x="148" y="278"/>
                  <a:pt x="161" y="265"/>
                </a:cubicBezTo>
                <a:lnTo>
                  <a:pt x="188" y="251"/>
                </a:lnTo>
                <a:cubicBezTo>
                  <a:pt x="202" y="251"/>
                  <a:pt x="202" y="238"/>
                  <a:pt x="214" y="238"/>
                </a:cubicBezTo>
                <a:cubicBezTo>
                  <a:pt x="214" y="224"/>
                  <a:pt x="228" y="224"/>
                  <a:pt x="228" y="212"/>
                </a:cubicBezTo>
                <a:lnTo>
                  <a:pt x="241" y="198"/>
                </a:lnTo>
                <a:cubicBezTo>
                  <a:pt x="241" y="185"/>
                  <a:pt x="255" y="185"/>
                  <a:pt x="255" y="171"/>
                </a:cubicBezTo>
                <a:cubicBezTo>
                  <a:pt x="255" y="171"/>
                  <a:pt x="268" y="158"/>
                  <a:pt x="268" y="144"/>
                </a:cubicBezTo>
                <a:lnTo>
                  <a:pt x="268" y="105"/>
                </a:lnTo>
                <a:cubicBezTo>
                  <a:pt x="268" y="91"/>
                  <a:pt x="268" y="78"/>
                  <a:pt x="255" y="78"/>
                </a:cubicBezTo>
                <a:cubicBezTo>
                  <a:pt x="255" y="64"/>
                  <a:pt x="241" y="51"/>
                  <a:pt x="241" y="37"/>
                </a:cubicBezTo>
                <a:cubicBezTo>
                  <a:pt x="228" y="24"/>
                  <a:pt x="214" y="24"/>
                  <a:pt x="214" y="24"/>
                </a:cubicBezTo>
                <a:cubicBezTo>
                  <a:pt x="202" y="10"/>
                  <a:pt x="188" y="10"/>
                  <a:pt x="188" y="10"/>
                </a:cubicBezTo>
                <a:cubicBezTo>
                  <a:pt x="181" y="4"/>
                  <a:pt x="171" y="1"/>
                  <a:pt x="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6879080" y="1196416"/>
            <a:ext cx="28009" cy="26880"/>
          </a:xfrm>
          <a:custGeom>
            <a:avLst/>
            <a:gdLst/>
            <a:ahLst/>
            <a:cxnLst/>
            <a:rect l="l" t="t" r="r" b="b"/>
            <a:pathLst>
              <a:path w="322" h="309" extrusionOk="0">
                <a:moveTo>
                  <a:pt x="161" y="1"/>
                </a:moveTo>
                <a:cubicBezTo>
                  <a:pt x="134" y="1"/>
                  <a:pt x="120" y="1"/>
                  <a:pt x="108" y="15"/>
                </a:cubicBezTo>
                <a:cubicBezTo>
                  <a:pt x="81" y="15"/>
                  <a:pt x="67" y="27"/>
                  <a:pt x="54" y="41"/>
                </a:cubicBezTo>
                <a:cubicBezTo>
                  <a:pt x="40" y="54"/>
                  <a:pt x="27" y="68"/>
                  <a:pt x="13" y="95"/>
                </a:cubicBezTo>
                <a:cubicBezTo>
                  <a:pt x="13" y="108"/>
                  <a:pt x="1" y="134"/>
                  <a:pt x="1" y="161"/>
                </a:cubicBezTo>
                <a:cubicBezTo>
                  <a:pt x="1" y="175"/>
                  <a:pt x="13" y="188"/>
                  <a:pt x="13" y="202"/>
                </a:cubicBezTo>
                <a:cubicBezTo>
                  <a:pt x="13" y="229"/>
                  <a:pt x="27" y="241"/>
                  <a:pt x="54" y="268"/>
                </a:cubicBezTo>
                <a:lnTo>
                  <a:pt x="81" y="295"/>
                </a:lnTo>
                <a:cubicBezTo>
                  <a:pt x="108" y="309"/>
                  <a:pt x="134" y="309"/>
                  <a:pt x="161" y="309"/>
                </a:cubicBezTo>
                <a:cubicBezTo>
                  <a:pt x="188" y="309"/>
                  <a:pt x="201" y="309"/>
                  <a:pt x="227" y="295"/>
                </a:cubicBezTo>
                <a:cubicBezTo>
                  <a:pt x="241" y="295"/>
                  <a:pt x="254" y="282"/>
                  <a:pt x="281" y="268"/>
                </a:cubicBezTo>
                <a:cubicBezTo>
                  <a:pt x="295" y="255"/>
                  <a:pt x="308" y="241"/>
                  <a:pt x="308" y="215"/>
                </a:cubicBezTo>
                <a:cubicBezTo>
                  <a:pt x="322" y="202"/>
                  <a:pt x="322" y="175"/>
                  <a:pt x="322" y="161"/>
                </a:cubicBezTo>
                <a:lnTo>
                  <a:pt x="322" y="108"/>
                </a:lnTo>
                <a:cubicBezTo>
                  <a:pt x="308" y="81"/>
                  <a:pt x="295" y="68"/>
                  <a:pt x="281" y="41"/>
                </a:cubicBezTo>
                <a:cubicBezTo>
                  <a:pt x="268" y="27"/>
                  <a:pt x="254" y="27"/>
                  <a:pt x="241" y="15"/>
                </a:cubicBezTo>
                <a:cubicBezTo>
                  <a:pt x="215" y="1"/>
                  <a:pt x="188" y="1"/>
                  <a:pt x="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6921007" y="1144135"/>
            <a:ext cx="30271" cy="23313"/>
          </a:xfrm>
          <a:custGeom>
            <a:avLst/>
            <a:gdLst/>
            <a:ahLst/>
            <a:cxnLst/>
            <a:rect l="l" t="t" r="r" b="b"/>
            <a:pathLst>
              <a:path w="348" h="268" extrusionOk="0">
                <a:moveTo>
                  <a:pt x="173" y="0"/>
                </a:moveTo>
                <a:cubicBezTo>
                  <a:pt x="0" y="0"/>
                  <a:pt x="0" y="268"/>
                  <a:pt x="173" y="268"/>
                </a:cubicBezTo>
                <a:cubicBezTo>
                  <a:pt x="348" y="268"/>
                  <a:pt x="348" y="0"/>
                  <a:pt x="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8118181" y="1282536"/>
            <a:ext cx="115342" cy="131877"/>
          </a:xfrm>
          <a:custGeom>
            <a:avLst/>
            <a:gdLst/>
            <a:ahLst/>
            <a:cxnLst/>
            <a:rect l="l" t="t" r="r" b="b"/>
            <a:pathLst>
              <a:path w="1326" h="1516" extrusionOk="0">
                <a:moveTo>
                  <a:pt x="1098" y="1"/>
                </a:moveTo>
                <a:lnTo>
                  <a:pt x="1098" y="1"/>
                </a:lnTo>
                <a:cubicBezTo>
                  <a:pt x="710" y="27"/>
                  <a:pt x="1" y="1151"/>
                  <a:pt x="536" y="1445"/>
                </a:cubicBezTo>
                <a:cubicBezTo>
                  <a:pt x="622" y="1494"/>
                  <a:pt x="698" y="1515"/>
                  <a:pt x="765" y="1515"/>
                </a:cubicBezTo>
                <a:cubicBezTo>
                  <a:pt x="1325" y="1515"/>
                  <a:pt x="1265" y="1"/>
                  <a:pt x="1098" y="1"/>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8141667" y="1496532"/>
            <a:ext cx="152050" cy="111782"/>
          </a:xfrm>
          <a:custGeom>
            <a:avLst/>
            <a:gdLst/>
            <a:ahLst/>
            <a:cxnLst/>
            <a:rect l="l" t="t" r="r" b="b"/>
            <a:pathLst>
              <a:path w="1748" h="1285" extrusionOk="0">
                <a:moveTo>
                  <a:pt x="1513" y="1"/>
                </a:moveTo>
                <a:cubicBezTo>
                  <a:pt x="1095" y="1"/>
                  <a:pt x="0" y="643"/>
                  <a:pt x="574" y="1193"/>
                </a:cubicBezTo>
                <a:cubicBezTo>
                  <a:pt x="641" y="1256"/>
                  <a:pt x="712" y="1284"/>
                  <a:pt x="785" y="1284"/>
                </a:cubicBezTo>
                <a:cubicBezTo>
                  <a:pt x="1243" y="1284"/>
                  <a:pt x="1748" y="169"/>
                  <a:pt x="1644" y="42"/>
                </a:cubicBezTo>
                <a:cubicBezTo>
                  <a:pt x="1619" y="14"/>
                  <a:pt x="1573" y="1"/>
                  <a:pt x="1513" y="1"/>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8206471" y="1282971"/>
            <a:ext cx="223812" cy="137444"/>
          </a:xfrm>
          <a:custGeom>
            <a:avLst/>
            <a:gdLst/>
            <a:ahLst/>
            <a:cxnLst/>
            <a:rect l="l" t="t" r="r" b="b"/>
            <a:pathLst>
              <a:path w="2573" h="1580" extrusionOk="0">
                <a:moveTo>
                  <a:pt x="419" y="0"/>
                </a:moveTo>
                <a:cubicBezTo>
                  <a:pt x="340" y="0"/>
                  <a:pt x="268" y="12"/>
                  <a:pt x="204" y="36"/>
                </a:cubicBezTo>
                <a:cubicBezTo>
                  <a:pt x="1" y="119"/>
                  <a:pt x="1155" y="1580"/>
                  <a:pt x="1835" y="1580"/>
                </a:cubicBezTo>
                <a:cubicBezTo>
                  <a:pt x="1919" y="1580"/>
                  <a:pt x="1996" y="1558"/>
                  <a:pt x="2062" y="1508"/>
                </a:cubicBezTo>
                <a:cubicBezTo>
                  <a:pt x="2572" y="1106"/>
                  <a:pt x="1197" y="0"/>
                  <a:pt x="419" y="0"/>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8276407" y="1498359"/>
            <a:ext cx="101425" cy="127614"/>
          </a:xfrm>
          <a:custGeom>
            <a:avLst/>
            <a:gdLst/>
            <a:ahLst/>
            <a:cxnLst/>
            <a:rect l="l" t="t" r="r" b="b"/>
            <a:pathLst>
              <a:path w="1166" h="1467" extrusionOk="0">
                <a:moveTo>
                  <a:pt x="244" y="0"/>
                </a:moveTo>
                <a:cubicBezTo>
                  <a:pt x="208" y="0"/>
                  <a:pt x="180" y="11"/>
                  <a:pt x="162" y="34"/>
                </a:cubicBezTo>
                <a:cubicBezTo>
                  <a:pt x="1" y="209"/>
                  <a:pt x="175" y="1466"/>
                  <a:pt x="737" y="1466"/>
                </a:cubicBezTo>
                <a:cubicBezTo>
                  <a:pt x="1165" y="1466"/>
                  <a:pt x="1151" y="944"/>
                  <a:pt x="937" y="556"/>
                </a:cubicBezTo>
                <a:cubicBezTo>
                  <a:pt x="750" y="247"/>
                  <a:pt x="415" y="0"/>
                  <a:pt x="244" y="0"/>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8104264" y="1688780"/>
            <a:ext cx="129434" cy="67678"/>
          </a:xfrm>
          <a:custGeom>
            <a:avLst/>
            <a:gdLst/>
            <a:ahLst/>
            <a:cxnLst/>
            <a:rect l="l" t="t" r="r" b="b"/>
            <a:pathLst>
              <a:path w="1488" h="778" extrusionOk="0">
                <a:moveTo>
                  <a:pt x="902" y="0"/>
                </a:moveTo>
                <a:cubicBezTo>
                  <a:pt x="761" y="0"/>
                  <a:pt x="609" y="16"/>
                  <a:pt x="469" y="53"/>
                </a:cubicBezTo>
                <a:cubicBezTo>
                  <a:pt x="14" y="173"/>
                  <a:pt x="0" y="748"/>
                  <a:pt x="402" y="775"/>
                </a:cubicBezTo>
                <a:cubicBezTo>
                  <a:pt x="416" y="777"/>
                  <a:pt x="431" y="777"/>
                  <a:pt x="446" y="777"/>
                </a:cubicBezTo>
                <a:cubicBezTo>
                  <a:pt x="832" y="777"/>
                  <a:pt x="1367" y="301"/>
                  <a:pt x="1432" y="173"/>
                </a:cubicBezTo>
                <a:cubicBezTo>
                  <a:pt x="1488" y="80"/>
                  <a:pt x="1222" y="0"/>
                  <a:pt x="902" y="0"/>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8224129" y="1682777"/>
            <a:ext cx="78547" cy="118219"/>
          </a:xfrm>
          <a:custGeom>
            <a:avLst/>
            <a:gdLst/>
            <a:ahLst/>
            <a:cxnLst/>
            <a:rect l="l" t="t" r="r" b="b"/>
            <a:pathLst>
              <a:path w="903" h="1359" extrusionOk="0">
                <a:moveTo>
                  <a:pt x="255" y="0"/>
                </a:moveTo>
                <a:cubicBezTo>
                  <a:pt x="237" y="0"/>
                  <a:pt x="223" y="9"/>
                  <a:pt x="215" y="28"/>
                </a:cubicBezTo>
                <a:cubicBezTo>
                  <a:pt x="134" y="149"/>
                  <a:pt x="1" y="911"/>
                  <a:pt x="227" y="1232"/>
                </a:cubicBezTo>
                <a:cubicBezTo>
                  <a:pt x="293" y="1320"/>
                  <a:pt x="378" y="1358"/>
                  <a:pt x="465" y="1358"/>
                </a:cubicBezTo>
                <a:cubicBezTo>
                  <a:pt x="681" y="1358"/>
                  <a:pt x="902" y="1116"/>
                  <a:pt x="816" y="791"/>
                </a:cubicBezTo>
                <a:cubicBezTo>
                  <a:pt x="699" y="405"/>
                  <a:pt x="379" y="0"/>
                  <a:pt x="255" y="0"/>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2"/>
          <p:cNvSpPr/>
          <p:nvPr/>
        </p:nvSpPr>
        <p:spPr>
          <a:xfrm>
            <a:off x="7669078" y="892821"/>
            <a:ext cx="626031" cy="918962"/>
          </a:xfrm>
          <a:custGeom>
            <a:avLst/>
            <a:gdLst/>
            <a:ahLst/>
            <a:cxnLst/>
            <a:rect l="l" t="t" r="r" b="b"/>
            <a:pathLst>
              <a:path w="7197" h="10564" extrusionOk="0">
                <a:moveTo>
                  <a:pt x="41" y="0"/>
                </a:moveTo>
                <a:cubicBezTo>
                  <a:pt x="27" y="0"/>
                  <a:pt x="14" y="0"/>
                  <a:pt x="1" y="13"/>
                </a:cubicBezTo>
                <a:cubicBezTo>
                  <a:pt x="1" y="27"/>
                  <a:pt x="1" y="40"/>
                  <a:pt x="14" y="54"/>
                </a:cubicBezTo>
                <a:cubicBezTo>
                  <a:pt x="1017" y="735"/>
                  <a:pt x="2087" y="1311"/>
                  <a:pt x="3157" y="1886"/>
                </a:cubicBezTo>
                <a:cubicBezTo>
                  <a:pt x="3680" y="2180"/>
                  <a:pt x="4201" y="2488"/>
                  <a:pt x="4682" y="2863"/>
                </a:cubicBezTo>
                <a:cubicBezTo>
                  <a:pt x="5151" y="3223"/>
                  <a:pt x="5579" y="3638"/>
                  <a:pt x="5927" y="4133"/>
                </a:cubicBezTo>
                <a:lnTo>
                  <a:pt x="6047" y="4320"/>
                </a:lnTo>
                <a:cubicBezTo>
                  <a:pt x="6087" y="4374"/>
                  <a:pt x="6127" y="4441"/>
                  <a:pt x="6168" y="4507"/>
                </a:cubicBezTo>
                <a:lnTo>
                  <a:pt x="6275" y="4708"/>
                </a:lnTo>
                <a:cubicBezTo>
                  <a:pt x="6287" y="4735"/>
                  <a:pt x="6301" y="4775"/>
                  <a:pt x="6328" y="4802"/>
                </a:cubicBezTo>
                <a:lnTo>
                  <a:pt x="6368" y="4909"/>
                </a:lnTo>
                <a:cubicBezTo>
                  <a:pt x="6435" y="5042"/>
                  <a:pt x="6501" y="5176"/>
                  <a:pt x="6555" y="5310"/>
                </a:cubicBezTo>
                <a:lnTo>
                  <a:pt x="6703" y="5738"/>
                </a:lnTo>
                <a:cubicBezTo>
                  <a:pt x="6903" y="6300"/>
                  <a:pt x="7010" y="6888"/>
                  <a:pt x="6970" y="7477"/>
                </a:cubicBezTo>
                <a:cubicBezTo>
                  <a:pt x="6943" y="8065"/>
                  <a:pt x="6769" y="8654"/>
                  <a:pt x="6462" y="9162"/>
                </a:cubicBezTo>
                <a:cubicBezTo>
                  <a:pt x="6168" y="9684"/>
                  <a:pt x="5766" y="10139"/>
                  <a:pt x="5298" y="10514"/>
                </a:cubicBezTo>
                <a:cubicBezTo>
                  <a:pt x="5285" y="10527"/>
                  <a:pt x="5285" y="10540"/>
                  <a:pt x="5298" y="10553"/>
                </a:cubicBezTo>
                <a:cubicBezTo>
                  <a:pt x="5298" y="10560"/>
                  <a:pt x="5301" y="10564"/>
                  <a:pt x="5306" y="10564"/>
                </a:cubicBezTo>
                <a:cubicBezTo>
                  <a:pt x="5311" y="10564"/>
                  <a:pt x="5318" y="10560"/>
                  <a:pt x="5324" y="10553"/>
                </a:cubicBezTo>
                <a:cubicBezTo>
                  <a:pt x="6355" y="9898"/>
                  <a:pt x="7077" y="8734"/>
                  <a:pt x="7157" y="7491"/>
                </a:cubicBezTo>
                <a:cubicBezTo>
                  <a:pt x="7197" y="6875"/>
                  <a:pt x="7104" y="6246"/>
                  <a:pt x="6903" y="5672"/>
                </a:cubicBezTo>
                <a:cubicBezTo>
                  <a:pt x="6703" y="5083"/>
                  <a:pt x="6435" y="4534"/>
                  <a:pt x="6073" y="4026"/>
                </a:cubicBezTo>
                <a:cubicBezTo>
                  <a:pt x="5713" y="3531"/>
                  <a:pt x="5258" y="3103"/>
                  <a:pt x="4763" y="2742"/>
                </a:cubicBezTo>
                <a:cubicBezTo>
                  <a:pt x="4643" y="2649"/>
                  <a:pt x="4522" y="2554"/>
                  <a:pt x="4388" y="2474"/>
                </a:cubicBezTo>
                <a:lnTo>
                  <a:pt x="4013" y="2220"/>
                </a:lnTo>
                <a:cubicBezTo>
                  <a:pt x="3746" y="2073"/>
                  <a:pt x="3492" y="1912"/>
                  <a:pt x="3225" y="1766"/>
                </a:cubicBezTo>
                <a:cubicBezTo>
                  <a:pt x="2957" y="1605"/>
                  <a:pt x="2690" y="1457"/>
                  <a:pt x="2435" y="1311"/>
                </a:cubicBezTo>
                <a:lnTo>
                  <a:pt x="1632" y="883"/>
                </a:lnTo>
                <a:cubicBezTo>
                  <a:pt x="1365" y="735"/>
                  <a:pt x="1111" y="589"/>
                  <a:pt x="844" y="441"/>
                </a:cubicBezTo>
                <a:lnTo>
                  <a:pt x="41" y="0"/>
                </a:ln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2"/>
          <p:cNvSpPr/>
          <p:nvPr/>
        </p:nvSpPr>
        <p:spPr>
          <a:xfrm>
            <a:off x="8125227" y="1836402"/>
            <a:ext cx="39578" cy="38537"/>
          </a:xfrm>
          <a:custGeom>
            <a:avLst/>
            <a:gdLst/>
            <a:ahLst/>
            <a:cxnLst/>
            <a:rect l="l" t="t" r="r" b="b"/>
            <a:pathLst>
              <a:path w="455" h="443" extrusionOk="0">
                <a:moveTo>
                  <a:pt x="228" y="1"/>
                </a:moveTo>
                <a:cubicBezTo>
                  <a:pt x="201" y="1"/>
                  <a:pt x="174" y="1"/>
                  <a:pt x="148" y="15"/>
                </a:cubicBezTo>
                <a:cubicBezTo>
                  <a:pt x="121" y="27"/>
                  <a:pt x="94" y="41"/>
                  <a:pt x="67" y="68"/>
                </a:cubicBezTo>
                <a:cubicBezTo>
                  <a:pt x="54" y="81"/>
                  <a:pt x="41" y="108"/>
                  <a:pt x="27" y="134"/>
                </a:cubicBezTo>
                <a:cubicBezTo>
                  <a:pt x="14" y="161"/>
                  <a:pt x="0" y="188"/>
                  <a:pt x="0" y="215"/>
                </a:cubicBezTo>
                <a:cubicBezTo>
                  <a:pt x="14" y="241"/>
                  <a:pt x="14" y="255"/>
                  <a:pt x="14" y="282"/>
                </a:cubicBezTo>
                <a:cubicBezTo>
                  <a:pt x="27" y="322"/>
                  <a:pt x="41" y="348"/>
                  <a:pt x="67" y="375"/>
                </a:cubicBezTo>
                <a:cubicBezTo>
                  <a:pt x="80" y="389"/>
                  <a:pt x="107" y="402"/>
                  <a:pt x="121" y="416"/>
                </a:cubicBezTo>
                <a:cubicBezTo>
                  <a:pt x="148" y="429"/>
                  <a:pt x="187" y="443"/>
                  <a:pt x="228" y="443"/>
                </a:cubicBezTo>
                <a:cubicBezTo>
                  <a:pt x="255" y="443"/>
                  <a:pt x="282" y="443"/>
                  <a:pt x="308" y="429"/>
                </a:cubicBezTo>
                <a:cubicBezTo>
                  <a:pt x="335" y="416"/>
                  <a:pt x="362" y="402"/>
                  <a:pt x="389" y="375"/>
                </a:cubicBezTo>
                <a:cubicBezTo>
                  <a:pt x="401" y="362"/>
                  <a:pt x="415" y="336"/>
                  <a:pt x="428" y="309"/>
                </a:cubicBezTo>
                <a:cubicBezTo>
                  <a:pt x="442" y="282"/>
                  <a:pt x="455" y="255"/>
                  <a:pt x="442" y="215"/>
                </a:cubicBezTo>
                <a:lnTo>
                  <a:pt x="442" y="161"/>
                </a:lnTo>
                <a:cubicBezTo>
                  <a:pt x="428" y="122"/>
                  <a:pt x="415" y="95"/>
                  <a:pt x="389" y="68"/>
                </a:cubicBezTo>
                <a:cubicBezTo>
                  <a:pt x="375" y="54"/>
                  <a:pt x="348" y="41"/>
                  <a:pt x="335" y="27"/>
                </a:cubicBezTo>
                <a:cubicBezTo>
                  <a:pt x="308" y="15"/>
                  <a:pt x="268" y="1"/>
                  <a:pt x="228" y="1"/>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p:nvPr/>
        </p:nvSpPr>
        <p:spPr>
          <a:xfrm>
            <a:off x="8191597" y="1822483"/>
            <a:ext cx="30271" cy="30012"/>
          </a:xfrm>
          <a:custGeom>
            <a:avLst/>
            <a:gdLst/>
            <a:ahLst/>
            <a:cxnLst/>
            <a:rect l="l" t="t" r="r" b="b"/>
            <a:pathLst>
              <a:path w="348" h="345" extrusionOk="0">
                <a:moveTo>
                  <a:pt x="120" y="0"/>
                </a:moveTo>
                <a:cubicBezTo>
                  <a:pt x="93" y="14"/>
                  <a:pt x="66" y="27"/>
                  <a:pt x="54" y="54"/>
                </a:cubicBezTo>
                <a:cubicBezTo>
                  <a:pt x="27" y="68"/>
                  <a:pt x="13" y="94"/>
                  <a:pt x="0" y="121"/>
                </a:cubicBezTo>
                <a:lnTo>
                  <a:pt x="0" y="214"/>
                </a:lnTo>
                <a:cubicBezTo>
                  <a:pt x="13" y="241"/>
                  <a:pt x="27" y="268"/>
                  <a:pt x="54" y="294"/>
                </a:cubicBezTo>
                <a:cubicBezTo>
                  <a:pt x="66" y="308"/>
                  <a:pt x="93" y="321"/>
                  <a:pt x="120" y="335"/>
                </a:cubicBezTo>
                <a:lnTo>
                  <a:pt x="147" y="335"/>
                </a:lnTo>
                <a:cubicBezTo>
                  <a:pt x="154" y="341"/>
                  <a:pt x="160" y="345"/>
                  <a:pt x="167" y="345"/>
                </a:cubicBezTo>
                <a:cubicBezTo>
                  <a:pt x="174" y="345"/>
                  <a:pt x="180" y="341"/>
                  <a:pt x="187" y="335"/>
                </a:cubicBezTo>
                <a:lnTo>
                  <a:pt x="227" y="335"/>
                </a:lnTo>
                <a:lnTo>
                  <a:pt x="254" y="321"/>
                </a:lnTo>
                <a:cubicBezTo>
                  <a:pt x="280" y="308"/>
                  <a:pt x="294" y="294"/>
                  <a:pt x="307" y="282"/>
                </a:cubicBezTo>
                <a:cubicBezTo>
                  <a:pt x="321" y="255"/>
                  <a:pt x="334" y="241"/>
                  <a:pt x="334" y="228"/>
                </a:cubicBezTo>
                <a:lnTo>
                  <a:pt x="334" y="214"/>
                </a:lnTo>
                <a:lnTo>
                  <a:pt x="334" y="187"/>
                </a:lnTo>
                <a:cubicBezTo>
                  <a:pt x="348" y="175"/>
                  <a:pt x="348" y="161"/>
                  <a:pt x="334" y="148"/>
                </a:cubicBezTo>
                <a:lnTo>
                  <a:pt x="334" y="121"/>
                </a:lnTo>
                <a:cubicBezTo>
                  <a:pt x="321" y="94"/>
                  <a:pt x="307" y="68"/>
                  <a:pt x="294" y="54"/>
                </a:cubicBezTo>
                <a:cubicBezTo>
                  <a:pt x="268" y="27"/>
                  <a:pt x="241" y="14"/>
                  <a:pt x="214" y="0"/>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2"/>
          <p:cNvSpPr/>
          <p:nvPr/>
        </p:nvSpPr>
        <p:spPr>
          <a:xfrm>
            <a:off x="8213604" y="1785252"/>
            <a:ext cx="21050" cy="22182"/>
          </a:xfrm>
          <a:custGeom>
            <a:avLst/>
            <a:gdLst/>
            <a:ahLst/>
            <a:cxnLst/>
            <a:rect l="l" t="t" r="r" b="b"/>
            <a:pathLst>
              <a:path w="242" h="255" extrusionOk="0">
                <a:moveTo>
                  <a:pt x="122" y="0"/>
                </a:moveTo>
                <a:cubicBezTo>
                  <a:pt x="108" y="0"/>
                  <a:pt x="95" y="0"/>
                  <a:pt x="68" y="14"/>
                </a:cubicBezTo>
                <a:cubicBezTo>
                  <a:pt x="54" y="14"/>
                  <a:pt x="41" y="27"/>
                  <a:pt x="27" y="41"/>
                </a:cubicBezTo>
                <a:cubicBezTo>
                  <a:pt x="27" y="54"/>
                  <a:pt x="15" y="67"/>
                  <a:pt x="15" y="80"/>
                </a:cubicBezTo>
                <a:cubicBezTo>
                  <a:pt x="1" y="94"/>
                  <a:pt x="1" y="107"/>
                  <a:pt x="1" y="121"/>
                </a:cubicBezTo>
                <a:lnTo>
                  <a:pt x="1" y="161"/>
                </a:lnTo>
                <a:cubicBezTo>
                  <a:pt x="15" y="187"/>
                  <a:pt x="15" y="201"/>
                  <a:pt x="27" y="214"/>
                </a:cubicBezTo>
                <a:cubicBezTo>
                  <a:pt x="41" y="228"/>
                  <a:pt x="54" y="228"/>
                  <a:pt x="54" y="241"/>
                </a:cubicBezTo>
                <a:cubicBezTo>
                  <a:pt x="81" y="241"/>
                  <a:pt x="95" y="255"/>
                  <a:pt x="122" y="255"/>
                </a:cubicBezTo>
                <a:cubicBezTo>
                  <a:pt x="134" y="255"/>
                  <a:pt x="148" y="255"/>
                  <a:pt x="175" y="241"/>
                </a:cubicBezTo>
                <a:cubicBezTo>
                  <a:pt x="188" y="241"/>
                  <a:pt x="202" y="228"/>
                  <a:pt x="215" y="214"/>
                </a:cubicBezTo>
                <a:cubicBezTo>
                  <a:pt x="215" y="201"/>
                  <a:pt x="229" y="187"/>
                  <a:pt x="229" y="174"/>
                </a:cubicBezTo>
                <a:cubicBezTo>
                  <a:pt x="241" y="161"/>
                  <a:pt x="241" y="148"/>
                  <a:pt x="241" y="121"/>
                </a:cubicBezTo>
                <a:lnTo>
                  <a:pt x="241" y="94"/>
                </a:lnTo>
                <a:cubicBezTo>
                  <a:pt x="241" y="67"/>
                  <a:pt x="229" y="54"/>
                  <a:pt x="215" y="41"/>
                </a:cubicBezTo>
                <a:cubicBezTo>
                  <a:pt x="202" y="27"/>
                  <a:pt x="188" y="27"/>
                  <a:pt x="188" y="14"/>
                </a:cubicBezTo>
                <a:cubicBezTo>
                  <a:pt x="161" y="14"/>
                  <a:pt x="148" y="0"/>
                  <a:pt x="122" y="0"/>
                </a:cubicBezTo>
                <a:close/>
              </a:path>
            </a:pathLst>
          </a:custGeom>
          <a:solidFill>
            <a:srgbClr val="92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a:off x="5614318" y="3538361"/>
            <a:ext cx="144395" cy="70723"/>
          </a:xfrm>
          <a:custGeom>
            <a:avLst/>
            <a:gdLst/>
            <a:ahLst/>
            <a:cxnLst/>
            <a:rect l="l" t="t" r="r" b="b"/>
            <a:pathLst>
              <a:path w="1660" h="813" extrusionOk="0">
                <a:moveTo>
                  <a:pt x="1031" y="1"/>
                </a:moveTo>
                <a:cubicBezTo>
                  <a:pt x="618" y="1"/>
                  <a:pt x="114" y="219"/>
                  <a:pt x="41" y="446"/>
                </a:cubicBezTo>
                <a:cubicBezTo>
                  <a:pt x="0" y="551"/>
                  <a:pt x="628" y="812"/>
                  <a:pt x="1098" y="812"/>
                </a:cubicBezTo>
                <a:cubicBezTo>
                  <a:pt x="1415" y="812"/>
                  <a:pt x="1659" y="693"/>
                  <a:pt x="1578" y="327"/>
                </a:cubicBezTo>
                <a:cubicBezTo>
                  <a:pt x="1526" y="91"/>
                  <a:pt x="1297"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5794464" y="3624481"/>
            <a:ext cx="154311" cy="88469"/>
          </a:xfrm>
          <a:custGeom>
            <a:avLst/>
            <a:gdLst/>
            <a:ahLst/>
            <a:cxnLst/>
            <a:rect l="l" t="t" r="r" b="b"/>
            <a:pathLst>
              <a:path w="1774" h="1017" extrusionOk="0">
                <a:moveTo>
                  <a:pt x="1137" y="1"/>
                </a:moveTo>
                <a:cubicBezTo>
                  <a:pt x="645" y="1"/>
                  <a:pt x="1" y="775"/>
                  <a:pt x="123" y="969"/>
                </a:cubicBezTo>
                <a:cubicBezTo>
                  <a:pt x="144" y="1001"/>
                  <a:pt x="227" y="1017"/>
                  <a:pt x="342" y="1017"/>
                </a:cubicBezTo>
                <a:cubicBezTo>
                  <a:pt x="799" y="1017"/>
                  <a:pt x="1773" y="764"/>
                  <a:pt x="1528" y="273"/>
                </a:cubicBezTo>
                <a:cubicBezTo>
                  <a:pt x="1432" y="78"/>
                  <a:pt x="1292"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2"/>
          <p:cNvSpPr/>
          <p:nvPr/>
        </p:nvSpPr>
        <p:spPr>
          <a:xfrm>
            <a:off x="5581960" y="3586119"/>
            <a:ext cx="139524" cy="148492"/>
          </a:xfrm>
          <a:custGeom>
            <a:avLst/>
            <a:gdLst/>
            <a:ahLst/>
            <a:cxnLst/>
            <a:rect l="l" t="t" r="r" b="b"/>
            <a:pathLst>
              <a:path w="1604" h="1707" extrusionOk="0">
                <a:moveTo>
                  <a:pt x="451" y="1"/>
                </a:moveTo>
                <a:cubicBezTo>
                  <a:pt x="435" y="1"/>
                  <a:pt x="422" y="7"/>
                  <a:pt x="413" y="18"/>
                </a:cubicBezTo>
                <a:cubicBezTo>
                  <a:pt x="0" y="536"/>
                  <a:pt x="344" y="1706"/>
                  <a:pt x="816" y="1706"/>
                </a:cubicBezTo>
                <a:cubicBezTo>
                  <a:pt x="880" y="1706"/>
                  <a:pt x="947" y="1685"/>
                  <a:pt x="1014" y="1636"/>
                </a:cubicBezTo>
                <a:cubicBezTo>
                  <a:pt x="1603" y="1224"/>
                  <a:pt x="690" y="1"/>
                  <a:pt x="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5790028" y="3712428"/>
            <a:ext cx="131608" cy="107694"/>
          </a:xfrm>
          <a:custGeom>
            <a:avLst/>
            <a:gdLst/>
            <a:ahLst/>
            <a:cxnLst/>
            <a:rect l="l" t="t" r="r" b="b"/>
            <a:pathLst>
              <a:path w="1513" h="1238" extrusionOk="0">
                <a:moveTo>
                  <a:pt x="224" y="0"/>
                </a:moveTo>
                <a:cubicBezTo>
                  <a:pt x="198" y="0"/>
                  <a:pt x="176" y="4"/>
                  <a:pt x="161" y="11"/>
                </a:cubicBezTo>
                <a:cubicBezTo>
                  <a:pt x="0" y="91"/>
                  <a:pt x="147" y="600"/>
                  <a:pt x="441" y="907"/>
                </a:cubicBezTo>
                <a:cubicBezTo>
                  <a:pt x="613" y="1102"/>
                  <a:pt x="853" y="1238"/>
                  <a:pt x="1049" y="1238"/>
                </a:cubicBezTo>
                <a:cubicBezTo>
                  <a:pt x="1190" y="1238"/>
                  <a:pt x="1309" y="1168"/>
                  <a:pt x="1365" y="1001"/>
                </a:cubicBezTo>
                <a:cubicBezTo>
                  <a:pt x="1513" y="495"/>
                  <a:pt x="534" y="0"/>
                  <a:pt x="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6003315" y="3611259"/>
            <a:ext cx="93509" cy="103431"/>
          </a:xfrm>
          <a:custGeom>
            <a:avLst/>
            <a:gdLst/>
            <a:ahLst/>
            <a:cxnLst/>
            <a:rect l="l" t="t" r="r" b="b"/>
            <a:pathLst>
              <a:path w="1075" h="1189" extrusionOk="0">
                <a:moveTo>
                  <a:pt x="697" y="1"/>
                </a:moveTo>
                <a:cubicBezTo>
                  <a:pt x="561" y="1"/>
                  <a:pt x="414" y="68"/>
                  <a:pt x="317" y="224"/>
                </a:cubicBezTo>
                <a:cubicBezTo>
                  <a:pt x="71" y="612"/>
                  <a:pt x="0" y="1189"/>
                  <a:pt x="130" y="1189"/>
                </a:cubicBezTo>
                <a:cubicBezTo>
                  <a:pt x="134" y="1189"/>
                  <a:pt x="139" y="1188"/>
                  <a:pt x="143" y="1187"/>
                </a:cubicBezTo>
                <a:cubicBezTo>
                  <a:pt x="290" y="1160"/>
                  <a:pt x="946" y="759"/>
                  <a:pt x="1026" y="371"/>
                </a:cubicBezTo>
                <a:cubicBezTo>
                  <a:pt x="1074" y="148"/>
                  <a:pt x="898" y="1"/>
                  <a:pt x="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5979655" y="3721040"/>
            <a:ext cx="129086" cy="77682"/>
          </a:xfrm>
          <a:custGeom>
            <a:avLst/>
            <a:gdLst/>
            <a:ahLst/>
            <a:cxnLst/>
            <a:rect l="l" t="t" r="r" b="b"/>
            <a:pathLst>
              <a:path w="1484" h="893" extrusionOk="0">
                <a:moveTo>
                  <a:pt x="227" y="1"/>
                </a:moveTo>
                <a:cubicBezTo>
                  <a:pt x="199" y="1"/>
                  <a:pt x="176" y="2"/>
                  <a:pt x="161" y="5"/>
                </a:cubicBezTo>
                <a:cubicBezTo>
                  <a:pt x="0" y="46"/>
                  <a:pt x="321" y="554"/>
                  <a:pt x="722" y="808"/>
                </a:cubicBezTo>
                <a:cubicBezTo>
                  <a:pt x="813" y="867"/>
                  <a:pt x="905" y="892"/>
                  <a:pt x="991" y="892"/>
                </a:cubicBezTo>
                <a:cubicBezTo>
                  <a:pt x="1274" y="892"/>
                  <a:pt x="1483" y="616"/>
                  <a:pt x="1298" y="380"/>
                </a:cubicBezTo>
                <a:cubicBezTo>
                  <a:pt x="1094" y="105"/>
                  <a:pt x="464"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2"/>
          <p:cNvSpPr/>
          <p:nvPr/>
        </p:nvSpPr>
        <p:spPr>
          <a:xfrm>
            <a:off x="5483928" y="3044258"/>
            <a:ext cx="663348" cy="692092"/>
          </a:xfrm>
          <a:custGeom>
            <a:avLst/>
            <a:gdLst/>
            <a:ahLst/>
            <a:cxnLst/>
            <a:rect l="l" t="t" r="r" b="b"/>
            <a:pathLst>
              <a:path w="7626" h="7956" extrusionOk="0">
                <a:moveTo>
                  <a:pt x="161" y="0"/>
                </a:moveTo>
                <a:cubicBezTo>
                  <a:pt x="135" y="0"/>
                  <a:pt x="122" y="14"/>
                  <a:pt x="122" y="27"/>
                </a:cubicBezTo>
                <a:cubicBezTo>
                  <a:pt x="28" y="576"/>
                  <a:pt x="1" y="1124"/>
                  <a:pt x="15" y="1673"/>
                </a:cubicBezTo>
                <a:cubicBezTo>
                  <a:pt x="15" y="1953"/>
                  <a:pt x="42" y="2235"/>
                  <a:pt x="68" y="2502"/>
                </a:cubicBezTo>
                <a:cubicBezTo>
                  <a:pt x="108" y="2782"/>
                  <a:pt x="161" y="3050"/>
                  <a:pt x="215" y="3317"/>
                </a:cubicBezTo>
                <a:cubicBezTo>
                  <a:pt x="336" y="3853"/>
                  <a:pt x="496" y="4388"/>
                  <a:pt x="737" y="4896"/>
                </a:cubicBezTo>
                <a:cubicBezTo>
                  <a:pt x="964" y="5404"/>
                  <a:pt x="1258" y="5886"/>
                  <a:pt x="1633" y="6301"/>
                </a:cubicBezTo>
                <a:cubicBezTo>
                  <a:pt x="1994" y="6715"/>
                  <a:pt x="2435" y="7077"/>
                  <a:pt x="2917" y="7357"/>
                </a:cubicBezTo>
                <a:cubicBezTo>
                  <a:pt x="3158" y="7505"/>
                  <a:pt x="3412" y="7625"/>
                  <a:pt x="3680" y="7719"/>
                </a:cubicBezTo>
                <a:cubicBezTo>
                  <a:pt x="3933" y="7812"/>
                  <a:pt x="4215" y="7879"/>
                  <a:pt x="4495" y="7919"/>
                </a:cubicBezTo>
                <a:cubicBezTo>
                  <a:pt x="4665" y="7944"/>
                  <a:pt x="4838" y="7956"/>
                  <a:pt x="5011" y="7956"/>
                </a:cubicBezTo>
                <a:cubicBezTo>
                  <a:pt x="5396" y="7956"/>
                  <a:pt x="5785" y="7896"/>
                  <a:pt x="6154" y="7785"/>
                </a:cubicBezTo>
                <a:cubicBezTo>
                  <a:pt x="6689" y="7625"/>
                  <a:pt x="7197" y="7371"/>
                  <a:pt x="7613" y="7009"/>
                </a:cubicBezTo>
                <a:cubicBezTo>
                  <a:pt x="7625" y="6996"/>
                  <a:pt x="7625" y="6983"/>
                  <a:pt x="7625" y="6970"/>
                </a:cubicBezTo>
                <a:cubicBezTo>
                  <a:pt x="7619" y="6963"/>
                  <a:pt x="7612" y="6959"/>
                  <a:pt x="7606" y="6959"/>
                </a:cubicBezTo>
                <a:cubicBezTo>
                  <a:pt x="7599" y="6959"/>
                  <a:pt x="7592" y="6963"/>
                  <a:pt x="7586" y="6970"/>
                </a:cubicBezTo>
                <a:cubicBezTo>
                  <a:pt x="7131" y="7277"/>
                  <a:pt x="6635" y="7505"/>
                  <a:pt x="6114" y="7639"/>
                </a:cubicBezTo>
                <a:cubicBezTo>
                  <a:pt x="5784" y="7731"/>
                  <a:pt x="5443" y="7776"/>
                  <a:pt x="5105" y="7776"/>
                </a:cubicBezTo>
                <a:cubicBezTo>
                  <a:pt x="4909" y="7776"/>
                  <a:pt x="4714" y="7761"/>
                  <a:pt x="4522" y="7732"/>
                </a:cubicBezTo>
                <a:cubicBezTo>
                  <a:pt x="3987" y="7651"/>
                  <a:pt x="3479" y="7451"/>
                  <a:pt x="3011" y="7184"/>
                </a:cubicBezTo>
                <a:cubicBezTo>
                  <a:pt x="2542" y="6916"/>
                  <a:pt x="2128" y="6581"/>
                  <a:pt x="1767" y="6180"/>
                </a:cubicBezTo>
                <a:cubicBezTo>
                  <a:pt x="1392" y="5779"/>
                  <a:pt x="1098" y="5324"/>
                  <a:pt x="871" y="4830"/>
                </a:cubicBezTo>
                <a:cubicBezTo>
                  <a:pt x="630" y="4348"/>
                  <a:pt x="470" y="3826"/>
                  <a:pt x="363" y="3291"/>
                </a:cubicBezTo>
                <a:cubicBezTo>
                  <a:pt x="149" y="2221"/>
                  <a:pt x="95" y="1124"/>
                  <a:pt x="175" y="41"/>
                </a:cubicBezTo>
                <a:cubicBezTo>
                  <a:pt x="188" y="14"/>
                  <a:pt x="175" y="0"/>
                  <a:pt x="161"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8059293" y="2063794"/>
            <a:ext cx="523302" cy="460003"/>
          </a:xfrm>
          <a:custGeom>
            <a:avLst/>
            <a:gdLst/>
            <a:ahLst/>
            <a:cxnLst/>
            <a:rect l="l" t="t" r="r" b="b"/>
            <a:pathLst>
              <a:path w="6016" h="5288" extrusionOk="0">
                <a:moveTo>
                  <a:pt x="1089" y="0"/>
                </a:moveTo>
                <a:cubicBezTo>
                  <a:pt x="863" y="0"/>
                  <a:pt x="627" y="20"/>
                  <a:pt x="384" y="62"/>
                </a:cubicBezTo>
                <a:cubicBezTo>
                  <a:pt x="0" y="138"/>
                  <a:pt x="801" y="5288"/>
                  <a:pt x="3353" y="5288"/>
                </a:cubicBezTo>
                <a:cubicBezTo>
                  <a:pt x="3474" y="5288"/>
                  <a:pt x="3599" y="5276"/>
                  <a:pt x="3728" y="5252"/>
                </a:cubicBezTo>
                <a:cubicBezTo>
                  <a:pt x="6016" y="4812"/>
                  <a:pt x="4630" y="0"/>
                  <a:pt x="1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8040330" y="2049440"/>
            <a:ext cx="374731" cy="434515"/>
          </a:xfrm>
          <a:custGeom>
            <a:avLst/>
            <a:gdLst/>
            <a:ahLst/>
            <a:cxnLst/>
            <a:rect l="l" t="t" r="r" b="b"/>
            <a:pathLst>
              <a:path w="4308" h="4995" extrusionOk="0">
                <a:moveTo>
                  <a:pt x="40" y="0"/>
                </a:moveTo>
                <a:cubicBezTo>
                  <a:pt x="27" y="0"/>
                  <a:pt x="13" y="0"/>
                  <a:pt x="0" y="13"/>
                </a:cubicBezTo>
                <a:cubicBezTo>
                  <a:pt x="0" y="27"/>
                  <a:pt x="0" y="54"/>
                  <a:pt x="27" y="54"/>
                </a:cubicBezTo>
                <a:cubicBezTo>
                  <a:pt x="268" y="161"/>
                  <a:pt x="521" y="307"/>
                  <a:pt x="749" y="455"/>
                </a:cubicBezTo>
                <a:cubicBezTo>
                  <a:pt x="869" y="521"/>
                  <a:pt x="976" y="601"/>
                  <a:pt x="1083" y="682"/>
                </a:cubicBezTo>
                <a:cubicBezTo>
                  <a:pt x="1204" y="762"/>
                  <a:pt x="1311" y="842"/>
                  <a:pt x="1418" y="922"/>
                </a:cubicBezTo>
                <a:cubicBezTo>
                  <a:pt x="1859" y="1270"/>
                  <a:pt x="2233" y="1685"/>
                  <a:pt x="2568" y="2126"/>
                </a:cubicBezTo>
                <a:lnTo>
                  <a:pt x="2809" y="2461"/>
                </a:lnTo>
                <a:lnTo>
                  <a:pt x="3036" y="2809"/>
                </a:lnTo>
                <a:lnTo>
                  <a:pt x="3157" y="2970"/>
                </a:lnTo>
                <a:cubicBezTo>
                  <a:pt x="3197" y="3036"/>
                  <a:pt x="3237" y="3089"/>
                  <a:pt x="3264" y="3157"/>
                </a:cubicBezTo>
                <a:lnTo>
                  <a:pt x="3478" y="3505"/>
                </a:lnTo>
                <a:cubicBezTo>
                  <a:pt x="3625" y="3745"/>
                  <a:pt x="3745" y="3999"/>
                  <a:pt x="3879" y="4240"/>
                </a:cubicBezTo>
                <a:cubicBezTo>
                  <a:pt x="3999" y="4494"/>
                  <a:pt x="4120" y="4735"/>
                  <a:pt x="4254" y="4976"/>
                </a:cubicBezTo>
                <a:lnTo>
                  <a:pt x="4254" y="4989"/>
                </a:lnTo>
                <a:cubicBezTo>
                  <a:pt x="4262" y="4989"/>
                  <a:pt x="4271" y="4995"/>
                  <a:pt x="4280" y="4995"/>
                </a:cubicBezTo>
                <a:cubicBezTo>
                  <a:pt x="4285" y="4995"/>
                  <a:pt x="4289" y="4993"/>
                  <a:pt x="4293" y="4989"/>
                </a:cubicBezTo>
                <a:cubicBezTo>
                  <a:pt x="4307" y="4989"/>
                  <a:pt x="4307" y="4976"/>
                  <a:pt x="4307" y="4962"/>
                </a:cubicBezTo>
                <a:cubicBezTo>
                  <a:pt x="4227" y="4695"/>
                  <a:pt x="4120" y="4427"/>
                  <a:pt x="4013" y="4173"/>
                </a:cubicBezTo>
                <a:lnTo>
                  <a:pt x="3839" y="3785"/>
                </a:lnTo>
                <a:lnTo>
                  <a:pt x="3745" y="3598"/>
                </a:lnTo>
                <a:lnTo>
                  <a:pt x="3705" y="3505"/>
                </a:lnTo>
                <a:lnTo>
                  <a:pt x="3651" y="3410"/>
                </a:lnTo>
                <a:lnTo>
                  <a:pt x="3437" y="3050"/>
                </a:lnTo>
                <a:cubicBezTo>
                  <a:pt x="3398" y="2982"/>
                  <a:pt x="3371" y="2929"/>
                  <a:pt x="3330" y="2863"/>
                </a:cubicBezTo>
                <a:lnTo>
                  <a:pt x="3210" y="2688"/>
                </a:lnTo>
                <a:lnTo>
                  <a:pt x="2970" y="2340"/>
                </a:lnTo>
                <a:lnTo>
                  <a:pt x="2702" y="2006"/>
                </a:lnTo>
                <a:cubicBezTo>
                  <a:pt x="2340" y="1578"/>
                  <a:pt x="1953" y="1177"/>
                  <a:pt x="1511" y="815"/>
                </a:cubicBezTo>
                <a:cubicBezTo>
                  <a:pt x="1297" y="628"/>
                  <a:pt x="1070" y="468"/>
                  <a:pt x="829" y="321"/>
                </a:cubicBezTo>
                <a:cubicBezTo>
                  <a:pt x="575" y="187"/>
                  <a:pt x="321" y="66"/>
                  <a:pt x="40"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8325293" y="2364431"/>
            <a:ext cx="135088" cy="133530"/>
          </a:xfrm>
          <a:custGeom>
            <a:avLst/>
            <a:gdLst/>
            <a:ahLst/>
            <a:cxnLst/>
            <a:rect l="l" t="t" r="r" b="b"/>
            <a:pathLst>
              <a:path w="1553" h="1535" extrusionOk="0">
                <a:moveTo>
                  <a:pt x="426" y="1"/>
                </a:moveTo>
                <a:cubicBezTo>
                  <a:pt x="389" y="1"/>
                  <a:pt x="347" y="36"/>
                  <a:pt x="336" y="71"/>
                </a:cubicBezTo>
                <a:lnTo>
                  <a:pt x="255" y="431"/>
                </a:lnTo>
                <a:cubicBezTo>
                  <a:pt x="229" y="552"/>
                  <a:pt x="202" y="672"/>
                  <a:pt x="161" y="779"/>
                </a:cubicBezTo>
                <a:cubicBezTo>
                  <a:pt x="122" y="900"/>
                  <a:pt x="81" y="1020"/>
                  <a:pt x="54" y="1141"/>
                </a:cubicBezTo>
                <a:cubicBezTo>
                  <a:pt x="28" y="1261"/>
                  <a:pt x="1" y="1382"/>
                  <a:pt x="1" y="1502"/>
                </a:cubicBezTo>
                <a:cubicBezTo>
                  <a:pt x="1" y="1515"/>
                  <a:pt x="15" y="1528"/>
                  <a:pt x="15" y="1528"/>
                </a:cubicBezTo>
                <a:cubicBezTo>
                  <a:pt x="18" y="1532"/>
                  <a:pt x="23" y="1534"/>
                  <a:pt x="29" y="1534"/>
                </a:cubicBezTo>
                <a:cubicBezTo>
                  <a:pt x="41" y="1534"/>
                  <a:pt x="54" y="1525"/>
                  <a:pt x="54" y="1515"/>
                </a:cubicBezTo>
                <a:cubicBezTo>
                  <a:pt x="122" y="1408"/>
                  <a:pt x="161" y="1301"/>
                  <a:pt x="202" y="1181"/>
                </a:cubicBezTo>
                <a:cubicBezTo>
                  <a:pt x="242" y="1061"/>
                  <a:pt x="268" y="940"/>
                  <a:pt x="295" y="820"/>
                </a:cubicBezTo>
                <a:cubicBezTo>
                  <a:pt x="336" y="713"/>
                  <a:pt x="362" y="592"/>
                  <a:pt x="402" y="472"/>
                </a:cubicBezTo>
                <a:lnTo>
                  <a:pt x="491" y="217"/>
                </a:lnTo>
                <a:lnTo>
                  <a:pt x="491" y="217"/>
                </a:lnTo>
                <a:cubicBezTo>
                  <a:pt x="557" y="240"/>
                  <a:pt x="630" y="266"/>
                  <a:pt x="696" y="285"/>
                </a:cubicBezTo>
                <a:cubicBezTo>
                  <a:pt x="777" y="324"/>
                  <a:pt x="871" y="365"/>
                  <a:pt x="964" y="405"/>
                </a:cubicBezTo>
                <a:cubicBezTo>
                  <a:pt x="1058" y="445"/>
                  <a:pt x="1151" y="485"/>
                  <a:pt x="1231" y="538"/>
                </a:cubicBezTo>
                <a:cubicBezTo>
                  <a:pt x="1326" y="579"/>
                  <a:pt x="1406" y="633"/>
                  <a:pt x="1513" y="672"/>
                </a:cubicBezTo>
                <a:cubicBezTo>
                  <a:pt x="1513" y="679"/>
                  <a:pt x="1516" y="683"/>
                  <a:pt x="1521" y="683"/>
                </a:cubicBezTo>
                <a:cubicBezTo>
                  <a:pt x="1526" y="683"/>
                  <a:pt x="1533" y="679"/>
                  <a:pt x="1540" y="672"/>
                </a:cubicBezTo>
                <a:cubicBezTo>
                  <a:pt x="1552" y="672"/>
                  <a:pt x="1552" y="645"/>
                  <a:pt x="1540" y="633"/>
                </a:cubicBezTo>
                <a:cubicBezTo>
                  <a:pt x="1472" y="552"/>
                  <a:pt x="1406" y="472"/>
                  <a:pt x="1312" y="405"/>
                </a:cubicBezTo>
                <a:cubicBezTo>
                  <a:pt x="1231" y="351"/>
                  <a:pt x="1138" y="285"/>
                  <a:pt x="1044" y="231"/>
                </a:cubicBezTo>
                <a:cubicBezTo>
                  <a:pt x="964" y="178"/>
                  <a:pt x="857" y="137"/>
                  <a:pt x="764" y="98"/>
                </a:cubicBezTo>
                <a:cubicBezTo>
                  <a:pt x="657" y="57"/>
                  <a:pt x="563" y="30"/>
                  <a:pt x="456" y="3"/>
                </a:cubicBezTo>
                <a:lnTo>
                  <a:pt x="443" y="3"/>
                </a:lnTo>
                <a:cubicBezTo>
                  <a:pt x="437" y="2"/>
                  <a:pt x="432" y="1"/>
                  <a:pt x="426"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8250834" y="2256216"/>
            <a:ext cx="200239" cy="180678"/>
          </a:xfrm>
          <a:custGeom>
            <a:avLst/>
            <a:gdLst/>
            <a:ahLst/>
            <a:cxnLst/>
            <a:rect l="l" t="t" r="r" b="b"/>
            <a:pathLst>
              <a:path w="2302" h="2077" extrusionOk="0">
                <a:moveTo>
                  <a:pt x="515" y="0"/>
                </a:moveTo>
                <a:cubicBezTo>
                  <a:pt x="483" y="0"/>
                  <a:pt x="453" y="26"/>
                  <a:pt x="443" y="70"/>
                </a:cubicBezTo>
                <a:cubicBezTo>
                  <a:pt x="389" y="245"/>
                  <a:pt x="362" y="405"/>
                  <a:pt x="322" y="566"/>
                </a:cubicBezTo>
                <a:cubicBezTo>
                  <a:pt x="282" y="726"/>
                  <a:pt x="241" y="887"/>
                  <a:pt x="202" y="1060"/>
                </a:cubicBezTo>
                <a:cubicBezTo>
                  <a:pt x="148" y="1221"/>
                  <a:pt x="108" y="1381"/>
                  <a:pt x="81" y="1542"/>
                </a:cubicBezTo>
                <a:cubicBezTo>
                  <a:pt x="41" y="1702"/>
                  <a:pt x="15" y="1877"/>
                  <a:pt x="1" y="2037"/>
                </a:cubicBezTo>
                <a:cubicBezTo>
                  <a:pt x="1" y="2050"/>
                  <a:pt x="15" y="2064"/>
                  <a:pt x="15" y="2077"/>
                </a:cubicBezTo>
                <a:cubicBezTo>
                  <a:pt x="41" y="2077"/>
                  <a:pt x="54" y="2077"/>
                  <a:pt x="54" y="2050"/>
                </a:cubicBezTo>
                <a:cubicBezTo>
                  <a:pt x="122" y="1903"/>
                  <a:pt x="175" y="1743"/>
                  <a:pt x="229" y="1582"/>
                </a:cubicBezTo>
                <a:cubicBezTo>
                  <a:pt x="268" y="1422"/>
                  <a:pt x="309" y="1247"/>
                  <a:pt x="336" y="1087"/>
                </a:cubicBezTo>
                <a:cubicBezTo>
                  <a:pt x="375" y="926"/>
                  <a:pt x="416" y="766"/>
                  <a:pt x="469" y="605"/>
                </a:cubicBezTo>
                <a:cubicBezTo>
                  <a:pt x="501" y="476"/>
                  <a:pt x="542" y="338"/>
                  <a:pt x="585" y="212"/>
                </a:cubicBezTo>
                <a:lnTo>
                  <a:pt x="585" y="212"/>
                </a:lnTo>
                <a:cubicBezTo>
                  <a:pt x="707" y="245"/>
                  <a:pt x="829" y="281"/>
                  <a:pt x="951" y="325"/>
                </a:cubicBezTo>
                <a:cubicBezTo>
                  <a:pt x="1098" y="365"/>
                  <a:pt x="1245" y="405"/>
                  <a:pt x="1392" y="459"/>
                </a:cubicBezTo>
                <a:cubicBezTo>
                  <a:pt x="1540" y="512"/>
                  <a:pt x="1673" y="552"/>
                  <a:pt x="1820" y="605"/>
                </a:cubicBezTo>
                <a:cubicBezTo>
                  <a:pt x="1968" y="659"/>
                  <a:pt x="2114" y="726"/>
                  <a:pt x="2262" y="766"/>
                </a:cubicBezTo>
                <a:cubicBezTo>
                  <a:pt x="2275" y="766"/>
                  <a:pt x="2289" y="766"/>
                  <a:pt x="2289" y="753"/>
                </a:cubicBezTo>
                <a:cubicBezTo>
                  <a:pt x="2301" y="753"/>
                  <a:pt x="2301" y="726"/>
                  <a:pt x="2289" y="726"/>
                </a:cubicBezTo>
                <a:cubicBezTo>
                  <a:pt x="2168" y="619"/>
                  <a:pt x="2021" y="539"/>
                  <a:pt x="1887" y="472"/>
                </a:cubicBezTo>
                <a:cubicBezTo>
                  <a:pt x="1740" y="405"/>
                  <a:pt x="1593" y="338"/>
                  <a:pt x="1445" y="284"/>
                </a:cubicBezTo>
                <a:cubicBezTo>
                  <a:pt x="1299" y="218"/>
                  <a:pt x="1151" y="177"/>
                  <a:pt x="1004" y="124"/>
                </a:cubicBezTo>
                <a:cubicBezTo>
                  <a:pt x="857" y="84"/>
                  <a:pt x="710" y="44"/>
                  <a:pt x="550" y="4"/>
                </a:cubicBezTo>
                <a:lnTo>
                  <a:pt x="536" y="4"/>
                </a:lnTo>
                <a:cubicBezTo>
                  <a:pt x="529" y="2"/>
                  <a:pt x="522" y="0"/>
                  <a:pt x="515"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8182289" y="2154089"/>
            <a:ext cx="223464" cy="204948"/>
          </a:xfrm>
          <a:custGeom>
            <a:avLst/>
            <a:gdLst/>
            <a:ahLst/>
            <a:cxnLst/>
            <a:rect l="l" t="t" r="r" b="b"/>
            <a:pathLst>
              <a:path w="2569" h="2356" extrusionOk="0">
                <a:moveTo>
                  <a:pt x="428" y="1"/>
                </a:moveTo>
                <a:cubicBezTo>
                  <a:pt x="414" y="14"/>
                  <a:pt x="401" y="14"/>
                  <a:pt x="387" y="14"/>
                </a:cubicBezTo>
                <a:lnTo>
                  <a:pt x="361" y="28"/>
                </a:lnTo>
                <a:cubicBezTo>
                  <a:pt x="348" y="28"/>
                  <a:pt x="334" y="40"/>
                  <a:pt x="334" y="40"/>
                </a:cubicBezTo>
                <a:cubicBezTo>
                  <a:pt x="321" y="40"/>
                  <a:pt x="280" y="94"/>
                  <a:pt x="280" y="94"/>
                </a:cubicBezTo>
                <a:lnTo>
                  <a:pt x="254" y="147"/>
                </a:lnTo>
                <a:cubicBezTo>
                  <a:pt x="241" y="174"/>
                  <a:pt x="241" y="201"/>
                  <a:pt x="241" y="228"/>
                </a:cubicBezTo>
                <a:cubicBezTo>
                  <a:pt x="227" y="268"/>
                  <a:pt x="227" y="322"/>
                  <a:pt x="214" y="361"/>
                </a:cubicBezTo>
                <a:lnTo>
                  <a:pt x="173" y="643"/>
                </a:lnTo>
                <a:lnTo>
                  <a:pt x="93" y="1205"/>
                </a:lnTo>
                <a:cubicBezTo>
                  <a:pt x="40" y="1579"/>
                  <a:pt x="0" y="1940"/>
                  <a:pt x="0" y="2328"/>
                </a:cubicBezTo>
                <a:cubicBezTo>
                  <a:pt x="0" y="2341"/>
                  <a:pt x="13" y="2355"/>
                  <a:pt x="27" y="2355"/>
                </a:cubicBezTo>
                <a:cubicBezTo>
                  <a:pt x="40" y="2355"/>
                  <a:pt x="66" y="2341"/>
                  <a:pt x="66" y="2328"/>
                </a:cubicBezTo>
                <a:cubicBezTo>
                  <a:pt x="161" y="1967"/>
                  <a:pt x="200" y="1592"/>
                  <a:pt x="241" y="1218"/>
                </a:cubicBezTo>
                <a:cubicBezTo>
                  <a:pt x="268" y="1030"/>
                  <a:pt x="294" y="857"/>
                  <a:pt x="321" y="670"/>
                </a:cubicBezTo>
                <a:cubicBezTo>
                  <a:pt x="334" y="576"/>
                  <a:pt x="348" y="482"/>
                  <a:pt x="375" y="402"/>
                </a:cubicBezTo>
                <a:cubicBezTo>
                  <a:pt x="387" y="349"/>
                  <a:pt x="387" y="308"/>
                  <a:pt x="401" y="268"/>
                </a:cubicBezTo>
                <a:cubicBezTo>
                  <a:pt x="414" y="242"/>
                  <a:pt x="414" y="215"/>
                  <a:pt x="428" y="201"/>
                </a:cubicBezTo>
                <a:cubicBezTo>
                  <a:pt x="428" y="188"/>
                  <a:pt x="482" y="188"/>
                  <a:pt x="521" y="188"/>
                </a:cubicBezTo>
                <a:cubicBezTo>
                  <a:pt x="562" y="188"/>
                  <a:pt x="601" y="201"/>
                  <a:pt x="642" y="201"/>
                </a:cubicBezTo>
                <a:cubicBezTo>
                  <a:pt x="735" y="215"/>
                  <a:pt x="829" y="228"/>
                  <a:pt x="910" y="242"/>
                </a:cubicBezTo>
                <a:cubicBezTo>
                  <a:pt x="1097" y="281"/>
                  <a:pt x="1270" y="322"/>
                  <a:pt x="1458" y="361"/>
                </a:cubicBezTo>
                <a:cubicBezTo>
                  <a:pt x="1632" y="402"/>
                  <a:pt x="1819" y="456"/>
                  <a:pt x="1993" y="495"/>
                </a:cubicBezTo>
                <a:cubicBezTo>
                  <a:pt x="2167" y="549"/>
                  <a:pt x="2354" y="602"/>
                  <a:pt x="2542" y="643"/>
                </a:cubicBezTo>
                <a:cubicBezTo>
                  <a:pt x="2542" y="643"/>
                  <a:pt x="2554" y="643"/>
                  <a:pt x="2568" y="629"/>
                </a:cubicBezTo>
                <a:cubicBezTo>
                  <a:pt x="2568" y="616"/>
                  <a:pt x="2568" y="602"/>
                  <a:pt x="2554" y="589"/>
                </a:cubicBezTo>
                <a:cubicBezTo>
                  <a:pt x="2394" y="495"/>
                  <a:pt x="2221" y="415"/>
                  <a:pt x="2046" y="361"/>
                </a:cubicBezTo>
                <a:cubicBezTo>
                  <a:pt x="1859" y="295"/>
                  <a:pt x="1685" y="228"/>
                  <a:pt x="1498" y="174"/>
                </a:cubicBezTo>
                <a:cubicBezTo>
                  <a:pt x="1324" y="121"/>
                  <a:pt x="1136" y="81"/>
                  <a:pt x="949" y="40"/>
                </a:cubicBezTo>
                <a:lnTo>
                  <a:pt x="669" y="1"/>
                </a:ln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8319552" y="2714131"/>
            <a:ext cx="510863" cy="919397"/>
          </a:xfrm>
          <a:custGeom>
            <a:avLst/>
            <a:gdLst/>
            <a:ahLst/>
            <a:cxnLst/>
            <a:rect l="l" t="t" r="r" b="b"/>
            <a:pathLst>
              <a:path w="5873" h="10569" extrusionOk="0">
                <a:moveTo>
                  <a:pt x="1991" y="0"/>
                </a:moveTo>
                <a:cubicBezTo>
                  <a:pt x="1892" y="0"/>
                  <a:pt x="1806" y="16"/>
                  <a:pt x="1739" y="50"/>
                </a:cubicBezTo>
                <a:cubicBezTo>
                  <a:pt x="937" y="451"/>
                  <a:pt x="402" y="2244"/>
                  <a:pt x="669" y="2966"/>
                </a:cubicBezTo>
                <a:cubicBezTo>
                  <a:pt x="818" y="3347"/>
                  <a:pt x="1153" y="3405"/>
                  <a:pt x="1344" y="3405"/>
                </a:cubicBezTo>
                <a:cubicBezTo>
                  <a:pt x="1428" y="3405"/>
                  <a:pt x="1485" y="3394"/>
                  <a:pt x="1485" y="3394"/>
                </a:cubicBezTo>
                <a:lnTo>
                  <a:pt x="1485" y="3394"/>
                </a:lnTo>
                <a:cubicBezTo>
                  <a:pt x="1485" y="3394"/>
                  <a:pt x="589" y="4598"/>
                  <a:pt x="750" y="5280"/>
                </a:cubicBezTo>
                <a:cubicBezTo>
                  <a:pt x="850" y="5654"/>
                  <a:pt x="1218" y="5699"/>
                  <a:pt x="1392" y="5699"/>
                </a:cubicBezTo>
                <a:cubicBezTo>
                  <a:pt x="1449" y="5699"/>
                  <a:pt x="1485" y="5695"/>
                  <a:pt x="1485" y="5695"/>
                </a:cubicBezTo>
                <a:lnTo>
                  <a:pt x="1485" y="5695"/>
                </a:lnTo>
                <a:cubicBezTo>
                  <a:pt x="1485" y="5695"/>
                  <a:pt x="0" y="7340"/>
                  <a:pt x="174" y="8129"/>
                </a:cubicBezTo>
                <a:cubicBezTo>
                  <a:pt x="303" y="8767"/>
                  <a:pt x="712" y="8828"/>
                  <a:pt x="865" y="8828"/>
                </a:cubicBezTo>
                <a:cubicBezTo>
                  <a:pt x="901" y="8828"/>
                  <a:pt x="923" y="8825"/>
                  <a:pt x="923" y="8825"/>
                </a:cubicBezTo>
                <a:lnTo>
                  <a:pt x="923" y="8825"/>
                </a:lnTo>
                <a:cubicBezTo>
                  <a:pt x="923" y="8825"/>
                  <a:pt x="509" y="10230"/>
                  <a:pt x="1231" y="10524"/>
                </a:cubicBezTo>
                <a:cubicBezTo>
                  <a:pt x="1309" y="10554"/>
                  <a:pt x="1399" y="10568"/>
                  <a:pt x="1497" y="10568"/>
                </a:cubicBezTo>
                <a:cubicBezTo>
                  <a:pt x="2320" y="10568"/>
                  <a:pt x="3725" y="9542"/>
                  <a:pt x="3773" y="7929"/>
                </a:cubicBezTo>
                <a:cubicBezTo>
                  <a:pt x="3773" y="7929"/>
                  <a:pt x="3970" y="8139"/>
                  <a:pt x="4223" y="8139"/>
                </a:cubicBezTo>
                <a:cubicBezTo>
                  <a:pt x="4342" y="8139"/>
                  <a:pt x="4473" y="8093"/>
                  <a:pt x="4602" y="7956"/>
                </a:cubicBezTo>
                <a:cubicBezTo>
                  <a:pt x="5110" y="7380"/>
                  <a:pt x="4428" y="5602"/>
                  <a:pt x="4427" y="5602"/>
                </a:cubicBezTo>
                <a:lnTo>
                  <a:pt x="4427" y="5602"/>
                </a:lnTo>
                <a:cubicBezTo>
                  <a:pt x="4428" y="5602"/>
                  <a:pt x="4854" y="6103"/>
                  <a:pt x="5192" y="6103"/>
                </a:cubicBezTo>
                <a:cubicBezTo>
                  <a:pt x="5329" y="6103"/>
                  <a:pt x="5451" y="6020"/>
                  <a:pt x="5524" y="5789"/>
                </a:cubicBezTo>
                <a:cubicBezTo>
                  <a:pt x="5872" y="4705"/>
                  <a:pt x="5043" y="3528"/>
                  <a:pt x="5043" y="3528"/>
                </a:cubicBezTo>
                <a:lnTo>
                  <a:pt x="5043" y="3528"/>
                </a:lnTo>
                <a:cubicBezTo>
                  <a:pt x="5043" y="3528"/>
                  <a:pt x="5044" y="3528"/>
                  <a:pt x="5046" y="3528"/>
                </a:cubicBezTo>
                <a:cubicBezTo>
                  <a:pt x="5093" y="3528"/>
                  <a:pt x="5743" y="3515"/>
                  <a:pt x="5485" y="2805"/>
                </a:cubicBezTo>
                <a:cubicBezTo>
                  <a:pt x="4931" y="1289"/>
                  <a:pt x="2883" y="0"/>
                  <a:pt x="1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8460293" y="2598608"/>
            <a:ext cx="153702" cy="950714"/>
          </a:xfrm>
          <a:custGeom>
            <a:avLst/>
            <a:gdLst/>
            <a:ahLst/>
            <a:cxnLst/>
            <a:rect l="l" t="t" r="r" b="b"/>
            <a:pathLst>
              <a:path w="1767" h="10929" extrusionOk="0">
                <a:moveTo>
                  <a:pt x="27" y="1"/>
                </a:moveTo>
                <a:cubicBezTo>
                  <a:pt x="14" y="1"/>
                  <a:pt x="0" y="27"/>
                  <a:pt x="14" y="40"/>
                </a:cubicBezTo>
                <a:cubicBezTo>
                  <a:pt x="214" y="964"/>
                  <a:pt x="482" y="1859"/>
                  <a:pt x="803" y="2756"/>
                </a:cubicBezTo>
                <a:cubicBezTo>
                  <a:pt x="1138" y="3639"/>
                  <a:pt x="1405" y="4535"/>
                  <a:pt x="1512" y="5458"/>
                </a:cubicBezTo>
                <a:cubicBezTo>
                  <a:pt x="1606" y="6394"/>
                  <a:pt x="1525" y="7331"/>
                  <a:pt x="1298" y="8226"/>
                </a:cubicBezTo>
                <a:cubicBezTo>
                  <a:pt x="1245" y="8454"/>
                  <a:pt x="1178" y="8681"/>
                  <a:pt x="1124" y="8909"/>
                </a:cubicBezTo>
                <a:cubicBezTo>
                  <a:pt x="1058" y="9136"/>
                  <a:pt x="977" y="9350"/>
                  <a:pt x="897" y="9578"/>
                </a:cubicBezTo>
                <a:lnTo>
                  <a:pt x="656" y="10233"/>
                </a:lnTo>
                <a:cubicBezTo>
                  <a:pt x="562" y="10447"/>
                  <a:pt x="482" y="10675"/>
                  <a:pt x="402" y="10889"/>
                </a:cubicBezTo>
                <a:cubicBezTo>
                  <a:pt x="389" y="10902"/>
                  <a:pt x="402" y="10916"/>
                  <a:pt x="416" y="10928"/>
                </a:cubicBezTo>
                <a:cubicBezTo>
                  <a:pt x="428" y="10928"/>
                  <a:pt x="442" y="10928"/>
                  <a:pt x="442" y="10916"/>
                </a:cubicBezTo>
                <a:cubicBezTo>
                  <a:pt x="562" y="10702"/>
                  <a:pt x="656" y="10488"/>
                  <a:pt x="763" y="10286"/>
                </a:cubicBezTo>
                <a:cubicBezTo>
                  <a:pt x="857" y="10060"/>
                  <a:pt x="951" y="9846"/>
                  <a:pt x="1044" y="9632"/>
                </a:cubicBezTo>
                <a:cubicBezTo>
                  <a:pt x="1124" y="9404"/>
                  <a:pt x="1204" y="9190"/>
                  <a:pt x="1285" y="8963"/>
                </a:cubicBezTo>
                <a:cubicBezTo>
                  <a:pt x="1352" y="8735"/>
                  <a:pt x="1432" y="8508"/>
                  <a:pt x="1486" y="8280"/>
                </a:cubicBezTo>
                <a:cubicBezTo>
                  <a:pt x="1512" y="8160"/>
                  <a:pt x="1552" y="8053"/>
                  <a:pt x="1566" y="7932"/>
                </a:cubicBezTo>
                <a:lnTo>
                  <a:pt x="1632" y="7584"/>
                </a:lnTo>
                <a:cubicBezTo>
                  <a:pt x="1659" y="7465"/>
                  <a:pt x="1673" y="7344"/>
                  <a:pt x="1686" y="7224"/>
                </a:cubicBezTo>
                <a:cubicBezTo>
                  <a:pt x="1700" y="7103"/>
                  <a:pt x="1727" y="6996"/>
                  <a:pt x="1727" y="6876"/>
                </a:cubicBezTo>
                <a:cubicBezTo>
                  <a:pt x="1766" y="6394"/>
                  <a:pt x="1753" y="5913"/>
                  <a:pt x="1686" y="5444"/>
                </a:cubicBezTo>
                <a:cubicBezTo>
                  <a:pt x="1566" y="4495"/>
                  <a:pt x="1258" y="3598"/>
                  <a:pt x="951" y="2703"/>
                </a:cubicBezTo>
                <a:cubicBezTo>
                  <a:pt x="643" y="1820"/>
                  <a:pt x="375" y="910"/>
                  <a:pt x="68" y="27"/>
                </a:cubicBezTo>
                <a:cubicBezTo>
                  <a:pt x="68" y="1"/>
                  <a:pt x="41" y="1"/>
                  <a:pt x="27"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8585987" y="2576078"/>
            <a:ext cx="95423" cy="93601"/>
          </a:xfrm>
          <a:custGeom>
            <a:avLst/>
            <a:gdLst/>
            <a:ahLst/>
            <a:cxnLst/>
            <a:rect l="l" t="t" r="r" b="b"/>
            <a:pathLst>
              <a:path w="1097" h="1076" extrusionOk="0">
                <a:moveTo>
                  <a:pt x="594" y="0"/>
                </a:moveTo>
                <a:cubicBezTo>
                  <a:pt x="569" y="0"/>
                  <a:pt x="545" y="2"/>
                  <a:pt x="522" y="5"/>
                </a:cubicBezTo>
                <a:cubicBezTo>
                  <a:pt x="469" y="19"/>
                  <a:pt x="415" y="32"/>
                  <a:pt x="375" y="58"/>
                </a:cubicBezTo>
                <a:cubicBezTo>
                  <a:pt x="201" y="112"/>
                  <a:pt x="54" y="260"/>
                  <a:pt x="27" y="447"/>
                </a:cubicBezTo>
                <a:cubicBezTo>
                  <a:pt x="0" y="661"/>
                  <a:pt x="80" y="861"/>
                  <a:pt x="255" y="982"/>
                </a:cubicBezTo>
                <a:cubicBezTo>
                  <a:pt x="340" y="1046"/>
                  <a:pt x="441" y="1075"/>
                  <a:pt x="542" y="1075"/>
                </a:cubicBezTo>
                <a:cubicBezTo>
                  <a:pt x="631" y="1075"/>
                  <a:pt x="721" y="1052"/>
                  <a:pt x="803" y="1009"/>
                </a:cubicBezTo>
                <a:cubicBezTo>
                  <a:pt x="977" y="915"/>
                  <a:pt x="1097" y="727"/>
                  <a:pt x="1084" y="527"/>
                </a:cubicBezTo>
                <a:cubicBezTo>
                  <a:pt x="1084" y="340"/>
                  <a:pt x="990" y="139"/>
                  <a:pt x="817" y="46"/>
                </a:cubicBezTo>
                <a:cubicBezTo>
                  <a:pt x="746" y="15"/>
                  <a:pt x="668" y="0"/>
                  <a:pt x="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8683671" y="2669592"/>
            <a:ext cx="28009" cy="28011"/>
          </a:xfrm>
          <a:custGeom>
            <a:avLst/>
            <a:gdLst/>
            <a:ahLst/>
            <a:cxnLst/>
            <a:rect l="l" t="t" r="r" b="b"/>
            <a:pathLst>
              <a:path w="322" h="322" extrusionOk="0">
                <a:moveTo>
                  <a:pt x="122" y="0"/>
                </a:moveTo>
                <a:cubicBezTo>
                  <a:pt x="95" y="14"/>
                  <a:pt x="68" y="27"/>
                  <a:pt x="54" y="41"/>
                </a:cubicBezTo>
                <a:cubicBezTo>
                  <a:pt x="41" y="54"/>
                  <a:pt x="41" y="67"/>
                  <a:pt x="27" y="67"/>
                </a:cubicBezTo>
                <a:cubicBezTo>
                  <a:pt x="15" y="94"/>
                  <a:pt x="15" y="121"/>
                  <a:pt x="15" y="148"/>
                </a:cubicBezTo>
                <a:cubicBezTo>
                  <a:pt x="1" y="148"/>
                  <a:pt x="1" y="161"/>
                  <a:pt x="1" y="161"/>
                </a:cubicBezTo>
                <a:cubicBezTo>
                  <a:pt x="15" y="174"/>
                  <a:pt x="15" y="187"/>
                  <a:pt x="15" y="201"/>
                </a:cubicBezTo>
                <a:cubicBezTo>
                  <a:pt x="15" y="214"/>
                  <a:pt x="27" y="228"/>
                  <a:pt x="27" y="241"/>
                </a:cubicBezTo>
                <a:cubicBezTo>
                  <a:pt x="41" y="268"/>
                  <a:pt x="54" y="281"/>
                  <a:pt x="81" y="294"/>
                </a:cubicBezTo>
                <a:cubicBezTo>
                  <a:pt x="108" y="308"/>
                  <a:pt x="134" y="321"/>
                  <a:pt x="161" y="321"/>
                </a:cubicBezTo>
                <a:cubicBezTo>
                  <a:pt x="188" y="321"/>
                  <a:pt x="215" y="308"/>
                  <a:pt x="241" y="294"/>
                </a:cubicBezTo>
                <a:cubicBezTo>
                  <a:pt x="268" y="281"/>
                  <a:pt x="282" y="268"/>
                  <a:pt x="295" y="241"/>
                </a:cubicBezTo>
                <a:cubicBezTo>
                  <a:pt x="295" y="241"/>
                  <a:pt x="295" y="228"/>
                  <a:pt x="309" y="228"/>
                </a:cubicBezTo>
                <a:lnTo>
                  <a:pt x="309" y="187"/>
                </a:lnTo>
                <a:cubicBezTo>
                  <a:pt x="322" y="174"/>
                  <a:pt x="322" y="174"/>
                  <a:pt x="322" y="161"/>
                </a:cubicBezTo>
                <a:lnTo>
                  <a:pt x="322" y="148"/>
                </a:lnTo>
                <a:cubicBezTo>
                  <a:pt x="322" y="134"/>
                  <a:pt x="309" y="107"/>
                  <a:pt x="309" y="94"/>
                </a:cubicBezTo>
                <a:cubicBezTo>
                  <a:pt x="295" y="67"/>
                  <a:pt x="282" y="54"/>
                  <a:pt x="268" y="41"/>
                </a:cubicBezTo>
                <a:cubicBezTo>
                  <a:pt x="255" y="27"/>
                  <a:pt x="241" y="14"/>
                  <a:pt x="215" y="14"/>
                </a:cubicBezTo>
                <a:cubicBezTo>
                  <a:pt x="202" y="0"/>
                  <a:pt x="188" y="0"/>
                  <a:pt x="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5563084" y="2543804"/>
            <a:ext cx="135088" cy="135704"/>
          </a:xfrm>
          <a:custGeom>
            <a:avLst/>
            <a:gdLst/>
            <a:ahLst/>
            <a:cxnLst/>
            <a:rect l="l" t="t" r="r" b="b"/>
            <a:pathLst>
              <a:path w="1553" h="1560" extrusionOk="0">
                <a:moveTo>
                  <a:pt x="1346" y="1"/>
                </a:moveTo>
                <a:cubicBezTo>
                  <a:pt x="1301" y="1"/>
                  <a:pt x="1255" y="19"/>
                  <a:pt x="1218" y="42"/>
                </a:cubicBezTo>
                <a:cubicBezTo>
                  <a:pt x="964" y="96"/>
                  <a:pt x="763" y="229"/>
                  <a:pt x="576" y="403"/>
                </a:cubicBezTo>
                <a:cubicBezTo>
                  <a:pt x="389" y="563"/>
                  <a:pt x="188" y="750"/>
                  <a:pt x="81" y="978"/>
                </a:cubicBezTo>
                <a:cubicBezTo>
                  <a:pt x="0" y="1166"/>
                  <a:pt x="0" y="1500"/>
                  <a:pt x="255" y="1553"/>
                </a:cubicBezTo>
                <a:cubicBezTo>
                  <a:pt x="275" y="1557"/>
                  <a:pt x="295" y="1559"/>
                  <a:pt x="314" y="1559"/>
                </a:cubicBezTo>
                <a:cubicBezTo>
                  <a:pt x="542" y="1559"/>
                  <a:pt x="733" y="1286"/>
                  <a:pt x="857" y="1125"/>
                </a:cubicBezTo>
                <a:cubicBezTo>
                  <a:pt x="1031" y="898"/>
                  <a:pt x="1178" y="643"/>
                  <a:pt x="1338" y="390"/>
                </a:cubicBezTo>
                <a:cubicBezTo>
                  <a:pt x="1392" y="310"/>
                  <a:pt x="1552" y="135"/>
                  <a:pt x="1445" y="42"/>
                </a:cubicBezTo>
                <a:cubicBezTo>
                  <a:pt x="1416" y="12"/>
                  <a:pt x="1381" y="1"/>
                  <a:pt x="1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5689908" y="2509008"/>
            <a:ext cx="30358" cy="32621"/>
          </a:xfrm>
          <a:custGeom>
            <a:avLst/>
            <a:gdLst/>
            <a:ahLst/>
            <a:cxnLst/>
            <a:rect l="l" t="t" r="r" b="b"/>
            <a:pathLst>
              <a:path w="349" h="375" extrusionOk="0">
                <a:moveTo>
                  <a:pt x="174" y="0"/>
                </a:moveTo>
                <a:cubicBezTo>
                  <a:pt x="148" y="0"/>
                  <a:pt x="135" y="0"/>
                  <a:pt x="108" y="14"/>
                </a:cubicBezTo>
                <a:cubicBezTo>
                  <a:pt x="94" y="14"/>
                  <a:pt x="81" y="27"/>
                  <a:pt x="67" y="41"/>
                </a:cubicBezTo>
                <a:cubicBezTo>
                  <a:pt x="54" y="41"/>
                  <a:pt x="41" y="54"/>
                  <a:pt x="41" y="68"/>
                </a:cubicBezTo>
                <a:cubicBezTo>
                  <a:pt x="28" y="80"/>
                  <a:pt x="28" y="94"/>
                  <a:pt x="14" y="107"/>
                </a:cubicBezTo>
                <a:cubicBezTo>
                  <a:pt x="14" y="121"/>
                  <a:pt x="1" y="134"/>
                  <a:pt x="1" y="148"/>
                </a:cubicBezTo>
                <a:lnTo>
                  <a:pt x="1" y="201"/>
                </a:lnTo>
                <a:cubicBezTo>
                  <a:pt x="1" y="214"/>
                  <a:pt x="14" y="228"/>
                  <a:pt x="14" y="241"/>
                </a:cubicBezTo>
                <a:cubicBezTo>
                  <a:pt x="28" y="255"/>
                  <a:pt x="28" y="268"/>
                  <a:pt x="41" y="282"/>
                </a:cubicBezTo>
                <a:cubicBezTo>
                  <a:pt x="54" y="294"/>
                  <a:pt x="67" y="321"/>
                  <a:pt x="94" y="321"/>
                </a:cubicBezTo>
                <a:lnTo>
                  <a:pt x="94" y="335"/>
                </a:lnTo>
                <a:lnTo>
                  <a:pt x="108" y="335"/>
                </a:lnTo>
                <a:cubicBezTo>
                  <a:pt x="108" y="348"/>
                  <a:pt x="121" y="348"/>
                  <a:pt x="135" y="348"/>
                </a:cubicBezTo>
                <a:cubicBezTo>
                  <a:pt x="135" y="362"/>
                  <a:pt x="148" y="362"/>
                  <a:pt x="162" y="362"/>
                </a:cubicBezTo>
                <a:cubicBezTo>
                  <a:pt x="174" y="362"/>
                  <a:pt x="188" y="362"/>
                  <a:pt x="201" y="375"/>
                </a:cubicBezTo>
                <a:cubicBezTo>
                  <a:pt x="215" y="375"/>
                  <a:pt x="242" y="362"/>
                  <a:pt x="255" y="362"/>
                </a:cubicBezTo>
                <a:cubicBezTo>
                  <a:pt x="255" y="348"/>
                  <a:pt x="269" y="348"/>
                  <a:pt x="281" y="335"/>
                </a:cubicBezTo>
                <a:cubicBezTo>
                  <a:pt x="295" y="335"/>
                  <a:pt x="308" y="321"/>
                  <a:pt x="308" y="308"/>
                </a:cubicBezTo>
                <a:cubicBezTo>
                  <a:pt x="308" y="308"/>
                  <a:pt x="308" y="294"/>
                  <a:pt x="322" y="294"/>
                </a:cubicBezTo>
                <a:cubicBezTo>
                  <a:pt x="322" y="282"/>
                  <a:pt x="322" y="282"/>
                  <a:pt x="335" y="268"/>
                </a:cubicBezTo>
                <a:cubicBezTo>
                  <a:pt x="335" y="255"/>
                  <a:pt x="335" y="255"/>
                  <a:pt x="349" y="241"/>
                </a:cubicBezTo>
                <a:lnTo>
                  <a:pt x="349" y="228"/>
                </a:lnTo>
                <a:lnTo>
                  <a:pt x="349" y="175"/>
                </a:lnTo>
                <a:lnTo>
                  <a:pt x="349" y="134"/>
                </a:lnTo>
                <a:cubicBezTo>
                  <a:pt x="335" y="121"/>
                  <a:pt x="335" y="94"/>
                  <a:pt x="335" y="80"/>
                </a:cubicBezTo>
                <a:cubicBezTo>
                  <a:pt x="322" y="80"/>
                  <a:pt x="308" y="68"/>
                  <a:pt x="308" y="54"/>
                </a:cubicBezTo>
                <a:cubicBezTo>
                  <a:pt x="295" y="41"/>
                  <a:pt x="281" y="27"/>
                  <a:pt x="269" y="27"/>
                </a:cubicBez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6673100" y="530160"/>
            <a:ext cx="229379" cy="203992"/>
          </a:xfrm>
          <a:custGeom>
            <a:avLst/>
            <a:gdLst/>
            <a:ahLst/>
            <a:cxnLst/>
            <a:rect l="l" t="t" r="r" b="b"/>
            <a:pathLst>
              <a:path w="2637" h="2345" extrusionOk="0">
                <a:moveTo>
                  <a:pt x="1595" y="0"/>
                </a:moveTo>
                <a:cubicBezTo>
                  <a:pt x="1295" y="0"/>
                  <a:pt x="955" y="115"/>
                  <a:pt x="630" y="383"/>
                </a:cubicBezTo>
                <a:cubicBezTo>
                  <a:pt x="0" y="905"/>
                  <a:pt x="41" y="2042"/>
                  <a:pt x="402" y="2229"/>
                </a:cubicBezTo>
                <a:cubicBezTo>
                  <a:pt x="561" y="2309"/>
                  <a:pt x="730" y="2344"/>
                  <a:pt x="900" y="2344"/>
                </a:cubicBezTo>
                <a:cubicBezTo>
                  <a:pt x="1755" y="2344"/>
                  <a:pt x="2636" y="1438"/>
                  <a:pt x="2502" y="691"/>
                </a:cubicBezTo>
                <a:cubicBezTo>
                  <a:pt x="2429" y="276"/>
                  <a:pt x="2060" y="0"/>
                  <a:pt x="1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6651005" y="616976"/>
            <a:ext cx="165358" cy="183897"/>
          </a:xfrm>
          <a:custGeom>
            <a:avLst/>
            <a:gdLst/>
            <a:ahLst/>
            <a:cxnLst/>
            <a:rect l="l" t="t" r="r" b="b"/>
            <a:pathLst>
              <a:path w="1901" h="2114" extrusionOk="0">
                <a:moveTo>
                  <a:pt x="1847" y="0"/>
                </a:moveTo>
                <a:cubicBezTo>
                  <a:pt x="1592" y="41"/>
                  <a:pt x="1365" y="148"/>
                  <a:pt x="1164" y="282"/>
                </a:cubicBezTo>
                <a:cubicBezTo>
                  <a:pt x="964" y="402"/>
                  <a:pt x="777" y="576"/>
                  <a:pt x="629" y="763"/>
                </a:cubicBezTo>
                <a:cubicBezTo>
                  <a:pt x="468" y="951"/>
                  <a:pt x="349" y="1165"/>
                  <a:pt x="242" y="1379"/>
                </a:cubicBezTo>
                <a:cubicBezTo>
                  <a:pt x="188" y="1486"/>
                  <a:pt x="147" y="1593"/>
                  <a:pt x="108" y="1712"/>
                </a:cubicBezTo>
                <a:cubicBezTo>
                  <a:pt x="67" y="1819"/>
                  <a:pt x="40" y="1940"/>
                  <a:pt x="14" y="2047"/>
                </a:cubicBezTo>
                <a:cubicBezTo>
                  <a:pt x="1" y="2074"/>
                  <a:pt x="14" y="2101"/>
                  <a:pt x="28" y="2114"/>
                </a:cubicBezTo>
                <a:cubicBezTo>
                  <a:pt x="54" y="2114"/>
                  <a:pt x="81" y="2114"/>
                  <a:pt x="94" y="2087"/>
                </a:cubicBezTo>
                <a:cubicBezTo>
                  <a:pt x="147" y="1980"/>
                  <a:pt x="201" y="1873"/>
                  <a:pt x="242" y="1766"/>
                </a:cubicBezTo>
                <a:cubicBezTo>
                  <a:pt x="295" y="1659"/>
                  <a:pt x="349" y="1552"/>
                  <a:pt x="402" y="1459"/>
                </a:cubicBezTo>
                <a:cubicBezTo>
                  <a:pt x="468" y="1365"/>
                  <a:pt x="509" y="1258"/>
                  <a:pt x="575" y="1165"/>
                </a:cubicBezTo>
                <a:cubicBezTo>
                  <a:pt x="616" y="1124"/>
                  <a:pt x="643" y="1070"/>
                  <a:pt x="682" y="1031"/>
                </a:cubicBezTo>
                <a:lnTo>
                  <a:pt x="789" y="897"/>
                </a:lnTo>
                <a:cubicBezTo>
                  <a:pt x="923" y="723"/>
                  <a:pt x="1084" y="562"/>
                  <a:pt x="1271" y="428"/>
                </a:cubicBezTo>
                <a:cubicBezTo>
                  <a:pt x="1445" y="295"/>
                  <a:pt x="1646" y="175"/>
                  <a:pt x="1860" y="107"/>
                </a:cubicBezTo>
                <a:cubicBezTo>
                  <a:pt x="1886" y="94"/>
                  <a:pt x="1900" y="68"/>
                  <a:pt x="1900" y="54"/>
                </a:cubicBezTo>
                <a:cubicBezTo>
                  <a:pt x="1900" y="27"/>
                  <a:pt x="1874" y="0"/>
                  <a:pt x="1847"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6702414" y="663168"/>
            <a:ext cx="305839" cy="177286"/>
          </a:xfrm>
          <a:custGeom>
            <a:avLst/>
            <a:gdLst/>
            <a:ahLst/>
            <a:cxnLst/>
            <a:rect l="l" t="t" r="r" b="b"/>
            <a:pathLst>
              <a:path w="3516" h="2038" extrusionOk="0">
                <a:moveTo>
                  <a:pt x="1808" y="1"/>
                </a:moveTo>
                <a:cubicBezTo>
                  <a:pt x="1283" y="1"/>
                  <a:pt x="1149" y="527"/>
                  <a:pt x="1149" y="527"/>
                </a:cubicBezTo>
                <a:cubicBezTo>
                  <a:pt x="1149" y="527"/>
                  <a:pt x="952" y="408"/>
                  <a:pt x="726" y="408"/>
                </a:cubicBezTo>
                <a:cubicBezTo>
                  <a:pt x="613" y="408"/>
                  <a:pt x="493" y="437"/>
                  <a:pt x="386" y="527"/>
                </a:cubicBezTo>
                <a:cubicBezTo>
                  <a:pt x="1" y="819"/>
                  <a:pt x="475" y="2038"/>
                  <a:pt x="1742" y="2038"/>
                </a:cubicBezTo>
                <a:cubicBezTo>
                  <a:pt x="1750" y="2038"/>
                  <a:pt x="1757" y="2038"/>
                  <a:pt x="1764" y="2038"/>
                </a:cubicBezTo>
                <a:cubicBezTo>
                  <a:pt x="3048" y="2025"/>
                  <a:pt x="3516" y="807"/>
                  <a:pt x="3222" y="620"/>
                </a:cubicBezTo>
                <a:cubicBezTo>
                  <a:pt x="3079" y="534"/>
                  <a:pt x="2948" y="503"/>
                  <a:pt x="2832" y="503"/>
                </a:cubicBezTo>
                <a:cubicBezTo>
                  <a:pt x="2513" y="503"/>
                  <a:pt x="2312" y="741"/>
                  <a:pt x="2312" y="741"/>
                </a:cubicBezTo>
                <a:cubicBezTo>
                  <a:pt x="2312" y="741"/>
                  <a:pt x="2513" y="58"/>
                  <a:pt x="1884" y="4"/>
                </a:cubicBezTo>
                <a:cubicBezTo>
                  <a:pt x="1858" y="2"/>
                  <a:pt x="1833" y="1"/>
                  <a:pt x="1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6770871" y="706576"/>
            <a:ext cx="125693" cy="90905"/>
          </a:xfrm>
          <a:custGeom>
            <a:avLst/>
            <a:gdLst/>
            <a:ahLst/>
            <a:cxnLst/>
            <a:rect l="l" t="t" r="r" b="b"/>
            <a:pathLst>
              <a:path w="1445" h="1045" extrusionOk="0">
                <a:moveTo>
                  <a:pt x="790" y="1"/>
                </a:moveTo>
                <a:cubicBezTo>
                  <a:pt x="722" y="1"/>
                  <a:pt x="656" y="28"/>
                  <a:pt x="603" y="81"/>
                </a:cubicBezTo>
                <a:cubicBezTo>
                  <a:pt x="549" y="135"/>
                  <a:pt x="522" y="215"/>
                  <a:pt x="508" y="295"/>
                </a:cubicBezTo>
                <a:cubicBezTo>
                  <a:pt x="496" y="361"/>
                  <a:pt x="482" y="415"/>
                  <a:pt x="469" y="468"/>
                </a:cubicBezTo>
                <a:cubicBezTo>
                  <a:pt x="401" y="388"/>
                  <a:pt x="321" y="322"/>
                  <a:pt x="214" y="281"/>
                </a:cubicBezTo>
                <a:lnTo>
                  <a:pt x="187" y="281"/>
                </a:lnTo>
                <a:cubicBezTo>
                  <a:pt x="94" y="281"/>
                  <a:pt x="0" y="375"/>
                  <a:pt x="41" y="468"/>
                </a:cubicBezTo>
                <a:cubicBezTo>
                  <a:pt x="94" y="629"/>
                  <a:pt x="174" y="789"/>
                  <a:pt x="321" y="884"/>
                </a:cubicBezTo>
                <a:lnTo>
                  <a:pt x="362" y="964"/>
                </a:lnTo>
                <a:cubicBezTo>
                  <a:pt x="415" y="1030"/>
                  <a:pt x="496" y="1044"/>
                  <a:pt x="576" y="1044"/>
                </a:cubicBezTo>
                <a:cubicBezTo>
                  <a:pt x="603" y="1044"/>
                  <a:pt x="642" y="1030"/>
                  <a:pt x="669" y="1030"/>
                </a:cubicBezTo>
                <a:lnTo>
                  <a:pt x="763" y="1030"/>
                </a:lnTo>
                <a:cubicBezTo>
                  <a:pt x="763" y="1017"/>
                  <a:pt x="763" y="1017"/>
                  <a:pt x="776" y="1017"/>
                </a:cubicBezTo>
                <a:cubicBezTo>
                  <a:pt x="829" y="1003"/>
                  <a:pt x="897" y="991"/>
                  <a:pt x="950" y="977"/>
                </a:cubicBezTo>
                <a:cubicBezTo>
                  <a:pt x="1043" y="950"/>
                  <a:pt x="1124" y="910"/>
                  <a:pt x="1204" y="857"/>
                </a:cubicBezTo>
                <a:cubicBezTo>
                  <a:pt x="1298" y="803"/>
                  <a:pt x="1391" y="736"/>
                  <a:pt x="1418" y="629"/>
                </a:cubicBezTo>
                <a:cubicBezTo>
                  <a:pt x="1445" y="509"/>
                  <a:pt x="1378" y="361"/>
                  <a:pt x="1257" y="335"/>
                </a:cubicBezTo>
                <a:cubicBezTo>
                  <a:pt x="1245" y="335"/>
                  <a:pt x="1218" y="322"/>
                  <a:pt x="1204" y="322"/>
                </a:cubicBezTo>
                <a:cubicBezTo>
                  <a:pt x="1150" y="322"/>
                  <a:pt x="1097" y="349"/>
                  <a:pt x="1043" y="388"/>
                </a:cubicBezTo>
                <a:cubicBezTo>
                  <a:pt x="1057" y="228"/>
                  <a:pt x="1031" y="54"/>
                  <a:pt x="856" y="14"/>
                </a:cubicBezTo>
                <a:cubicBezTo>
                  <a:pt x="843" y="1"/>
                  <a:pt x="817" y="1"/>
                  <a:pt x="7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7513201" y="770513"/>
            <a:ext cx="189714" cy="134139"/>
          </a:xfrm>
          <a:custGeom>
            <a:avLst/>
            <a:gdLst/>
            <a:ahLst/>
            <a:cxnLst/>
            <a:rect l="l" t="t" r="r" b="b"/>
            <a:pathLst>
              <a:path w="2181" h="1542" extrusionOk="0">
                <a:moveTo>
                  <a:pt x="887" y="1"/>
                </a:moveTo>
                <a:cubicBezTo>
                  <a:pt x="271" y="1"/>
                  <a:pt x="12" y="609"/>
                  <a:pt x="0" y="643"/>
                </a:cubicBezTo>
                <a:cubicBezTo>
                  <a:pt x="456" y="1314"/>
                  <a:pt x="948" y="1542"/>
                  <a:pt x="1384" y="1542"/>
                </a:cubicBezTo>
                <a:cubicBezTo>
                  <a:pt x="1409" y="1542"/>
                  <a:pt x="1434" y="1541"/>
                  <a:pt x="1459" y="1540"/>
                </a:cubicBezTo>
                <a:cubicBezTo>
                  <a:pt x="1459" y="1540"/>
                  <a:pt x="2181" y="363"/>
                  <a:pt x="1218" y="54"/>
                </a:cubicBezTo>
                <a:cubicBezTo>
                  <a:pt x="1098" y="17"/>
                  <a:pt x="988" y="1"/>
                  <a:pt x="88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7482930" y="676564"/>
            <a:ext cx="263043" cy="227914"/>
          </a:xfrm>
          <a:custGeom>
            <a:avLst/>
            <a:gdLst/>
            <a:ahLst/>
            <a:cxnLst/>
            <a:rect l="l" t="t" r="r" b="b"/>
            <a:pathLst>
              <a:path w="3024" h="2620" extrusionOk="0">
                <a:moveTo>
                  <a:pt x="919" y="0"/>
                </a:moveTo>
                <a:cubicBezTo>
                  <a:pt x="886" y="0"/>
                  <a:pt x="852" y="4"/>
                  <a:pt x="817" y="11"/>
                </a:cubicBezTo>
                <a:cubicBezTo>
                  <a:pt x="309" y="105"/>
                  <a:pt x="0" y="1188"/>
                  <a:pt x="255" y="1589"/>
                </a:cubicBezTo>
                <a:cubicBezTo>
                  <a:pt x="282" y="1630"/>
                  <a:pt x="321" y="1683"/>
                  <a:pt x="348" y="1723"/>
                </a:cubicBezTo>
                <a:cubicBezTo>
                  <a:pt x="360" y="1689"/>
                  <a:pt x="619" y="1081"/>
                  <a:pt x="1235" y="1081"/>
                </a:cubicBezTo>
                <a:cubicBezTo>
                  <a:pt x="1336" y="1081"/>
                  <a:pt x="1446" y="1097"/>
                  <a:pt x="1566" y="1134"/>
                </a:cubicBezTo>
                <a:cubicBezTo>
                  <a:pt x="2529" y="1443"/>
                  <a:pt x="1807" y="2620"/>
                  <a:pt x="1807" y="2620"/>
                </a:cubicBezTo>
                <a:cubicBezTo>
                  <a:pt x="2435" y="2579"/>
                  <a:pt x="2916" y="2098"/>
                  <a:pt x="2957" y="1803"/>
                </a:cubicBezTo>
                <a:cubicBezTo>
                  <a:pt x="3023" y="1309"/>
                  <a:pt x="2542" y="1215"/>
                  <a:pt x="2542" y="1215"/>
                </a:cubicBezTo>
                <a:cubicBezTo>
                  <a:pt x="2542" y="1215"/>
                  <a:pt x="2984" y="733"/>
                  <a:pt x="2475" y="385"/>
                </a:cubicBezTo>
                <a:cubicBezTo>
                  <a:pt x="2365" y="308"/>
                  <a:pt x="2259" y="277"/>
                  <a:pt x="2162" y="277"/>
                </a:cubicBezTo>
                <a:cubicBezTo>
                  <a:pt x="1826" y="277"/>
                  <a:pt x="1593" y="640"/>
                  <a:pt x="1593" y="640"/>
                </a:cubicBezTo>
                <a:cubicBezTo>
                  <a:pt x="1593" y="640"/>
                  <a:pt x="1371" y="0"/>
                  <a:pt x="91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7527118" y="701965"/>
            <a:ext cx="58280" cy="60545"/>
          </a:xfrm>
          <a:custGeom>
            <a:avLst/>
            <a:gdLst/>
            <a:ahLst/>
            <a:cxnLst/>
            <a:rect l="l" t="t" r="r" b="b"/>
            <a:pathLst>
              <a:path w="670" h="696" extrusionOk="0">
                <a:moveTo>
                  <a:pt x="509" y="0"/>
                </a:moveTo>
                <a:cubicBezTo>
                  <a:pt x="443" y="0"/>
                  <a:pt x="375" y="54"/>
                  <a:pt x="362" y="120"/>
                </a:cubicBezTo>
                <a:cubicBezTo>
                  <a:pt x="348" y="134"/>
                  <a:pt x="348" y="147"/>
                  <a:pt x="348" y="161"/>
                </a:cubicBezTo>
                <a:cubicBezTo>
                  <a:pt x="309" y="107"/>
                  <a:pt x="241" y="81"/>
                  <a:pt x="188" y="81"/>
                </a:cubicBezTo>
                <a:cubicBezTo>
                  <a:pt x="161" y="81"/>
                  <a:pt x="134" y="81"/>
                  <a:pt x="108" y="93"/>
                </a:cubicBezTo>
                <a:cubicBezTo>
                  <a:pt x="1" y="147"/>
                  <a:pt x="1" y="295"/>
                  <a:pt x="1" y="414"/>
                </a:cubicBezTo>
                <a:cubicBezTo>
                  <a:pt x="1" y="455"/>
                  <a:pt x="1" y="509"/>
                  <a:pt x="15" y="548"/>
                </a:cubicBezTo>
                <a:cubicBezTo>
                  <a:pt x="15" y="575"/>
                  <a:pt x="15" y="602"/>
                  <a:pt x="27" y="628"/>
                </a:cubicBezTo>
                <a:cubicBezTo>
                  <a:pt x="54" y="655"/>
                  <a:pt x="81" y="682"/>
                  <a:pt x="122" y="682"/>
                </a:cubicBezTo>
                <a:cubicBezTo>
                  <a:pt x="122" y="682"/>
                  <a:pt x="134" y="682"/>
                  <a:pt x="148" y="669"/>
                </a:cubicBezTo>
                <a:cubicBezTo>
                  <a:pt x="202" y="655"/>
                  <a:pt x="215" y="602"/>
                  <a:pt x="229" y="548"/>
                </a:cubicBezTo>
                <a:lnTo>
                  <a:pt x="229" y="535"/>
                </a:lnTo>
                <a:cubicBezTo>
                  <a:pt x="255" y="602"/>
                  <a:pt x="295" y="655"/>
                  <a:pt x="362" y="682"/>
                </a:cubicBezTo>
                <a:cubicBezTo>
                  <a:pt x="389" y="696"/>
                  <a:pt x="416" y="696"/>
                  <a:pt x="429" y="696"/>
                </a:cubicBezTo>
                <a:cubicBezTo>
                  <a:pt x="496" y="696"/>
                  <a:pt x="562" y="655"/>
                  <a:pt x="576" y="575"/>
                </a:cubicBezTo>
                <a:cubicBezTo>
                  <a:pt x="603" y="455"/>
                  <a:pt x="630" y="321"/>
                  <a:pt x="657" y="188"/>
                </a:cubicBezTo>
                <a:cubicBezTo>
                  <a:pt x="669" y="107"/>
                  <a:pt x="616" y="27"/>
                  <a:pt x="536" y="13"/>
                </a:cubicBezTo>
                <a:cubicBezTo>
                  <a:pt x="523" y="0"/>
                  <a:pt x="523"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7623759" y="715884"/>
            <a:ext cx="73328" cy="62981"/>
          </a:xfrm>
          <a:custGeom>
            <a:avLst/>
            <a:gdLst/>
            <a:ahLst/>
            <a:cxnLst/>
            <a:rect l="l" t="t" r="r" b="b"/>
            <a:pathLst>
              <a:path w="843" h="724" extrusionOk="0">
                <a:moveTo>
                  <a:pt x="441" y="1"/>
                </a:moveTo>
                <a:cubicBezTo>
                  <a:pt x="402" y="1"/>
                  <a:pt x="361" y="14"/>
                  <a:pt x="321" y="40"/>
                </a:cubicBezTo>
                <a:cubicBezTo>
                  <a:pt x="254" y="81"/>
                  <a:pt x="201" y="121"/>
                  <a:pt x="147" y="174"/>
                </a:cubicBezTo>
                <a:cubicBezTo>
                  <a:pt x="120" y="201"/>
                  <a:pt x="94" y="228"/>
                  <a:pt x="81" y="254"/>
                </a:cubicBezTo>
                <a:cubicBezTo>
                  <a:pt x="67" y="268"/>
                  <a:pt x="54" y="281"/>
                  <a:pt x="40" y="308"/>
                </a:cubicBezTo>
                <a:cubicBezTo>
                  <a:pt x="27" y="322"/>
                  <a:pt x="27" y="322"/>
                  <a:pt x="27" y="335"/>
                </a:cubicBezTo>
                <a:lnTo>
                  <a:pt x="13" y="349"/>
                </a:lnTo>
                <a:lnTo>
                  <a:pt x="13" y="375"/>
                </a:lnTo>
                <a:cubicBezTo>
                  <a:pt x="0" y="415"/>
                  <a:pt x="27" y="468"/>
                  <a:pt x="54" y="482"/>
                </a:cubicBezTo>
                <a:cubicBezTo>
                  <a:pt x="67" y="495"/>
                  <a:pt x="94" y="495"/>
                  <a:pt x="107" y="495"/>
                </a:cubicBezTo>
                <a:cubicBezTo>
                  <a:pt x="134" y="495"/>
                  <a:pt x="147" y="495"/>
                  <a:pt x="161" y="482"/>
                </a:cubicBezTo>
                <a:lnTo>
                  <a:pt x="161" y="495"/>
                </a:lnTo>
                <a:cubicBezTo>
                  <a:pt x="174" y="589"/>
                  <a:pt x="254" y="656"/>
                  <a:pt x="334" y="670"/>
                </a:cubicBezTo>
                <a:lnTo>
                  <a:pt x="348" y="670"/>
                </a:lnTo>
                <a:cubicBezTo>
                  <a:pt x="375" y="670"/>
                  <a:pt x="388" y="656"/>
                  <a:pt x="415" y="656"/>
                </a:cubicBezTo>
                <a:cubicBezTo>
                  <a:pt x="441" y="696"/>
                  <a:pt x="482" y="723"/>
                  <a:pt x="522" y="723"/>
                </a:cubicBezTo>
                <a:cubicBezTo>
                  <a:pt x="548" y="723"/>
                  <a:pt x="575" y="709"/>
                  <a:pt x="589" y="696"/>
                </a:cubicBezTo>
                <a:cubicBezTo>
                  <a:pt x="642" y="656"/>
                  <a:pt x="696" y="602"/>
                  <a:pt x="736" y="549"/>
                </a:cubicBezTo>
                <a:cubicBezTo>
                  <a:pt x="789" y="495"/>
                  <a:pt x="843" y="429"/>
                  <a:pt x="830" y="335"/>
                </a:cubicBezTo>
                <a:cubicBezTo>
                  <a:pt x="830" y="281"/>
                  <a:pt x="789" y="228"/>
                  <a:pt x="736" y="201"/>
                </a:cubicBezTo>
                <a:cubicBezTo>
                  <a:pt x="723" y="201"/>
                  <a:pt x="696" y="188"/>
                  <a:pt x="669" y="188"/>
                </a:cubicBezTo>
                <a:cubicBezTo>
                  <a:pt x="642" y="188"/>
                  <a:pt x="616" y="201"/>
                  <a:pt x="589" y="215"/>
                </a:cubicBezTo>
                <a:cubicBezTo>
                  <a:pt x="602" y="174"/>
                  <a:pt x="602" y="147"/>
                  <a:pt x="589" y="108"/>
                </a:cubicBezTo>
                <a:cubicBezTo>
                  <a:pt x="575" y="54"/>
                  <a:pt x="522" y="14"/>
                  <a:pt x="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7671426" y="802004"/>
            <a:ext cx="46624" cy="68722"/>
          </a:xfrm>
          <a:custGeom>
            <a:avLst/>
            <a:gdLst/>
            <a:ahLst/>
            <a:cxnLst/>
            <a:rect l="l" t="t" r="r" b="b"/>
            <a:pathLst>
              <a:path w="536" h="790" extrusionOk="0">
                <a:moveTo>
                  <a:pt x="282" y="1"/>
                </a:moveTo>
                <a:cubicBezTo>
                  <a:pt x="268" y="1"/>
                  <a:pt x="255" y="1"/>
                  <a:pt x="241" y="13"/>
                </a:cubicBezTo>
                <a:cubicBezTo>
                  <a:pt x="201" y="54"/>
                  <a:pt x="161" y="81"/>
                  <a:pt x="134" y="121"/>
                </a:cubicBezTo>
                <a:cubicBezTo>
                  <a:pt x="94" y="161"/>
                  <a:pt x="68" y="201"/>
                  <a:pt x="41" y="241"/>
                </a:cubicBezTo>
                <a:cubicBezTo>
                  <a:pt x="14" y="268"/>
                  <a:pt x="0" y="295"/>
                  <a:pt x="0" y="335"/>
                </a:cubicBezTo>
                <a:cubicBezTo>
                  <a:pt x="14" y="361"/>
                  <a:pt x="27" y="402"/>
                  <a:pt x="54" y="429"/>
                </a:cubicBezTo>
                <a:lnTo>
                  <a:pt x="134" y="468"/>
                </a:lnTo>
                <a:cubicBezTo>
                  <a:pt x="107" y="495"/>
                  <a:pt x="94" y="522"/>
                  <a:pt x="68" y="549"/>
                </a:cubicBezTo>
                <a:cubicBezTo>
                  <a:pt x="54" y="575"/>
                  <a:pt x="41" y="602"/>
                  <a:pt x="41" y="643"/>
                </a:cubicBezTo>
                <a:cubicBezTo>
                  <a:pt x="41" y="696"/>
                  <a:pt x="68" y="736"/>
                  <a:pt x="94" y="763"/>
                </a:cubicBezTo>
                <a:cubicBezTo>
                  <a:pt x="121" y="776"/>
                  <a:pt x="148" y="789"/>
                  <a:pt x="175" y="789"/>
                </a:cubicBezTo>
                <a:cubicBezTo>
                  <a:pt x="188" y="789"/>
                  <a:pt x="201" y="789"/>
                  <a:pt x="214" y="776"/>
                </a:cubicBezTo>
                <a:cubicBezTo>
                  <a:pt x="255" y="776"/>
                  <a:pt x="282" y="750"/>
                  <a:pt x="308" y="709"/>
                </a:cubicBezTo>
                <a:cubicBezTo>
                  <a:pt x="335" y="682"/>
                  <a:pt x="348" y="656"/>
                  <a:pt x="362" y="629"/>
                </a:cubicBezTo>
                <a:cubicBezTo>
                  <a:pt x="375" y="616"/>
                  <a:pt x="389" y="602"/>
                  <a:pt x="389" y="589"/>
                </a:cubicBezTo>
                <a:cubicBezTo>
                  <a:pt x="402" y="589"/>
                  <a:pt x="402" y="575"/>
                  <a:pt x="402" y="575"/>
                </a:cubicBezTo>
                <a:cubicBezTo>
                  <a:pt x="428" y="549"/>
                  <a:pt x="442" y="522"/>
                  <a:pt x="455" y="495"/>
                </a:cubicBezTo>
                <a:cubicBezTo>
                  <a:pt x="482" y="455"/>
                  <a:pt x="509" y="415"/>
                  <a:pt x="523" y="375"/>
                </a:cubicBezTo>
                <a:cubicBezTo>
                  <a:pt x="535" y="268"/>
                  <a:pt x="469" y="174"/>
                  <a:pt x="375" y="161"/>
                </a:cubicBezTo>
                <a:lnTo>
                  <a:pt x="362" y="161"/>
                </a:lnTo>
                <a:cubicBezTo>
                  <a:pt x="362" y="134"/>
                  <a:pt x="375" y="121"/>
                  <a:pt x="375" y="108"/>
                </a:cubicBezTo>
                <a:cubicBezTo>
                  <a:pt x="389" y="67"/>
                  <a:pt x="375" y="40"/>
                  <a:pt x="335" y="13"/>
                </a:cubicBezTo>
                <a:cubicBezTo>
                  <a:pt x="321" y="1"/>
                  <a:pt x="308" y="1"/>
                  <a:pt x="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7146733" y="685611"/>
            <a:ext cx="222247" cy="139445"/>
          </a:xfrm>
          <a:custGeom>
            <a:avLst/>
            <a:gdLst/>
            <a:ahLst/>
            <a:cxnLst/>
            <a:rect l="l" t="t" r="r" b="b"/>
            <a:pathLst>
              <a:path w="2555" h="1603" extrusionOk="0">
                <a:moveTo>
                  <a:pt x="411" y="1"/>
                </a:moveTo>
                <a:cubicBezTo>
                  <a:pt x="408" y="1"/>
                  <a:pt x="405" y="1"/>
                  <a:pt x="401" y="1"/>
                </a:cubicBezTo>
                <a:cubicBezTo>
                  <a:pt x="0" y="14"/>
                  <a:pt x="0" y="415"/>
                  <a:pt x="0" y="456"/>
                </a:cubicBezTo>
                <a:cubicBezTo>
                  <a:pt x="147" y="804"/>
                  <a:pt x="388" y="1137"/>
                  <a:pt x="735" y="1325"/>
                </a:cubicBezTo>
                <a:cubicBezTo>
                  <a:pt x="1136" y="1521"/>
                  <a:pt x="1512" y="1602"/>
                  <a:pt x="1856" y="1602"/>
                </a:cubicBezTo>
                <a:cubicBezTo>
                  <a:pt x="2075" y="1602"/>
                  <a:pt x="2282" y="1569"/>
                  <a:pt x="2474" y="1512"/>
                </a:cubicBezTo>
                <a:cubicBezTo>
                  <a:pt x="2555" y="1061"/>
                  <a:pt x="2290" y="958"/>
                  <a:pt x="2033" y="958"/>
                </a:cubicBezTo>
                <a:cubicBezTo>
                  <a:pt x="1817" y="958"/>
                  <a:pt x="1605" y="1030"/>
                  <a:pt x="1605" y="1030"/>
                </a:cubicBezTo>
                <a:cubicBezTo>
                  <a:pt x="1605" y="1030"/>
                  <a:pt x="1819" y="402"/>
                  <a:pt x="1391" y="255"/>
                </a:cubicBezTo>
                <a:cubicBezTo>
                  <a:pt x="1361" y="242"/>
                  <a:pt x="1328" y="237"/>
                  <a:pt x="1293" y="237"/>
                </a:cubicBezTo>
                <a:cubicBezTo>
                  <a:pt x="1026" y="237"/>
                  <a:pt x="669" y="563"/>
                  <a:pt x="669" y="563"/>
                </a:cubicBezTo>
                <a:cubicBezTo>
                  <a:pt x="669" y="563"/>
                  <a:pt x="681" y="1"/>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7129162" y="552168"/>
            <a:ext cx="370121" cy="265059"/>
          </a:xfrm>
          <a:custGeom>
            <a:avLst/>
            <a:gdLst/>
            <a:ahLst/>
            <a:cxnLst/>
            <a:rect l="l" t="t" r="r" b="b"/>
            <a:pathLst>
              <a:path w="4255" h="3047" extrusionOk="0">
                <a:moveTo>
                  <a:pt x="1471" y="1"/>
                </a:moveTo>
                <a:cubicBezTo>
                  <a:pt x="997" y="1"/>
                  <a:pt x="844" y="732"/>
                  <a:pt x="844" y="732"/>
                </a:cubicBezTo>
                <a:cubicBezTo>
                  <a:pt x="844" y="732"/>
                  <a:pt x="657" y="494"/>
                  <a:pt x="448" y="494"/>
                </a:cubicBezTo>
                <a:cubicBezTo>
                  <a:pt x="337" y="494"/>
                  <a:pt x="220" y="562"/>
                  <a:pt x="122" y="772"/>
                </a:cubicBezTo>
                <a:cubicBezTo>
                  <a:pt x="1" y="1040"/>
                  <a:pt x="15" y="1521"/>
                  <a:pt x="202" y="1990"/>
                </a:cubicBezTo>
                <a:cubicBezTo>
                  <a:pt x="202" y="1949"/>
                  <a:pt x="202" y="1548"/>
                  <a:pt x="603" y="1535"/>
                </a:cubicBezTo>
                <a:cubicBezTo>
                  <a:pt x="607" y="1535"/>
                  <a:pt x="610" y="1535"/>
                  <a:pt x="613" y="1535"/>
                </a:cubicBezTo>
                <a:cubicBezTo>
                  <a:pt x="883" y="1535"/>
                  <a:pt x="871" y="2097"/>
                  <a:pt x="871" y="2097"/>
                </a:cubicBezTo>
                <a:cubicBezTo>
                  <a:pt x="871" y="2097"/>
                  <a:pt x="1228" y="1771"/>
                  <a:pt x="1495" y="1771"/>
                </a:cubicBezTo>
                <a:cubicBezTo>
                  <a:pt x="1530" y="1771"/>
                  <a:pt x="1563" y="1776"/>
                  <a:pt x="1593" y="1789"/>
                </a:cubicBezTo>
                <a:cubicBezTo>
                  <a:pt x="2021" y="1936"/>
                  <a:pt x="1807" y="2564"/>
                  <a:pt x="1807" y="2564"/>
                </a:cubicBezTo>
                <a:cubicBezTo>
                  <a:pt x="1807" y="2564"/>
                  <a:pt x="2019" y="2492"/>
                  <a:pt x="2235" y="2492"/>
                </a:cubicBezTo>
                <a:cubicBezTo>
                  <a:pt x="2492" y="2492"/>
                  <a:pt x="2757" y="2595"/>
                  <a:pt x="2676" y="3046"/>
                </a:cubicBezTo>
                <a:cubicBezTo>
                  <a:pt x="3693" y="2752"/>
                  <a:pt x="4255" y="1762"/>
                  <a:pt x="3907" y="1455"/>
                </a:cubicBezTo>
                <a:cubicBezTo>
                  <a:pt x="3788" y="1352"/>
                  <a:pt x="3665" y="1313"/>
                  <a:pt x="3546" y="1313"/>
                </a:cubicBezTo>
                <a:cubicBezTo>
                  <a:pt x="3167" y="1313"/>
                  <a:pt x="2824" y="1711"/>
                  <a:pt x="2783" y="1762"/>
                </a:cubicBezTo>
                <a:cubicBezTo>
                  <a:pt x="2837" y="1682"/>
                  <a:pt x="3359" y="933"/>
                  <a:pt x="2863" y="518"/>
                </a:cubicBezTo>
                <a:cubicBezTo>
                  <a:pt x="2781" y="451"/>
                  <a:pt x="2696" y="422"/>
                  <a:pt x="2611" y="422"/>
                </a:cubicBezTo>
                <a:cubicBezTo>
                  <a:pt x="2163" y="422"/>
                  <a:pt x="1727" y="1227"/>
                  <a:pt x="1727" y="1227"/>
                </a:cubicBezTo>
                <a:cubicBezTo>
                  <a:pt x="1727" y="1227"/>
                  <a:pt x="2102" y="103"/>
                  <a:pt x="1567" y="10"/>
                </a:cubicBezTo>
                <a:cubicBezTo>
                  <a:pt x="1533" y="4"/>
                  <a:pt x="1501" y="1"/>
                  <a:pt x="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7208318" y="576265"/>
            <a:ext cx="44275" cy="121090"/>
          </a:xfrm>
          <a:custGeom>
            <a:avLst/>
            <a:gdLst/>
            <a:ahLst/>
            <a:cxnLst/>
            <a:rect l="l" t="t" r="r" b="b"/>
            <a:pathLst>
              <a:path w="509" h="1392" extrusionOk="0">
                <a:moveTo>
                  <a:pt x="429" y="1"/>
                </a:moveTo>
                <a:cubicBezTo>
                  <a:pt x="416" y="1"/>
                  <a:pt x="389" y="14"/>
                  <a:pt x="375" y="27"/>
                </a:cubicBezTo>
                <a:cubicBezTo>
                  <a:pt x="268" y="228"/>
                  <a:pt x="175" y="455"/>
                  <a:pt x="121" y="682"/>
                </a:cubicBezTo>
                <a:cubicBezTo>
                  <a:pt x="95" y="789"/>
                  <a:pt x="68" y="896"/>
                  <a:pt x="54" y="1017"/>
                </a:cubicBezTo>
                <a:cubicBezTo>
                  <a:pt x="27" y="1124"/>
                  <a:pt x="1" y="1258"/>
                  <a:pt x="54" y="1351"/>
                </a:cubicBezTo>
                <a:cubicBezTo>
                  <a:pt x="54" y="1378"/>
                  <a:pt x="81" y="1392"/>
                  <a:pt x="95" y="1392"/>
                </a:cubicBezTo>
                <a:cubicBezTo>
                  <a:pt x="121" y="1392"/>
                  <a:pt x="134" y="1378"/>
                  <a:pt x="148" y="1351"/>
                </a:cubicBezTo>
                <a:cubicBezTo>
                  <a:pt x="188" y="1312"/>
                  <a:pt x="188" y="1258"/>
                  <a:pt x="202" y="1205"/>
                </a:cubicBezTo>
                <a:cubicBezTo>
                  <a:pt x="215" y="1151"/>
                  <a:pt x="215" y="1084"/>
                  <a:pt x="228" y="1030"/>
                </a:cubicBezTo>
                <a:cubicBezTo>
                  <a:pt x="255" y="923"/>
                  <a:pt x="268" y="816"/>
                  <a:pt x="295" y="709"/>
                </a:cubicBezTo>
                <a:cubicBezTo>
                  <a:pt x="362" y="495"/>
                  <a:pt x="429" y="295"/>
                  <a:pt x="496" y="81"/>
                </a:cubicBezTo>
                <a:cubicBezTo>
                  <a:pt x="509" y="27"/>
                  <a:pt x="46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7242068" y="601840"/>
            <a:ext cx="24530" cy="69940"/>
          </a:xfrm>
          <a:custGeom>
            <a:avLst/>
            <a:gdLst/>
            <a:ahLst/>
            <a:cxnLst/>
            <a:rect l="l" t="t" r="r" b="b"/>
            <a:pathLst>
              <a:path w="282" h="804" extrusionOk="0">
                <a:moveTo>
                  <a:pt x="215" y="1"/>
                </a:moveTo>
                <a:cubicBezTo>
                  <a:pt x="188" y="1"/>
                  <a:pt x="174" y="14"/>
                  <a:pt x="162" y="41"/>
                </a:cubicBezTo>
                <a:cubicBezTo>
                  <a:pt x="148" y="148"/>
                  <a:pt x="121" y="255"/>
                  <a:pt x="94" y="362"/>
                </a:cubicBezTo>
                <a:cubicBezTo>
                  <a:pt x="81" y="415"/>
                  <a:pt x="67" y="469"/>
                  <a:pt x="41" y="522"/>
                </a:cubicBezTo>
                <a:cubicBezTo>
                  <a:pt x="28" y="576"/>
                  <a:pt x="14" y="629"/>
                  <a:pt x="1" y="697"/>
                </a:cubicBezTo>
                <a:cubicBezTo>
                  <a:pt x="1" y="736"/>
                  <a:pt x="14" y="777"/>
                  <a:pt x="54" y="790"/>
                </a:cubicBezTo>
                <a:cubicBezTo>
                  <a:pt x="67" y="790"/>
                  <a:pt x="81" y="804"/>
                  <a:pt x="94" y="804"/>
                </a:cubicBezTo>
                <a:cubicBezTo>
                  <a:pt x="121" y="804"/>
                  <a:pt x="148" y="790"/>
                  <a:pt x="162" y="750"/>
                </a:cubicBezTo>
                <a:cubicBezTo>
                  <a:pt x="215" y="643"/>
                  <a:pt x="242" y="522"/>
                  <a:pt x="255" y="402"/>
                </a:cubicBezTo>
                <a:cubicBezTo>
                  <a:pt x="269" y="281"/>
                  <a:pt x="281" y="174"/>
                  <a:pt x="281" y="54"/>
                </a:cubicBezTo>
                <a:cubicBezTo>
                  <a:pt x="281" y="14"/>
                  <a:pt x="242"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7292085" y="615845"/>
            <a:ext cx="54801" cy="70984"/>
          </a:xfrm>
          <a:custGeom>
            <a:avLst/>
            <a:gdLst/>
            <a:ahLst/>
            <a:cxnLst/>
            <a:rect l="l" t="t" r="r" b="b"/>
            <a:pathLst>
              <a:path w="630" h="816" extrusionOk="0">
                <a:moveTo>
                  <a:pt x="536" y="0"/>
                </a:moveTo>
                <a:cubicBezTo>
                  <a:pt x="536" y="0"/>
                  <a:pt x="523" y="0"/>
                  <a:pt x="509" y="13"/>
                </a:cubicBezTo>
                <a:cubicBezTo>
                  <a:pt x="443" y="40"/>
                  <a:pt x="375" y="94"/>
                  <a:pt x="336" y="147"/>
                </a:cubicBezTo>
                <a:cubicBezTo>
                  <a:pt x="282" y="201"/>
                  <a:pt x="229" y="268"/>
                  <a:pt x="175" y="334"/>
                </a:cubicBezTo>
                <a:cubicBezTo>
                  <a:pt x="134" y="388"/>
                  <a:pt x="108" y="455"/>
                  <a:pt x="68" y="522"/>
                </a:cubicBezTo>
                <a:cubicBezTo>
                  <a:pt x="27" y="602"/>
                  <a:pt x="1" y="682"/>
                  <a:pt x="15" y="762"/>
                </a:cubicBezTo>
                <a:cubicBezTo>
                  <a:pt x="27" y="803"/>
                  <a:pt x="54" y="816"/>
                  <a:pt x="81" y="816"/>
                </a:cubicBezTo>
                <a:cubicBezTo>
                  <a:pt x="95" y="816"/>
                  <a:pt x="108" y="816"/>
                  <a:pt x="122" y="803"/>
                </a:cubicBezTo>
                <a:cubicBezTo>
                  <a:pt x="188" y="762"/>
                  <a:pt x="215" y="696"/>
                  <a:pt x="255" y="629"/>
                </a:cubicBezTo>
                <a:cubicBezTo>
                  <a:pt x="295" y="575"/>
                  <a:pt x="336" y="509"/>
                  <a:pt x="362" y="455"/>
                </a:cubicBezTo>
                <a:cubicBezTo>
                  <a:pt x="402" y="388"/>
                  <a:pt x="443" y="334"/>
                  <a:pt x="482" y="281"/>
                </a:cubicBezTo>
                <a:cubicBezTo>
                  <a:pt x="523" y="227"/>
                  <a:pt x="576" y="161"/>
                  <a:pt x="603" y="107"/>
                </a:cubicBezTo>
                <a:cubicBezTo>
                  <a:pt x="630" y="54"/>
                  <a:pt x="589" y="0"/>
                  <a:pt x="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7320007" y="629763"/>
            <a:ext cx="44275" cy="69940"/>
          </a:xfrm>
          <a:custGeom>
            <a:avLst/>
            <a:gdLst/>
            <a:ahLst/>
            <a:cxnLst/>
            <a:rect l="l" t="t" r="r" b="b"/>
            <a:pathLst>
              <a:path w="509" h="804" extrusionOk="0">
                <a:moveTo>
                  <a:pt x="429" y="1"/>
                </a:moveTo>
                <a:cubicBezTo>
                  <a:pt x="416" y="1"/>
                  <a:pt x="389" y="14"/>
                  <a:pt x="375" y="41"/>
                </a:cubicBezTo>
                <a:cubicBezTo>
                  <a:pt x="309" y="148"/>
                  <a:pt x="229" y="255"/>
                  <a:pt x="161" y="376"/>
                </a:cubicBezTo>
                <a:cubicBezTo>
                  <a:pt x="134" y="429"/>
                  <a:pt x="95" y="483"/>
                  <a:pt x="68" y="549"/>
                </a:cubicBezTo>
                <a:cubicBezTo>
                  <a:pt x="27" y="616"/>
                  <a:pt x="1" y="670"/>
                  <a:pt x="1" y="750"/>
                </a:cubicBezTo>
                <a:cubicBezTo>
                  <a:pt x="1" y="777"/>
                  <a:pt x="27" y="804"/>
                  <a:pt x="68" y="804"/>
                </a:cubicBezTo>
                <a:lnTo>
                  <a:pt x="95" y="804"/>
                </a:lnTo>
                <a:cubicBezTo>
                  <a:pt x="148" y="763"/>
                  <a:pt x="188" y="697"/>
                  <a:pt x="229" y="643"/>
                </a:cubicBezTo>
                <a:cubicBezTo>
                  <a:pt x="255" y="576"/>
                  <a:pt x="282" y="522"/>
                  <a:pt x="322" y="469"/>
                </a:cubicBezTo>
                <a:cubicBezTo>
                  <a:pt x="375" y="349"/>
                  <a:pt x="429" y="228"/>
                  <a:pt x="496" y="108"/>
                </a:cubicBezTo>
                <a:cubicBezTo>
                  <a:pt x="509" y="54"/>
                  <a:pt x="46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7349147" y="644900"/>
            <a:ext cx="24443" cy="48975"/>
          </a:xfrm>
          <a:custGeom>
            <a:avLst/>
            <a:gdLst/>
            <a:ahLst/>
            <a:cxnLst/>
            <a:rect l="l" t="t" r="r" b="b"/>
            <a:pathLst>
              <a:path w="281" h="563" extrusionOk="0">
                <a:moveTo>
                  <a:pt x="227" y="0"/>
                </a:moveTo>
                <a:cubicBezTo>
                  <a:pt x="201" y="0"/>
                  <a:pt x="188" y="27"/>
                  <a:pt x="174" y="41"/>
                </a:cubicBezTo>
                <a:cubicBezTo>
                  <a:pt x="161" y="121"/>
                  <a:pt x="134" y="188"/>
                  <a:pt x="94" y="268"/>
                </a:cubicBezTo>
                <a:cubicBezTo>
                  <a:pt x="81" y="295"/>
                  <a:pt x="67" y="335"/>
                  <a:pt x="54" y="362"/>
                </a:cubicBezTo>
                <a:cubicBezTo>
                  <a:pt x="40" y="389"/>
                  <a:pt x="27" y="416"/>
                  <a:pt x="27" y="428"/>
                </a:cubicBezTo>
                <a:cubicBezTo>
                  <a:pt x="13" y="455"/>
                  <a:pt x="13" y="482"/>
                  <a:pt x="1" y="509"/>
                </a:cubicBezTo>
                <a:cubicBezTo>
                  <a:pt x="1" y="523"/>
                  <a:pt x="27" y="549"/>
                  <a:pt x="40" y="562"/>
                </a:cubicBezTo>
                <a:lnTo>
                  <a:pt x="67" y="562"/>
                </a:lnTo>
                <a:cubicBezTo>
                  <a:pt x="94" y="562"/>
                  <a:pt x="108" y="562"/>
                  <a:pt x="120" y="549"/>
                </a:cubicBezTo>
                <a:cubicBezTo>
                  <a:pt x="134" y="535"/>
                  <a:pt x="147" y="509"/>
                  <a:pt x="161" y="496"/>
                </a:cubicBezTo>
                <a:cubicBezTo>
                  <a:pt x="174" y="469"/>
                  <a:pt x="188" y="455"/>
                  <a:pt x="188" y="428"/>
                </a:cubicBezTo>
                <a:lnTo>
                  <a:pt x="227" y="309"/>
                </a:lnTo>
                <a:cubicBezTo>
                  <a:pt x="254" y="228"/>
                  <a:pt x="268" y="148"/>
                  <a:pt x="281" y="68"/>
                </a:cubicBezTo>
                <a:cubicBezTo>
                  <a:pt x="281" y="41"/>
                  <a:pt x="268" y="14"/>
                  <a:pt x="241" y="14"/>
                </a:cubicBezTo>
                <a:lnTo>
                  <a:pt x="2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7350278" y="706576"/>
            <a:ext cx="65239" cy="39667"/>
          </a:xfrm>
          <a:custGeom>
            <a:avLst/>
            <a:gdLst/>
            <a:ahLst/>
            <a:cxnLst/>
            <a:rect l="l" t="t" r="r" b="b"/>
            <a:pathLst>
              <a:path w="750" h="456" extrusionOk="0">
                <a:moveTo>
                  <a:pt x="643" y="1"/>
                </a:moveTo>
                <a:cubicBezTo>
                  <a:pt x="616" y="1"/>
                  <a:pt x="589" y="14"/>
                  <a:pt x="549" y="14"/>
                </a:cubicBezTo>
                <a:cubicBezTo>
                  <a:pt x="523" y="28"/>
                  <a:pt x="496" y="40"/>
                  <a:pt x="455" y="54"/>
                </a:cubicBezTo>
                <a:cubicBezTo>
                  <a:pt x="402" y="81"/>
                  <a:pt x="348" y="121"/>
                  <a:pt x="295" y="161"/>
                </a:cubicBezTo>
                <a:cubicBezTo>
                  <a:pt x="188" y="228"/>
                  <a:pt x="81" y="308"/>
                  <a:pt x="14" y="429"/>
                </a:cubicBezTo>
                <a:cubicBezTo>
                  <a:pt x="0" y="429"/>
                  <a:pt x="0" y="442"/>
                  <a:pt x="0" y="456"/>
                </a:cubicBezTo>
                <a:cubicBezTo>
                  <a:pt x="148" y="375"/>
                  <a:pt x="295" y="308"/>
                  <a:pt x="442" y="268"/>
                </a:cubicBezTo>
                <a:cubicBezTo>
                  <a:pt x="469" y="254"/>
                  <a:pt x="509" y="228"/>
                  <a:pt x="535" y="215"/>
                </a:cubicBezTo>
                <a:cubicBezTo>
                  <a:pt x="589" y="188"/>
                  <a:pt x="643" y="147"/>
                  <a:pt x="696" y="121"/>
                </a:cubicBezTo>
                <a:cubicBezTo>
                  <a:pt x="750" y="81"/>
                  <a:pt x="723" y="1"/>
                  <a:pt x="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6925222" y="708632"/>
            <a:ext cx="157182" cy="148318"/>
          </a:xfrm>
          <a:custGeom>
            <a:avLst/>
            <a:gdLst/>
            <a:ahLst/>
            <a:cxnLst/>
            <a:rect l="l" t="t" r="r" b="b"/>
            <a:pathLst>
              <a:path w="1807" h="1705" extrusionOk="0">
                <a:moveTo>
                  <a:pt x="673" y="0"/>
                </a:moveTo>
                <a:cubicBezTo>
                  <a:pt x="433" y="0"/>
                  <a:pt x="218" y="129"/>
                  <a:pt x="148" y="472"/>
                </a:cubicBezTo>
                <a:cubicBezTo>
                  <a:pt x="1" y="1123"/>
                  <a:pt x="753" y="1705"/>
                  <a:pt x="1199" y="1705"/>
                </a:cubicBezTo>
                <a:cubicBezTo>
                  <a:pt x="1240" y="1705"/>
                  <a:pt x="1277" y="1700"/>
                  <a:pt x="1312" y="1690"/>
                </a:cubicBezTo>
                <a:cubicBezTo>
                  <a:pt x="1606" y="1596"/>
                  <a:pt x="1806" y="861"/>
                  <a:pt x="1392" y="353"/>
                </a:cubicBezTo>
                <a:cubicBezTo>
                  <a:pt x="1231" y="156"/>
                  <a:pt x="937" y="0"/>
                  <a:pt x="6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7009384" y="514850"/>
            <a:ext cx="64021" cy="152754"/>
          </a:xfrm>
          <a:custGeom>
            <a:avLst/>
            <a:gdLst/>
            <a:ahLst/>
            <a:cxnLst/>
            <a:rect l="l" t="t" r="r" b="b"/>
            <a:pathLst>
              <a:path w="736" h="1756" extrusionOk="0">
                <a:moveTo>
                  <a:pt x="49" y="1"/>
                </a:moveTo>
                <a:cubicBezTo>
                  <a:pt x="41" y="1"/>
                  <a:pt x="34" y="4"/>
                  <a:pt x="27" y="11"/>
                </a:cubicBezTo>
                <a:cubicBezTo>
                  <a:pt x="1" y="38"/>
                  <a:pt x="1" y="65"/>
                  <a:pt x="27" y="91"/>
                </a:cubicBezTo>
                <a:cubicBezTo>
                  <a:pt x="134" y="184"/>
                  <a:pt x="241" y="305"/>
                  <a:pt x="308" y="425"/>
                </a:cubicBezTo>
                <a:cubicBezTo>
                  <a:pt x="388" y="546"/>
                  <a:pt x="442" y="680"/>
                  <a:pt x="482" y="814"/>
                </a:cubicBezTo>
                <a:cubicBezTo>
                  <a:pt x="522" y="960"/>
                  <a:pt x="536" y="1094"/>
                  <a:pt x="549" y="1242"/>
                </a:cubicBezTo>
                <a:lnTo>
                  <a:pt x="549" y="1469"/>
                </a:lnTo>
                <a:cubicBezTo>
                  <a:pt x="549" y="1549"/>
                  <a:pt x="536" y="1616"/>
                  <a:pt x="536" y="1697"/>
                </a:cubicBezTo>
                <a:cubicBezTo>
                  <a:pt x="536" y="1723"/>
                  <a:pt x="549" y="1736"/>
                  <a:pt x="575" y="1750"/>
                </a:cubicBezTo>
                <a:cubicBezTo>
                  <a:pt x="579" y="1753"/>
                  <a:pt x="585" y="1755"/>
                  <a:pt x="591" y="1755"/>
                </a:cubicBezTo>
                <a:cubicBezTo>
                  <a:pt x="608" y="1755"/>
                  <a:pt x="629" y="1743"/>
                  <a:pt x="629" y="1723"/>
                </a:cubicBezTo>
                <a:cubicBezTo>
                  <a:pt x="656" y="1643"/>
                  <a:pt x="670" y="1563"/>
                  <a:pt x="696" y="1482"/>
                </a:cubicBezTo>
                <a:cubicBezTo>
                  <a:pt x="709" y="1415"/>
                  <a:pt x="723" y="1335"/>
                  <a:pt x="723" y="1255"/>
                </a:cubicBezTo>
                <a:cubicBezTo>
                  <a:pt x="736" y="1081"/>
                  <a:pt x="723" y="921"/>
                  <a:pt x="682" y="760"/>
                </a:cubicBezTo>
                <a:cubicBezTo>
                  <a:pt x="629" y="600"/>
                  <a:pt x="563" y="452"/>
                  <a:pt x="456" y="318"/>
                </a:cubicBezTo>
                <a:cubicBezTo>
                  <a:pt x="361" y="184"/>
                  <a:pt x="228" y="77"/>
                  <a:pt x="81" y="11"/>
                </a:cubicBezTo>
                <a:cubicBezTo>
                  <a:pt x="68" y="4"/>
                  <a:pt x="57" y="1"/>
                  <a:pt x="49"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6449722" y="1089767"/>
            <a:ext cx="149005" cy="137357"/>
          </a:xfrm>
          <a:custGeom>
            <a:avLst/>
            <a:gdLst/>
            <a:ahLst/>
            <a:cxnLst/>
            <a:rect l="l" t="t" r="r" b="b"/>
            <a:pathLst>
              <a:path w="1713" h="1579" extrusionOk="0">
                <a:moveTo>
                  <a:pt x="1158" y="0"/>
                </a:moveTo>
                <a:cubicBezTo>
                  <a:pt x="706" y="0"/>
                  <a:pt x="0" y="398"/>
                  <a:pt x="0" y="1000"/>
                </a:cubicBezTo>
                <a:cubicBezTo>
                  <a:pt x="0" y="1421"/>
                  <a:pt x="277" y="1578"/>
                  <a:pt x="583" y="1578"/>
                </a:cubicBezTo>
                <a:cubicBezTo>
                  <a:pt x="801" y="1578"/>
                  <a:pt x="1035" y="1497"/>
                  <a:pt x="1191" y="1374"/>
                </a:cubicBezTo>
                <a:cubicBezTo>
                  <a:pt x="1712" y="959"/>
                  <a:pt x="1673" y="197"/>
                  <a:pt x="1391" y="50"/>
                </a:cubicBezTo>
                <a:cubicBezTo>
                  <a:pt x="1329" y="16"/>
                  <a:pt x="1249" y="0"/>
                  <a:pt x="1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6510177" y="1037747"/>
            <a:ext cx="83854" cy="140141"/>
          </a:xfrm>
          <a:custGeom>
            <a:avLst/>
            <a:gdLst/>
            <a:ahLst/>
            <a:cxnLst/>
            <a:rect l="l" t="t" r="r" b="b"/>
            <a:pathLst>
              <a:path w="964" h="1611" extrusionOk="0">
                <a:moveTo>
                  <a:pt x="889" y="0"/>
                </a:moveTo>
                <a:cubicBezTo>
                  <a:pt x="871" y="0"/>
                  <a:pt x="857" y="13"/>
                  <a:pt x="857" y="32"/>
                </a:cubicBezTo>
                <a:lnTo>
                  <a:pt x="857" y="46"/>
                </a:lnTo>
                <a:cubicBezTo>
                  <a:pt x="844" y="113"/>
                  <a:pt x="830" y="193"/>
                  <a:pt x="817" y="273"/>
                </a:cubicBezTo>
                <a:cubicBezTo>
                  <a:pt x="803" y="340"/>
                  <a:pt x="790" y="421"/>
                  <a:pt x="777" y="487"/>
                </a:cubicBezTo>
                <a:cubicBezTo>
                  <a:pt x="737" y="635"/>
                  <a:pt x="683" y="768"/>
                  <a:pt x="616" y="902"/>
                </a:cubicBezTo>
                <a:cubicBezTo>
                  <a:pt x="550" y="1022"/>
                  <a:pt x="469" y="1143"/>
                  <a:pt x="375" y="1250"/>
                </a:cubicBezTo>
                <a:cubicBezTo>
                  <a:pt x="268" y="1343"/>
                  <a:pt x="161" y="1450"/>
                  <a:pt x="28" y="1518"/>
                </a:cubicBezTo>
                <a:cubicBezTo>
                  <a:pt x="1" y="1530"/>
                  <a:pt x="1" y="1544"/>
                  <a:pt x="1" y="1571"/>
                </a:cubicBezTo>
                <a:cubicBezTo>
                  <a:pt x="1" y="1598"/>
                  <a:pt x="28" y="1611"/>
                  <a:pt x="54" y="1611"/>
                </a:cubicBezTo>
                <a:cubicBezTo>
                  <a:pt x="229" y="1571"/>
                  <a:pt x="375" y="1491"/>
                  <a:pt x="496" y="1384"/>
                </a:cubicBezTo>
                <a:cubicBezTo>
                  <a:pt x="616" y="1263"/>
                  <a:pt x="723" y="1129"/>
                  <a:pt x="803" y="995"/>
                </a:cubicBezTo>
                <a:cubicBezTo>
                  <a:pt x="871" y="835"/>
                  <a:pt x="924" y="688"/>
                  <a:pt x="951" y="528"/>
                </a:cubicBezTo>
                <a:cubicBezTo>
                  <a:pt x="964" y="447"/>
                  <a:pt x="964" y="367"/>
                  <a:pt x="964" y="287"/>
                </a:cubicBezTo>
                <a:cubicBezTo>
                  <a:pt x="964" y="207"/>
                  <a:pt x="964" y="126"/>
                  <a:pt x="951" y="46"/>
                </a:cubicBezTo>
                <a:cubicBezTo>
                  <a:pt x="951" y="19"/>
                  <a:pt x="937" y="6"/>
                  <a:pt x="910" y="6"/>
                </a:cubicBezTo>
                <a:cubicBezTo>
                  <a:pt x="903" y="2"/>
                  <a:pt x="896" y="0"/>
                  <a:pt x="889"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7691259" y="820707"/>
            <a:ext cx="286268" cy="204079"/>
          </a:xfrm>
          <a:custGeom>
            <a:avLst/>
            <a:gdLst/>
            <a:ahLst/>
            <a:cxnLst/>
            <a:rect l="l" t="t" r="r" b="b"/>
            <a:pathLst>
              <a:path w="3291" h="2346" extrusionOk="0">
                <a:moveTo>
                  <a:pt x="1610" y="1"/>
                </a:moveTo>
                <a:cubicBezTo>
                  <a:pt x="755" y="1"/>
                  <a:pt x="0" y="913"/>
                  <a:pt x="0" y="1284"/>
                </a:cubicBezTo>
                <a:cubicBezTo>
                  <a:pt x="23" y="1824"/>
                  <a:pt x="803" y="2345"/>
                  <a:pt x="1528" y="2345"/>
                </a:cubicBezTo>
                <a:cubicBezTo>
                  <a:pt x="1665" y="2345"/>
                  <a:pt x="1799" y="2327"/>
                  <a:pt x="1926" y="2286"/>
                </a:cubicBezTo>
                <a:cubicBezTo>
                  <a:pt x="2581" y="2072"/>
                  <a:pt x="3291" y="1002"/>
                  <a:pt x="2381" y="280"/>
                </a:cubicBezTo>
                <a:cubicBezTo>
                  <a:pt x="2127" y="81"/>
                  <a:pt x="1864" y="1"/>
                  <a:pt x="1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7550430" y="870900"/>
            <a:ext cx="320105" cy="76638"/>
          </a:xfrm>
          <a:custGeom>
            <a:avLst/>
            <a:gdLst/>
            <a:ahLst/>
            <a:cxnLst/>
            <a:rect l="l" t="t" r="r" b="b"/>
            <a:pathLst>
              <a:path w="3680" h="881" extrusionOk="0">
                <a:moveTo>
                  <a:pt x="54" y="1"/>
                </a:moveTo>
                <a:cubicBezTo>
                  <a:pt x="44" y="1"/>
                  <a:pt x="34" y="4"/>
                  <a:pt x="27" y="11"/>
                </a:cubicBezTo>
                <a:cubicBezTo>
                  <a:pt x="0" y="38"/>
                  <a:pt x="0" y="65"/>
                  <a:pt x="27" y="91"/>
                </a:cubicBezTo>
                <a:cubicBezTo>
                  <a:pt x="80" y="145"/>
                  <a:pt x="148" y="185"/>
                  <a:pt x="214" y="238"/>
                </a:cubicBezTo>
                <a:cubicBezTo>
                  <a:pt x="268" y="292"/>
                  <a:pt x="335" y="345"/>
                  <a:pt x="401" y="386"/>
                </a:cubicBezTo>
                <a:lnTo>
                  <a:pt x="615" y="520"/>
                </a:lnTo>
                <a:cubicBezTo>
                  <a:pt x="683" y="559"/>
                  <a:pt x="749" y="586"/>
                  <a:pt x="830" y="627"/>
                </a:cubicBezTo>
                <a:cubicBezTo>
                  <a:pt x="977" y="707"/>
                  <a:pt x="1138" y="734"/>
                  <a:pt x="1284" y="787"/>
                </a:cubicBezTo>
                <a:cubicBezTo>
                  <a:pt x="1445" y="827"/>
                  <a:pt x="1605" y="867"/>
                  <a:pt x="1766" y="867"/>
                </a:cubicBezTo>
                <a:cubicBezTo>
                  <a:pt x="1871" y="876"/>
                  <a:pt x="1975" y="880"/>
                  <a:pt x="2078" y="880"/>
                </a:cubicBezTo>
                <a:cubicBezTo>
                  <a:pt x="2303" y="880"/>
                  <a:pt x="2523" y="859"/>
                  <a:pt x="2743" y="814"/>
                </a:cubicBezTo>
                <a:cubicBezTo>
                  <a:pt x="3050" y="746"/>
                  <a:pt x="3358" y="639"/>
                  <a:pt x="3639" y="479"/>
                </a:cubicBezTo>
                <a:cubicBezTo>
                  <a:pt x="3665" y="466"/>
                  <a:pt x="3679" y="439"/>
                  <a:pt x="3665" y="413"/>
                </a:cubicBezTo>
                <a:cubicBezTo>
                  <a:pt x="3656" y="393"/>
                  <a:pt x="3639" y="380"/>
                  <a:pt x="3620" y="380"/>
                </a:cubicBezTo>
                <a:cubicBezTo>
                  <a:pt x="3613" y="380"/>
                  <a:pt x="3606" y="382"/>
                  <a:pt x="3599" y="386"/>
                </a:cubicBezTo>
                <a:cubicBezTo>
                  <a:pt x="3451" y="439"/>
                  <a:pt x="3305" y="493"/>
                  <a:pt x="3157" y="532"/>
                </a:cubicBezTo>
                <a:cubicBezTo>
                  <a:pt x="3091" y="559"/>
                  <a:pt x="3010" y="573"/>
                  <a:pt x="2930" y="586"/>
                </a:cubicBezTo>
                <a:cubicBezTo>
                  <a:pt x="2863" y="613"/>
                  <a:pt x="2782" y="627"/>
                  <a:pt x="2702" y="639"/>
                </a:cubicBezTo>
                <a:cubicBezTo>
                  <a:pt x="2505" y="666"/>
                  <a:pt x="2307" y="680"/>
                  <a:pt x="2112" y="680"/>
                </a:cubicBezTo>
                <a:cubicBezTo>
                  <a:pt x="2004" y="680"/>
                  <a:pt x="1898" y="676"/>
                  <a:pt x="1793" y="666"/>
                </a:cubicBezTo>
                <a:cubicBezTo>
                  <a:pt x="1632" y="666"/>
                  <a:pt x="1485" y="627"/>
                  <a:pt x="1338" y="600"/>
                </a:cubicBezTo>
                <a:cubicBezTo>
                  <a:pt x="1191" y="559"/>
                  <a:pt x="1044" y="520"/>
                  <a:pt x="897" y="466"/>
                </a:cubicBezTo>
                <a:cubicBezTo>
                  <a:pt x="603" y="359"/>
                  <a:pt x="348" y="185"/>
                  <a:pt x="94" y="11"/>
                </a:cubicBezTo>
                <a:lnTo>
                  <a:pt x="80" y="11"/>
                </a:lnTo>
                <a:cubicBezTo>
                  <a:pt x="74" y="4"/>
                  <a:pt x="64" y="1"/>
                  <a:pt x="54"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6364999" y="668039"/>
            <a:ext cx="436143" cy="411637"/>
          </a:xfrm>
          <a:custGeom>
            <a:avLst/>
            <a:gdLst/>
            <a:ahLst/>
            <a:cxnLst/>
            <a:rect l="l" t="t" r="r" b="b"/>
            <a:pathLst>
              <a:path w="5014" h="4732" extrusionOk="0">
                <a:moveTo>
                  <a:pt x="2142" y="0"/>
                </a:moveTo>
                <a:cubicBezTo>
                  <a:pt x="2123" y="0"/>
                  <a:pt x="2104" y="1"/>
                  <a:pt x="2085" y="2"/>
                </a:cubicBezTo>
                <a:cubicBezTo>
                  <a:pt x="1068" y="55"/>
                  <a:pt x="1416" y="1273"/>
                  <a:pt x="1550" y="1661"/>
                </a:cubicBezTo>
                <a:cubicBezTo>
                  <a:pt x="1550" y="1661"/>
                  <a:pt x="1359" y="1612"/>
                  <a:pt x="1116" y="1612"/>
                </a:cubicBezTo>
                <a:cubicBezTo>
                  <a:pt x="747" y="1612"/>
                  <a:pt x="258" y="1724"/>
                  <a:pt x="145" y="2290"/>
                </a:cubicBezTo>
                <a:cubicBezTo>
                  <a:pt x="1" y="3067"/>
                  <a:pt x="659" y="3245"/>
                  <a:pt x="1024" y="3245"/>
                </a:cubicBezTo>
                <a:cubicBezTo>
                  <a:pt x="1099" y="3245"/>
                  <a:pt x="1161" y="3237"/>
                  <a:pt x="1202" y="3226"/>
                </a:cubicBezTo>
                <a:lnTo>
                  <a:pt x="1202" y="3226"/>
                </a:lnTo>
                <a:cubicBezTo>
                  <a:pt x="1202" y="3226"/>
                  <a:pt x="373" y="4002"/>
                  <a:pt x="921" y="4510"/>
                </a:cubicBezTo>
                <a:cubicBezTo>
                  <a:pt x="1099" y="4671"/>
                  <a:pt x="1288" y="4731"/>
                  <a:pt x="1471" y="4731"/>
                </a:cubicBezTo>
                <a:cubicBezTo>
                  <a:pt x="1999" y="4731"/>
                  <a:pt x="2472" y="4229"/>
                  <a:pt x="2472" y="4229"/>
                </a:cubicBezTo>
                <a:cubicBezTo>
                  <a:pt x="2472" y="4229"/>
                  <a:pt x="2773" y="4624"/>
                  <a:pt x="3289" y="4624"/>
                </a:cubicBezTo>
                <a:cubicBezTo>
                  <a:pt x="3444" y="4624"/>
                  <a:pt x="3619" y="4589"/>
                  <a:pt x="3810" y="4496"/>
                </a:cubicBezTo>
                <a:cubicBezTo>
                  <a:pt x="4639" y="4109"/>
                  <a:pt x="4131" y="3092"/>
                  <a:pt x="4131" y="3092"/>
                </a:cubicBezTo>
                <a:cubicBezTo>
                  <a:pt x="4131" y="3092"/>
                  <a:pt x="5014" y="2611"/>
                  <a:pt x="4787" y="1687"/>
                </a:cubicBezTo>
                <a:cubicBezTo>
                  <a:pt x="4682" y="1235"/>
                  <a:pt x="4328" y="978"/>
                  <a:pt x="3949" y="978"/>
                </a:cubicBezTo>
                <a:cubicBezTo>
                  <a:pt x="3701" y="978"/>
                  <a:pt x="3442" y="1088"/>
                  <a:pt x="3235" y="1327"/>
                </a:cubicBezTo>
                <a:cubicBezTo>
                  <a:pt x="3235" y="1327"/>
                  <a:pt x="3107" y="0"/>
                  <a:pt x="2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6506784" y="818532"/>
            <a:ext cx="160661" cy="124222"/>
          </a:xfrm>
          <a:custGeom>
            <a:avLst/>
            <a:gdLst/>
            <a:ahLst/>
            <a:cxnLst/>
            <a:rect l="l" t="t" r="r" b="b"/>
            <a:pathLst>
              <a:path w="1847" h="1428" extrusionOk="0">
                <a:moveTo>
                  <a:pt x="1160" y="0"/>
                </a:moveTo>
                <a:cubicBezTo>
                  <a:pt x="975" y="0"/>
                  <a:pt x="768" y="61"/>
                  <a:pt x="575" y="185"/>
                </a:cubicBezTo>
                <a:cubicBezTo>
                  <a:pt x="174" y="453"/>
                  <a:pt x="0" y="908"/>
                  <a:pt x="187" y="1202"/>
                </a:cubicBezTo>
                <a:cubicBezTo>
                  <a:pt x="287" y="1350"/>
                  <a:pt x="472" y="1428"/>
                  <a:pt x="685" y="1428"/>
                </a:cubicBezTo>
                <a:cubicBezTo>
                  <a:pt x="873" y="1428"/>
                  <a:pt x="1082" y="1367"/>
                  <a:pt x="1270" y="1241"/>
                </a:cubicBezTo>
                <a:cubicBezTo>
                  <a:pt x="1672" y="974"/>
                  <a:pt x="1846" y="533"/>
                  <a:pt x="1659" y="239"/>
                </a:cubicBezTo>
                <a:cubicBezTo>
                  <a:pt x="1559" y="81"/>
                  <a:pt x="1374"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6407795" y="835756"/>
            <a:ext cx="72198" cy="92035"/>
          </a:xfrm>
          <a:custGeom>
            <a:avLst/>
            <a:gdLst/>
            <a:ahLst/>
            <a:cxnLst/>
            <a:rect l="l" t="t" r="r" b="b"/>
            <a:pathLst>
              <a:path w="830" h="1058" extrusionOk="0">
                <a:moveTo>
                  <a:pt x="536" y="0"/>
                </a:moveTo>
                <a:cubicBezTo>
                  <a:pt x="496" y="0"/>
                  <a:pt x="443" y="14"/>
                  <a:pt x="389" y="27"/>
                </a:cubicBezTo>
                <a:cubicBezTo>
                  <a:pt x="268" y="54"/>
                  <a:pt x="122" y="94"/>
                  <a:pt x="54" y="201"/>
                </a:cubicBezTo>
                <a:cubicBezTo>
                  <a:pt x="1" y="294"/>
                  <a:pt x="15" y="401"/>
                  <a:pt x="81" y="482"/>
                </a:cubicBezTo>
                <a:cubicBezTo>
                  <a:pt x="108" y="508"/>
                  <a:pt x="134" y="522"/>
                  <a:pt x="161" y="549"/>
                </a:cubicBezTo>
                <a:cubicBezTo>
                  <a:pt x="134" y="562"/>
                  <a:pt x="122" y="576"/>
                  <a:pt x="95" y="589"/>
                </a:cubicBezTo>
                <a:cubicBezTo>
                  <a:pt x="41" y="669"/>
                  <a:pt x="1" y="763"/>
                  <a:pt x="41" y="856"/>
                </a:cubicBezTo>
                <a:cubicBezTo>
                  <a:pt x="81" y="1004"/>
                  <a:pt x="229" y="1057"/>
                  <a:pt x="375" y="1057"/>
                </a:cubicBezTo>
                <a:lnTo>
                  <a:pt x="402" y="1057"/>
                </a:lnTo>
                <a:cubicBezTo>
                  <a:pt x="469" y="1057"/>
                  <a:pt x="550" y="1043"/>
                  <a:pt x="616" y="1017"/>
                </a:cubicBezTo>
                <a:cubicBezTo>
                  <a:pt x="643" y="990"/>
                  <a:pt x="669" y="977"/>
                  <a:pt x="696" y="950"/>
                </a:cubicBezTo>
                <a:lnTo>
                  <a:pt x="737" y="910"/>
                </a:lnTo>
                <a:cubicBezTo>
                  <a:pt x="750" y="883"/>
                  <a:pt x="750" y="870"/>
                  <a:pt x="750" y="856"/>
                </a:cubicBezTo>
                <a:lnTo>
                  <a:pt x="764" y="843"/>
                </a:lnTo>
                <a:cubicBezTo>
                  <a:pt x="776" y="817"/>
                  <a:pt x="764" y="776"/>
                  <a:pt x="737" y="749"/>
                </a:cubicBezTo>
                <a:cubicBezTo>
                  <a:pt x="790" y="722"/>
                  <a:pt x="817" y="669"/>
                  <a:pt x="830" y="615"/>
                </a:cubicBezTo>
                <a:cubicBezTo>
                  <a:pt x="830" y="549"/>
                  <a:pt x="803" y="469"/>
                  <a:pt x="737" y="442"/>
                </a:cubicBezTo>
                <a:lnTo>
                  <a:pt x="496" y="321"/>
                </a:lnTo>
                <a:cubicBezTo>
                  <a:pt x="509" y="321"/>
                  <a:pt x="536" y="308"/>
                  <a:pt x="550" y="308"/>
                </a:cubicBezTo>
                <a:cubicBezTo>
                  <a:pt x="562" y="308"/>
                  <a:pt x="603" y="294"/>
                  <a:pt x="603" y="294"/>
                </a:cubicBezTo>
                <a:lnTo>
                  <a:pt x="710" y="294"/>
                </a:lnTo>
                <a:cubicBezTo>
                  <a:pt x="750" y="294"/>
                  <a:pt x="790" y="268"/>
                  <a:pt x="817" y="214"/>
                </a:cubicBezTo>
                <a:cubicBezTo>
                  <a:pt x="830" y="174"/>
                  <a:pt x="830" y="121"/>
                  <a:pt x="790" y="94"/>
                </a:cubicBezTo>
                <a:cubicBezTo>
                  <a:pt x="737" y="41"/>
                  <a:pt x="669" y="14"/>
                  <a:pt x="603" y="14"/>
                </a:cubicBezTo>
                <a:cubicBezTo>
                  <a:pt x="589" y="0"/>
                  <a:pt x="562" y="0"/>
                  <a:pt x="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6451984" y="956759"/>
            <a:ext cx="94379" cy="104823"/>
          </a:xfrm>
          <a:custGeom>
            <a:avLst/>
            <a:gdLst/>
            <a:ahLst/>
            <a:cxnLst/>
            <a:rect l="l" t="t" r="r" b="b"/>
            <a:pathLst>
              <a:path w="1085" h="1205" extrusionOk="0">
                <a:moveTo>
                  <a:pt x="470" y="0"/>
                </a:moveTo>
                <a:cubicBezTo>
                  <a:pt x="443" y="0"/>
                  <a:pt x="402" y="14"/>
                  <a:pt x="375" y="27"/>
                </a:cubicBezTo>
                <a:cubicBezTo>
                  <a:pt x="282" y="107"/>
                  <a:pt x="202" y="187"/>
                  <a:pt x="135" y="282"/>
                </a:cubicBezTo>
                <a:cubicBezTo>
                  <a:pt x="68" y="389"/>
                  <a:pt x="1" y="522"/>
                  <a:pt x="15" y="642"/>
                </a:cubicBezTo>
                <a:cubicBezTo>
                  <a:pt x="28" y="736"/>
                  <a:pt x="95" y="803"/>
                  <a:pt x="175" y="817"/>
                </a:cubicBezTo>
                <a:cubicBezTo>
                  <a:pt x="202" y="829"/>
                  <a:pt x="215" y="829"/>
                  <a:pt x="229" y="829"/>
                </a:cubicBezTo>
                <a:cubicBezTo>
                  <a:pt x="256" y="829"/>
                  <a:pt x="268" y="829"/>
                  <a:pt x="295" y="817"/>
                </a:cubicBezTo>
                <a:lnTo>
                  <a:pt x="295" y="817"/>
                </a:lnTo>
                <a:cubicBezTo>
                  <a:pt x="282" y="856"/>
                  <a:pt x="268" y="897"/>
                  <a:pt x="256" y="950"/>
                </a:cubicBezTo>
                <a:cubicBezTo>
                  <a:pt x="242" y="1044"/>
                  <a:pt x="295" y="1164"/>
                  <a:pt x="402" y="1164"/>
                </a:cubicBezTo>
                <a:lnTo>
                  <a:pt x="416" y="1164"/>
                </a:lnTo>
                <a:cubicBezTo>
                  <a:pt x="482" y="1151"/>
                  <a:pt x="536" y="1138"/>
                  <a:pt x="589" y="1097"/>
                </a:cubicBezTo>
                <a:cubicBezTo>
                  <a:pt x="616" y="1164"/>
                  <a:pt x="684" y="1204"/>
                  <a:pt x="750" y="1204"/>
                </a:cubicBezTo>
                <a:cubicBezTo>
                  <a:pt x="791" y="1204"/>
                  <a:pt x="844" y="1177"/>
                  <a:pt x="871" y="1124"/>
                </a:cubicBezTo>
                <a:cubicBezTo>
                  <a:pt x="937" y="1017"/>
                  <a:pt x="978" y="910"/>
                  <a:pt x="1018" y="803"/>
                </a:cubicBezTo>
                <a:cubicBezTo>
                  <a:pt x="1044" y="710"/>
                  <a:pt x="1085" y="576"/>
                  <a:pt x="1085" y="469"/>
                </a:cubicBezTo>
                <a:cubicBezTo>
                  <a:pt x="1071" y="375"/>
                  <a:pt x="991" y="321"/>
                  <a:pt x="924" y="321"/>
                </a:cubicBezTo>
                <a:cubicBezTo>
                  <a:pt x="884" y="321"/>
                  <a:pt x="844" y="335"/>
                  <a:pt x="804" y="375"/>
                </a:cubicBezTo>
                <a:cubicBezTo>
                  <a:pt x="804" y="335"/>
                  <a:pt x="791" y="308"/>
                  <a:pt x="764" y="282"/>
                </a:cubicBezTo>
                <a:cubicBezTo>
                  <a:pt x="737" y="255"/>
                  <a:pt x="684" y="228"/>
                  <a:pt x="643" y="228"/>
                </a:cubicBezTo>
                <a:cubicBezTo>
                  <a:pt x="616" y="228"/>
                  <a:pt x="589" y="241"/>
                  <a:pt x="563" y="255"/>
                </a:cubicBezTo>
                <a:cubicBezTo>
                  <a:pt x="536" y="268"/>
                  <a:pt x="509" y="294"/>
                  <a:pt x="482" y="308"/>
                </a:cubicBezTo>
                <a:cubicBezTo>
                  <a:pt x="523" y="268"/>
                  <a:pt x="550" y="228"/>
                  <a:pt x="577" y="175"/>
                </a:cubicBezTo>
                <a:cubicBezTo>
                  <a:pt x="603" y="134"/>
                  <a:pt x="589" y="54"/>
                  <a:pt x="536" y="27"/>
                </a:cubicBezTo>
                <a:cubicBezTo>
                  <a:pt x="523" y="0"/>
                  <a:pt x="496" y="0"/>
                  <a:pt x="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6603251" y="963718"/>
            <a:ext cx="88551" cy="80379"/>
          </a:xfrm>
          <a:custGeom>
            <a:avLst/>
            <a:gdLst/>
            <a:ahLst/>
            <a:cxnLst/>
            <a:rect l="l" t="t" r="r" b="b"/>
            <a:pathLst>
              <a:path w="1018" h="924" extrusionOk="0">
                <a:moveTo>
                  <a:pt x="643" y="0"/>
                </a:moveTo>
                <a:cubicBezTo>
                  <a:pt x="616" y="0"/>
                  <a:pt x="589" y="14"/>
                  <a:pt x="563" y="27"/>
                </a:cubicBezTo>
                <a:cubicBezTo>
                  <a:pt x="523" y="54"/>
                  <a:pt x="482" y="107"/>
                  <a:pt x="482" y="161"/>
                </a:cubicBezTo>
                <a:lnTo>
                  <a:pt x="470" y="161"/>
                </a:lnTo>
                <a:cubicBezTo>
                  <a:pt x="389" y="161"/>
                  <a:pt x="295" y="241"/>
                  <a:pt x="322" y="348"/>
                </a:cubicBezTo>
                <a:cubicBezTo>
                  <a:pt x="336" y="402"/>
                  <a:pt x="349" y="442"/>
                  <a:pt x="349" y="482"/>
                </a:cubicBezTo>
                <a:lnTo>
                  <a:pt x="309" y="402"/>
                </a:lnTo>
                <a:cubicBezTo>
                  <a:pt x="295" y="389"/>
                  <a:pt x="282" y="362"/>
                  <a:pt x="282" y="348"/>
                </a:cubicBezTo>
                <a:lnTo>
                  <a:pt x="268" y="335"/>
                </a:lnTo>
                <a:lnTo>
                  <a:pt x="268" y="309"/>
                </a:lnTo>
                <a:lnTo>
                  <a:pt x="229" y="188"/>
                </a:lnTo>
                <a:cubicBezTo>
                  <a:pt x="215" y="134"/>
                  <a:pt x="175" y="95"/>
                  <a:pt x="122" y="95"/>
                </a:cubicBezTo>
                <a:cubicBezTo>
                  <a:pt x="68" y="95"/>
                  <a:pt x="15" y="134"/>
                  <a:pt x="15" y="188"/>
                </a:cubicBezTo>
                <a:cubicBezTo>
                  <a:pt x="1" y="214"/>
                  <a:pt x="1" y="255"/>
                  <a:pt x="1" y="282"/>
                </a:cubicBezTo>
                <a:cubicBezTo>
                  <a:pt x="1" y="321"/>
                  <a:pt x="15" y="348"/>
                  <a:pt x="15" y="389"/>
                </a:cubicBezTo>
                <a:cubicBezTo>
                  <a:pt x="28" y="442"/>
                  <a:pt x="54" y="496"/>
                  <a:pt x="68" y="562"/>
                </a:cubicBezTo>
                <a:cubicBezTo>
                  <a:pt x="122" y="656"/>
                  <a:pt x="202" y="749"/>
                  <a:pt x="282" y="830"/>
                </a:cubicBezTo>
                <a:cubicBezTo>
                  <a:pt x="336" y="870"/>
                  <a:pt x="402" y="924"/>
                  <a:pt x="482" y="924"/>
                </a:cubicBezTo>
                <a:lnTo>
                  <a:pt x="523" y="924"/>
                </a:lnTo>
                <a:cubicBezTo>
                  <a:pt x="630" y="897"/>
                  <a:pt x="657" y="803"/>
                  <a:pt x="670" y="710"/>
                </a:cubicBezTo>
                <a:cubicBezTo>
                  <a:pt x="684" y="723"/>
                  <a:pt x="710" y="737"/>
                  <a:pt x="737" y="737"/>
                </a:cubicBezTo>
                <a:cubicBezTo>
                  <a:pt x="750" y="737"/>
                  <a:pt x="764" y="749"/>
                  <a:pt x="777" y="749"/>
                </a:cubicBezTo>
                <a:cubicBezTo>
                  <a:pt x="857" y="749"/>
                  <a:pt x="924" y="710"/>
                  <a:pt x="951" y="642"/>
                </a:cubicBezTo>
                <a:cubicBezTo>
                  <a:pt x="1017" y="535"/>
                  <a:pt x="964" y="428"/>
                  <a:pt x="924" y="321"/>
                </a:cubicBezTo>
                <a:cubicBezTo>
                  <a:pt x="884" y="241"/>
                  <a:pt x="830" y="161"/>
                  <a:pt x="777" y="81"/>
                </a:cubicBezTo>
                <a:cubicBezTo>
                  <a:pt x="750" y="41"/>
                  <a:pt x="696"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6517222" y="711273"/>
            <a:ext cx="97771" cy="94297"/>
          </a:xfrm>
          <a:custGeom>
            <a:avLst/>
            <a:gdLst/>
            <a:ahLst/>
            <a:cxnLst/>
            <a:rect l="l" t="t" r="r" b="b"/>
            <a:pathLst>
              <a:path w="1124" h="1084" extrusionOk="0">
                <a:moveTo>
                  <a:pt x="535" y="0"/>
                </a:moveTo>
                <a:cubicBezTo>
                  <a:pt x="469" y="0"/>
                  <a:pt x="388" y="40"/>
                  <a:pt x="375" y="120"/>
                </a:cubicBezTo>
                <a:cubicBezTo>
                  <a:pt x="362" y="174"/>
                  <a:pt x="362" y="227"/>
                  <a:pt x="362" y="268"/>
                </a:cubicBezTo>
                <a:lnTo>
                  <a:pt x="281" y="188"/>
                </a:lnTo>
                <a:cubicBezTo>
                  <a:pt x="241" y="161"/>
                  <a:pt x="201" y="147"/>
                  <a:pt x="161" y="147"/>
                </a:cubicBezTo>
                <a:cubicBezTo>
                  <a:pt x="148" y="147"/>
                  <a:pt x="121" y="147"/>
                  <a:pt x="107" y="161"/>
                </a:cubicBezTo>
                <a:cubicBezTo>
                  <a:pt x="41" y="188"/>
                  <a:pt x="14" y="241"/>
                  <a:pt x="14" y="295"/>
                </a:cubicBezTo>
                <a:cubicBezTo>
                  <a:pt x="0" y="428"/>
                  <a:pt x="14" y="562"/>
                  <a:pt x="41" y="696"/>
                </a:cubicBezTo>
                <a:cubicBezTo>
                  <a:pt x="54" y="762"/>
                  <a:pt x="67" y="816"/>
                  <a:pt x="94" y="883"/>
                </a:cubicBezTo>
                <a:cubicBezTo>
                  <a:pt x="121" y="949"/>
                  <a:pt x="134" y="1003"/>
                  <a:pt x="187" y="1056"/>
                </a:cubicBezTo>
                <a:cubicBezTo>
                  <a:pt x="214" y="1070"/>
                  <a:pt x="241" y="1083"/>
                  <a:pt x="268" y="1083"/>
                </a:cubicBezTo>
                <a:cubicBezTo>
                  <a:pt x="321" y="1083"/>
                  <a:pt x="375" y="1044"/>
                  <a:pt x="375" y="976"/>
                </a:cubicBezTo>
                <a:cubicBezTo>
                  <a:pt x="375" y="937"/>
                  <a:pt x="375" y="910"/>
                  <a:pt x="362" y="869"/>
                </a:cubicBezTo>
                <a:lnTo>
                  <a:pt x="362" y="830"/>
                </a:lnTo>
                <a:lnTo>
                  <a:pt x="348" y="803"/>
                </a:lnTo>
                <a:lnTo>
                  <a:pt x="348" y="776"/>
                </a:lnTo>
                <a:cubicBezTo>
                  <a:pt x="362" y="803"/>
                  <a:pt x="388" y="842"/>
                  <a:pt x="401" y="869"/>
                </a:cubicBezTo>
                <a:cubicBezTo>
                  <a:pt x="428" y="923"/>
                  <a:pt x="495" y="949"/>
                  <a:pt x="549" y="949"/>
                </a:cubicBezTo>
                <a:cubicBezTo>
                  <a:pt x="602" y="949"/>
                  <a:pt x="656" y="923"/>
                  <a:pt x="683" y="869"/>
                </a:cubicBezTo>
                <a:cubicBezTo>
                  <a:pt x="696" y="842"/>
                  <a:pt x="696" y="816"/>
                  <a:pt x="709" y="789"/>
                </a:cubicBezTo>
                <a:cubicBezTo>
                  <a:pt x="736" y="816"/>
                  <a:pt x="763" y="816"/>
                  <a:pt x="803" y="816"/>
                </a:cubicBezTo>
                <a:lnTo>
                  <a:pt x="817" y="816"/>
                </a:lnTo>
                <a:cubicBezTo>
                  <a:pt x="829" y="830"/>
                  <a:pt x="829" y="842"/>
                  <a:pt x="843" y="856"/>
                </a:cubicBezTo>
                <a:cubicBezTo>
                  <a:pt x="870" y="883"/>
                  <a:pt x="910" y="896"/>
                  <a:pt x="950" y="896"/>
                </a:cubicBezTo>
                <a:cubicBezTo>
                  <a:pt x="963" y="896"/>
                  <a:pt x="977" y="896"/>
                  <a:pt x="990" y="883"/>
                </a:cubicBezTo>
                <a:cubicBezTo>
                  <a:pt x="1031" y="869"/>
                  <a:pt x="1070" y="842"/>
                  <a:pt x="1084" y="789"/>
                </a:cubicBezTo>
                <a:cubicBezTo>
                  <a:pt x="1124" y="655"/>
                  <a:pt x="1057" y="509"/>
                  <a:pt x="1004" y="402"/>
                </a:cubicBezTo>
                <a:cubicBezTo>
                  <a:pt x="950" y="281"/>
                  <a:pt x="883" y="188"/>
                  <a:pt x="817" y="93"/>
                </a:cubicBezTo>
                <a:cubicBezTo>
                  <a:pt x="790" y="67"/>
                  <a:pt x="749" y="54"/>
                  <a:pt x="696" y="54"/>
                </a:cubicBezTo>
                <a:lnTo>
                  <a:pt x="656" y="54"/>
                </a:lnTo>
                <a:cubicBezTo>
                  <a:pt x="615" y="27"/>
                  <a:pt x="576" y="0"/>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6663792" y="774080"/>
            <a:ext cx="62890" cy="68722"/>
          </a:xfrm>
          <a:custGeom>
            <a:avLst/>
            <a:gdLst/>
            <a:ahLst/>
            <a:cxnLst/>
            <a:rect l="l" t="t" r="r" b="b"/>
            <a:pathLst>
              <a:path w="723" h="790" extrusionOk="0">
                <a:moveTo>
                  <a:pt x="469" y="1"/>
                </a:moveTo>
                <a:cubicBezTo>
                  <a:pt x="455" y="1"/>
                  <a:pt x="442" y="1"/>
                  <a:pt x="428" y="13"/>
                </a:cubicBezTo>
                <a:cubicBezTo>
                  <a:pt x="375" y="27"/>
                  <a:pt x="335" y="40"/>
                  <a:pt x="295" y="54"/>
                </a:cubicBezTo>
                <a:cubicBezTo>
                  <a:pt x="255" y="67"/>
                  <a:pt x="228" y="94"/>
                  <a:pt x="188" y="108"/>
                </a:cubicBezTo>
                <a:cubicBezTo>
                  <a:pt x="121" y="161"/>
                  <a:pt x="54" y="241"/>
                  <a:pt x="14" y="322"/>
                </a:cubicBezTo>
                <a:cubicBezTo>
                  <a:pt x="0" y="361"/>
                  <a:pt x="0" y="415"/>
                  <a:pt x="41" y="442"/>
                </a:cubicBezTo>
                <a:cubicBezTo>
                  <a:pt x="54" y="455"/>
                  <a:pt x="81" y="455"/>
                  <a:pt x="107" y="455"/>
                </a:cubicBezTo>
                <a:cubicBezTo>
                  <a:pt x="121" y="455"/>
                  <a:pt x="148" y="455"/>
                  <a:pt x="161" y="429"/>
                </a:cubicBezTo>
                <a:lnTo>
                  <a:pt x="161" y="429"/>
                </a:lnTo>
                <a:cubicBezTo>
                  <a:pt x="148" y="468"/>
                  <a:pt x="134" y="509"/>
                  <a:pt x="107" y="549"/>
                </a:cubicBezTo>
                <a:cubicBezTo>
                  <a:pt x="68" y="602"/>
                  <a:pt x="81" y="696"/>
                  <a:pt x="134" y="736"/>
                </a:cubicBezTo>
                <a:cubicBezTo>
                  <a:pt x="148" y="763"/>
                  <a:pt x="175" y="776"/>
                  <a:pt x="202" y="776"/>
                </a:cubicBezTo>
                <a:cubicBezTo>
                  <a:pt x="214" y="789"/>
                  <a:pt x="228" y="789"/>
                  <a:pt x="241" y="789"/>
                </a:cubicBezTo>
                <a:cubicBezTo>
                  <a:pt x="282" y="789"/>
                  <a:pt x="309" y="776"/>
                  <a:pt x="335" y="763"/>
                </a:cubicBezTo>
                <a:cubicBezTo>
                  <a:pt x="389" y="723"/>
                  <a:pt x="442" y="696"/>
                  <a:pt x="496" y="656"/>
                </a:cubicBezTo>
                <a:cubicBezTo>
                  <a:pt x="523" y="643"/>
                  <a:pt x="535" y="616"/>
                  <a:pt x="562" y="602"/>
                </a:cubicBezTo>
                <a:cubicBezTo>
                  <a:pt x="616" y="575"/>
                  <a:pt x="656" y="549"/>
                  <a:pt x="683" y="495"/>
                </a:cubicBezTo>
                <a:cubicBezTo>
                  <a:pt x="723" y="442"/>
                  <a:pt x="710" y="375"/>
                  <a:pt x="683" y="322"/>
                </a:cubicBezTo>
                <a:cubicBezTo>
                  <a:pt x="656" y="295"/>
                  <a:pt x="642" y="281"/>
                  <a:pt x="616" y="268"/>
                </a:cubicBezTo>
                <a:lnTo>
                  <a:pt x="589" y="268"/>
                </a:lnTo>
                <a:cubicBezTo>
                  <a:pt x="589" y="241"/>
                  <a:pt x="603" y="215"/>
                  <a:pt x="603" y="188"/>
                </a:cubicBezTo>
                <a:cubicBezTo>
                  <a:pt x="616" y="161"/>
                  <a:pt x="616" y="134"/>
                  <a:pt x="603" y="108"/>
                </a:cubicBezTo>
                <a:cubicBezTo>
                  <a:pt x="603" y="94"/>
                  <a:pt x="589" y="67"/>
                  <a:pt x="562" y="54"/>
                </a:cubicBezTo>
                <a:cubicBezTo>
                  <a:pt x="535" y="27"/>
                  <a:pt x="496" y="1"/>
                  <a:pt x="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6774350" y="862549"/>
            <a:ext cx="129173" cy="73333"/>
          </a:xfrm>
          <a:custGeom>
            <a:avLst/>
            <a:gdLst/>
            <a:ahLst/>
            <a:cxnLst/>
            <a:rect l="l" t="t" r="r" b="b"/>
            <a:pathLst>
              <a:path w="1485" h="843" extrusionOk="0">
                <a:moveTo>
                  <a:pt x="723" y="0"/>
                </a:moveTo>
                <a:cubicBezTo>
                  <a:pt x="308" y="0"/>
                  <a:pt x="1" y="361"/>
                  <a:pt x="1" y="361"/>
                </a:cubicBezTo>
                <a:cubicBezTo>
                  <a:pt x="27" y="414"/>
                  <a:pt x="40" y="468"/>
                  <a:pt x="40" y="535"/>
                </a:cubicBezTo>
                <a:cubicBezTo>
                  <a:pt x="40" y="535"/>
                  <a:pt x="442" y="548"/>
                  <a:pt x="656" y="842"/>
                </a:cubicBezTo>
                <a:lnTo>
                  <a:pt x="670" y="830"/>
                </a:lnTo>
                <a:cubicBezTo>
                  <a:pt x="670" y="830"/>
                  <a:pt x="750" y="628"/>
                  <a:pt x="937" y="575"/>
                </a:cubicBezTo>
                <a:cubicBezTo>
                  <a:pt x="982" y="562"/>
                  <a:pt x="1026" y="556"/>
                  <a:pt x="1068" y="556"/>
                </a:cubicBezTo>
                <a:cubicBezTo>
                  <a:pt x="1282" y="556"/>
                  <a:pt x="1458" y="696"/>
                  <a:pt x="1458" y="696"/>
                </a:cubicBezTo>
                <a:cubicBezTo>
                  <a:pt x="1458" y="696"/>
                  <a:pt x="1458" y="548"/>
                  <a:pt x="1485" y="361"/>
                </a:cubicBezTo>
                <a:cubicBezTo>
                  <a:pt x="1485" y="361"/>
                  <a:pt x="1271" y="0"/>
                  <a:pt x="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6699891" y="800786"/>
            <a:ext cx="274699" cy="93166"/>
          </a:xfrm>
          <a:custGeom>
            <a:avLst/>
            <a:gdLst/>
            <a:ahLst/>
            <a:cxnLst/>
            <a:rect l="l" t="t" r="r" b="b"/>
            <a:pathLst>
              <a:path w="3158" h="1071" extrusionOk="0">
                <a:moveTo>
                  <a:pt x="1779" y="1"/>
                </a:moveTo>
                <a:cubicBezTo>
                  <a:pt x="1431" y="1"/>
                  <a:pt x="1285" y="375"/>
                  <a:pt x="1285" y="375"/>
                </a:cubicBezTo>
                <a:cubicBezTo>
                  <a:pt x="1285" y="375"/>
                  <a:pt x="1041" y="155"/>
                  <a:pt x="758" y="155"/>
                </a:cubicBezTo>
                <a:cubicBezTo>
                  <a:pt x="672" y="155"/>
                  <a:pt x="582" y="176"/>
                  <a:pt x="495" y="229"/>
                </a:cubicBezTo>
                <a:cubicBezTo>
                  <a:pt x="120" y="443"/>
                  <a:pt x="13" y="871"/>
                  <a:pt x="1" y="910"/>
                </a:cubicBezTo>
                <a:cubicBezTo>
                  <a:pt x="27" y="884"/>
                  <a:pt x="67" y="857"/>
                  <a:pt x="94" y="844"/>
                </a:cubicBezTo>
                <a:cubicBezTo>
                  <a:pt x="193" y="794"/>
                  <a:pt x="287" y="773"/>
                  <a:pt x="375" y="773"/>
                </a:cubicBezTo>
                <a:cubicBezTo>
                  <a:pt x="595" y="773"/>
                  <a:pt x="770" y="908"/>
                  <a:pt x="857" y="1071"/>
                </a:cubicBezTo>
                <a:cubicBezTo>
                  <a:pt x="857" y="1071"/>
                  <a:pt x="1164" y="710"/>
                  <a:pt x="1579" y="710"/>
                </a:cubicBezTo>
                <a:cubicBezTo>
                  <a:pt x="2127" y="710"/>
                  <a:pt x="2341" y="1071"/>
                  <a:pt x="2341" y="1071"/>
                </a:cubicBezTo>
                <a:cubicBezTo>
                  <a:pt x="2392" y="763"/>
                  <a:pt x="2530" y="333"/>
                  <a:pt x="2905" y="333"/>
                </a:cubicBezTo>
                <a:cubicBezTo>
                  <a:pt x="2922" y="333"/>
                  <a:pt x="2939" y="334"/>
                  <a:pt x="2956" y="336"/>
                </a:cubicBezTo>
                <a:cubicBezTo>
                  <a:pt x="3037" y="336"/>
                  <a:pt x="3104" y="362"/>
                  <a:pt x="3157" y="402"/>
                </a:cubicBezTo>
                <a:cubicBezTo>
                  <a:pt x="3004" y="205"/>
                  <a:pt x="2829" y="147"/>
                  <a:pt x="2675" y="147"/>
                </a:cubicBezTo>
                <a:cubicBezTo>
                  <a:pt x="2452" y="147"/>
                  <a:pt x="2275" y="268"/>
                  <a:pt x="2275" y="268"/>
                </a:cubicBezTo>
                <a:cubicBezTo>
                  <a:pt x="2275" y="268"/>
                  <a:pt x="2087" y="1"/>
                  <a:pt x="17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6831325" y="829754"/>
            <a:ext cx="176927" cy="228349"/>
          </a:xfrm>
          <a:custGeom>
            <a:avLst/>
            <a:gdLst/>
            <a:ahLst/>
            <a:cxnLst/>
            <a:rect l="l" t="t" r="r" b="b"/>
            <a:pathLst>
              <a:path w="2034" h="2625" extrusionOk="0">
                <a:moveTo>
                  <a:pt x="1394" y="0"/>
                </a:moveTo>
                <a:cubicBezTo>
                  <a:pt x="1019" y="0"/>
                  <a:pt x="881" y="430"/>
                  <a:pt x="830" y="738"/>
                </a:cubicBezTo>
                <a:cubicBezTo>
                  <a:pt x="803" y="925"/>
                  <a:pt x="803" y="1073"/>
                  <a:pt x="803" y="1073"/>
                </a:cubicBezTo>
                <a:cubicBezTo>
                  <a:pt x="803" y="1073"/>
                  <a:pt x="627" y="933"/>
                  <a:pt x="413" y="933"/>
                </a:cubicBezTo>
                <a:cubicBezTo>
                  <a:pt x="371" y="933"/>
                  <a:pt x="327" y="939"/>
                  <a:pt x="282" y="952"/>
                </a:cubicBezTo>
                <a:cubicBezTo>
                  <a:pt x="95" y="1005"/>
                  <a:pt x="15" y="1207"/>
                  <a:pt x="15" y="1207"/>
                </a:cubicBezTo>
                <a:lnTo>
                  <a:pt x="1" y="1219"/>
                </a:lnTo>
                <a:cubicBezTo>
                  <a:pt x="81" y="1314"/>
                  <a:pt x="134" y="1433"/>
                  <a:pt x="161" y="1594"/>
                </a:cubicBezTo>
                <a:cubicBezTo>
                  <a:pt x="161" y="1594"/>
                  <a:pt x="225" y="1560"/>
                  <a:pt x="318" y="1560"/>
                </a:cubicBezTo>
                <a:cubicBezTo>
                  <a:pt x="402" y="1560"/>
                  <a:pt x="509" y="1587"/>
                  <a:pt x="616" y="1688"/>
                </a:cubicBezTo>
                <a:cubicBezTo>
                  <a:pt x="897" y="1956"/>
                  <a:pt x="776" y="2584"/>
                  <a:pt x="764" y="2624"/>
                </a:cubicBezTo>
                <a:cubicBezTo>
                  <a:pt x="1419" y="2384"/>
                  <a:pt x="1793" y="1822"/>
                  <a:pt x="1900" y="1421"/>
                </a:cubicBezTo>
                <a:cubicBezTo>
                  <a:pt x="2034" y="939"/>
                  <a:pt x="1994" y="283"/>
                  <a:pt x="1646" y="69"/>
                </a:cubicBezTo>
                <a:cubicBezTo>
                  <a:pt x="1593" y="29"/>
                  <a:pt x="1526" y="3"/>
                  <a:pt x="1445" y="3"/>
                </a:cubicBezTo>
                <a:cubicBezTo>
                  <a:pt x="1428" y="1"/>
                  <a:pt x="1411" y="0"/>
                  <a:pt x="13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6670751" y="867942"/>
            <a:ext cx="238687" cy="199642"/>
          </a:xfrm>
          <a:custGeom>
            <a:avLst/>
            <a:gdLst/>
            <a:ahLst/>
            <a:cxnLst/>
            <a:rect l="l" t="t" r="r" b="b"/>
            <a:pathLst>
              <a:path w="2744" h="2295" extrusionOk="0">
                <a:moveTo>
                  <a:pt x="710" y="1"/>
                </a:moveTo>
                <a:cubicBezTo>
                  <a:pt x="622" y="1"/>
                  <a:pt x="528" y="22"/>
                  <a:pt x="429" y="72"/>
                </a:cubicBezTo>
                <a:cubicBezTo>
                  <a:pt x="402" y="85"/>
                  <a:pt x="362" y="112"/>
                  <a:pt x="336" y="138"/>
                </a:cubicBezTo>
                <a:cubicBezTo>
                  <a:pt x="1" y="513"/>
                  <a:pt x="81" y="1945"/>
                  <a:pt x="1406" y="2239"/>
                </a:cubicBezTo>
                <a:cubicBezTo>
                  <a:pt x="1596" y="2277"/>
                  <a:pt x="1775" y="2295"/>
                  <a:pt x="1944" y="2295"/>
                </a:cubicBezTo>
                <a:cubicBezTo>
                  <a:pt x="2189" y="2295"/>
                  <a:pt x="2411" y="2257"/>
                  <a:pt x="2610" y="2185"/>
                </a:cubicBezTo>
                <a:cubicBezTo>
                  <a:pt x="2622" y="2145"/>
                  <a:pt x="2743" y="1517"/>
                  <a:pt x="2462" y="1249"/>
                </a:cubicBezTo>
                <a:cubicBezTo>
                  <a:pt x="2355" y="1148"/>
                  <a:pt x="2248" y="1121"/>
                  <a:pt x="2164" y="1121"/>
                </a:cubicBezTo>
                <a:cubicBezTo>
                  <a:pt x="2071" y="1121"/>
                  <a:pt x="2007" y="1155"/>
                  <a:pt x="2007" y="1155"/>
                </a:cubicBezTo>
                <a:cubicBezTo>
                  <a:pt x="1980" y="994"/>
                  <a:pt x="1927" y="875"/>
                  <a:pt x="1847" y="780"/>
                </a:cubicBezTo>
                <a:cubicBezTo>
                  <a:pt x="1633" y="486"/>
                  <a:pt x="1231" y="473"/>
                  <a:pt x="1231" y="473"/>
                </a:cubicBezTo>
                <a:cubicBezTo>
                  <a:pt x="1231" y="406"/>
                  <a:pt x="1218" y="352"/>
                  <a:pt x="1192" y="299"/>
                </a:cubicBezTo>
                <a:cubicBezTo>
                  <a:pt x="1105" y="136"/>
                  <a:pt x="930" y="1"/>
                  <a:pt x="7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6714939" y="932315"/>
            <a:ext cx="142047" cy="114131"/>
          </a:xfrm>
          <a:custGeom>
            <a:avLst/>
            <a:gdLst/>
            <a:ahLst/>
            <a:cxnLst/>
            <a:rect l="l" t="t" r="r" b="b"/>
            <a:pathLst>
              <a:path w="1633" h="1312" extrusionOk="0">
                <a:moveTo>
                  <a:pt x="215" y="1"/>
                </a:moveTo>
                <a:cubicBezTo>
                  <a:pt x="122" y="1"/>
                  <a:pt x="42" y="67"/>
                  <a:pt x="15" y="161"/>
                </a:cubicBezTo>
                <a:cubicBezTo>
                  <a:pt x="1" y="254"/>
                  <a:pt x="15" y="349"/>
                  <a:pt x="42" y="442"/>
                </a:cubicBezTo>
                <a:cubicBezTo>
                  <a:pt x="68" y="616"/>
                  <a:pt x="149" y="763"/>
                  <a:pt x="256" y="896"/>
                </a:cubicBezTo>
                <a:cubicBezTo>
                  <a:pt x="282" y="991"/>
                  <a:pt x="376" y="1044"/>
                  <a:pt x="456" y="1084"/>
                </a:cubicBezTo>
                <a:cubicBezTo>
                  <a:pt x="616" y="1178"/>
                  <a:pt x="791" y="1244"/>
                  <a:pt x="964" y="1285"/>
                </a:cubicBezTo>
                <a:cubicBezTo>
                  <a:pt x="1044" y="1298"/>
                  <a:pt x="1151" y="1312"/>
                  <a:pt x="1258" y="1312"/>
                </a:cubicBezTo>
                <a:cubicBezTo>
                  <a:pt x="1392" y="1312"/>
                  <a:pt x="1526" y="1285"/>
                  <a:pt x="1567" y="1151"/>
                </a:cubicBezTo>
                <a:cubicBezTo>
                  <a:pt x="1633" y="950"/>
                  <a:pt x="1499" y="736"/>
                  <a:pt x="1312" y="670"/>
                </a:cubicBezTo>
                <a:cubicBezTo>
                  <a:pt x="1272" y="656"/>
                  <a:pt x="1246" y="656"/>
                  <a:pt x="1205" y="656"/>
                </a:cubicBezTo>
                <a:cubicBezTo>
                  <a:pt x="1139" y="656"/>
                  <a:pt x="1071" y="670"/>
                  <a:pt x="1018" y="709"/>
                </a:cubicBezTo>
                <a:cubicBezTo>
                  <a:pt x="1005" y="656"/>
                  <a:pt x="991" y="616"/>
                  <a:pt x="991" y="575"/>
                </a:cubicBezTo>
                <a:cubicBezTo>
                  <a:pt x="964" y="429"/>
                  <a:pt x="951" y="254"/>
                  <a:pt x="777" y="242"/>
                </a:cubicBezTo>
                <a:lnTo>
                  <a:pt x="750" y="242"/>
                </a:lnTo>
                <a:cubicBezTo>
                  <a:pt x="657" y="242"/>
                  <a:pt x="590" y="295"/>
                  <a:pt x="536" y="361"/>
                </a:cubicBezTo>
                <a:cubicBezTo>
                  <a:pt x="496" y="228"/>
                  <a:pt x="443" y="94"/>
                  <a:pt x="309" y="28"/>
                </a:cubicBezTo>
                <a:cubicBezTo>
                  <a:pt x="282" y="14"/>
                  <a:pt x="256"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6903436" y="895083"/>
            <a:ext cx="76895" cy="115262"/>
          </a:xfrm>
          <a:custGeom>
            <a:avLst/>
            <a:gdLst/>
            <a:ahLst/>
            <a:cxnLst/>
            <a:rect l="l" t="t" r="r" b="b"/>
            <a:pathLst>
              <a:path w="884" h="1325" extrusionOk="0">
                <a:moveTo>
                  <a:pt x="563" y="1"/>
                </a:moveTo>
                <a:cubicBezTo>
                  <a:pt x="523" y="1"/>
                  <a:pt x="482" y="14"/>
                  <a:pt x="456" y="28"/>
                </a:cubicBezTo>
                <a:cubicBezTo>
                  <a:pt x="363" y="94"/>
                  <a:pt x="336" y="201"/>
                  <a:pt x="309" y="295"/>
                </a:cubicBezTo>
                <a:cubicBezTo>
                  <a:pt x="295" y="388"/>
                  <a:pt x="282" y="468"/>
                  <a:pt x="268" y="563"/>
                </a:cubicBezTo>
                <a:lnTo>
                  <a:pt x="268" y="629"/>
                </a:lnTo>
                <a:cubicBezTo>
                  <a:pt x="242" y="616"/>
                  <a:pt x="215" y="602"/>
                  <a:pt x="175" y="602"/>
                </a:cubicBezTo>
                <a:lnTo>
                  <a:pt x="149" y="602"/>
                </a:lnTo>
                <a:cubicBezTo>
                  <a:pt x="81" y="616"/>
                  <a:pt x="28" y="670"/>
                  <a:pt x="15" y="736"/>
                </a:cubicBezTo>
                <a:cubicBezTo>
                  <a:pt x="1" y="789"/>
                  <a:pt x="1" y="843"/>
                  <a:pt x="28" y="896"/>
                </a:cubicBezTo>
                <a:cubicBezTo>
                  <a:pt x="54" y="991"/>
                  <a:pt x="81" y="1098"/>
                  <a:pt x="149" y="1178"/>
                </a:cubicBezTo>
                <a:cubicBezTo>
                  <a:pt x="161" y="1231"/>
                  <a:pt x="175" y="1271"/>
                  <a:pt x="242" y="1298"/>
                </a:cubicBezTo>
                <a:cubicBezTo>
                  <a:pt x="268" y="1312"/>
                  <a:pt x="295" y="1324"/>
                  <a:pt x="322" y="1324"/>
                </a:cubicBezTo>
                <a:cubicBezTo>
                  <a:pt x="363" y="1324"/>
                  <a:pt x="416" y="1298"/>
                  <a:pt x="456" y="1271"/>
                </a:cubicBezTo>
                <a:cubicBezTo>
                  <a:pt x="456" y="1258"/>
                  <a:pt x="470" y="1244"/>
                  <a:pt x="482" y="1231"/>
                </a:cubicBezTo>
                <a:cubicBezTo>
                  <a:pt x="509" y="1231"/>
                  <a:pt x="536" y="1217"/>
                  <a:pt x="550" y="1191"/>
                </a:cubicBezTo>
                <a:cubicBezTo>
                  <a:pt x="791" y="977"/>
                  <a:pt x="884" y="643"/>
                  <a:pt x="830" y="335"/>
                </a:cubicBezTo>
                <a:cubicBezTo>
                  <a:pt x="817" y="268"/>
                  <a:pt x="804" y="188"/>
                  <a:pt x="764" y="121"/>
                </a:cubicBezTo>
                <a:cubicBezTo>
                  <a:pt x="723" y="40"/>
                  <a:pt x="643" y="1"/>
                  <a:pt x="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6890127" y="648553"/>
            <a:ext cx="384300" cy="311163"/>
          </a:xfrm>
          <a:custGeom>
            <a:avLst/>
            <a:gdLst/>
            <a:ahLst/>
            <a:cxnLst/>
            <a:rect l="l" t="t" r="r" b="b"/>
            <a:pathLst>
              <a:path w="4418" h="3577" extrusionOk="0">
                <a:moveTo>
                  <a:pt x="1411" y="0"/>
                </a:moveTo>
                <a:cubicBezTo>
                  <a:pt x="1340" y="0"/>
                  <a:pt x="1265" y="12"/>
                  <a:pt x="1184" y="39"/>
                </a:cubicBezTo>
                <a:cubicBezTo>
                  <a:pt x="421" y="293"/>
                  <a:pt x="850" y="1310"/>
                  <a:pt x="850" y="1310"/>
                </a:cubicBezTo>
                <a:cubicBezTo>
                  <a:pt x="850" y="1310"/>
                  <a:pt x="777" y="1282"/>
                  <a:pt x="675" y="1282"/>
                </a:cubicBezTo>
                <a:cubicBezTo>
                  <a:pt x="524" y="1282"/>
                  <a:pt x="309" y="1345"/>
                  <a:pt x="181" y="1658"/>
                </a:cubicBezTo>
                <a:cubicBezTo>
                  <a:pt x="0" y="2086"/>
                  <a:pt x="353" y="2581"/>
                  <a:pt x="925" y="2581"/>
                </a:cubicBezTo>
                <a:cubicBezTo>
                  <a:pt x="1031" y="2581"/>
                  <a:pt x="1145" y="2564"/>
                  <a:pt x="1265" y="2527"/>
                </a:cubicBezTo>
                <a:lnTo>
                  <a:pt x="1265" y="2527"/>
                </a:lnTo>
                <a:cubicBezTo>
                  <a:pt x="1265" y="2527"/>
                  <a:pt x="1064" y="3463"/>
                  <a:pt x="1880" y="3570"/>
                </a:cubicBezTo>
                <a:cubicBezTo>
                  <a:pt x="1916" y="3575"/>
                  <a:pt x="1952" y="3577"/>
                  <a:pt x="1986" y="3577"/>
                </a:cubicBezTo>
                <a:cubicBezTo>
                  <a:pt x="2728" y="3577"/>
                  <a:pt x="2923" y="2514"/>
                  <a:pt x="2923" y="2514"/>
                </a:cubicBezTo>
                <a:cubicBezTo>
                  <a:pt x="2923" y="2514"/>
                  <a:pt x="3044" y="2533"/>
                  <a:pt x="3214" y="2533"/>
                </a:cubicBezTo>
                <a:cubicBezTo>
                  <a:pt x="3578" y="2533"/>
                  <a:pt x="4169" y="2446"/>
                  <a:pt x="4288" y="1898"/>
                </a:cubicBezTo>
                <a:cubicBezTo>
                  <a:pt x="4418" y="1296"/>
                  <a:pt x="3803" y="1221"/>
                  <a:pt x="3488" y="1221"/>
                </a:cubicBezTo>
                <a:cubicBezTo>
                  <a:pt x="3383" y="1221"/>
                  <a:pt x="3311" y="1230"/>
                  <a:pt x="3311" y="1230"/>
                </a:cubicBezTo>
                <a:cubicBezTo>
                  <a:pt x="3311" y="1230"/>
                  <a:pt x="3792" y="641"/>
                  <a:pt x="3391" y="293"/>
                </a:cubicBezTo>
                <a:cubicBezTo>
                  <a:pt x="3265" y="186"/>
                  <a:pt x="3129" y="145"/>
                  <a:pt x="2996" y="145"/>
                </a:cubicBezTo>
                <a:cubicBezTo>
                  <a:pt x="2566" y="145"/>
                  <a:pt x="2160" y="574"/>
                  <a:pt x="2160" y="574"/>
                </a:cubicBezTo>
                <a:cubicBezTo>
                  <a:pt x="2160" y="574"/>
                  <a:pt x="1905" y="0"/>
                  <a:pt x="14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7026781" y="760162"/>
            <a:ext cx="110732" cy="80292"/>
          </a:xfrm>
          <a:custGeom>
            <a:avLst/>
            <a:gdLst/>
            <a:ahLst/>
            <a:cxnLst/>
            <a:rect l="l" t="t" r="r" b="b"/>
            <a:pathLst>
              <a:path w="1273" h="923" extrusionOk="0">
                <a:moveTo>
                  <a:pt x="630" y="0"/>
                </a:moveTo>
                <a:cubicBezTo>
                  <a:pt x="282" y="0"/>
                  <a:pt x="1" y="214"/>
                  <a:pt x="1" y="468"/>
                </a:cubicBezTo>
                <a:cubicBezTo>
                  <a:pt x="1" y="722"/>
                  <a:pt x="282" y="923"/>
                  <a:pt x="630" y="923"/>
                </a:cubicBezTo>
                <a:cubicBezTo>
                  <a:pt x="978" y="923"/>
                  <a:pt x="1272" y="722"/>
                  <a:pt x="1272" y="468"/>
                </a:cubicBezTo>
                <a:cubicBezTo>
                  <a:pt x="1272" y="214"/>
                  <a:pt x="978" y="0"/>
                  <a:pt x="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6976851" y="683349"/>
            <a:ext cx="79156" cy="82641"/>
          </a:xfrm>
          <a:custGeom>
            <a:avLst/>
            <a:gdLst/>
            <a:ahLst/>
            <a:cxnLst/>
            <a:rect l="l" t="t" r="r" b="b"/>
            <a:pathLst>
              <a:path w="910" h="950" extrusionOk="0">
                <a:moveTo>
                  <a:pt x="468" y="0"/>
                </a:moveTo>
                <a:cubicBezTo>
                  <a:pt x="414" y="0"/>
                  <a:pt x="375" y="27"/>
                  <a:pt x="334" y="54"/>
                </a:cubicBezTo>
                <a:lnTo>
                  <a:pt x="307" y="54"/>
                </a:lnTo>
                <a:cubicBezTo>
                  <a:pt x="281" y="54"/>
                  <a:pt x="254" y="67"/>
                  <a:pt x="227" y="81"/>
                </a:cubicBezTo>
                <a:cubicBezTo>
                  <a:pt x="214" y="81"/>
                  <a:pt x="214" y="93"/>
                  <a:pt x="200" y="107"/>
                </a:cubicBezTo>
                <a:lnTo>
                  <a:pt x="134" y="107"/>
                </a:lnTo>
                <a:cubicBezTo>
                  <a:pt x="54" y="134"/>
                  <a:pt x="13" y="188"/>
                  <a:pt x="13" y="268"/>
                </a:cubicBezTo>
                <a:cubicBezTo>
                  <a:pt x="0" y="388"/>
                  <a:pt x="13" y="509"/>
                  <a:pt x="54" y="616"/>
                </a:cubicBezTo>
                <a:cubicBezTo>
                  <a:pt x="80" y="669"/>
                  <a:pt x="93" y="735"/>
                  <a:pt x="134" y="776"/>
                </a:cubicBezTo>
                <a:cubicBezTo>
                  <a:pt x="174" y="830"/>
                  <a:pt x="214" y="883"/>
                  <a:pt x="254" y="923"/>
                </a:cubicBezTo>
                <a:cubicBezTo>
                  <a:pt x="281" y="937"/>
                  <a:pt x="321" y="949"/>
                  <a:pt x="348" y="949"/>
                </a:cubicBezTo>
                <a:cubicBezTo>
                  <a:pt x="375" y="949"/>
                  <a:pt x="401" y="949"/>
                  <a:pt x="428" y="923"/>
                </a:cubicBezTo>
                <a:cubicBezTo>
                  <a:pt x="455" y="910"/>
                  <a:pt x="468" y="869"/>
                  <a:pt x="468" y="842"/>
                </a:cubicBezTo>
                <a:lnTo>
                  <a:pt x="508" y="842"/>
                </a:lnTo>
                <a:cubicBezTo>
                  <a:pt x="535" y="842"/>
                  <a:pt x="562" y="842"/>
                  <a:pt x="589" y="830"/>
                </a:cubicBezTo>
                <a:lnTo>
                  <a:pt x="642" y="776"/>
                </a:lnTo>
                <a:lnTo>
                  <a:pt x="655" y="776"/>
                </a:lnTo>
                <a:cubicBezTo>
                  <a:pt x="709" y="762"/>
                  <a:pt x="749" y="735"/>
                  <a:pt x="776" y="682"/>
                </a:cubicBezTo>
                <a:cubicBezTo>
                  <a:pt x="830" y="669"/>
                  <a:pt x="883" y="628"/>
                  <a:pt x="896" y="575"/>
                </a:cubicBezTo>
                <a:cubicBezTo>
                  <a:pt x="896" y="535"/>
                  <a:pt x="910" y="495"/>
                  <a:pt x="896" y="441"/>
                </a:cubicBezTo>
                <a:cubicBezTo>
                  <a:pt x="883" y="414"/>
                  <a:pt x="869" y="375"/>
                  <a:pt x="856" y="348"/>
                </a:cubicBezTo>
                <a:cubicBezTo>
                  <a:pt x="842" y="307"/>
                  <a:pt x="803" y="254"/>
                  <a:pt x="776" y="214"/>
                </a:cubicBezTo>
                <a:cubicBezTo>
                  <a:pt x="709" y="147"/>
                  <a:pt x="628" y="81"/>
                  <a:pt x="535" y="27"/>
                </a:cubicBezTo>
                <a:cubicBezTo>
                  <a:pt x="521" y="13"/>
                  <a:pt x="495" y="0"/>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7091932" y="690309"/>
            <a:ext cx="74546" cy="68722"/>
          </a:xfrm>
          <a:custGeom>
            <a:avLst/>
            <a:gdLst/>
            <a:ahLst/>
            <a:cxnLst/>
            <a:rect l="l" t="t" r="r" b="b"/>
            <a:pathLst>
              <a:path w="857" h="790" extrusionOk="0">
                <a:moveTo>
                  <a:pt x="456" y="1"/>
                </a:moveTo>
                <a:cubicBezTo>
                  <a:pt x="349" y="40"/>
                  <a:pt x="256" y="94"/>
                  <a:pt x="175" y="174"/>
                </a:cubicBezTo>
                <a:cubicBezTo>
                  <a:pt x="135" y="201"/>
                  <a:pt x="108" y="241"/>
                  <a:pt x="81" y="281"/>
                </a:cubicBezTo>
                <a:cubicBezTo>
                  <a:pt x="54" y="295"/>
                  <a:pt x="54" y="322"/>
                  <a:pt x="42" y="348"/>
                </a:cubicBezTo>
                <a:cubicBezTo>
                  <a:pt x="28" y="361"/>
                  <a:pt x="15" y="388"/>
                  <a:pt x="15" y="402"/>
                </a:cubicBezTo>
                <a:cubicBezTo>
                  <a:pt x="1" y="429"/>
                  <a:pt x="15" y="455"/>
                  <a:pt x="15" y="468"/>
                </a:cubicBezTo>
                <a:cubicBezTo>
                  <a:pt x="28" y="522"/>
                  <a:pt x="68" y="548"/>
                  <a:pt x="122" y="548"/>
                </a:cubicBezTo>
                <a:lnTo>
                  <a:pt x="149" y="548"/>
                </a:lnTo>
                <a:lnTo>
                  <a:pt x="161" y="536"/>
                </a:lnTo>
                <a:cubicBezTo>
                  <a:pt x="161" y="562"/>
                  <a:pt x="175" y="575"/>
                  <a:pt x="188" y="589"/>
                </a:cubicBezTo>
                <a:cubicBezTo>
                  <a:pt x="229" y="629"/>
                  <a:pt x="282" y="655"/>
                  <a:pt x="336" y="655"/>
                </a:cubicBezTo>
                <a:lnTo>
                  <a:pt x="363" y="655"/>
                </a:lnTo>
                <a:cubicBezTo>
                  <a:pt x="363" y="669"/>
                  <a:pt x="363" y="696"/>
                  <a:pt x="375" y="709"/>
                </a:cubicBezTo>
                <a:cubicBezTo>
                  <a:pt x="402" y="762"/>
                  <a:pt x="456" y="789"/>
                  <a:pt x="509" y="789"/>
                </a:cubicBezTo>
                <a:cubicBezTo>
                  <a:pt x="523" y="789"/>
                  <a:pt x="536" y="789"/>
                  <a:pt x="536" y="776"/>
                </a:cubicBezTo>
                <a:cubicBezTo>
                  <a:pt x="603" y="776"/>
                  <a:pt x="657" y="723"/>
                  <a:pt x="696" y="682"/>
                </a:cubicBezTo>
                <a:cubicBezTo>
                  <a:pt x="723" y="655"/>
                  <a:pt x="764" y="616"/>
                  <a:pt x="791" y="562"/>
                </a:cubicBezTo>
                <a:cubicBezTo>
                  <a:pt x="830" y="482"/>
                  <a:pt x="857" y="375"/>
                  <a:pt x="844" y="268"/>
                </a:cubicBezTo>
                <a:cubicBezTo>
                  <a:pt x="844" y="215"/>
                  <a:pt x="817" y="174"/>
                  <a:pt x="777" y="147"/>
                </a:cubicBezTo>
                <a:cubicBezTo>
                  <a:pt x="750" y="134"/>
                  <a:pt x="723" y="120"/>
                  <a:pt x="696" y="120"/>
                </a:cubicBezTo>
                <a:cubicBezTo>
                  <a:pt x="684" y="120"/>
                  <a:pt x="657" y="120"/>
                  <a:pt x="643" y="134"/>
                </a:cubicBezTo>
                <a:cubicBezTo>
                  <a:pt x="630" y="94"/>
                  <a:pt x="616" y="67"/>
                  <a:pt x="589" y="40"/>
                </a:cubicBezTo>
                <a:cubicBezTo>
                  <a:pt x="563" y="13"/>
                  <a:pt x="536" y="1"/>
                  <a:pt x="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6939622" y="775211"/>
            <a:ext cx="53583" cy="40885"/>
          </a:xfrm>
          <a:custGeom>
            <a:avLst/>
            <a:gdLst/>
            <a:ahLst/>
            <a:cxnLst/>
            <a:rect l="l" t="t" r="r" b="b"/>
            <a:pathLst>
              <a:path w="616" h="470" extrusionOk="0">
                <a:moveTo>
                  <a:pt x="307" y="0"/>
                </a:moveTo>
                <a:cubicBezTo>
                  <a:pt x="268" y="0"/>
                  <a:pt x="241" y="14"/>
                  <a:pt x="200" y="14"/>
                </a:cubicBezTo>
                <a:cubicBezTo>
                  <a:pt x="161" y="14"/>
                  <a:pt x="134" y="27"/>
                  <a:pt x="107" y="41"/>
                </a:cubicBezTo>
                <a:cubicBezTo>
                  <a:pt x="80" y="54"/>
                  <a:pt x="66" y="68"/>
                  <a:pt x="54" y="81"/>
                </a:cubicBezTo>
                <a:cubicBezTo>
                  <a:pt x="27" y="107"/>
                  <a:pt x="13" y="148"/>
                  <a:pt x="0" y="188"/>
                </a:cubicBezTo>
                <a:cubicBezTo>
                  <a:pt x="0" y="228"/>
                  <a:pt x="0" y="255"/>
                  <a:pt x="13" y="295"/>
                </a:cubicBezTo>
                <a:cubicBezTo>
                  <a:pt x="27" y="309"/>
                  <a:pt x="40" y="335"/>
                  <a:pt x="66" y="362"/>
                </a:cubicBezTo>
                <a:cubicBezTo>
                  <a:pt x="107" y="389"/>
                  <a:pt x="147" y="402"/>
                  <a:pt x="187" y="429"/>
                </a:cubicBezTo>
                <a:cubicBezTo>
                  <a:pt x="214" y="442"/>
                  <a:pt x="241" y="442"/>
                  <a:pt x="254" y="442"/>
                </a:cubicBezTo>
                <a:cubicBezTo>
                  <a:pt x="294" y="455"/>
                  <a:pt x="334" y="455"/>
                  <a:pt x="375" y="469"/>
                </a:cubicBezTo>
                <a:lnTo>
                  <a:pt x="388" y="469"/>
                </a:lnTo>
                <a:cubicBezTo>
                  <a:pt x="428" y="469"/>
                  <a:pt x="468" y="455"/>
                  <a:pt x="495" y="455"/>
                </a:cubicBezTo>
                <a:lnTo>
                  <a:pt x="535" y="429"/>
                </a:lnTo>
                <a:cubicBezTo>
                  <a:pt x="562" y="429"/>
                  <a:pt x="575" y="416"/>
                  <a:pt x="589" y="389"/>
                </a:cubicBezTo>
                <a:cubicBezTo>
                  <a:pt x="602" y="362"/>
                  <a:pt x="615" y="335"/>
                  <a:pt x="615" y="295"/>
                </a:cubicBezTo>
                <a:cubicBezTo>
                  <a:pt x="615" y="255"/>
                  <a:pt x="589" y="202"/>
                  <a:pt x="562" y="175"/>
                </a:cubicBezTo>
                <a:lnTo>
                  <a:pt x="562" y="148"/>
                </a:lnTo>
                <a:cubicBezTo>
                  <a:pt x="562" y="107"/>
                  <a:pt x="548" y="68"/>
                  <a:pt x="508" y="54"/>
                </a:cubicBezTo>
                <a:cubicBezTo>
                  <a:pt x="482" y="41"/>
                  <a:pt x="455" y="14"/>
                  <a:pt x="428" y="14"/>
                </a:cubicBezTo>
                <a:cubicBezTo>
                  <a:pt x="388" y="14"/>
                  <a:pt x="348" y="0"/>
                  <a:pt x="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7022170" y="862549"/>
            <a:ext cx="67587" cy="62894"/>
          </a:xfrm>
          <a:custGeom>
            <a:avLst/>
            <a:gdLst/>
            <a:ahLst/>
            <a:cxnLst/>
            <a:rect l="l" t="t" r="r" b="b"/>
            <a:pathLst>
              <a:path w="777" h="723" extrusionOk="0">
                <a:moveTo>
                  <a:pt x="241" y="0"/>
                </a:moveTo>
                <a:cubicBezTo>
                  <a:pt x="214" y="0"/>
                  <a:pt x="188" y="13"/>
                  <a:pt x="161" y="40"/>
                </a:cubicBezTo>
                <a:cubicBezTo>
                  <a:pt x="41" y="187"/>
                  <a:pt x="0" y="414"/>
                  <a:pt x="107" y="589"/>
                </a:cubicBezTo>
                <a:cubicBezTo>
                  <a:pt x="134" y="628"/>
                  <a:pt x="175" y="642"/>
                  <a:pt x="228" y="642"/>
                </a:cubicBezTo>
                <a:cubicBezTo>
                  <a:pt x="255" y="642"/>
                  <a:pt x="295" y="628"/>
                  <a:pt x="321" y="616"/>
                </a:cubicBezTo>
                <a:lnTo>
                  <a:pt x="321" y="602"/>
                </a:lnTo>
                <a:cubicBezTo>
                  <a:pt x="348" y="669"/>
                  <a:pt x="416" y="723"/>
                  <a:pt x="496" y="723"/>
                </a:cubicBezTo>
                <a:cubicBezTo>
                  <a:pt x="509" y="723"/>
                  <a:pt x="523" y="709"/>
                  <a:pt x="535" y="709"/>
                </a:cubicBezTo>
                <a:cubicBezTo>
                  <a:pt x="603" y="696"/>
                  <a:pt x="642" y="642"/>
                  <a:pt x="669" y="575"/>
                </a:cubicBezTo>
                <a:cubicBezTo>
                  <a:pt x="696" y="535"/>
                  <a:pt x="710" y="482"/>
                  <a:pt x="737" y="428"/>
                </a:cubicBezTo>
                <a:cubicBezTo>
                  <a:pt x="749" y="388"/>
                  <a:pt x="749" y="348"/>
                  <a:pt x="763" y="307"/>
                </a:cubicBezTo>
                <a:cubicBezTo>
                  <a:pt x="763" y="268"/>
                  <a:pt x="776" y="227"/>
                  <a:pt x="763" y="187"/>
                </a:cubicBezTo>
                <a:cubicBezTo>
                  <a:pt x="763" y="161"/>
                  <a:pt x="749" y="134"/>
                  <a:pt x="723" y="107"/>
                </a:cubicBezTo>
                <a:cubicBezTo>
                  <a:pt x="710" y="80"/>
                  <a:pt x="683" y="67"/>
                  <a:pt x="642" y="54"/>
                </a:cubicBezTo>
                <a:lnTo>
                  <a:pt x="630" y="54"/>
                </a:lnTo>
                <a:cubicBezTo>
                  <a:pt x="603" y="54"/>
                  <a:pt x="576" y="67"/>
                  <a:pt x="562" y="93"/>
                </a:cubicBezTo>
                <a:cubicBezTo>
                  <a:pt x="549" y="93"/>
                  <a:pt x="535" y="107"/>
                  <a:pt x="535" y="120"/>
                </a:cubicBezTo>
                <a:lnTo>
                  <a:pt x="496" y="80"/>
                </a:lnTo>
                <a:cubicBezTo>
                  <a:pt x="469" y="54"/>
                  <a:pt x="428" y="40"/>
                  <a:pt x="389" y="40"/>
                </a:cubicBezTo>
                <a:cubicBezTo>
                  <a:pt x="375" y="40"/>
                  <a:pt x="362" y="40"/>
                  <a:pt x="335" y="54"/>
                </a:cubicBezTo>
                <a:lnTo>
                  <a:pt x="309" y="27"/>
                </a:lnTo>
                <a:cubicBezTo>
                  <a:pt x="282" y="13"/>
                  <a:pt x="268" y="0"/>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7165348" y="774080"/>
            <a:ext cx="67500" cy="72202"/>
          </a:xfrm>
          <a:custGeom>
            <a:avLst/>
            <a:gdLst/>
            <a:ahLst/>
            <a:cxnLst/>
            <a:rect l="l" t="t" r="r" b="b"/>
            <a:pathLst>
              <a:path w="776" h="830" extrusionOk="0">
                <a:moveTo>
                  <a:pt x="268" y="1"/>
                </a:moveTo>
                <a:cubicBezTo>
                  <a:pt x="214" y="13"/>
                  <a:pt x="174" y="27"/>
                  <a:pt x="120" y="54"/>
                </a:cubicBezTo>
                <a:cubicBezTo>
                  <a:pt x="66" y="81"/>
                  <a:pt x="54" y="147"/>
                  <a:pt x="80" y="201"/>
                </a:cubicBezTo>
                <a:cubicBezTo>
                  <a:pt x="93" y="227"/>
                  <a:pt x="120" y="254"/>
                  <a:pt x="161" y="254"/>
                </a:cubicBezTo>
                <a:cubicBezTo>
                  <a:pt x="107" y="295"/>
                  <a:pt x="80" y="334"/>
                  <a:pt x="80" y="402"/>
                </a:cubicBezTo>
                <a:cubicBezTo>
                  <a:pt x="80" y="429"/>
                  <a:pt x="93" y="468"/>
                  <a:pt x="107" y="495"/>
                </a:cubicBezTo>
                <a:cubicBezTo>
                  <a:pt x="54" y="522"/>
                  <a:pt x="0" y="575"/>
                  <a:pt x="13" y="643"/>
                </a:cubicBezTo>
                <a:cubicBezTo>
                  <a:pt x="13" y="682"/>
                  <a:pt x="13" y="709"/>
                  <a:pt x="27" y="736"/>
                </a:cubicBezTo>
                <a:cubicBezTo>
                  <a:pt x="54" y="776"/>
                  <a:pt x="93" y="789"/>
                  <a:pt x="134" y="816"/>
                </a:cubicBezTo>
                <a:cubicBezTo>
                  <a:pt x="161" y="816"/>
                  <a:pt x="187" y="830"/>
                  <a:pt x="214" y="830"/>
                </a:cubicBezTo>
                <a:cubicBezTo>
                  <a:pt x="241" y="830"/>
                  <a:pt x="268" y="816"/>
                  <a:pt x="294" y="816"/>
                </a:cubicBezTo>
                <a:cubicBezTo>
                  <a:pt x="348" y="816"/>
                  <a:pt x="401" y="803"/>
                  <a:pt x="441" y="789"/>
                </a:cubicBezTo>
                <a:cubicBezTo>
                  <a:pt x="495" y="776"/>
                  <a:pt x="535" y="750"/>
                  <a:pt x="589" y="736"/>
                </a:cubicBezTo>
                <a:cubicBezTo>
                  <a:pt x="628" y="709"/>
                  <a:pt x="669" y="682"/>
                  <a:pt x="696" y="643"/>
                </a:cubicBezTo>
                <a:cubicBezTo>
                  <a:pt x="776" y="562"/>
                  <a:pt x="776" y="442"/>
                  <a:pt x="696" y="375"/>
                </a:cubicBezTo>
                <a:cubicBezTo>
                  <a:pt x="696" y="361"/>
                  <a:pt x="682" y="348"/>
                  <a:pt x="669" y="348"/>
                </a:cubicBezTo>
                <a:cubicBezTo>
                  <a:pt x="682" y="334"/>
                  <a:pt x="696" y="334"/>
                  <a:pt x="709" y="322"/>
                </a:cubicBezTo>
                <a:cubicBezTo>
                  <a:pt x="749" y="295"/>
                  <a:pt x="776" y="254"/>
                  <a:pt x="776" y="201"/>
                </a:cubicBezTo>
                <a:cubicBezTo>
                  <a:pt x="776" y="147"/>
                  <a:pt x="762" y="94"/>
                  <a:pt x="709" y="81"/>
                </a:cubicBezTo>
                <a:cubicBezTo>
                  <a:pt x="615" y="27"/>
                  <a:pt x="521"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7423606" y="817140"/>
            <a:ext cx="62890" cy="105954"/>
          </a:xfrm>
          <a:custGeom>
            <a:avLst/>
            <a:gdLst/>
            <a:ahLst/>
            <a:cxnLst/>
            <a:rect l="l" t="t" r="r" b="b"/>
            <a:pathLst>
              <a:path w="723" h="1218" extrusionOk="0">
                <a:moveTo>
                  <a:pt x="241" y="0"/>
                </a:moveTo>
                <a:cubicBezTo>
                  <a:pt x="108" y="121"/>
                  <a:pt x="1" y="201"/>
                  <a:pt x="1" y="201"/>
                </a:cubicBezTo>
                <a:cubicBezTo>
                  <a:pt x="1" y="201"/>
                  <a:pt x="442" y="268"/>
                  <a:pt x="281" y="990"/>
                </a:cubicBezTo>
                <a:cubicBezTo>
                  <a:pt x="268" y="1070"/>
                  <a:pt x="228" y="1150"/>
                  <a:pt x="174" y="1218"/>
                </a:cubicBezTo>
                <a:cubicBezTo>
                  <a:pt x="536" y="1124"/>
                  <a:pt x="723" y="642"/>
                  <a:pt x="616" y="375"/>
                </a:cubicBezTo>
                <a:cubicBezTo>
                  <a:pt x="522" y="121"/>
                  <a:pt x="268" y="0"/>
                  <a:pt x="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7422388" y="767121"/>
            <a:ext cx="99076" cy="186246"/>
          </a:xfrm>
          <a:custGeom>
            <a:avLst/>
            <a:gdLst/>
            <a:ahLst/>
            <a:cxnLst/>
            <a:rect l="l" t="t" r="r" b="b"/>
            <a:pathLst>
              <a:path w="1139" h="2141" extrusionOk="0">
                <a:moveTo>
                  <a:pt x="589" y="0"/>
                </a:moveTo>
                <a:cubicBezTo>
                  <a:pt x="550" y="227"/>
                  <a:pt x="389" y="428"/>
                  <a:pt x="255" y="575"/>
                </a:cubicBezTo>
                <a:cubicBezTo>
                  <a:pt x="282" y="575"/>
                  <a:pt x="536" y="696"/>
                  <a:pt x="630" y="950"/>
                </a:cubicBezTo>
                <a:cubicBezTo>
                  <a:pt x="737" y="1217"/>
                  <a:pt x="550" y="1699"/>
                  <a:pt x="188" y="1793"/>
                </a:cubicBezTo>
                <a:cubicBezTo>
                  <a:pt x="135" y="1859"/>
                  <a:pt x="81" y="1913"/>
                  <a:pt x="1" y="1966"/>
                </a:cubicBezTo>
                <a:lnTo>
                  <a:pt x="15" y="1993"/>
                </a:lnTo>
                <a:cubicBezTo>
                  <a:pt x="188" y="1993"/>
                  <a:pt x="322" y="2046"/>
                  <a:pt x="429" y="2141"/>
                </a:cubicBezTo>
                <a:cubicBezTo>
                  <a:pt x="456" y="2127"/>
                  <a:pt x="764" y="2034"/>
                  <a:pt x="951" y="1659"/>
                </a:cubicBezTo>
                <a:cubicBezTo>
                  <a:pt x="1138" y="1271"/>
                  <a:pt x="910" y="923"/>
                  <a:pt x="910" y="923"/>
                </a:cubicBezTo>
                <a:cubicBezTo>
                  <a:pt x="910" y="923"/>
                  <a:pt x="1044" y="762"/>
                  <a:pt x="964" y="441"/>
                </a:cubicBezTo>
                <a:cubicBezTo>
                  <a:pt x="884" y="107"/>
                  <a:pt x="589" y="0"/>
                  <a:pt x="58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7418996" y="717101"/>
            <a:ext cx="157095" cy="269930"/>
          </a:xfrm>
          <a:custGeom>
            <a:avLst/>
            <a:gdLst/>
            <a:ahLst/>
            <a:cxnLst/>
            <a:rect l="l" t="t" r="r" b="b"/>
            <a:pathLst>
              <a:path w="1806" h="3103" extrusionOk="0">
                <a:moveTo>
                  <a:pt x="579" y="0"/>
                </a:moveTo>
                <a:cubicBezTo>
                  <a:pt x="422" y="0"/>
                  <a:pt x="231" y="20"/>
                  <a:pt x="0" y="67"/>
                </a:cubicBezTo>
                <a:cubicBezTo>
                  <a:pt x="55" y="59"/>
                  <a:pt x="108" y="54"/>
                  <a:pt x="158" y="54"/>
                </a:cubicBezTo>
                <a:cubicBezTo>
                  <a:pt x="355" y="54"/>
                  <a:pt x="514" y="121"/>
                  <a:pt x="589" y="281"/>
                </a:cubicBezTo>
                <a:cubicBezTo>
                  <a:pt x="628" y="374"/>
                  <a:pt x="642" y="481"/>
                  <a:pt x="628" y="575"/>
                </a:cubicBezTo>
                <a:cubicBezTo>
                  <a:pt x="628" y="575"/>
                  <a:pt x="923" y="682"/>
                  <a:pt x="1003" y="1016"/>
                </a:cubicBezTo>
                <a:cubicBezTo>
                  <a:pt x="1083" y="1337"/>
                  <a:pt x="949" y="1498"/>
                  <a:pt x="949" y="1498"/>
                </a:cubicBezTo>
                <a:cubicBezTo>
                  <a:pt x="949" y="1498"/>
                  <a:pt x="1177" y="1846"/>
                  <a:pt x="990" y="2234"/>
                </a:cubicBezTo>
                <a:cubicBezTo>
                  <a:pt x="803" y="2609"/>
                  <a:pt x="495" y="2702"/>
                  <a:pt x="468" y="2716"/>
                </a:cubicBezTo>
                <a:cubicBezTo>
                  <a:pt x="682" y="2876"/>
                  <a:pt x="762" y="3103"/>
                  <a:pt x="762" y="3103"/>
                </a:cubicBezTo>
                <a:cubicBezTo>
                  <a:pt x="1793" y="2742"/>
                  <a:pt x="1284" y="1979"/>
                  <a:pt x="1284" y="1979"/>
                </a:cubicBezTo>
                <a:cubicBezTo>
                  <a:pt x="1284" y="1979"/>
                  <a:pt x="1805" y="1859"/>
                  <a:pt x="1793" y="1230"/>
                </a:cubicBezTo>
                <a:cubicBezTo>
                  <a:pt x="1779" y="870"/>
                  <a:pt x="1270" y="682"/>
                  <a:pt x="1270" y="682"/>
                </a:cubicBezTo>
                <a:cubicBezTo>
                  <a:pt x="1270" y="682"/>
                  <a:pt x="1495" y="0"/>
                  <a:pt x="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7254855" y="906740"/>
            <a:ext cx="230510" cy="102474"/>
          </a:xfrm>
          <a:custGeom>
            <a:avLst/>
            <a:gdLst/>
            <a:ahLst/>
            <a:cxnLst/>
            <a:rect l="l" t="t" r="r" b="b"/>
            <a:pathLst>
              <a:path w="2650" h="1178" extrusionOk="0">
                <a:moveTo>
                  <a:pt x="1" y="1"/>
                </a:moveTo>
                <a:lnTo>
                  <a:pt x="1" y="13"/>
                </a:lnTo>
                <a:cubicBezTo>
                  <a:pt x="133" y="252"/>
                  <a:pt x="702" y="1178"/>
                  <a:pt x="1692" y="1178"/>
                </a:cubicBezTo>
                <a:cubicBezTo>
                  <a:pt x="1699" y="1178"/>
                  <a:pt x="1706" y="1178"/>
                  <a:pt x="1713" y="1178"/>
                </a:cubicBezTo>
                <a:cubicBezTo>
                  <a:pt x="2476" y="1164"/>
                  <a:pt x="2649" y="923"/>
                  <a:pt x="2649" y="923"/>
                </a:cubicBezTo>
                <a:cubicBezTo>
                  <a:pt x="2649" y="923"/>
                  <a:pt x="2569" y="696"/>
                  <a:pt x="2355" y="536"/>
                </a:cubicBezTo>
                <a:cubicBezTo>
                  <a:pt x="2248" y="441"/>
                  <a:pt x="2114" y="388"/>
                  <a:pt x="1941" y="388"/>
                </a:cubicBezTo>
                <a:lnTo>
                  <a:pt x="1927" y="361"/>
                </a:lnTo>
                <a:cubicBezTo>
                  <a:pt x="1596" y="568"/>
                  <a:pt x="1107" y="591"/>
                  <a:pt x="901" y="591"/>
                </a:cubicBezTo>
                <a:cubicBezTo>
                  <a:pt x="839" y="591"/>
                  <a:pt x="803" y="589"/>
                  <a:pt x="803" y="589"/>
                </a:cubicBezTo>
                <a:cubicBezTo>
                  <a:pt x="469" y="522"/>
                  <a:pt x="161" y="308"/>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7237458" y="721799"/>
            <a:ext cx="237469" cy="236439"/>
          </a:xfrm>
          <a:custGeom>
            <a:avLst/>
            <a:gdLst/>
            <a:ahLst/>
            <a:cxnLst/>
            <a:rect l="l" t="t" r="r" b="b"/>
            <a:pathLst>
              <a:path w="2730" h="2718" extrusionOk="0">
                <a:moveTo>
                  <a:pt x="2245" y="0"/>
                </a:moveTo>
                <a:cubicBezTo>
                  <a:pt x="2195" y="0"/>
                  <a:pt x="2142" y="5"/>
                  <a:pt x="2087" y="13"/>
                </a:cubicBezTo>
                <a:lnTo>
                  <a:pt x="2073" y="13"/>
                </a:lnTo>
                <a:cubicBezTo>
                  <a:pt x="1592" y="79"/>
                  <a:pt x="950" y="414"/>
                  <a:pt x="562" y="775"/>
                </a:cubicBezTo>
                <a:cubicBezTo>
                  <a:pt x="40" y="1283"/>
                  <a:pt x="0" y="1765"/>
                  <a:pt x="201" y="2127"/>
                </a:cubicBezTo>
                <a:cubicBezTo>
                  <a:pt x="361" y="2434"/>
                  <a:pt x="669" y="2648"/>
                  <a:pt x="1003" y="2715"/>
                </a:cubicBezTo>
                <a:cubicBezTo>
                  <a:pt x="1003" y="2715"/>
                  <a:pt x="1039" y="2717"/>
                  <a:pt x="1101" y="2717"/>
                </a:cubicBezTo>
                <a:cubicBezTo>
                  <a:pt x="1307" y="2717"/>
                  <a:pt x="1796" y="2694"/>
                  <a:pt x="2127" y="2487"/>
                </a:cubicBezTo>
                <a:cubicBezTo>
                  <a:pt x="2207" y="2434"/>
                  <a:pt x="2261" y="2380"/>
                  <a:pt x="2314" y="2314"/>
                </a:cubicBezTo>
                <a:cubicBezTo>
                  <a:pt x="2368" y="2246"/>
                  <a:pt x="2408" y="2166"/>
                  <a:pt x="2421" y="2086"/>
                </a:cubicBezTo>
                <a:cubicBezTo>
                  <a:pt x="2582" y="1364"/>
                  <a:pt x="2141" y="1297"/>
                  <a:pt x="2141" y="1297"/>
                </a:cubicBezTo>
                <a:cubicBezTo>
                  <a:pt x="2141" y="1297"/>
                  <a:pt x="2248" y="1217"/>
                  <a:pt x="2381" y="1096"/>
                </a:cubicBezTo>
                <a:cubicBezTo>
                  <a:pt x="2515" y="949"/>
                  <a:pt x="2676" y="748"/>
                  <a:pt x="2715" y="521"/>
                </a:cubicBezTo>
                <a:cubicBezTo>
                  <a:pt x="2729" y="427"/>
                  <a:pt x="2715" y="320"/>
                  <a:pt x="2676" y="227"/>
                </a:cubicBezTo>
                <a:cubicBezTo>
                  <a:pt x="2601" y="67"/>
                  <a:pt x="2442" y="0"/>
                  <a:pt x="22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a:off x="7286344" y="767121"/>
            <a:ext cx="112907" cy="154755"/>
          </a:xfrm>
          <a:custGeom>
            <a:avLst/>
            <a:gdLst/>
            <a:ahLst/>
            <a:cxnLst/>
            <a:rect l="l" t="t" r="r" b="b"/>
            <a:pathLst>
              <a:path w="1298" h="1779" extrusionOk="0">
                <a:moveTo>
                  <a:pt x="976" y="0"/>
                </a:moveTo>
                <a:cubicBezTo>
                  <a:pt x="803" y="0"/>
                  <a:pt x="628" y="107"/>
                  <a:pt x="495" y="188"/>
                </a:cubicBezTo>
                <a:cubicBezTo>
                  <a:pt x="307" y="281"/>
                  <a:pt x="147" y="428"/>
                  <a:pt x="40" y="616"/>
                </a:cubicBezTo>
                <a:cubicBezTo>
                  <a:pt x="27" y="629"/>
                  <a:pt x="27" y="655"/>
                  <a:pt x="27" y="669"/>
                </a:cubicBezTo>
                <a:cubicBezTo>
                  <a:pt x="13" y="709"/>
                  <a:pt x="0" y="749"/>
                  <a:pt x="0" y="789"/>
                </a:cubicBezTo>
                <a:cubicBezTo>
                  <a:pt x="13" y="869"/>
                  <a:pt x="81" y="950"/>
                  <a:pt x="120" y="1030"/>
                </a:cubicBezTo>
                <a:cubicBezTo>
                  <a:pt x="161" y="1097"/>
                  <a:pt x="200" y="1177"/>
                  <a:pt x="241" y="1244"/>
                </a:cubicBezTo>
                <a:cubicBezTo>
                  <a:pt x="334" y="1392"/>
                  <a:pt x="414" y="1552"/>
                  <a:pt x="509" y="1699"/>
                </a:cubicBezTo>
                <a:cubicBezTo>
                  <a:pt x="535" y="1752"/>
                  <a:pt x="589" y="1779"/>
                  <a:pt x="642" y="1779"/>
                </a:cubicBezTo>
                <a:cubicBezTo>
                  <a:pt x="682" y="1779"/>
                  <a:pt x="709" y="1766"/>
                  <a:pt x="735" y="1752"/>
                </a:cubicBezTo>
                <a:cubicBezTo>
                  <a:pt x="963" y="1592"/>
                  <a:pt x="1190" y="1365"/>
                  <a:pt x="1124" y="1070"/>
                </a:cubicBezTo>
                <a:cubicBezTo>
                  <a:pt x="1097" y="937"/>
                  <a:pt x="1030" y="830"/>
                  <a:pt x="910" y="762"/>
                </a:cubicBezTo>
                <a:cubicBezTo>
                  <a:pt x="963" y="723"/>
                  <a:pt x="1030" y="669"/>
                  <a:pt x="1083" y="616"/>
                </a:cubicBezTo>
                <a:cubicBezTo>
                  <a:pt x="1163" y="535"/>
                  <a:pt x="1244" y="455"/>
                  <a:pt x="1270" y="334"/>
                </a:cubicBezTo>
                <a:cubicBezTo>
                  <a:pt x="1297" y="214"/>
                  <a:pt x="1231" y="93"/>
                  <a:pt x="1124" y="40"/>
                </a:cubicBezTo>
                <a:cubicBezTo>
                  <a:pt x="1070" y="13"/>
                  <a:pt x="1030" y="0"/>
                  <a:pt x="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a:off x="7172220" y="880817"/>
            <a:ext cx="222334" cy="174937"/>
          </a:xfrm>
          <a:custGeom>
            <a:avLst/>
            <a:gdLst/>
            <a:ahLst/>
            <a:cxnLst/>
            <a:rect l="l" t="t" r="r" b="b"/>
            <a:pathLst>
              <a:path w="2556" h="2011" extrusionOk="0">
                <a:moveTo>
                  <a:pt x="425" y="1"/>
                </a:moveTo>
                <a:cubicBezTo>
                  <a:pt x="286" y="1"/>
                  <a:pt x="185" y="21"/>
                  <a:pt x="135" y="44"/>
                </a:cubicBezTo>
                <a:cubicBezTo>
                  <a:pt x="0" y="105"/>
                  <a:pt x="537" y="2011"/>
                  <a:pt x="1856" y="2011"/>
                </a:cubicBezTo>
                <a:cubicBezTo>
                  <a:pt x="1980" y="2011"/>
                  <a:pt x="2111" y="1994"/>
                  <a:pt x="2249" y="1957"/>
                </a:cubicBezTo>
                <a:cubicBezTo>
                  <a:pt x="2556" y="1863"/>
                  <a:pt x="2302" y="860"/>
                  <a:pt x="1593" y="392"/>
                </a:cubicBezTo>
                <a:cubicBezTo>
                  <a:pt x="1123" y="82"/>
                  <a:pt x="700" y="1"/>
                  <a:pt x="4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a:off x="7138469" y="868290"/>
            <a:ext cx="213113" cy="161540"/>
          </a:xfrm>
          <a:custGeom>
            <a:avLst/>
            <a:gdLst/>
            <a:ahLst/>
            <a:cxnLst/>
            <a:rect l="l" t="t" r="r" b="b"/>
            <a:pathLst>
              <a:path w="2450" h="1857" extrusionOk="0">
                <a:moveTo>
                  <a:pt x="42" y="1"/>
                </a:moveTo>
                <a:cubicBezTo>
                  <a:pt x="28" y="1"/>
                  <a:pt x="15" y="1"/>
                  <a:pt x="1" y="27"/>
                </a:cubicBezTo>
                <a:cubicBezTo>
                  <a:pt x="1" y="41"/>
                  <a:pt x="1" y="68"/>
                  <a:pt x="28" y="68"/>
                </a:cubicBezTo>
                <a:cubicBezTo>
                  <a:pt x="81" y="95"/>
                  <a:pt x="149" y="121"/>
                  <a:pt x="202" y="134"/>
                </a:cubicBezTo>
                <a:lnTo>
                  <a:pt x="295" y="161"/>
                </a:lnTo>
                <a:lnTo>
                  <a:pt x="375" y="202"/>
                </a:lnTo>
                <a:lnTo>
                  <a:pt x="550" y="282"/>
                </a:lnTo>
                <a:lnTo>
                  <a:pt x="710" y="362"/>
                </a:lnTo>
                <a:cubicBezTo>
                  <a:pt x="924" y="482"/>
                  <a:pt x="1138" y="616"/>
                  <a:pt x="1339" y="776"/>
                </a:cubicBezTo>
                <a:cubicBezTo>
                  <a:pt x="1526" y="924"/>
                  <a:pt x="1713" y="1097"/>
                  <a:pt x="1888" y="1272"/>
                </a:cubicBezTo>
                <a:cubicBezTo>
                  <a:pt x="1981" y="1365"/>
                  <a:pt x="2061" y="1459"/>
                  <a:pt x="2141" y="1552"/>
                </a:cubicBezTo>
                <a:cubicBezTo>
                  <a:pt x="2235" y="1646"/>
                  <a:pt x="2302" y="1739"/>
                  <a:pt x="2382" y="1834"/>
                </a:cubicBezTo>
                <a:lnTo>
                  <a:pt x="2382" y="1846"/>
                </a:lnTo>
                <a:cubicBezTo>
                  <a:pt x="2389" y="1853"/>
                  <a:pt x="2396" y="1857"/>
                  <a:pt x="2404" y="1857"/>
                </a:cubicBezTo>
                <a:cubicBezTo>
                  <a:pt x="2412" y="1857"/>
                  <a:pt x="2422" y="1853"/>
                  <a:pt x="2435" y="1846"/>
                </a:cubicBezTo>
                <a:cubicBezTo>
                  <a:pt x="2449" y="1834"/>
                  <a:pt x="2449" y="1820"/>
                  <a:pt x="2449" y="1793"/>
                </a:cubicBezTo>
                <a:cubicBezTo>
                  <a:pt x="2316" y="1579"/>
                  <a:pt x="2155" y="1379"/>
                  <a:pt x="1995" y="1178"/>
                </a:cubicBezTo>
                <a:cubicBezTo>
                  <a:pt x="1820" y="990"/>
                  <a:pt x="1633" y="817"/>
                  <a:pt x="1433" y="657"/>
                </a:cubicBezTo>
                <a:cubicBezTo>
                  <a:pt x="1232" y="496"/>
                  <a:pt x="1005" y="362"/>
                  <a:pt x="777" y="241"/>
                </a:cubicBezTo>
                <a:cubicBezTo>
                  <a:pt x="550" y="134"/>
                  <a:pt x="295" y="54"/>
                  <a:pt x="42"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7296782" y="974244"/>
            <a:ext cx="68718" cy="62894"/>
          </a:xfrm>
          <a:custGeom>
            <a:avLst/>
            <a:gdLst/>
            <a:ahLst/>
            <a:cxnLst/>
            <a:rect l="l" t="t" r="r" b="b"/>
            <a:pathLst>
              <a:path w="790" h="723" extrusionOk="0">
                <a:moveTo>
                  <a:pt x="201" y="0"/>
                </a:moveTo>
                <a:lnTo>
                  <a:pt x="187" y="13"/>
                </a:lnTo>
                <a:lnTo>
                  <a:pt x="175" y="13"/>
                </a:lnTo>
                <a:cubicBezTo>
                  <a:pt x="161" y="13"/>
                  <a:pt x="148" y="27"/>
                  <a:pt x="148" y="27"/>
                </a:cubicBezTo>
                <a:cubicBezTo>
                  <a:pt x="134" y="40"/>
                  <a:pt x="121" y="67"/>
                  <a:pt x="121" y="67"/>
                </a:cubicBezTo>
                <a:cubicBezTo>
                  <a:pt x="80" y="134"/>
                  <a:pt x="80" y="174"/>
                  <a:pt x="68" y="227"/>
                </a:cubicBezTo>
                <a:cubicBezTo>
                  <a:pt x="54" y="281"/>
                  <a:pt x="41" y="334"/>
                  <a:pt x="41" y="375"/>
                </a:cubicBezTo>
                <a:cubicBezTo>
                  <a:pt x="14" y="482"/>
                  <a:pt x="14" y="589"/>
                  <a:pt x="0" y="682"/>
                </a:cubicBezTo>
                <a:cubicBezTo>
                  <a:pt x="0" y="696"/>
                  <a:pt x="14" y="723"/>
                  <a:pt x="27" y="723"/>
                </a:cubicBezTo>
                <a:cubicBezTo>
                  <a:pt x="54" y="723"/>
                  <a:pt x="68" y="723"/>
                  <a:pt x="80" y="696"/>
                </a:cubicBezTo>
                <a:cubicBezTo>
                  <a:pt x="107" y="602"/>
                  <a:pt x="148" y="509"/>
                  <a:pt x="175" y="414"/>
                </a:cubicBezTo>
                <a:lnTo>
                  <a:pt x="214" y="268"/>
                </a:lnTo>
                <a:cubicBezTo>
                  <a:pt x="225" y="226"/>
                  <a:pt x="235" y="192"/>
                  <a:pt x="246" y="161"/>
                </a:cubicBezTo>
                <a:lnTo>
                  <a:pt x="246" y="161"/>
                </a:lnTo>
                <a:cubicBezTo>
                  <a:pt x="260" y="161"/>
                  <a:pt x="284" y="162"/>
                  <a:pt x="308" y="174"/>
                </a:cubicBezTo>
                <a:cubicBezTo>
                  <a:pt x="348" y="174"/>
                  <a:pt x="401" y="200"/>
                  <a:pt x="442" y="214"/>
                </a:cubicBezTo>
                <a:cubicBezTo>
                  <a:pt x="535" y="241"/>
                  <a:pt x="642" y="268"/>
                  <a:pt x="722" y="295"/>
                </a:cubicBezTo>
                <a:lnTo>
                  <a:pt x="736" y="295"/>
                </a:lnTo>
                <a:cubicBezTo>
                  <a:pt x="749" y="295"/>
                  <a:pt x="763" y="295"/>
                  <a:pt x="776" y="281"/>
                </a:cubicBezTo>
                <a:cubicBezTo>
                  <a:pt x="790" y="268"/>
                  <a:pt x="776" y="241"/>
                  <a:pt x="763" y="227"/>
                </a:cubicBezTo>
                <a:cubicBezTo>
                  <a:pt x="669" y="161"/>
                  <a:pt x="589" y="120"/>
                  <a:pt x="496" y="81"/>
                </a:cubicBezTo>
                <a:cubicBezTo>
                  <a:pt x="442" y="54"/>
                  <a:pt x="389" y="40"/>
                  <a:pt x="335" y="27"/>
                </a:cubicBezTo>
                <a:cubicBezTo>
                  <a:pt x="321" y="13"/>
                  <a:pt x="294" y="13"/>
                  <a:pt x="255" y="13"/>
                </a:cubicBezTo>
                <a:cubicBezTo>
                  <a:pt x="241" y="13"/>
                  <a:pt x="228" y="0"/>
                  <a:pt x="201" y="0"/>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7258422" y="934315"/>
            <a:ext cx="80287" cy="64895"/>
          </a:xfrm>
          <a:custGeom>
            <a:avLst/>
            <a:gdLst/>
            <a:ahLst/>
            <a:cxnLst/>
            <a:rect l="l" t="t" r="r" b="b"/>
            <a:pathLst>
              <a:path w="923" h="746" extrusionOk="0">
                <a:moveTo>
                  <a:pt x="287" y="1"/>
                </a:moveTo>
                <a:cubicBezTo>
                  <a:pt x="264" y="1"/>
                  <a:pt x="240" y="2"/>
                  <a:pt x="214" y="5"/>
                </a:cubicBezTo>
                <a:lnTo>
                  <a:pt x="174" y="5"/>
                </a:lnTo>
                <a:cubicBezTo>
                  <a:pt x="174" y="5"/>
                  <a:pt x="161" y="5"/>
                  <a:pt x="134" y="17"/>
                </a:cubicBezTo>
                <a:cubicBezTo>
                  <a:pt x="93" y="44"/>
                  <a:pt x="81" y="71"/>
                  <a:pt x="81" y="85"/>
                </a:cubicBezTo>
                <a:cubicBezTo>
                  <a:pt x="67" y="124"/>
                  <a:pt x="67" y="151"/>
                  <a:pt x="54" y="178"/>
                </a:cubicBezTo>
                <a:cubicBezTo>
                  <a:pt x="40" y="245"/>
                  <a:pt x="27" y="299"/>
                  <a:pt x="27" y="352"/>
                </a:cubicBezTo>
                <a:cubicBezTo>
                  <a:pt x="13" y="472"/>
                  <a:pt x="0" y="593"/>
                  <a:pt x="0" y="713"/>
                </a:cubicBezTo>
                <a:cubicBezTo>
                  <a:pt x="0" y="727"/>
                  <a:pt x="13" y="740"/>
                  <a:pt x="27" y="740"/>
                </a:cubicBezTo>
                <a:cubicBezTo>
                  <a:pt x="34" y="743"/>
                  <a:pt x="40" y="745"/>
                  <a:pt x="46" y="745"/>
                </a:cubicBezTo>
                <a:cubicBezTo>
                  <a:pt x="61" y="745"/>
                  <a:pt x="70" y="732"/>
                  <a:pt x="81" y="713"/>
                </a:cubicBezTo>
                <a:cubicBezTo>
                  <a:pt x="107" y="606"/>
                  <a:pt x="134" y="499"/>
                  <a:pt x="161" y="379"/>
                </a:cubicBezTo>
                <a:lnTo>
                  <a:pt x="200" y="219"/>
                </a:lnTo>
                <a:cubicBezTo>
                  <a:pt x="200" y="192"/>
                  <a:pt x="214" y="165"/>
                  <a:pt x="214" y="151"/>
                </a:cubicBezTo>
                <a:lnTo>
                  <a:pt x="227" y="151"/>
                </a:lnTo>
                <a:cubicBezTo>
                  <a:pt x="321" y="151"/>
                  <a:pt x="441" y="165"/>
                  <a:pt x="548" y="178"/>
                </a:cubicBezTo>
                <a:cubicBezTo>
                  <a:pt x="655" y="192"/>
                  <a:pt x="776" y="219"/>
                  <a:pt x="856" y="258"/>
                </a:cubicBezTo>
                <a:lnTo>
                  <a:pt x="869" y="258"/>
                </a:lnTo>
                <a:cubicBezTo>
                  <a:pt x="883" y="258"/>
                  <a:pt x="896" y="258"/>
                  <a:pt x="910" y="245"/>
                </a:cubicBezTo>
                <a:cubicBezTo>
                  <a:pt x="923" y="231"/>
                  <a:pt x="923" y="205"/>
                  <a:pt x="910" y="192"/>
                </a:cubicBezTo>
                <a:cubicBezTo>
                  <a:pt x="803" y="112"/>
                  <a:pt x="682" y="85"/>
                  <a:pt x="575" y="44"/>
                </a:cubicBezTo>
                <a:cubicBezTo>
                  <a:pt x="478" y="22"/>
                  <a:pt x="389" y="1"/>
                  <a:pt x="287"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7222323" y="907001"/>
            <a:ext cx="69849" cy="60371"/>
          </a:xfrm>
          <a:custGeom>
            <a:avLst/>
            <a:gdLst/>
            <a:ahLst/>
            <a:cxnLst/>
            <a:rect l="l" t="t" r="r" b="b"/>
            <a:pathLst>
              <a:path w="803" h="694" extrusionOk="0">
                <a:moveTo>
                  <a:pt x="156" y="1"/>
                </a:moveTo>
                <a:cubicBezTo>
                  <a:pt x="147" y="1"/>
                  <a:pt x="141" y="4"/>
                  <a:pt x="134" y="10"/>
                </a:cubicBezTo>
                <a:cubicBezTo>
                  <a:pt x="107" y="10"/>
                  <a:pt x="94" y="24"/>
                  <a:pt x="94" y="37"/>
                </a:cubicBezTo>
                <a:lnTo>
                  <a:pt x="67" y="64"/>
                </a:lnTo>
                <a:cubicBezTo>
                  <a:pt x="67" y="91"/>
                  <a:pt x="54" y="105"/>
                  <a:pt x="54" y="117"/>
                </a:cubicBezTo>
                <a:cubicBezTo>
                  <a:pt x="54" y="144"/>
                  <a:pt x="41" y="171"/>
                  <a:pt x="41" y="198"/>
                </a:cubicBezTo>
                <a:cubicBezTo>
                  <a:pt x="27" y="238"/>
                  <a:pt x="27" y="292"/>
                  <a:pt x="14" y="345"/>
                </a:cubicBezTo>
                <a:cubicBezTo>
                  <a:pt x="0" y="452"/>
                  <a:pt x="0" y="545"/>
                  <a:pt x="0" y="652"/>
                </a:cubicBezTo>
                <a:cubicBezTo>
                  <a:pt x="0" y="666"/>
                  <a:pt x="14" y="679"/>
                  <a:pt x="27" y="693"/>
                </a:cubicBezTo>
                <a:cubicBezTo>
                  <a:pt x="41" y="693"/>
                  <a:pt x="67" y="679"/>
                  <a:pt x="67" y="666"/>
                </a:cubicBezTo>
                <a:cubicBezTo>
                  <a:pt x="107" y="572"/>
                  <a:pt x="121" y="465"/>
                  <a:pt x="148" y="372"/>
                </a:cubicBezTo>
                <a:lnTo>
                  <a:pt x="187" y="224"/>
                </a:lnTo>
                <a:lnTo>
                  <a:pt x="200" y="164"/>
                </a:lnTo>
                <a:lnTo>
                  <a:pt x="200" y="164"/>
                </a:lnTo>
                <a:cubicBezTo>
                  <a:pt x="215" y="164"/>
                  <a:pt x="228" y="165"/>
                  <a:pt x="241" y="171"/>
                </a:cubicBezTo>
                <a:lnTo>
                  <a:pt x="321" y="171"/>
                </a:lnTo>
                <a:lnTo>
                  <a:pt x="469" y="158"/>
                </a:lnTo>
                <a:lnTo>
                  <a:pt x="776" y="158"/>
                </a:lnTo>
                <a:cubicBezTo>
                  <a:pt x="790" y="158"/>
                  <a:pt x="803" y="144"/>
                  <a:pt x="803" y="131"/>
                </a:cubicBezTo>
                <a:cubicBezTo>
                  <a:pt x="803" y="105"/>
                  <a:pt x="803" y="91"/>
                  <a:pt x="776" y="78"/>
                </a:cubicBezTo>
                <a:cubicBezTo>
                  <a:pt x="683" y="51"/>
                  <a:pt x="576" y="37"/>
                  <a:pt x="469" y="24"/>
                </a:cubicBezTo>
                <a:cubicBezTo>
                  <a:pt x="415" y="24"/>
                  <a:pt x="375" y="24"/>
                  <a:pt x="321" y="10"/>
                </a:cubicBezTo>
                <a:lnTo>
                  <a:pt x="187" y="10"/>
                </a:lnTo>
                <a:cubicBezTo>
                  <a:pt x="174" y="4"/>
                  <a:pt x="164" y="1"/>
                  <a:pt x="156" y="1"/>
                </a:cubicBezTo>
                <a:close/>
              </a:path>
            </a:pathLst>
          </a:custGeom>
          <a:solidFill>
            <a:srgbClr val="093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6319419" y="1280188"/>
            <a:ext cx="41927" cy="41755"/>
          </a:xfrm>
          <a:custGeom>
            <a:avLst/>
            <a:gdLst/>
            <a:ahLst/>
            <a:cxnLst/>
            <a:rect l="l" t="t" r="r" b="b"/>
            <a:pathLst>
              <a:path w="482" h="480" extrusionOk="0">
                <a:moveTo>
                  <a:pt x="214" y="1"/>
                </a:moveTo>
                <a:cubicBezTo>
                  <a:pt x="187" y="15"/>
                  <a:pt x="161" y="15"/>
                  <a:pt x="134" y="28"/>
                </a:cubicBezTo>
                <a:lnTo>
                  <a:pt x="121" y="41"/>
                </a:lnTo>
                <a:lnTo>
                  <a:pt x="107" y="41"/>
                </a:lnTo>
                <a:lnTo>
                  <a:pt x="67" y="81"/>
                </a:lnTo>
                <a:cubicBezTo>
                  <a:pt x="54" y="95"/>
                  <a:pt x="41" y="108"/>
                  <a:pt x="27" y="135"/>
                </a:cubicBezTo>
                <a:cubicBezTo>
                  <a:pt x="27" y="135"/>
                  <a:pt x="27" y="148"/>
                  <a:pt x="14" y="161"/>
                </a:cubicBezTo>
                <a:cubicBezTo>
                  <a:pt x="14" y="161"/>
                  <a:pt x="14" y="175"/>
                  <a:pt x="0" y="188"/>
                </a:cubicBezTo>
                <a:lnTo>
                  <a:pt x="0" y="309"/>
                </a:lnTo>
                <a:cubicBezTo>
                  <a:pt x="14" y="349"/>
                  <a:pt x="41" y="375"/>
                  <a:pt x="67" y="416"/>
                </a:cubicBezTo>
                <a:cubicBezTo>
                  <a:pt x="94" y="443"/>
                  <a:pt x="134" y="456"/>
                  <a:pt x="161" y="469"/>
                </a:cubicBezTo>
                <a:cubicBezTo>
                  <a:pt x="181" y="476"/>
                  <a:pt x="204" y="479"/>
                  <a:pt x="228" y="479"/>
                </a:cubicBezTo>
                <a:cubicBezTo>
                  <a:pt x="251" y="479"/>
                  <a:pt x="275" y="476"/>
                  <a:pt x="294" y="469"/>
                </a:cubicBezTo>
                <a:cubicBezTo>
                  <a:pt x="308" y="456"/>
                  <a:pt x="321" y="456"/>
                  <a:pt x="348" y="443"/>
                </a:cubicBezTo>
                <a:cubicBezTo>
                  <a:pt x="348" y="443"/>
                  <a:pt x="362" y="429"/>
                  <a:pt x="375" y="429"/>
                </a:cubicBezTo>
                <a:lnTo>
                  <a:pt x="415" y="389"/>
                </a:lnTo>
                <a:cubicBezTo>
                  <a:pt x="428" y="375"/>
                  <a:pt x="428" y="362"/>
                  <a:pt x="428" y="349"/>
                </a:cubicBezTo>
                <a:cubicBezTo>
                  <a:pt x="442" y="349"/>
                  <a:pt x="442" y="349"/>
                  <a:pt x="442" y="336"/>
                </a:cubicBezTo>
                <a:cubicBezTo>
                  <a:pt x="455" y="322"/>
                  <a:pt x="455" y="309"/>
                  <a:pt x="469" y="282"/>
                </a:cubicBezTo>
                <a:cubicBezTo>
                  <a:pt x="469" y="255"/>
                  <a:pt x="482" y="229"/>
                  <a:pt x="469" y="202"/>
                </a:cubicBezTo>
                <a:cubicBezTo>
                  <a:pt x="469" y="175"/>
                  <a:pt x="469" y="161"/>
                  <a:pt x="455" y="135"/>
                </a:cubicBezTo>
                <a:cubicBezTo>
                  <a:pt x="442" y="108"/>
                  <a:pt x="428" y="95"/>
                  <a:pt x="401" y="68"/>
                </a:cubicBezTo>
                <a:lnTo>
                  <a:pt x="362" y="28"/>
                </a:lnTo>
                <a:lnTo>
                  <a:pt x="308" y="15"/>
                </a:lnTo>
                <a:cubicBezTo>
                  <a:pt x="281" y="1"/>
                  <a:pt x="255"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6290366" y="1369874"/>
            <a:ext cx="38447" cy="36101"/>
          </a:xfrm>
          <a:custGeom>
            <a:avLst/>
            <a:gdLst/>
            <a:ahLst/>
            <a:cxnLst/>
            <a:rect l="l" t="t" r="r" b="b"/>
            <a:pathLst>
              <a:path w="442" h="415" extrusionOk="0">
                <a:moveTo>
                  <a:pt x="268" y="0"/>
                </a:moveTo>
                <a:cubicBezTo>
                  <a:pt x="241" y="0"/>
                  <a:pt x="227" y="0"/>
                  <a:pt x="200" y="13"/>
                </a:cubicBezTo>
                <a:lnTo>
                  <a:pt x="147" y="13"/>
                </a:lnTo>
                <a:cubicBezTo>
                  <a:pt x="134" y="13"/>
                  <a:pt x="107" y="27"/>
                  <a:pt x="80" y="54"/>
                </a:cubicBezTo>
                <a:cubicBezTo>
                  <a:pt x="67" y="54"/>
                  <a:pt x="54" y="67"/>
                  <a:pt x="54" y="81"/>
                </a:cubicBezTo>
                <a:cubicBezTo>
                  <a:pt x="40" y="93"/>
                  <a:pt x="27" y="120"/>
                  <a:pt x="27" y="134"/>
                </a:cubicBezTo>
                <a:cubicBezTo>
                  <a:pt x="13" y="147"/>
                  <a:pt x="13" y="161"/>
                  <a:pt x="13" y="188"/>
                </a:cubicBezTo>
                <a:cubicBezTo>
                  <a:pt x="0" y="200"/>
                  <a:pt x="0" y="214"/>
                  <a:pt x="13" y="241"/>
                </a:cubicBezTo>
                <a:cubicBezTo>
                  <a:pt x="13" y="268"/>
                  <a:pt x="13" y="295"/>
                  <a:pt x="27" y="307"/>
                </a:cubicBezTo>
                <a:lnTo>
                  <a:pt x="67" y="348"/>
                </a:lnTo>
                <a:lnTo>
                  <a:pt x="107" y="388"/>
                </a:lnTo>
                <a:cubicBezTo>
                  <a:pt x="120" y="388"/>
                  <a:pt x="134" y="402"/>
                  <a:pt x="147" y="402"/>
                </a:cubicBezTo>
                <a:cubicBezTo>
                  <a:pt x="174" y="414"/>
                  <a:pt x="187" y="414"/>
                  <a:pt x="214" y="414"/>
                </a:cubicBezTo>
                <a:cubicBezTo>
                  <a:pt x="227" y="414"/>
                  <a:pt x="241" y="414"/>
                  <a:pt x="268" y="402"/>
                </a:cubicBezTo>
                <a:cubicBezTo>
                  <a:pt x="294" y="402"/>
                  <a:pt x="307" y="388"/>
                  <a:pt x="334" y="375"/>
                </a:cubicBezTo>
                <a:cubicBezTo>
                  <a:pt x="348" y="361"/>
                  <a:pt x="348" y="348"/>
                  <a:pt x="361" y="334"/>
                </a:cubicBezTo>
                <a:lnTo>
                  <a:pt x="361" y="348"/>
                </a:lnTo>
                <a:cubicBezTo>
                  <a:pt x="361" y="334"/>
                  <a:pt x="375" y="334"/>
                  <a:pt x="375" y="321"/>
                </a:cubicBezTo>
                <a:lnTo>
                  <a:pt x="414" y="281"/>
                </a:lnTo>
                <a:cubicBezTo>
                  <a:pt x="428" y="268"/>
                  <a:pt x="428" y="241"/>
                  <a:pt x="428" y="214"/>
                </a:cubicBezTo>
                <a:cubicBezTo>
                  <a:pt x="441" y="200"/>
                  <a:pt x="441" y="188"/>
                  <a:pt x="428" y="161"/>
                </a:cubicBezTo>
                <a:cubicBezTo>
                  <a:pt x="428" y="134"/>
                  <a:pt x="428" y="120"/>
                  <a:pt x="414" y="93"/>
                </a:cubicBezTo>
                <a:lnTo>
                  <a:pt x="375" y="54"/>
                </a:lnTo>
                <a:cubicBezTo>
                  <a:pt x="375" y="40"/>
                  <a:pt x="361" y="40"/>
                  <a:pt x="348" y="27"/>
                </a:cubicBezTo>
                <a:cubicBezTo>
                  <a:pt x="321" y="13"/>
                  <a:pt x="294" y="0"/>
                  <a:pt x="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2"/>
          <p:cNvSpPr/>
          <p:nvPr/>
        </p:nvSpPr>
        <p:spPr>
          <a:xfrm>
            <a:off x="6275143" y="1441467"/>
            <a:ext cx="25661" cy="24705"/>
          </a:xfrm>
          <a:custGeom>
            <a:avLst/>
            <a:gdLst/>
            <a:ahLst/>
            <a:cxnLst/>
            <a:rect l="l" t="t" r="r" b="b"/>
            <a:pathLst>
              <a:path w="295" h="284" extrusionOk="0">
                <a:moveTo>
                  <a:pt x="144" y="0"/>
                </a:moveTo>
                <a:cubicBezTo>
                  <a:pt x="138" y="0"/>
                  <a:pt x="131" y="2"/>
                  <a:pt x="122" y="7"/>
                </a:cubicBezTo>
                <a:lnTo>
                  <a:pt x="95" y="7"/>
                </a:lnTo>
                <a:cubicBezTo>
                  <a:pt x="81" y="19"/>
                  <a:pt x="68" y="19"/>
                  <a:pt x="54" y="33"/>
                </a:cubicBezTo>
                <a:cubicBezTo>
                  <a:pt x="41" y="33"/>
                  <a:pt x="41" y="46"/>
                  <a:pt x="27" y="60"/>
                </a:cubicBezTo>
                <a:cubicBezTo>
                  <a:pt x="27" y="60"/>
                  <a:pt x="15" y="73"/>
                  <a:pt x="15" y="87"/>
                </a:cubicBezTo>
                <a:cubicBezTo>
                  <a:pt x="1" y="100"/>
                  <a:pt x="1" y="126"/>
                  <a:pt x="1" y="140"/>
                </a:cubicBezTo>
                <a:lnTo>
                  <a:pt x="1" y="180"/>
                </a:lnTo>
                <a:lnTo>
                  <a:pt x="27" y="207"/>
                </a:lnTo>
                <a:cubicBezTo>
                  <a:pt x="27" y="221"/>
                  <a:pt x="41" y="233"/>
                  <a:pt x="41" y="247"/>
                </a:cubicBezTo>
                <a:cubicBezTo>
                  <a:pt x="54" y="247"/>
                  <a:pt x="68" y="260"/>
                  <a:pt x="68" y="260"/>
                </a:cubicBezTo>
                <a:cubicBezTo>
                  <a:pt x="81" y="274"/>
                  <a:pt x="95" y="274"/>
                  <a:pt x="108" y="274"/>
                </a:cubicBezTo>
                <a:cubicBezTo>
                  <a:pt x="115" y="281"/>
                  <a:pt x="125" y="284"/>
                  <a:pt x="135" y="284"/>
                </a:cubicBezTo>
                <a:cubicBezTo>
                  <a:pt x="145" y="284"/>
                  <a:pt x="155" y="281"/>
                  <a:pt x="161" y="274"/>
                </a:cubicBezTo>
                <a:lnTo>
                  <a:pt x="202" y="274"/>
                </a:lnTo>
                <a:cubicBezTo>
                  <a:pt x="215" y="260"/>
                  <a:pt x="229" y="260"/>
                  <a:pt x="242" y="247"/>
                </a:cubicBezTo>
                <a:cubicBezTo>
                  <a:pt x="255" y="233"/>
                  <a:pt x="255" y="221"/>
                  <a:pt x="268" y="221"/>
                </a:cubicBezTo>
                <a:cubicBezTo>
                  <a:pt x="268" y="207"/>
                  <a:pt x="282" y="194"/>
                  <a:pt x="282" y="180"/>
                </a:cubicBezTo>
                <a:cubicBezTo>
                  <a:pt x="295" y="167"/>
                  <a:pt x="295" y="153"/>
                  <a:pt x="295" y="140"/>
                </a:cubicBezTo>
                <a:lnTo>
                  <a:pt x="295" y="114"/>
                </a:lnTo>
                <a:cubicBezTo>
                  <a:pt x="282" y="100"/>
                  <a:pt x="282" y="87"/>
                  <a:pt x="268" y="73"/>
                </a:cubicBezTo>
                <a:cubicBezTo>
                  <a:pt x="255" y="60"/>
                  <a:pt x="255" y="46"/>
                  <a:pt x="242" y="46"/>
                </a:cubicBezTo>
                <a:lnTo>
                  <a:pt x="215" y="19"/>
                </a:lnTo>
                <a:cubicBezTo>
                  <a:pt x="202" y="19"/>
                  <a:pt x="188" y="7"/>
                  <a:pt x="175" y="7"/>
                </a:cubicBezTo>
                <a:cubicBezTo>
                  <a:pt x="166" y="7"/>
                  <a:pt x="157"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8184551" y="2586082"/>
            <a:ext cx="39665" cy="38189"/>
          </a:xfrm>
          <a:custGeom>
            <a:avLst/>
            <a:gdLst/>
            <a:ahLst/>
            <a:cxnLst/>
            <a:rect l="l" t="t" r="r" b="b"/>
            <a:pathLst>
              <a:path w="456" h="439" extrusionOk="0">
                <a:moveTo>
                  <a:pt x="233" y="0"/>
                </a:moveTo>
                <a:cubicBezTo>
                  <a:pt x="215" y="0"/>
                  <a:pt x="194" y="4"/>
                  <a:pt x="174" y="11"/>
                </a:cubicBezTo>
                <a:cubicBezTo>
                  <a:pt x="147" y="11"/>
                  <a:pt x="135" y="24"/>
                  <a:pt x="121" y="24"/>
                </a:cubicBezTo>
                <a:cubicBezTo>
                  <a:pt x="81" y="50"/>
                  <a:pt x="54" y="77"/>
                  <a:pt x="40" y="104"/>
                </a:cubicBezTo>
                <a:cubicBezTo>
                  <a:pt x="28" y="131"/>
                  <a:pt x="14" y="157"/>
                  <a:pt x="14" y="184"/>
                </a:cubicBezTo>
                <a:cubicBezTo>
                  <a:pt x="1" y="225"/>
                  <a:pt x="1" y="252"/>
                  <a:pt x="14" y="278"/>
                </a:cubicBezTo>
                <a:cubicBezTo>
                  <a:pt x="28" y="318"/>
                  <a:pt x="40" y="345"/>
                  <a:pt x="67" y="371"/>
                </a:cubicBezTo>
                <a:cubicBezTo>
                  <a:pt x="81" y="385"/>
                  <a:pt x="108" y="398"/>
                  <a:pt x="121" y="412"/>
                </a:cubicBezTo>
                <a:cubicBezTo>
                  <a:pt x="147" y="425"/>
                  <a:pt x="188" y="439"/>
                  <a:pt x="228" y="439"/>
                </a:cubicBezTo>
                <a:lnTo>
                  <a:pt x="281" y="439"/>
                </a:lnTo>
                <a:cubicBezTo>
                  <a:pt x="322" y="425"/>
                  <a:pt x="361" y="398"/>
                  <a:pt x="388" y="371"/>
                </a:cubicBezTo>
                <a:cubicBezTo>
                  <a:pt x="415" y="345"/>
                  <a:pt x="429" y="318"/>
                  <a:pt x="442" y="278"/>
                </a:cubicBezTo>
                <a:cubicBezTo>
                  <a:pt x="442" y="264"/>
                  <a:pt x="442" y="238"/>
                  <a:pt x="456" y="225"/>
                </a:cubicBezTo>
                <a:cubicBezTo>
                  <a:pt x="442" y="198"/>
                  <a:pt x="442" y="184"/>
                  <a:pt x="442" y="171"/>
                </a:cubicBezTo>
                <a:cubicBezTo>
                  <a:pt x="442" y="145"/>
                  <a:pt x="429" y="131"/>
                  <a:pt x="415" y="104"/>
                </a:cubicBezTo>
                <a:cubicBezTo>
                  <a:pt x="402" y="77"/>
                  <a:pt x="388" y="64"/>
                  <a:pt x="361" y="50"/>
                </a:cubicBezTo>
                <a:cubicBezTo>
                  <a:pt x="335" y="24"/>
                  <a:pt x="322" y="11"/>
                  <a:pt x="281" y="11"/>
                </a:cubicBezTo>
                <a:cubicBezTo>
                  <a:pt x="268" y="4"/>
                  <a:pt x="251" y="0"/>
                  <a:pt x="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a:off x="8241526" y="2673072"/>
            <a:ext cx="37317" cy="37319"/>
          </a:xfrm>
          <a:custGeom>
            <a:avLst/>
            <a:gdLst/>
            <a:ahLst/>
            <a:cxnLst/>
            <a:rect l="l" t="t" r="r" b="b"/>
            <a:pathLst>
              <a:path w="429" h="429" extrusionOk="0">
                <a:moveTo>
                  <a:pt x="215" y="1"/>
                </a:moveTo>
                <a:cubicBezTo>
                  <a:pt x="188" y="1"/>
                  <a:pt x="161" y="14"/>
                  <a:pt x="134" y="27"/>
                </a:cubicBezTo>
                <a:cubicBezTo>
                  <a:pt x="108" y="27"/>
                  <a:pt x="81" y="40"/>
                  <a:pt x="68" y="67"/>
                </a:cubicBezTo>
                <a:cubicBezTo>
                  <a:pt x="41" y="81"/>
                  <a:pt x="27" y="108"/>
                  <a:pt x="27" y="134"/>
                </a:cubicBezTo>
                <a:cubicBezTo>
                  <a:pt x="15" y="161"/>
                  <a:pt x="1" y="188"/>
                  <a:pt x="1" y="215"/>
                </a:cubicBezTo>
                <a:cubicBezTo>
                  <a:pt x="1" y="241"/>
                  <a:pt x="15" y="254"/>
                  <a:pt x="15" y="268"/>
                </a:cubicBezTo>
                <a:cubicBezTo>
                  <a:pt x="27" y="308"/>
                  <a:pt x="41" y="335"/>
                  <a:pt x="68" y="361"/>
                </a:cubicBezTo>
                <a:lnTo>
                  <a:pt x="108" y="402"/>
                </a:lnTo>
                <a:cubicBezTo>
                  <a:pt x="148" y="415"/>
                  <a:pt x="175" y="429"/>
                  <a:pt x="215" y="429"/>
                </a:cubicBezTo>
                <a:cubicBezTo>
                  <a:pt x="241" y="429"/>
                  <a:pt x="268" y="429"/>
                  <a:pt x="295" y="415"/>
                </a:cubicBezTo>
                <a:cubicBezTo>
                  <a:pt x="322" y="402"/>
                  <a:pt x="348" y="388"/>
                  <a:pt x="362" y="361"/>
                </a:cubicBezTo>
                <a:cubicBezTo>
                  <a:pt x="389" y="348"/>
                  <a:pt x="402" y="322"/>
                  <a:pt x="402" y="295"/>
                </a:cubicBezTo>
                <a:cubicBezTo>
                  <a:pt x="416" y="268"/>
                  <a:pt x="429" y="241"/>
                  <a:pt x="429" y="215"/>
                </a:cubicBezTo>
                <a:cubicBezTo>
                  <a:pt x="429" y="201"/>
                  <a:pt x="416" y="174"/>
                  <a:pt x="416" y="161"/>
                </a:cubicBezTo>
                <a:cubicBezTo>
                  <a:pt x="416" y="121"/>
                  <a:pt x="389" y="94"/>
                  <a:pt x="362" y="67"/>
                </a:cubicBezTo>
                <a:cubicBezTo>
                  <a:pt x="348" y="54"/>
                  <a:pt x="336" y="40"/>
                  <a:pt x="322" y="40"/>
                </a:cubicBezTo>
                <a:cubicBezTo>
                  <a:pt x="295" y="14"/>
                  <a:pt x="25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8291629" y="2776590"/>
            <a:ext cx="24443" cy="21052"/>
          </a:xfrm>
          <a:custGeom>
            <a:avLst/>
            <a:gdLst/>
            <a:ahLst/>
            <a:cxnLst/>
            <a:rect l="l" t="t" r="r" b="b"/>
            <a:pathLst>
              <a:path w="281" h="242" extrusionOk="0">
                <a:moveTo>
                  <a:pt x="120" y="1"/>
                </a:moveTo>
                <a:cubicBezTo>
                  <a:pt x="94" y="1"/>
                  <a:pt x="81" y="1"/>
                  <a:pt x="67" y="15"/>
                </a:cubicBezTo>
                <a:cubicBezTo>
                  <a:pt x="54" y="15"/>
                  <a:pt x="40" y="27"/>
                  <a:pt x="27" y="27"/>
                </a:cubicBezTo>
                <a:cubicBezTo>
                  <a:pt x="27" y="41"/>
                  <a:pt x="13" y="54"/>
                  <a:pt x="13" y="68"/>
                </a:cubicBezTo>
                <a:cubicBezTo>
                  <a:pt x="0" y="81"/>
                  <a:pt x="0" y="108"/>
                  <a:pt x="0" y="122"/>
                </a:cubicBezTo>
                <a:lnTo>
                  <a:pt x="0" y="148"/>
                </a:lnTo>
                <a:cubicBezTo>
                  <a:pt x="13" y="175"/>
                  <a:pt x="13" y="188"/>
                  <a:pt x="27" y="202"/>
                </a:cubicBezTo>
                <a:cubicBezTo>
                  <a:pt x="40" y="215"/>
                  <a:pt x="54" y="215"/>
                  <a:pt x="54" y="215"/>
                </a:cubicBezTo>
                <a:cubicBezTo>
                  <a:pt x="81" y="229"/>
                  <a:pt x="94" y="241"/>
                  <a:pt x="120" y="241"/>
                </a:cubicBezTo>
                <a:cubicBezTo>
                  <a:pt x="134" y="241"/>
                  <a:pt x="147" y="229"/>
                  <a:pt x="161" y="229"/>
                </a:cubicBezTo>
                <a:lnTo>
                  <a:pt x="201" y="229"/>
                </a:lnTo>
                <a:cubicBezTo>
                  <a:pt x="214" y="215"/>
                  <a:pt x="227" y="215"/>
                  <a:pt x="241" y="202"/>
                </a:cubicBezTo>
                <a:cubicBezTo>
                  <a:pt x="254" y="188"/>
                  <a:pt x="268" y="175"/>
                  <a:pt x="268" y="161"/>
                </a:cubicBezTo>
                <a:cubicBezTo>
                  <a:pt x="281" y="148"/>
                  <a:pt x="281" y="134"/>
                  <a:pt x="281" y="122"/>
                </a:cubicBezTo>
                <a:cubicBezTo>
                  <a:pt x="281" y="108"/>
                  <a:pt x="281" y="95"/>
                  <a:pt x="268" y="81"/>
                </a:cubicBezTo>
                <a:cubicBezTo>
                  <a:pt x="268" y="68"/>
                  <a:pt x="254" y="54"/>
                  <a:pt x="241" y="41"/>
                </a:cubicBezTo>
                <a:cubicBezTo>
                  <a:pt x="241" y="27"/>
                  <a:pt x="227" y="27"/>
                  <a:pt x="214" y="15"/>
                </a:cubicBezTo>
                <a:cubicBezTo>
                  <a:pt x="201" y="1"/>
                  <a:pt x="188" y="1"/>
                  <a:pt x="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a:off x="8004144" y="2143563"/>
            <a:ext cx="31576" cy="36275"/>
          </a:xfrm>
          <a:custGeom>
            <a:avLst/>
            <a:gdLst/>
            <a:ahLst/>
            <a:cxnLst/>
            <a:rect l="l" t="t" r="r" b="b"/>
            <a:pathLst>
              <a:path w="363" h="417" extrusionOk="0">
                <a:moveTo>
                  <a:pt x="215" y="1"/>
                </a:moveTo>
                <a:cubicBezTo>
                  <a:pt x="188" y="1"/>
                  <a:pt x="161" y="1"/>
                  <a:pt x="135" y="15"/>
                </a:cubicBezTo>
                <a:cubicBezTo>
                  <a:pt x="108" y="15"/>
                  <a:pt x="81" y="28"/>
                  <a:pt x="68" y="54"/>
                </a:cubicBezTo>
                <a:cubicBezTo>
                  <a:pt x="42" y="81"/>
                  <a:pt x="28" y="108"/>
                  <a:pt x="15" y="135"/>
                </a:cubicBezTo>
                <a:lnTo>
                  <a:pt x="15" y="161"/>
                </a:lnTo>
                <a:lnTo>
                  <a:pt x="15" y="175"/>
                </a:lnTo>
                <a:cubicBezTo>
                  <a:pt x="1" y="188"/>
                  <a:pt x="1" y="188"/>
                  <a:pt x="1" y="202"/>
                </a:cubicBezTo>
                <a:lnTo>
                  <a:pt x="1" y="229"/>
                </a:lnTo>
                <a:lnTo>
                  <a:pt x="1" y="242"/>
                </a:lnTo>
                <a:lnTo>
                  <a:pt x="1" y="256"/>
                </a:lnTo>
                <a:lnTo>
                  <a:pt x="1" y="282"/>
                </a:lnTo>
                <a:cubicBezTo>
                  <a:pt x="1" y="295"/>
                  <a:pt x="15" y="322"/>
                  <a:pt x="15" y="349"/>
                </a:cubicBezTo>
                <a:cubicBezTo>
                  <a:pt x="28" y="363"/>
                  <a:pt x="54" y="389"/>
                  <a:pt x="68" y="389"/>
                </a:cubicBezTo>
                <a:cubicBezTo>
                  <a:pt x="95" y="402"/>
                  <a:pt x="122" y="416"/>
                  <a:pt x="135" y="416"/>
                </a:cubicBezTo>
                <a:cubicBezTo>
                  <a:pt x="161" y="416"/>
                  <a:pt x="188" y="402"/>
                  <a:pt x="215" y="389"/>
                </a:cubicBezTo>
                <a:cubicBezTo>
                  <a:pt x="229" y="389"/>
                  <a:pt x="242" y="375"/>
                  <a:pt x="268" y="363"/>
                </a:cubicBezTo>
                <a:cubicBezTo>
                  <a:pt x="268" y="349"/>
                  <a:pt x="282" y="349"/>
                  <a:pt x="282" y="336"/>
                </a:cubicBezTo>
                <a:cubicBezTo>
                  <a:pt x="295" y="336"/>
                  <a:pt x="295" y="336"/>
                  <a:pt x="295" y="322"/>
                </a:cubicBezTo>
                <a:cubicBezTo>
                  <a:pt x="309" y="322"/>
                  <a:pt x="309" y="309"/>
                  <a:pt x="309" y="309"/>
                </a:cubicBezTo>
                <a:cubicBezTo>
                  <a:pt x="336" y="282"/>
                  <a:pt x="349" y="256"/>
                  <a:pt x="363" y="229"/>
                </a:cubicBezTo>
                <a:lnTo>
                  <a:pt x="363" y="135"/>
                </a:lnTo>
                <a:cubicBezTo>
                  <a:pt x="349" y="122"/>
                  <a:pt x="349" y="108"/>
                  <a:pt x="336" y="95"/>
                </a:cubicBezTo>
                <a:cubicBezTo>
                  <a:pt x="322" y="68"/>
                  <a:pt x="309" y="42"/>
                  <a:pt x="282" y="28"/>
                </a:cubicBezTo>
                <a:cubicBezTo>
                  <a:pt x="256" y="15"/>
                  <a:pt x="242"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8011190" y="2228553"/>
            <a:ext cx="19920" cy="21052"/>
          </a:xfrm>
          <a:custGeom>
            <a:avLst/>
            <a:gdLst/>
            <a:ahLst/>
            <a:cxnLst/>
            <a:rect l="l" t="t" r="r" b="b"/>
            <a:pathLst>
              <a:path w="229" h="242" extrusionOk="0">
                <a:moveTo>
                  <a:pt x="80" y="1"/>
                </a:moveTo>
                <a:cubicBezTo>
                  <a:pt x="68" y="1"/>
                  <a:pt x="41" y="14"/>
                  <a:pt x="27" y="28"/>
                </a:cubicBezTo>
                <a:cubicBezTo>
                  <a:pt x="27" y="41"/>
                  <a:pt x="27" y="41"/>
                  <a:pt x="14" y="54"/>
                </a:cubicBezTo>
                <a:cubicBezTo>
                  <a:pt x="0" y="67"/>
                  <a:pt x="0" y="81"/>
                  <a:pt x="0" y="108"/>
                </a:cubicBezTo>
                <a:lnTo>
                  <a:pt x="0" y="121"/>
                </a:lnTo>
                <a:lnTo>
                  <a:pt x="0" y="161"/>
                </a:lnTo>
                <a:cubicBezTo>
                  <a:pt x="14" y="174"/>
                  <a:pt x="14" y="188"/>
                  <a:pt x="27" y="201"/>
                </a:cubicBezTo>
                <a:lnTo>
                  <a:pt x="41" y="215"/>
                </a:lnTo>
                <a:cubicBezTo>
                  <a:pt x="54" y="228"/>
                  <a:pt x="68" y="242"/>
                  <a:pt x="80" y="242"/>
                </a:cubicBezTo>
                <a:lnTo>
                  <a:pt x="134" y="242"/>
                </a:lnTo>
                <a:cubicBezTo>
                  <a:pt x="148" y="242"/>
                  <a:pt x="161" y="228"/>
                  <a:pt x="175" y="215"/>
                </a:cubicBezTo>
                <a:lnTo>
                  <a:pt x="187" y="215"/>
                </a:lnTo>
                <a:cubicBezTo>
                  <a:pt x="201" y="201"/>
                  <a:pt x="214" y="174"/>
                  <a:pt x="214" y="161"/>
                </a:cubicBezTo>
                <a:cubicBezTo>
                  <a:pt x="214" y="148"/>
                  <a:pt x="228" y="135"/>
                  <a:pt x="228" y="121"/>
                </a:cubicBezTo>
                <a:lnTo>
                  <a:pt x="228" y="108"/>
                </a:lnTo>
                <a:cubicBezTo>
                  <a:pt x="228" y="94"/>
                  <a:pt x="228" y="81"/>
                  <a:pt x="214" y="67"/>
                </a:cubicBezTo>
                <a:cubicBezTo>
                  <a:pt x="214" y="54"/>
                  <a:pt x="201" y="41"/>
                  <a:pt x="187" y="28"/>
                </a:cubicBezTo>
                <a:lnTo>
                  <a:pt x="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8286932" y="3577159"/>
            <a:ext cx="37317" cy="37319"/>
          </a:xfrm>
          <a:custGeom>
            <a:avLst/>
            <a:gdLst/>
            <a:ahLst/>
            <a:cxnLst/>
            <a:rect l="l" t="t" r="r" b="b"/>
            <a:pathLst>
              <a:path w="429" h="429" extrusionOk="0">
                <a:moveTo>
                  <a:pt x="215" y="0"/>
                </a:moveTo>
                <a:cubicBezTo>
                  <a:pt x="188" y="0"/>
                  <a:pt x="161" y="0"/>
                  <a:pt x="135" y="14"/>
                </a:cubicBezTo>
                <a:cubicBezTo>
                  <a:pt x="108" y="27"/>
                  <a:pt x="81" y="41"/>
                  <a:pt x="67" y="54"/>
                </a:cubicBezTo>
                <a:cubicBezTo>
                  <a:pt x="41" y="81"/>
                  <a:pt x="28" y="108"/>
                  <a:pt x="14" y="134"/>
                </a:cubicBezTo>
                <a:cubicBezTo>
                  <a:pt x="1" y="161"/>
                  <a:pt x="1" y="188"/>
                  <a:pt x="1" y="215"/>
                </a:cubicBezTo>
                <a:lnTo>
                  <a:pt x="1" y="268"/>
                </a:lnTo>
                <a:cubicBezTo>
                  <a:pt x="14" y="309"/>
                  <a:pt x="41" y="335"/>
                  <a:pt x="67" y="362"/>
                </a:cubicBezTo>
                <a:lnTo>
                  <a:pt x="108" y="402"/>
                </a:lnTo>
                <a:cubicBezTo>
                  <a:pt x="135" y="416"/>
                  <a:pt x="174" y="429"/>
                  <a:pt x="215" y="429"/>
                </a:cubicBezTo>
                <a:cubicBezTo>
                  <a:pt x="242" y="429"/>
                  <a:pt x="268" y="429"/>
                  <a:pt x="295" y="416"/>
                </a:cubicBezTo>
                <a:cubicBezTo>
                  <a:pt x="322" y="402"/>
                  <a:pt x="349" y="389"/>
                  <a:pt x="375" y="362"/>
                </a:cubicBezTo>
                <a:cubicBezTo>
                  <a:pt x="388" y="348"/>
                  <a:pt x="402" y="322"/>
                  <a:pt x="415" y="295"/>
                </a:cubicBezTo>
                <a:cubicBezTo>
                  <a:pt x="429" y="268"/>
                  <a:pt x="429" y="241"/>
                  <a:pt x="429" y="215"/>
                </a:cubicBezTo>
                <a:lnTo>
                  <a:pt x="429" y="161"/>
                </a:lnTo>
                <a:cubicBezTo>
                  <a:pt x="415" y="121"/>
                  <a:pt x="402" y="81"/>
                  <a:pt x="375" y="54"/>
                </a:cubicBezTo>
                <a:cubicBezTo>
                  <a:pt x="349" y="54"/>
                  <a:pt x="335" y="41"/>
                  <a:pt x="322" y="27"/>
                </a:cubicBezTo>
                <a:cubicBezTo>
                  <a:pt x="295" y="0"/>
                  <a:pt x="255"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8235785" y="3642314"/>
            <a:ext cx="24443" cy="25662"/>
          </a:xfrm>
          <a:custGeom>
            <a:avLst/>
            <a:gdLst/>
            <a:ahLst/>
            <a:cxnLst/>
            <a:rect l="l" t="t" r="r" b="b"/>
            <a:pathLst>
              <a:path w="281" h="295" extrusionOk="0">
                <a:moveTo>
                  <a:pt x="107" y="1"/>
                </a:moveTo>
                <a:cubicBezTo>
                  <a:pt x="93" y="1"/>
                  <a:pt x="81" y="14"/>
                  <a:pt x="67" y="14"/>
                </a:cubicBezTo>
                <a:cubicBezTo>
                  <a:pt x="54" y="27"/>
                  <a:pt x="40" y="27"/>
                  <a:pt x="27" y="54"/>
                </a:cubicBezTo>
                <a:cubicBezTo>
                  <a:pt x="13" y="68"/>
                  <a:pt x="13" y="81"/>
                  <a:pt x="13" y="95"/>
                </a:cubicBezTo>
                <a:cubicBezTo>
                  <a:pt x="0" y="108"/>
                  <a:pt x="0" y="121"/>
                  <a:pt x="0" y="134"/>
                </a:cubicBezTo>
                <a:cubicBezTo>
                  <a:pt x="0" y="148"/>
                  <a:pt x="0" y="161"/>
                  <a:pt x="13" y="188"/>
                </a:cubicBezTo>
                <a:cubicBezTo>
                  <a:pt x="13" y="188"/>
                  <a:pt x="13" y="202"/>
                  <a:pt x="27" y="215"/>
                </a:cubicBezTo>
                <a:cubicBezTo>
                  <a:pt x="27" y="215"/>
                  <a:pt x="27" y="228"/>
                  <a:pt x="40" y="241"/>
                </a:cubicBezTo>
                <a:cubicBezTo>
                  <a:pt x="40" y="255"/>
                  <a:pt x="54" y="268"/>
                  <a:pt x="67" y="268"/>
                </a:cubicBezTo>
                <a:cubicBezTo>
                  <a:pt x="67" y="282"/>
                  <a:pt x="81" y="282"/>
                  <a:pt x="93" y="282"/>
                </a:cubicBezTo>
                <a:cubicBezTo>
                  <a:pt x="107" y="295"/>
                  <a:pt x="120" y="295"/>
                  <a:pt x="134" y="295"/>
                </a:cubicBezTo>
                <a:lnTo>
                  <a:pt x="174" y="295"/>
                </a:lnTo>
                <a:cubicBezTo>
                  <a:pt x="188" y="295"/>
                  <a:pt x="188" y="282"/>
                  <a:pt x="200" y="282"/>
                </a:cubicBezTo>
                <a:cubicBezTo>
                  <a:pt x="214" y="268"/>
                  <a:pt x="227" y="268"/>
                  <a:pt x="241" y="255"/>
                </a:cubicBezTo>
                <a:cubicBezTo>
                  <a:pt x="241" y="241"/>
                  <a:pt x="254" y="228"/>
                  <a:pt x="254" y="215"/>
                </a:cubicBezTo>
                <a:lnTo>
                  <a:pt x="268" y="175"/>
                </a:lnTo>
                <a:lnTo>
                  <a:pt x="268" y="148"/>
                </a:lnTo>
                <a:cubicBezTo>
                  <a:pt x="281" y="134"/>
                  <a:pt x="281" y="121"/>
                  <a:pt x="268" y="95"/>
                </a:cubicBezTo>
                <a:cubicBezTo>
                  <a:pt x="268" y="81"/>
                  <a:pt x="268" y="68"/>
                  <a:pt x="254" y="68"/>
                </a:cubicBezTo>
                <a:cubicBezTo>
                  <a:pt x="254" y="41"/>
                  <a:pt x="241" y="27"/>
                  <a:pt x="227" y="27"/>
                </a:cubicBezTo>
                <a:cubicBezTo>
                  <a:pt x="214" y="14"/>
                  <a:pt x="200" y="14"/>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8205514" y="3598123"/>
            <a:ext cx="34968" cy="28011"/>
          </a:xfrm>
          <a:custGeom>
            <a:avLst/>
            <a:gdLst/>
            <a:ahLst/>
            <a:cxnLst/>
            <a:rect l="l" t="t" r="r" b="b"/>
            <a:pathLst>
              <a:path w="402" h="322" extrusionOk="0">
                <a:moveTo>
                  <a:pt x="201" y="0"/>
                </a:moveTo>
                <a:cubicBezTo>
                  <a:pt x="1" y="0"/>
                  <a:pt x="1" y="321"/>
                  <a:pt x="201" y="321"/>
                </a:cubicBezTo>
                <a:cubicBezTo>
                  <a:pt x="402" y="321"/>
                  <a:pt x="402" y="0"/>
                  <a:pt x="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8139145" y="3657450"/>
            <a:ext cx="19920" cy="22182"/>
          </a:xfrm>
          <a:custGeom>
            <a:avLst/>
            <a:gdLst/>
            <a:ahLst/>
            <a:cxnLst/>
            <a:rect l="l" t="t" r="r" b="b"/>
            <a:pathLst>
              <a:path w="229" h="255" extrusionOk="0">
                <a:moveTo>
                  <a:pt x="81" y="1"/>
                </a:moveTo>
                <a:cubicBezTo>
                  <a:pt x="81" y="1"/>
                  <a:pt x="68" y="14"/>
                  <a:pt x="54" y="14"/>
                </a:cubicBezTo>
                <a:lnTo>
                  <a:pt x="27" y="41"/>
                </a:lnTo>
                <a:cubicBezTo>
                  <a:pt x="27" y="41"/>
                  <a:pt x="14" y="54"/>
                  <a:pt x="14" y="67"/>
                </a:cubicBezTo>
                <a:cubicBezTo>
                  <a:pt x="14" y="81"/>
                  <a:pt x="1" y="94"/>
                  <a:pt x="1" y="108"/>
                </a:cubicBezTo>
                <a:lnTo>
                  <a:pt x="1" y="174"/>
                </a:lnTo>
                <a:cubicBezTo>
                  <a:pt x="1" y="201"/>
                  <a:pt x="14" y="215"/>
                  <a:pt x="27" y="228"/>
                </a:cubicBezTo>
                <a:cubicBezTo>
                  <a:pt x="41" y="228"/>
                  <a:pt x="41" y="242"/>
                  <a:pt x="54" y="242"/>
                </a:cubicBezTo>
                <a:cubicBezTo>
                  <a:pt x="68" y="255"/>
                  <a:pt x="95" y="255"/>
                  <a:pt x="108" y="255"/>
                </a:cubicBezTo>
                <a:lnTo>
                  <a:pt x="161" y="255"/>
                </a:lnTo>
                <a:cubicBezTo>
                  <a:pt x="175" y="242"/>
                  <a:pt x="188" y="242"/>
                  <a:pt x="188" y="228"/>
                </a:cubicBezTo>
                <a:cubicBezTo>
                  <a:pt x="202" y="215"/>
                  <a:pt x="215" y="201"/>
                  <a:pt x="229" y="174"/>
                </a:cubicBezTo>
                <a:lnTo>
                  <a:pt x="229" y="108"/>
                </a:lnTo>
                <a:cubicBezTo>
                  <a:pt x="215" y="94"/>
                  <a:pt x="215" y="81"/>
                  <a:pt x="215" y="67"/>
                </a:cubicBezTo>
                <a:cubicBezTo>
                  <a:pt x="202" y="67"/>
                  <a:pt x="202" y="54"/>
                  <a:pt x="202" y="41"/>
                </a:cubicBezTo>
                <a:cubicBezTo>
                  <a:pt x="188" y="41"/>
                  <a:pt x="188" y="28"/>
                  <a:pt x="175" y="14"/>
                </a:cubicBezTo>
                <a:cubicBezTo>
                  <a:pt x="161" y="14"/>
                  <a:pt x="161" y="14"/>
                  <a:pt x="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6584636" y="1915563"/>
            <a:ext cx="40883" cy="38537"/>
          </a:xfrm>
          <a:custGeom>
            <a:avLst/>
            <a:gdLst/>
            <a:ahLst/>
            <a:cxnLst/>
            <a:rect l="l" t="t" r="r" b="b"/>
            <a:pathLst>
              <a:path w="470" h="443" extrusionOk="0">
                <a:moveTo>
                  <a:pt x="215" y="0"/>
                </a:moveTo>
                <a:cubicBezTo>
                  <a:pt x="202" y="0"/>
                  <a:pt x="175" y="14"/>
                  <a:pt x="161" y="14"/>
                </a:cubicBezTo>
                <a:lnTo>
                  <a:pt x="122" y="54"/>
                </a:lnTo>
                <a:cubicBezTo>
                  <a:pt x="95" y="54"/>
                  <a:pt x="81" y="68"/>
                  <a:pt x="81" y="80"/>
                </a:cubicBezTo>
                <a:cubicBezTo>
                  <a:pt x="54" y="107"/>
                  <a:pt x="42" y="134"/>
                  <a:pt x="42" y="161"/>
                </a:cubicBezTo>
                <a:cubicBezTo>
                  <a:pt x="28" y="187"/>
                  <a:pt x="15" y="214"/>
                  <a:pt x="1" y="255"/>
                </a:cubicBezTo>
                <a:lnTo>
                  <a:pt x="1" y="321"/>
                </a:lnTo>
                <a:cubicBezTo>
                  <a:pt x="15" y="348"/>
                  <a:pt x="15" y="362"/>
                  <a:pt x="28" y="375"/>
                </a:cubicBezTo>
                <a:lnTo>
                  <a:pt x="68" y="415"/>
                </a:lnTo>
                <a:cubicBezTo>
                  <a:pt x="95" y="428"/>
                  <a:pt x="122" y="428"/>
                  <a:pt x="149" y="428"/>
                </a:cubicBezTo>
                <a:cubicBezTo>
                  <a:pt x="175" y="442"/>
                  <a:pt x="215" y="442"/>
                  <a:pt x="242" y="442"/>
                </a:cubicBezTo>
                <a:cubicBezTo>
                  <a:pt x="268" y="442"/>
                  <a:pt x="282" y="428"/>
                  <a:pt x="309" y="428"/>
                </a:cubicBezTo>
                <a:lnTo>
                  <a:pt x="363" y="415"/>
                </a:lnTo>
                <a:lnTo>
                  <a:pt x="402" y="375"/>
                </a:lnTo>
                <a:lnTo>
                  <a:pt x="443" y="335"/>
                </a:lnTo>
                <a:cubicBezTo>
                  <a:pt x="443" y="308"/>
                  <a:pt x="456" y="294"/>
                  <a:pt x="456" y="282"/>
                </a:cubicBezTo>
                <a:cubicBezTo>
                  <a:pt x="470" y="255"/>
                  <a:pt x="470" y="241"/>
                  <a:pt x="470" y="214"/>
                </a:cubicBezTo>
                <a:cubicBezTo>
                  <a:pt x="470" y="201"/>
                  <a:pt x="470" y="175"/>
                  <a:pt x="456" y="161"/>
                </a:cubicBezTo>
                <a:cubicBezTo>
                  <a:pt x="456" y="134"/>
                  <a:pt x="443" y="107"/>
                  <a:pt x="416" y="80"/>
                </a:cubicBezTo>
                <a:cubicBezTo>
                  <a:pt x="416" y="68"/>
                  <a:pt x="402" y="54"/>
                  <a:pt x="375" y="54"/>
                </a:cubicBezTo>
                <a:lnTo>
                  <a:pt x="336" y="14"/>
                </a:lnTo>
                <a:cubicBezTo>
                  <a:pt x="322" y="14"/>
                  <a:pt x="295"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6539317" y="2028476"/>
            <a:ext cx="26791" cy="30360"/>
          </a:xfrm>
          <a:custGeom>
            <a:avLst/>
            <a:gdLst/>
            <a:ahLst/>
            <a:cxnLst/>
            <a:rect l="l" t="t" r="r" b="b"/>
            <a:pathLst>
              <a:path w="308" h="349" extrusionOk="0">
                <a:moveTo>
                  <a:pt x="161" y="0"/>
                </a:moveTo>
                <a:lnTo>
                  <a:pt x="134" y="13"/>
                </a:lnTo>
                <a:lnTo>
                  <a:pt x="121" y="13"/>
                </a:lnTo>
                <a:lnTo>
                  <a:pt x="94" y="27"/>
                </a:lnTo>
                <a:cubicBezTo>
                  <a:pt x="81" y="27"/>
                  <a:pt x="67" y="54"/>
                  <a:pt x="54" y="54"/>
                </a:cubicBezTo>
                <a:lnTo>
                  <a:pt x="40" y="80"/>
                </a:lnTo>
                <a:cubicBezTo>
                  <a:pt x="27" y="80"/>
                  <a:pt x="27" y="80"/>
                  <a:pt x="27" y="93"/>
                </a:cubicBezTo>
                <a:cubicBezTo>
                  <a:pt x="27" y="107"/>
                  <a:pt x="14" y="120"/>
                  <a:pt x="14" y="134"/>
                </a:cubicBezTo>
                <a:lnTo>
                  <a:pt x="14" y="147"/>
                </a:lnTo>
                <a:cubicBezTo>
                  <a:pt x="14" y="161"/>
                  <a:pt x="1" y="174"/>
                  <a:pt x="1" y="188"/>
                </a:cubicBezTo>
                <a:lnTo>
                  <a:pt x="1" y="200"/>
                </a:lnTo>
                <a:cubicBezTo>
                  <a:pt x="1" y="214"/>
                  <a:pt x="14" y="227"/>
                  <a:pt x="14" y="241"/>
                </a:cubicBezTo>
                <a:cubicBezTo>
                  <a:pt x="14" y="268"/>
                  <a:pt x="27" y="295"/>
                  <a:pt x="54" y="307"/>
                </a:cubicBezTo>
                <a:cubicBezTo>
                  <a:pt x="54" y="321"/>
                  <a:pt x="67" y="321"/>
                  <a:pt x="81" y="334"/>
                </a:cubicBezTo>
                <a:cubicBezTo>
                  <a:pt x="108" y="348"/>
                  <a:pt x="134" y="348"/>
                  <a:pt x="161" y="348"/>
                </a:cubicBezTo>
                <a:cubicBezTo>
                  <a:pt x="174" y="348"/>
                  <a:pt x="201" y="348"/>
                  <a:pt x="215" y="334"/>
                </a:cubicBezTo>
                <a:cubicBezTo>
                  <a:pt x="241" y="334"/>
                  <a:pt x="254" y="321"/>
                  <a:pt x="268" y="307"/>
                </a:cubicBezTo>
                <a:cubicBezTo>
                  <a:pt x="281" y="295"/>
                  <a:pt x="295" y="281"/>
                  <a:pt x="295" y="254"/>
                </a:cubicBezTo>
                <a:cubicBezTo>
                  <a:pt x="308" y="241"/>
                  <a:pt x="308" y="227"/>
                  <a:pt x="308" y="200"/>
                </a:cubicBezTo>
                <a:lnTo>
                  <a:pt x="308" y="174"/>
                </a:lnTo>
                <a:lnTo>
                  <a:pt x="308" y="147"/>
                </a:lnTo>
                <a:lnTo>
                  <a:pt x="308" y="107"/>
                </a:lnTo>
                <a:cubicBezTo>
                  <a:pt x="308" y="80"/>
                  <a:pt x="295" y="67"/>
                  <a:pt x="281" y="54"/>
                </a:cubicBezTo>
                <a:cubicBezTo>
                  <a:pt x="268" y="40"/>
                  <a:pt x="254" y="40"/>
                  <a:pt x="254" y="27"/>
                </a:cubicBezTo>
                <a:lnTo>
                  <a:pt x="241" y="27"/>
                </a:lnTo>
                <a:cubicBezTo>
                  <a:pt x="241" y="27"/>
                  <a:pt x="228" y="13"/>
                  <a:pt x="215" y="13"/>
                </a:cubicBezTo>
                <a:cubicBezTo>
                  <a:pt x="201" y="13"/>
                  <a:pt x="188"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6645177" y="1984198"/>
            <a:ext cx="23312" cy="20791"/>
          </a:xfrm>
          <a:custGeom>
            <a:avLst/>
            <a:gdLst/>
            <a:ahLst/>
            <a:cxnLst/>
            <a:rect l="l" t="t" r="r" b="b"/>
            <a:pathLst>
              <a:path w="268" h="239" extrusionOk="0">
                <a:moveTo>
                  <a:pt x="95" y="1"/>
                </a:moveTo>
                <a:lnTo>
                  <a:pt x="81" y="14"/>
                </a:lnTo>
                <a:cubicBezTo>
                  <a:pt x="68" y="14"/>
                  <a:pt x="54" y="14"/>
                  <a:pt x="41" y="41"/>
                </a:cubicBezTo>
                <a:cubicBezTo>
                  <a:pt x="27" y="54"/>
                  <a:pt x="14" y="67"/>
                  <a:pt x="14" y="81"/>
                </a:cubicBezTo>
                <a:cubicBezTo>
                  <a:pt x="14" y="94"/>
                  <a:pt x="0" y="108"/>
                  <a:pt x="0" y="121"/>
                </a:cubicBezTo>
                <a:cubicBezTo>
                  <a:pt x="14" y="121"/>
                  <a:pt x="14" y="135"/>
                  <a:pt x="14" y="148"/>
                </a:cubicBezTo>
                <a:cubicBezTo>
                  <a:pt x="14" y="161"/>
                  <a:pt x="27" y="174"/>
                  <a:pt x="41" y="188"/>
                </a:cubicBezTo>
                <a:lnTo>
                  <a:pt x="41" y="201"/>
                </a:lnTo>
                <a:cubicBezTo>
                  <a:pt x="54" y="201"/>
                  <a:pt x="68" y="215"/>
                  <a:pt x="68" y="215"/>
                </a:cubicBezTo>
                <a:cubicBezTo>
                  <a:pt x="81" y="228"/>
                  <a:pt x="95" y="228"/>
                  <a:pt x="95" y="228"/>
                </a:cubicBezTo>
                <a:lnTo>
                  <a:pt x="107" y="228"/>
                </a:lnTo>
                <a:cubicBezTo>
                  <a:pt x="114" y="235"/>
                  <a:pt x="125" y="238"/>
                  <a:pt x="136" y="238"/>
                </a:cubicBezTo>
                <a:cubicBezTo>
                  <a:pt x="148" y="238"/>
                  <a:pt x="161" y="235"/>
                  <a:pt x="175" y="228"/>
                </a:cubicBezTo>
                <a:cubicBezTo>
                  <a:pt x="188" y="228"/>
                  <a:pt x="202" y="228"/>
                  <a:pt x="202" y="215"/>
                </a:cubicBezTo>
                <a:cubicBezTo>
                  <a:pt x="214" y="215"/>
                  <a:pt x="228" y="201"/>
                  <a:pt x="241" y="188"/>
                </a:cubicBezTo>
                <a:cubicBezTo>
                  <a:pt x="241" y="174"/>
                  <a:pt x="255" y="174"/>
                  <a:pt x="255" y="161"/>
                </a:cubicBezTo>
                <a:cubicBezTo>
                  <a:pt x="268" y="148"/>
                  <a:pt x="268" y="135"/>
                  <a:pt x="268" y="121"/>
                </a:cubicBezTo>
                <a:cubicBezTo>
                  <a:pt x="268" y="108"/>
                  <a:pt x="268" y="94"/>
                  <a:pt x="255" y="81"/>
                </a:cubicBezTo>
                <a:lnTo>
                  <a:pt x="255" y="54"/>
                </a:lnTo>
                <a:cubicBezTo>
                  <a:pt x="241" y="41"/>
                  <a:pt x="228" y="41"/>
                  <a:pt x="214" y="28"/>
                </a:cubicBezTo>
                <a:cubicBezTo>
                  <a:pt x="202" y="14"/>
                  <a:pt x="202" y="14"/>
                  <a:pt x="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6690584" y="2909249"/>
            <a:ext cx="36099" cy="154929"/>
          </a:xfrm>
          <a:custGeom>
            <a:avLst/>
            <a:gdLst/>
            <a:ahLst/>
            <a:cxnLst/>
            <a:rect l="l" t="t" r="r" b="b"/>
            <a:pathLst>
              <a:path w="415" h="1781" extrusionOk="0">
                <a:moveTo>
                  <a:pt x="1" y="1"/>
                </a:moveTo>
                <a:lnTo>
                  <a:pt x="1" y="1780"/>
                </a:lnTo>
                <a:lnTo>
                  <a:pt x="415" y="1780"/>
                </a:lnTo>
                <a:lnTo>
                  <a:pt x="415" y="1"/>
                </a:ln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6649788" y="2943002"/>
            <a:ext cx="37317" cy="104823"/>
          </a:xfrm>
          <a:custGeom>
            <a:avLst/>
            <a:gdLst/>
            <a:ahLst/>
            <a:cxnLst/>
            <a:rect l="l" t="t" r="r" b="b"/>
            <a:pathLst>
              <a:path w="429" h="1205" extrusionOk="0">
                <a:moveTo>
                  <a:pt x="215" y="1"/>
                </a:moveTo>
                <a:cubicBezTo>
                  <a:pt x="175" y="1"/>
                  <a:pt x="135" y="14"/>
                  <a:pt x="122" y="54"/>
                </a:cubicBezTo>
                <a:cubicBezTo>
                  <a:pt x="28" y="228"/>
                  <a:pt x="1" y="429"/>
                  <a:pt x="15" y="616"/>
                </a:cubicBezTo>
                <a:cubicBezTo>
                  <a:pt x="15" y="723"/>
                  <a:pt x="42" y="816"/>
                  <a:pt x="68" y="911"/>
                </a:cubicBezTo>
                <a:cubicBezTo>
                  <a:pt x="108" y="1004"/>
                  <a:pt x="161" y="1084"/>
                  <a:pt x="229" y="1164"/>
                </a:cubicBezTo>
                <a:cubicBezTo>
                  <a:pt x="242" y="1191"/>
                  <a:pt x="268" y="1205"/>
                  <a:pt x="295" y="1205"/>
                </a:cubicBezTo>
                <a:cubicBezTo>
                  <a:pt x="363" y="1205"/>
                  <a:pt x="429" y="1137"/>
                  <a:pt x="402" y="1071"/>
                </a:cubicBezTo>
                <a:cubicBezTo>
                  <a:pt x="375" y="991"/>
                  <a:pt x="363" y="911"/>
                  <a:pt x="336" y="830"/>
                </a:cubicBezTo>
                <a:cubicBezTo>
                  <a:pt x="322" y="790"/>
                  <a:pt x="309" y="750"/>
                  <a:pt x="309" y="709"/>
                </a:cubicBezTo>
                <a:cubicBezTo>
                  <a:pt x="295" y="670"/>
                  <a:pt x="295" y="629"/>
                  <a:pt x="282" y="616"/>
                </a:cubicBezTo>
                <a:cubicBezTo>
                  <a:pt x="268" y="442"/>
                  <a:pt x="282" y="295"/>
                  <a:pt x="309" y="135"/>
                </a:cubicBezTo>
                <a:cubicBezTo>
                  <a:pt x="322" y="81"/>
                  <a:pt x="309" y="28"/>
                  <a:pt x="256"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7091932" y="3408485"/>
            <a:ext cx="235120" cy="75681"/>
          </a:xfrm>
          <a:custGeom>
            <a:avLst/>
            <a:gdLst/>
            <a:ahLst/>
            <a:cxnLst/>
            <a:rect l="l" t="t" r="r" b="b"/>
            <a:pathLst>
              <a:path w="2703" h="870" extrusionOk="0">
                <a:moveTo>
                  <a:pt x="696" y="0"/>
                </a:moveTo>
                <a:cubicBezTo>
                  <a:pt x="402" y="0"/>
                  <a:pt x="108" y="334"/>
                  <a:pt x="28" y="575"/>
                </a:cubicBezTo>
                <a:cubicBezTo>
                  <a:pt x="1" y="655"/>
                  <a:pt x="68" y="723"/>
                  <a:pt x="135" y="723"/>
                </a:cubicBezTo>
                <a:cubicBezTo>
                  <a:pt x="161" y="723"/>
                  <a:pt x="188" y="709"/>
                  <a:pt x="202" y="682"/>
                </a:cubicBezTo>
                <a:cubicBezTo>
                  <a:pt x="322" y="548"/>
                  <a:pt x="456" y="348"/>
                  <a:pt x="643" y="295"/>
                </a:cubicBezTo>
                <a:cubicBezTo>
                  <a:pt x="657" y="281"/>
                  <a:pt x="670" y="281"/>
                  <a:pt x="684" y="281"/>
                </a:cubicBezTo>
                <a:cubicBezTo>
                  <a:pt x="777" y="281"/>
                  <a:pt x="817" y="388"/>
                  <a:pt x="857" y="455"/>
                </a:cubicBezTo>
                <a:cubicBezTo>
                  <a:pt x="964" y="643"/>
                  <a:pt x="1098" y="869"/>
                  <a:pt x="1326" y="869"/>
                </a:cubicBezTo>
                <a:cubicBezTo>
                  <a:pt x="1365" y="869"/>
                  <a:pt x="1406" y="869"/>
                  <a:pt x="1446" y="857"/>
                </a:cubicBezTo>
                <a:cubicBezTo>
                  <a:pt x="1566" y="816"/>
                  <a:pt x="1660" y="723"/>
                  <a:pt x="1740" y="629"/>
                </a:cubicBezTo>
                <a:cubicBezTo>
                  <a:pt x="1780" y="562"/>
                  <a:pt x="1874" y="429"/>
                  <a:pt x="1954" y="429"/>
                </a:cubicBezTo>
                <a:lnTo>
                  <a:pt x="1968" y="429"/>
                </a:lnTo>
                <a:cubicBezTo>
                  <a:pt x="2061" y="441"/>
                  <a:pt x="2141" y="602"/>
                  <a:pt x="2182" y="669"/>
                </a:cubicBezTo>
                <a:cubicBezTo>
                  <a:pt x="2262" y="762"/>
                  <a:pt x="2355" y="830"/>
                  <a:pt x="2476" y="830"/>
                </a:cubicBezTo>
                <a:cubicBezTo>
                  <a:pt x="2503" y="830"/>
                  <a:pt x="2530" y="830"/>
                  <a:pt x="2556" y="816"/>
                </a:cubicBezTo>
                <a:cubicBezTo>
                  <a:pt x="2676" y="789"/>
                  <a:pt x="2703" y="575"/>
                  <a:pt x="2556" y="548"/>
                </a:cubicBezTo>
                <a:cubicBezTo>
                  <a:pt x="2462" y="536"/>
                  <a:pt x="2423" y="468"/>
                  <a:pt x="2369" y="402"/>
                </a:cubicBezTo>
                <a:cubicBezTo>
                  <a:pt x="2302" y="308"/>
                  <a:pt x="2221" y="214"/>
                  <a:pt x="2128" y="161"/>
                </a:cubicBezTo>
                <a:cubicBezTo>
                  <a:pt x="2075" y="134"/>
                  <a:pt x="2021" y="120"/>
                  <a:pt x="1968" y="120"/>
                </a:cubicBezTo>
                <a:cubicBezTo>
                  <a:pt x="1807" y="120"/>
                  <a:pt x="1660" y="254"/>
                  <a:pt x="1553" y="388"/>
                </a:cubicBezTo>
                <a:cubicBezTo>
                  <a:pt x="1499" y="441"/>
                  <a:pt x="1446" y="536"/>
                  <a:pt x="1365" y="562"/>
                </a:cubicBezTo>
                <a:cubicBezTo>
                  <a:pt x="1352" y="575"/>
                  <a:pt x="1339" y="575"/>
                  <a:pt x="1326" y="575"/>
                </a:cubicBezTo>
                <a:cubicBezTo>
                  <a:pt x="1285" y="575"/>
                  <a:pt x="1245" y="522"/>
                  <a:pt x="1205" y="482"/>
                </a:cubicBezTo>
                <a:cubicBezTo>
                  <a:pt x="1098" y="308"/>
                  <a:pt x="1018" y="81"/>
                  <a:pt x="803" y="13"/>
                </a:cubicBezTo>
                <a:cubicBezTo>
                  <a:pt x="764" y="13"/>
                  <a:pt x="737" y="0"/>
                  <a:pt x="696" y="0"/>
                </a:cubicBezTo>
                <a:close/>
              </a:path>
            </a:pathLst>
          </a:custGeom>
          <a:solidFill>
            <a:srgbClr val="75B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7218843" y="3509654"/>
            <a:ext cx="151354" cy="54804"/>
          </a:xfrm>
          <a:custGeom>
            <a:avLst/>
            <a:gdLst/>
            <a:ahLst/>
            <a:cxnLst/>
            <a:rect l="l" t="t" r="r" b="b"/>
            <a:pathLst>
              <a:path w="1740" h="630" extrusionOk="0">
                <a:moveTo>
                  <a:pt x="468" y="1"/>
                </a:moveTo>
                <a:cubicBezTo>
                  <a:pt x="429" y="1"/>
                  <a:pt x="388" y="1"/>
                  <a:pt x="348" y="15"/>
                </a:cubicBezTo>
                <a:cubicBezTo>
                  <a:pt x="161" y="95"/>
                  <a:pt x="0" y="295"/>
                  <a:pt x="40" y="496"/>
                </a:cubicBezTo>
                <a:cubicBezTo>
                  <a:pt x="40" y="523"/>
                  <a:pt x="67" y="536"/>
                  <a:pt x="81" y="536"/>
                </a:cubicBezTo>
                <a:cubicBezTo>
                  <a:pt x="94" y="536"/>
                  <a:pt x="94" y="536"/>
                  <a:pt x="107" y="523"/>
                </a:cubicBezTo>
                <a:cubicBezTo>
                  <a:pt x="188" y="482"/>
                  <a:pt x="241" y="416"/>
                  <a:pt x="308" y="362"/>
                </a:cubicBezTo>
                <a:cubicBezTo>
                  <a:pt x="348" y="309"/>
                  <a:pt x="402" y="255"/>
                  <a:pt x="468" y="255"/>
                </a:cubicBezTo>
                <a:cubicBezTo>
                  <a:pt x="589" y="255"/>
                  <a:pt x="682" y="443"/>
                  <a:pt x="762" y="509"/>
                </a:cubicBezTo>
                <a:cubicBezTo>
                  <a:pt x="843" y="589"/>
                  <a:pt x="937" y="630"/>
                  <a:pt x="1030" y="630"/>
                </a:cubicBezTo>
                <a:cubicBezTo>
                  <a:pt x="1097" y="630"/>
                  <a:pt x="1178" y="616"/>
                  <a:pt x="1244" y="576"/>
                </a:cubicBezTo>
                <a:cubicBezTo>
                  <a:pt x="1311" y="536"/>
                  <a:pt x="1365" y="496"/>
                  <a:pt x="1431" y="455"/>
                </a:cubicBezTo>
                <a:cubicBezTo>
                  <a:pt x="1499" y="416"/>
                  <a:pt x="1565" y="402"/>
                  <a:pt x="1618" y="389"/>
                </a:cubicBezTo>
                <a:cubicBezTo>
                  <a:pt x="1725" y="362"/>
                  <a:pt x="1739" y="215"/>
                  <a:pt x="1645" y="175"/>
                </a:cubicBezTo>
                <a:cubicBezTo>
                  <a:pt x="1606" y="148"/>
                  <a:pt x="1565" y="134"/>
                  <a:pt x="1525" y="134"/>
                </a:cubicBezTo>
                <a:cubicBezTo>
                  <a:pt x="1378" y="134"/>
                  <a:pt x="1258" y="255"/>
                  <a:pt x="1137" y="322"/>
                </a:cubicBezTo>
                <a:cubicBezTo>
                  <a:pt x="1097" y="336"/>
                  <a:pt x="1057" y="348"/>
                  <a:pt x="1030" y="348"/>
                </a:cubicBezTo>
                <a:lnTo>
                  <a:pt x="990" y="348"/>
                </a:lnTo>
                <a:cubicBezTo>
                  <a:pt x="923" y="322"/>
                  <a:pt x="883" y="241"/>
                  <a:pt x="830" y="188"/>
                </a:cubicBezTo>
                <a:cubicBezTo>
                  <a:pt x="736" y="81"/>
                  <a:pt x="616" y="1"/>
                  <a:pt x="468" y="1"/>
                </a:cubicBezTo>
                <a:close/>
              </a:path>
            </a:pathLst>
          </a:custGeom>
          <a:solidFill>
            <a:srgbClr val="75B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7371241" y="2102939"/>
            <a:ext cx="193194" cy="58283"/>
          </a:xfrm>
          <a:custGeom>
            <a:avLst/>
            <a:gdLst/>
            <a:ahLst/>
            <a:cxnLst/>
            <a:rect l="l" t="t" r="r" b="b"/>
            <a:pathLst>
              <a:path w="2221" h="670" extrusionOk="0">
                <a:moveTo>
                  <a:pt x="616" y="0"/>
                </a:moveTo>
                <a:cubicBezTo>
                  <a:pt x="589" y="0"/>
                  <a:pt x="562" y="0"/>
                  <a:pt x="535" y="13"/>
                </a:cubicBezTo>
                <a:cubicBezTo>
                  <a:pt x="268" y="54"/>
                  <a:pt x="80" y="281"/>
                  <a:pt x="27" y="535"/>
                </a:cubicBezTo>
                <a:cubicBezTo>
                  <a:pt x="0" y="616"/>
                  <a:pt x="68" y="669"/>
                  <a:pt x="121" y="669"/>
                </a:cubicBezTo>
                <a:cubicBezTo>
                  <a:pt x="148" y="669"/>
                  <a:pt x="187" y="642"/>
                  <a:pt x="214" y="616"/>
                </a:cubicBezTo>
                <a:cubicBezTo>
                  <a:pt x="294" y="509"/>
                  <a:pt x="428" y="281"/>
                  <a:pt x="589" y="281"/>
                </a:cubicBezTo>
                <a:cubicBezTo>
                  <a:pt x="616" y="281"/>
                  <a:pt x="656" y="295"/>
                  <a:pt x="683" y="307"/>
                </a:cubicBezTo>
                <a:cubicBezTo>
                  <a:pt x="749" y="348"/>
                  <a:pt x="803" y="414"/>
                  <a:pt x="856" y="468"/>
                </a:cubicBezTo>
                <a:cubicBezTo>
                  <a:pt x="910" y="548"/>
                  <a:pt x="990" y="602"/>
                  <a:pt x="1070" y="628"/>
                </a:cubicBezTo>
                <a:cubicBezTo>
                  <a:pt x="1111" y="642"/>
                  <a:pt x="1138" y="655"/>
                  <a:pt x="1177" y="655"/>
                </a:cubicBezTo>
                <a:cubicBezTo>
                  <a:pt x="1325" y="655"/>
                  <a:pt x="1445" y="535"/>
                  <a:pt x="1552" y="414"/>
                </a:cubicBezTo>
                <a:cubicBezTo>
                  <a:pt x="1593" y="361"/>
                  <a:pt x="1646" y="334"/>
                  <a:pt x="1700" y="334"/>
                </a:cubicBezTo>
                <a:lnTo>
                  <a:pt x="1780" y="334"/>
                </a:lnTo>
                <a:cubicBezTo>
                  <a:pt x="1873" y="361"/>
                  <a:pt x="1953" y="455"/>
                  <a:pt x="2060" y="455"/>
                </a:cubicBezTo>
                <a:cubicBezTo>
                  <a:pt x="2074" y="455"/>
                  <a:pt x="2101" y="441"/>
                  <a:pt x="2114" y="441"/>
                </a:cubicBezTo>
                <a:cubicBezTo>
                  <a:pt x="2167" y="428"/>
                  <a:pt x="2221" y="375"/>
                  <a:pt x="2208" y="321"/>
                </a:cubicBezTo>
                <a:cubicBezTo>
                  <a:pt x="2194" y="161"/>
                  <a:pt x="2021" y="93"/>
                  <a:pt x="1887" y="54"/>
                </a:cubicBezTo>
                <a:cubicBezTo>
                  <a:pt x="1833" y="27"/>
                  <a:pt x="1766" y="13"/>
                  <a:pt x="1700" y="13"/>
                </a:cubicBezTo>
                <a:cubicBezTo>
                  <a:pt x="1632" y="13"/>
                  <a:pt x="1566" y="27"/>
                  <a:pt x="1498" y="54"/>
                </a:cubicBezTo>
                <a:cubicBezTo>
                  <a:pt x="1391" y="107"/>
                  <a:pt x="1325" y="200"/>
                  <a:pt x="1258" y="281"/>
                </a:cubicBezTo>
                <a:cubicBezTo>
                  <a:pt x="1218" y="321"/>
                  <a:pt x="1204" y="334"/>
                  <a:pt x="1177" y="334"/>
                </a:cubicBezTo>
                <a:cubicBezTo>
                  <a:pt x="1151" y="334"/>
                  <a:pt x="1138" y="334"/>
                  <a:pt x="1111" y="307"/>
                </a:cubicBezTo>
                <a:cubicBezTo>
                  <a:pt x="1044" y="254"/>
                  <a:pt x="977" y="174"/>
                  <a:pt x="910" y="107"/>
                </a:cubicBezTo>
                <a:cubicBezTo>
                  <a:pt x="817" y="40"/>
                  <a:pt x="723" y="0"/>
                  <a:pt x="616" y="0"/>
                </a:cubicBezTo>
                <a:close/>
              </a:path>
            </a:pathLst>
          </a:custGeom>
          <a:solidFill>
            <a:srgbClr val="75B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7251376" y="2042394"/>
            <a:ext cx="207198" cy="61763"/>
          </a:xfrm>
          <a:custGeom>
            <a:avLst/>
            <a:gdLst/>
            <a:ahLst/>
            <a:cxnLst/>
            <a:rect l="l" t="t" r="r" b="b"/>
            <a:pathLst>
              <a:path w="2382" h="710" extrusionOk="0">
                <a:moveTo>
                  <a:pt x="1780" y="1"/>
                </a:moveTo>
                <a:cubicBezTo>
                  <a:pt x="1633" y="1"/>
                  <a:pt x="1485" y="40"/>
                  <a:pt x="1351" y="108"/>
                </a:cubicBezTo>
                <a:cubicBezTo>
                  <a:pt x="1244" y="147"/>
                  <a:pt x="1151" y="215"/>
                  <a:pt x="1071" y="281"/>
                </a:cubicBezTo>
                <a:cubicBezTo>
                  <a:pt x="991" y="335"/>
                  <a:pt x="923" y="375"/>
                  <a:pt x="843" y="375"/>
                </a:cubicBezTo>
                <a:cubicBezTo>
                  <a:pt x="830" y="375"/>
                  <a:pt x="804" y="375"/>
                  <a:pt x="777" y="361"/>
                </a:cubicBezTo>
                <a:cubicBezTo>
                  <a:pt x="629" y="322"/>
                  <a:pt x="495" y="268"/>
                  <a:pt x="349" y="268"/>
                </a:cubicBezTo>
                <a:cubicBezTo>
                  <a:pt x="269" y="268"/>
                  <a:pt x="188" y="281"/>
                  <a:pt x="108" y="335"/>
                </a:cubicBezTo>
                <a:cubicBezTo>
                  <a:pt x="41" y="402"/>
                  <a:pt x="1" y="495"/>
                  <a:pt x="55" y="575"/>
                </a:cubicBezTo>
                <a:cubicBezTo>
                  <a:pt x="81" y="629"/>
                  <a:pt x="148" y="656"/>
                  <a:pt x="201" y="656"/>
                </a:cubicBezTo>
                <a:cubicBezTo>
                  <a:pt x="228" y="656"/>
                  <a:pt x="255" y="656"/>
                  <a:pt x="281" y="643"/>
                </a:cubicBezTo>
                <a:cubicBezTo>
                  <a:pt x="322" y="616"/>
                  <a:pt x="349" y="602"/>
                  <a:pt x="376" y="602"/>
                </a:cubicBezTo>
                <a:cubicBezTo>
                  <a:pt x="415" y="602"/>
                  <a:pt x="442" y="616"/>
                  <a:pt x="483" y="616"/>
                </a:cubicBezTo>
                <a:cubicBezTo>
                  <a:pt x="576" y="643"/>
                  <a:pt x="670" y="696"/>
                  <a:pt x="777" y="696"/>
                </a:cubicBezTo>
                <a:cubicBezTo>
                  <a:pt x="804" y="709"/>
                  <a:pt x="816" y="709"/>
                  <a:pt x="843" y="709"/>
                </a:cubicBezTo>
                <a:cubicBezTo>
                  <a:pt x="1030" y="709"/>
                  <a:pt x="1164" y="602"/>
                  <a:pt x="1312" y="482"/>
                </a:cubicBezTo>
                <a:cubicBezTo>
                  <a:pt x="1446" y="375"/>
                  <a:pt x="1619" y="295"/>
                  <a:pt x="1806" y="295"/>
                </a:cubicBezTo>
                <a:cubicBezTo>
                  <a:pt x="1981" y="295"/>
                  <a:pt x="2127" y="388"/>
                  <a:pt x="2248" y="495"/>
                </a:cubicBezTo>
                <a:cubicBezTo>
                  <a:pt x="2261" y="509"/>
                  <a:pt x="2288" y="509"/>
                  <a:pt x="2302" y="509"/>
                </a:cubicBezTo>
                <a:cubicBezTo>
                  <a:pt x="2341" y="509"/>
                  <a:pt x="2382" y="482"/>
                  <a:pt x="2382" y="442"/>
                </a:cubicBezTo>
                <a:cubicBezTo>
                  <a:pt x="2355" y="242"/>
                  <a:pt x="2181" y="94"/>
                  <a:pt x="1994" y="28"/>
                </a:cubicBezTo>
                <a:cubicBezTo>
                  <a:pt x="1927" y="14"/>
                  <a:pt x="1860" y="1"/>
                  <a:pt x="1780" y="1"/>
                </a:cubicBezTo>
                <a:close/>
              </a:path>
            </a:pathLst>
          </a:custGeom>
          <a:solidFill>
            <a:srgbClr val="75B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7714484" y="3189705"/>
            <a:ext cx="24530" cy="95515"/>
          </a:xfrm>
          <a:custGeom>
            <a:avLst/>
            <a:gdLst/>
            <a:ahLst/>
            <a:cxnLst/>
            <a:rect l="l" t="t" r="r" b="b"/>
            <a:pathLst>
              <a:path w="282" h="1098" extrusionOk="0">
                <a:moveTo>
                  <a:pt x="147" y="1"/>
                </a:moveTo>
                <a:cubicBezTo>
                  <a:pt x="108" y="1"/>
                  <a:pt x="67" y="14"/>
                  <a:pt x="54" y="54"/>
                </a:cubicBezTo>
                <a:cubicBezTo>
                  <a:pt x="14" y="135"/>
                  <a:pt x="14" y="228"/>
                  <a:pt x="14" y="308"/>
                </a:cubicBezTo>
                <a:cubicBezTo>
                  <a:pt x="1" y="388"/>
                  <a:pt x="1" y="468"/>
                  <a:pt x="1" y="549"/>
                </a:cubicBezTo>
                <a:lnTo>
                  <a:pt x="1" y="777"/>
                </a:lnTo>
                <a:cubicBezTo>
                  <a:pt x="14" y="857"/>
                  <a:pt x="14" y="937"/>
                  <a:pt x="40" y="1017"/>
                </a:cubicBezTo>
                <a:cubicBezTo>
                  <a:pt x="54" y="1057"/>
                  <a:pt x="94" y="1098"/>
                  <a:pt x="135" y="1098"/>
                </a:cubicBezTo>
                <a:cubicBezTo>
                  <a:pt x="174" y="1098"/>
                  <a:pt x="228" y="1057"/>
                  <a:pt x="228" y="1017"/>
                </a:cubicBezTo>
                <a:cubicBezTo>
                  <a:pt x="242" y="937"/>
                  <a:pt x="242" y="857"/>
                  <a:pt x="242" y="777"/>
                </a:cubicBezTo>
                <a:cubicBezTo>
                  <a:pt x="242" y="709"/>
                  <a:pt x="242" y="629"/>
                  <a:pt x="254" y="549"/>
                </a:cubicBezTo>
                <a:cubicBezTo>
                  <a:pt x="254" y="482"/>
                  <a:pt x="254" y="402"/>
                  <a:pt x="268" y="322"/>
                </a:cubicBezTo>
                <a:cubicBezTo>
                  <a:pt x="268" y="242"/>
                  <a:pt x="281" y="161"/>
                  <a:pt x="268" y="81"/>
                </a:cubicBezTo>
                <a:cubicBezTo>
                  <a:pt x="254" y="27"/>
                  <a:pt x="201" y="1"/>
                  <a:pt x="147"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7749452" y="3202493"/>
            <a:ext cx="31402" cy="74550"/>
          </a:xfrm>
          <a:custGeom>
            <a:avLst/>
            <a:gdLst/>
            <a:ahLst/>
            <a:cxnLst/>
            <a:rect l="l" t="t" r="r" b="b"/>
            <a:pathLst>
              <a:path w="361" h="857" extrusionOk="0">
                <a:moveTo>
                  <a:pt x="227" y="0"/>
                </a:moveTo>
                <a:cubicBezTo>
                  <a:pt x="214" y="0"/>
                  <a:pt x="187" y="0"/>
                  <a:pt x="173" y="14"/>
                </a:cubicBezTo>
                <a:cubicBezTo>
                  <a:pt x="120" y="27"/>
                  <a:pt x="107" y="68"/>
                  <a:pt x="93" y="107"/>
                </a:cubicBezTo>
                <a:lnTo>
                  <a:pt x="54" y="228"/>
                </a:lnTo>
                <a:cubicBezTo>
                  <a:pt x="40" y="282"/>
                  <a:pt x="27" y="348"/>
                  <a:pt x="13" y="416"/>
                </a:cubicBezTo>
                <a:cubicBezTo>
                  <a:pt x="0" y="549"/>
                  <a:pt x="27" y="669"/>
                  <a:pt x="66" y="803"/>
                </a:cubicBezTo>
                <a:cubicBezTo>
                  <a:pt x="66" y="830"/>
                  <a:pt x="107" y="856"/>
                  <a:pt x="147" y="856"/>
                </a:cubicBezTo>
                <a:lnTo>
                  <a:pt x="161" y="856"/>
                </a:lnTo>
                <a:cubicBezTo>
                  <a:pt x="200" y="856"/>
                  <a:pt x="241" y="817"/>
                  <a:pt x="227" y="776"/>
                </a:cubicBezTo>
                <a:cubicBezTo>
                  <a:pt x="227" y="710"/>
                  <a:pt x="227" y="656"/>
                  <a:pt x="241" y="603"/>
                </a:cubicBezTo>
                <a:lnTo>
                  <a:pt x="241" y="562"/>
                </a:lnTo>
                <a:lnTo>
                  <a:pt x="241" y="549"/>
                </a:lnTo>
                <a:lnTo>
                  <a:pt x="241" y="509"/>
                </a:lnTo>
                <a:cubicBezTo>
                  <a:pt x="241" y="496"/>
                  <a:pt x="241" y="496"/>
                  <a:pt x="254" y="482"/>
                </a:cubicBezTo>
                <a:lnTo>
                  <a:pt x="254" y="469"/>
                </a:lnTo>
                <a:lnTo>
                  <a:pt x="254" y="455"/>
                </a:lnTo>
                <a:cubicBezTo>
                  <a:pt x="268" y="389"/>
                  <a:pt x="280" y="335"/>
                  <a:pt x="294" y="282"/>
                </a:cubicBezTo>
                <a:cubicBezTo>
                  <a:pt x="307" y="228"/>
                  <a:pt x="361" y="148"/>
                  <a:pt x="334" y="81"/>
                </a:cubicBezTo>
                <a:cubicBezTo>
                  <a:pt x="321" y="27"/>
                  <a:pt x="280" y="0"/>
                  <a:pt x="227" y="0"/>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7777374" y="3230417"/>
            <a:ext cx="38360" cy="57152"/>
          </a:xfrm>
          <a:custGeom>
            <a:avLst/>
            <a:gdLst/>
            <a:ahLst/>
            <a:cxnLst/>
            <a:rect l="l" t="t" r="r" b="b"/>
            <a:pathLst>
              <a:path w="441" h="657" extrusionOk="0">
                <a:moveTo>
                  <a:pt x="307" y="0"/>
                </a:moveTo>
                <a:cubicBezTo>
                  <a:pt x="280" y="14"/>
                  <a:pt x="241" y="27"/>
                  <a:pt x="214" y="54"/>
                </a:cubicBezTo>
                <a:cubicBezTo>
                  <a:pt x="200" y="81"/>
                  <a:pt x="187" y="95"/>
                  <a:pt x="161" y="134"/>
                </a:cubicBezTo>
                <a:cubicBezTo>
                  <a:pt x="134" y="175"/>
                  <a:pt x="120" y="228"/>
                  <a:pt x="93" y="268"/>
                </a:cubicBezTo>
                <a:cubicBezTo>
                  <a:pt x="66" y="348"/>
                  <a:pt x="27" y="442"/>
                  <a:pt x="13" y="523"/>
                </a:cubicBezTo>
                <a:cubicBezTo>
                  <a:pt x="0" y="589"/>
                  <a:pt x="27" y="642"/>
                  <a:pt x="80" y="656"/>
                </a:cubicBezTo>
                <a:lnTo>
                  <a:pt x="107" y="656"/>
                </a:lnTo>
                <a:cubicBezTo>
                  <a:pt x="161" y="656"/>
                  <a:pt x="200" y="630"/>
                  <a:pt x="214" y="589"/>
                </a:cubicBezTo>
                <a:cubicBezTo>
                  <a:pt x="227" y="562"/>
                  <a:pt x="227" y="549"/>
                  <a:pt x="241" y="523"/>
                </a:cubicBezTo>
                <a:lnTo>
                  <a:pt x="241" y="509"/>
                </a:lnTo>
                <a:cubicBezTo>
                  <a:pt x="254" y="496"/>
                  <a:pt x="254" y="496"/>
                  <a:pt x="254" y="482"/>
                </a:cubicBezTo>
                <a:cubicBezTo>
                  <a:pt x="280" y="442"/>
                  <a:pt x="294" y="402"/>
                  <a:pt x="321" y="375"/>
                </a:cubicBezTo>
                <a:cubicBezTo>
                  <a:pt x="334" y="335"/>
                  <a:pt x="361" y="295"/>
                  <a:pt x="375" y="255"/>
                </a:cubicBezTo>
                <a:cubicBezTo>
                  <a:pt x="387" y="241"/>
                  <a:pt x="401" y="214"/>
                  <a:pt x="414" y="202"/>
                </a:cubicBezTo>
                <a:cubicBezTo>
                  <a:pt x="428" y="175"/>
                  <a:pt x="428" y="148"/>
                  <a:pt x="441" y="121"/>
                </a:cubicBezTo>
                <a:cubicBezTo>
                  <a:pt x="441" y="121"/>
                  <a:pt x="428" y="107"/>
                  <a:pt x="428" y="95"/>
                </a:cubicBezTo>
                <a:cubicBezTo>
                  <a:pt x="428" y="41"/>
                  <a:pt x="387" y="0"/>
                  <a:pt x="334" y="0"/>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a:off x="6959367" y="3671456"/>
            <a:ext cx="86115" cy="169978"/>
          </a:xfrm>
          <a:custGeom>
            <a:avLst/>
            <a:gdLst/>
            <a:ahLst/>
            <a:cxnLst/>
            <a:rect l="l" t="t" r="r" b="b"/>
            <a:pathLst>
              <a:path w="990" h="1954" extrusionOk="0">
                <a:moveTo>
                  <a:pt x="843" y="1"/>
                </a:moveTo>
                <a:cubicBezTo>
                  <a:pt x="816" y="1"/>
                  <a:pt x="803" y="1"/>
                  <a:pt x="790" y="27"/>
                </a:cubicBezTo>
                <a:cubicBezTo>
                  <a:pt x="722" y="67"/>
                  <a:pt x="709" y="161"/>
                  <a:pt x="683" y="227"/>
                </a:cubicBezTo>
                <a:cubicBezTo>
                  <a:pt x="669" y="308"/>
                  <a:pt x="656" y="388"/>
                  <a:pt x="629" y="468"/>
                </a:cubicBezTo>
                <a:cubicBezTo>
                  <a:pt x="589" y="629"/>
                  <a:pt x="535" y="789"/>
                  <a:pt x="469" y="937"/>
                </a:cubicBezTo>
                <a:cubicBezTo>
                  <a:pt x="415" y="1097"/>
                  <a:pt x="348" y="1244"/>
                  <a:pt x="268" y="1392"/>
                </a:cubicBezTo>
                <a:cubicBezTo>
                  <a:pt x="187" y="1538"/>
                  <a:pt x="107" y="1672"/>
                  <a:pt x="27" y="1820"/>
                </a:cubicBezTo>
                <a:cubicBezTo>
                  <a:pt x="0" y="1886"/>
                  <a:pt x="54" y="1953"/>
                  <a:pt x="107" y="1953"/>
                </a:cubicBezTo>
                <a:cubicBezTo>
                  <a:pt x="121" y="1953"/>
                  <a:pt x="148" y="1940"/>
                  <a:pt x="161" y="1927"/>
                </a:cubicBezTo>
                <a:cubicBezTo>
                  <a:pt x="401" y="1686"/>
                  <a:pt x="562" y="1338"/>
                  <a:pt x="696" y="1030"/>
                </a:cubicBezTo>
                <a:cubicBezTo>
                  <a:pt x="763" y="869"/>
                  <a:pt x="816" y="709"/>
                  <a:pt x="856" y="548"/>
                </a:cubicBezTo>
                <a:cubicBezTo>
                  <a:pt x="897" y="402"/>
                  <a:pt x="990" y="174"/>
                  <a:pt x="910" y="40"/>
                </a:cubicBezTo>
                <a:cubicBezTo>
                  <a:pt x="897" y="13"/>
                  <a:pt x="870" y="1"/>
                  <a:pt x="843"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a:off x="6953539" y="3658581"/>
            <a:ext cx="52452" cy="109520"/>
          </a:xfrm>
          <a:custGeom>
            <a:avLst/>
            <a:gdLst/>
            <a:ahLst/>
            <a:cxnLst/>
            <a:rect l="l" t="t" r="r" b="b"/>
            <a:pathLst>
              <a:path w="603" h="1259" extrusionOk="0">
                <a:moveTo>
                  <a:pt x="442" y="1"/>
                </a:moveTo>
                <a:cubicBezTo>
                  <a:pt x="402" y="1"/>
                  <a:pt x="375" y="28"/>
                  <a:pt x="361" y="68"/>
                </a:cubicBezTo>
                <a:cubicBezTo>
                  <a:pt x="335" y="256"/>
                  <a:pt x="322" y="443"/>
                  <a:pt x="268" y="630"/>
                </a:cubicBezTo>
                <a:cubicBezTo>
                  <a:pt x="228" y="803"/>
                  <a:pt x="147" y="978"/>
                  <a:pt x="40" y="1138"/>
                </a:cubicBezTo>
                <a:cubicBezTo>
                  <a:pt x="1" y="1205"/>
                  <a:pt x="67" y="1258"/>
                  <a:pt x="121" y="1258"/>
                </a:cubicBezTo>
                <a:cubicBezTo>
                  <a:pt x="134" y="1258"/>
                  <a:pt x="161" y="1258"/>
                  <a:pt x="174" y="1245"/>
                </a:cubicBezTo>
                <a:cubicBezTo>
                  <a:pt x="322" y="1085"/>
                  <a:pt x="442" y="898"/>
                  <a:pt x="509" y="696"/>
                </a:cubicBezTo>
                <a:cubicBezTo>
                  <a:pt x="575" y="496"/>
                  <a:pt x="602" y="268"/>
                  <a:pt x="522" y="68"/>
                </a:cubicBezTo>
                <a:cubicBezTo>
                  <a:pt x="509" y="28"/>
                  <a:pt x="468" y="1"/>
                  <a:pt x="442"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6298455" y="2268133"/>
            <a:ext cx="187453" cy="265406"/>
          </a:xfrm>
          <a:custGeom>
            <a:avLst/>
            <a:gdLst/>
            <a:ahLst/>
            <a:cxnLst/>
            <a:rect l="l" t="t" r="r" b="b"/>
            <a:pathLst>
              <a:path w="2155" h="3051" extrusionOk="0">
                <a:moveTo>
                  <a:pt x="2021" y="1"/>
                </a:moveTo>
                <a:cubicBezTo>
                  <a:pt x="2007" y="1"/>
                  <a:pt x="1980" y="1"/>
                  <a:pt x="1967" y="14"/>
                </a:cubicBezTo>
                <a:cubicBezTo>
                  <a:pt x="1739" y="215"/>
                  <a:pt x="1539" y="468"/>
                  <a:pt x="1365" y="696"/>
                </a:cubicBezTo>
                <a:cubicBezTo>
                  <a:pt x="1177" y="937"/>
                  <a:pt x="990" y="1178"/>
                  <a:pt x="830" y="1431"/>
                </a:cubicBezTo>
                <a:cubicBezTo>
                  <a:pt x="669" y="1672"/>
                  <a:pt x="509" y="1927"/>
                  <a:pt x="362" y="2181"/>
                </a:cubicBezTo>
                <a:cubicBezTo>
                  <a:pt x="295" y="2314"/>
                  <a:pt x="214" y="2448"/>
                  <a:pt x="148" y="2582"/>
                </a:cubicBezTo>
                <a:cubicBezTo>
                  <a:pt x="94" y="2703"/>
                  <a:pt x="0" y="2849"/>
                  <a:pt x="41" y="2983"/>
                </a:cubicBezTo>
                <a:cubicBezTo>
                  <a:pt x="41" y="3024"/>
                  <a:pt x="81" y="3051"/>
                  <a:pt x="121" y="3051"/>
                </a:cubicBezTo>
                <a:cubicBezTo>
                  <a:pt x="134" y="3051"/>
                  <a:pt x="148" y="3037"/>
                  <a:pt x="161" y="3037"/>
                </a:cubicBezTo>
                <a:cubicBezTo>
                  <a:pt x="282" y="2970"/>
                  <a:pt x="348" y="2823"/>
                  <a:pt x="402" y="2703"/>
                </a:cubicBezTo>
                <a:cubicBezTo>
                  <a:pt x="469" y="2582"/>
                  <a:pt x="535" y="2448"/>
                  <a:pt x="603" y="2328"/>
                </a:cubicBezTo>
                <a:cubicBezTo>
                  <a:pt x="749" y="2061"/>
                  <a:pt x="897" y="1806"/>
                  <a:pt x="1070" y="1565"/>
                </a:cubicBezTo>
                <a:cubicBezTo>
                  <a:pt x="1218" y="1324"/>
                  <a:pt x="1391" y="1084"/>
                  <a:pt x="1552" y="857"/>
                </a:cubicBezTo>
                <a:cubicBezTo>
                  <a:pt x="1739" y="616"/>
                  <a:pt x="1940" y="375"/>
                  <a:pt x="2101" y="135"/>
                </a:cubicBezTo>
                <a:cubicBezTo>
                  <a:pt x="2154" y="67"/>
                  <a:pt x="2087" y="1"/>
                  <a:pt x="2021"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6374132" y="2332071"/>
            <a:ext cx="119865" cy="161888"/>
          </a:xfrm>
          <a:custGeom>
            <a:avLst/>
            <a:gdLst/>
            <a:ahLst/>
            <a:cxnLst/>
            <a:rect l="l" t="t" r="r" b="b"/>
            <a:pathLst>
              <a:path w="1378" h="1861" extrusionOk="0">
                <a:moveTo>
                  <a:pt x="1270" y="1"/>
                </a:moveTo>
                <a:cubicBezTo>
                  <a:pt x="1258" y="1"/>
                  <a:pt x="1231" y="1"/>
                  <a:pt x="1217" y="15"/>
                </a:cubicBezTo>
                <a:cubicBezTo>
                  <a:pt x="949" y="256"/>
                  <a:pt x="696" y="523"/>
                  <a:pt x="482" y="817"/>
                </a:cubicBezTo>
                <a:cubicBezTo>
                  <a:pt x="375" y="964"/>
                  <a:pt x="281" y="1112"/>
                  <a:pt x="200" y="1272"/>
                </a:cubicBezTo>
                <a:cubicBezTo>
                  <a:pt x="120" y="1419"/>
                  <a:pt x="0" y="1593"/>
                  <a:pt x="13" y="1780"/>
                </a:cubicBezTo>
                <a:cubicBezTo>
                  <a:pt x="13" y="1834"/>
                  <a:pt x="54" y="1861"/>
                  <a:pt x="93" y="1861"/>
                </a:cubicBezTo>
                <a:cubicBezTo>
                  <a:pt x="120" y="1861"/>
                  <a:pt x="134" y="1861"/>
                  <a:pt x="161" y="1834"/>
                </a:cubicBezTo>
                <a:cubicBezTo>
                  <a:pt x="281" y="1727"/>
                  <a:pt x="348" y="1540"/>
                  <a:pt x="428" y="1392"/>
                </a:cubicBezTo>
                <a:cubicBezTo>
                  <a:pt x="509" y="1245"/>
                  <a:pt x="589" y="1098"/>
                  <a:pt x="682" y="951"/>
                </a:cubicBezTo>
                <a:cubicBezTo>
                  <a:pt x="869" y="657"/>
                  <a:pt x="1083" y="375"/>
                  <a:pt x="1324" y="122"/>
                </a:cubicBezTo>
                <a:cubicBezTo>
                  <a:pt x="1377" y="68"/>
                  <a:pt x="1324" y="1"/>
                  <a:pt x="1270"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6431107" y="2419409"/>
            <a:ext cx="33837" cy="44278"/>
          </a:xfrm>
          <a:custGeom>
            <a:avLst/>
            <a:gdLst/>
            <a:ahLst/>
            <a:cxnLst/>
            <a:rect l="l" t="t" r="r" b="b"/>
            <a:pathLst>
              <a:path w="389" h="509" extrusionOk="0">
                <a:moveTo>
                  <a:pt x="294" y="1"/>
                </a:moveTo>
                <a:cubicBezTo>
                  <a:pt x="255" y="1"/>
                  <a:pt x="228" y="13"/>
                  <a:pt x="214" y="40"/>
                </a:cubicBezTo>
                <a:cubicBezTo>
                  <a:pt x="175" y="108"/>
                  <a:pt x="134" y="161"/>
                  <a:pt x="107" y="215"/>
                </a:cubicBezTo>
                <a:cubicBezTo>
                  <a:pt x="80" y="241"/>
                  <a:pt x="68" y="268"/>
                  <a:pt x="54" y="295"/>
                </a:cubicBezTo>
                <a:cubicBezTo>
                  <a:pt x="27" y="322"/>
                  <a:pt x="27" y="361"/>
                  <a:pt x="14" y="402"/>
                </a:cubicBezTo>
                <a:cubicBezTo>
                  <a:pt x="0" y="429"/>
                  <a:pt x="14" y="482"/>
                  <a:pt x="54" y="495"/>
                </a:cubicBezTo>
                <a:cubicBezTo>
                  <a:pt x="68" y="495"/>
                  <a:pt x="80" y="509"/>
                  <a:pt x="94" y="509"/>
                </a:cubicBezTo>
                <a:cubicBezTo>
                  <a:pt x="107" y="509"/>
                  <a:pt x="134" y="495"/>
                  <a:pt x="148" y="482"/>
                </a:cubicBezTo>
                <a:cubicBezTo>
                  <a:pt x="175" y="455"/>
                  <a:pt x="201" y="429"/>
                  <a:pt x="228" y="388"/>
                </a:cubicBezTo>
                <a:cubicBezTo>
                  <a:pt x="241" y="361"/>
                  <a:pt x="255" y="335"/>
                  <a:pt x="282" y="308"/>
                </a:cubicBezTo>
                <a:cubicBezTo>
                  <a:pt x="308" y="254"/>
                  <a:pt x="335" y="201"/>
                  <a:pt x="362" y="134"/>
                </a:cubicBezTo>
                <a:cubicBezTo>
                  <a:pt x="389" y="94"/>
                  <a:pt x="375" y="40"/>
                  <a:pt x="335" y="13"/>
                </a:cubicBezTo>
                <a:cubicBezTo>
                  <a:pt x="321" y="1"/>
                  <a:pt x="308" y="1"/>
                  <a:pt x="294"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7794771" y="2241340"/>
            <a:ext cx="140916" cy="127005"/>
          </a:xfrm>
          <a:custGeom>
            <a:avLst/>
            <a:gdLst/>
            <a:ahLst/>
            <a:cxnLst/>
            <a:rect l="l" t="t" r="r" b="b"/>
            <a:pathLst>
              <a:path w="1620" h="1460" extrusionOk="0">
                <a:moveTo>
                  <a:pt x="148" y="1"/>
                </a:moveTo>
                <a:cubicBezTo>
                  <a:pt x="80" y="1"/>
                  <a:pt x="27" y="27"/>
                  <a:pt x="14" y="121"/>
                </a:cubicBezTo>
                <a:cubicBezTo>
                  <a:pt x="0" y="161"/>
                  <a:pt x="27" y="228"/>
                  <a:pt x="80" y="228"/>
                </a:cubicBezTo>
                <a:lnTo>
                  <a:pt x="107" y="228"/>
                </a:lnTo>
                <a:cubicBezTo>
                  <a:pt x="148" y="228"/>
                  <a:pt x="201" y="255"/>
                  <a:pt x="241" y="282"/>
                </a:cubicBezTo>
                <a:cubicBezTo>
                  <a:pt x="308" y="322"/>
                  <a:pt x="389" y="362"/>
                  <a:pt x="455" y="416"/>
                </a:cubicBezTo>
                <a:cubicBezTo>
                  <a:pt x="603" y="496"/>
                  <a:pt x="736" y="589"/>
                  <a:pt x="870" y="696"/>
                </a:cubicBezTo>
                <a:cubicBezTo>
                  <a:pt x="977" y="790"/>
                  <a:pt x="1084" y="897"/>
                  <a:pt x="1164" y="1017"/>
                </a:cubicBezTo>
                <a:cubicBezTo>
                  <a:pt x="1204" y="1085"/>
                  <a:pt x="1231" y="1138"/>
                  <a:pt x="1258" y="1204"/>
                </a:cubicBezTo>
                <a:cubicBezTo>
                  <a:pt x="1298" y="1285"/>
                  <a:pt x="1311" y="1379"/>
                  <a:pt x="1378" y="1432"/>
                </a:cubicBezTo>
                <a:cubicBezTo>
                  <a:pt x="1405" y="1445"/>
                  <a:pt x="1432" y="1459"/>
                  <a:pt x="1459" y="1459"/>
                </a:cubicBezTo>
                <a:cubicBezTo>
                  <a:pt x="1498" y="1459"/>
                  <a:pt x="1525" y="1445"/>
                  <a:pt x="1552" y="1406"/>
                </a:cubicBezTo>
                <a:cubicBezTo>
                  <a:pt x="1619" y="1231"/>
                  <a:pt x="1498" y="1017"/>
                  <a:pt x="1391" y="871"/>
                </a:cubicBezTo>
                <a:cubicBezTo>
                  <a:pt x="1284" y="710"/>
                  <a:pt x="1151" y="576"/>
                  <a:pt x="990" y="455"/>
                </a:cubicBezTo>
                <a:cubicBezTo>
                  <a:pt x="830" y="322"/>
                  <a:pt x="656" y="228"/>
                  <a:pt x="482" y="121"/>
                </a:cubicBezTo>
                <a:cubicBezTo>
                  <a:pt x="415" y="95"/>
                  <a:pt x="255" y="1"/>
                  <a:pt x="148"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7815648" y="2311193"/>
            <a:ext cx="79243" cy="71071"/>
          </a:xfrm>
          <a:custGeom>
            <a:avLst/>
            <a:gdLst/>
            <a:ahLst/>
            <a:cxnLst/>
            <a:rect l="l" t="t" r="r" b="b"/>
            <a:pathLst>
              <a:path w="911" h="817" extrusionOk="0">
                <a:moveTo>
                  <a:pt x="81" y="0"/>
                </a:moveTo>
                <a:cubicBezTo>
                  <a:pt x="54" y="0"/>
                  <a:pt x="28" y="14"/>
                  <a:pt x="15" y="41"/>
                </a:cubicBezTo>
                <a:cubicBezTo>
                  <a:pt x="1" y="68"/>
                  <a:pt x="1" y="107"/>
                  <a:pt x="28" y="134"/>
                </a:cubicBezTo>
                <a:cubicBezTo>
                  <a:pt x="81" y="201"/>
                  <a:pt x="149" y="241"/>
                  <a:pt x="202" y="308"/>
                </a:cubicBezTo>
                <a:cubicBezTo>
                  <a:pt x="268" y="362"/>
                  <a:pt x="322" y="415"/>
                  <a:pt x="389" y="469"/>
                </a:cubicBezTo>
                <a:cubicBezTo>
                  <a:pt x="509" y="589"/>
                  <a:pt x="630" y="722"/>
                  <a:pt x="777" y="803"/>
                </a:cubicBezTo>
                <a:cubicBezTo>
                  <a:pt x="791" y="817"/>
                  <a:pt x="804" y="817"/>
                  <a:pt x="817" y="817"/>
                </a:cubicBezTo>
                <a:cubicBezTo>
                  <a:pt x="871" y="817"/>
                  <a:pt x="911" y="776"/>
                  <a:pt x="898" y="710"/>
                </a:cubicBezTo>
                <a:cubicBezTo>
                  <a:pt x="884" y="669"/>
                  <a:pt x="871" y="629"/>
                  <a:pt x="844" y="589"/>
                </a:cubicBezTo>
                <a:cubicBezTo>
                  <a:pt x="817" y="549"/>
                  <a:pt x="777" y="508"/>
                  <a:pt x="750" y="469"/>
                </a:cubicBezTo>
                <a:cubicBezTo>
                  <a:pt x="697" y="401"/>
                  <a:pt x="630" y="348"/>
                  <a:pt x="563" y="294"/>
                </a:cubicBezTo>
                <a:cubicBezTo>
                  <a:pt x="496" y="241"/>
                  <a:pt x="416" y="175"/>
                  <a:pt x="349" y="134"/>
                </a:cubicBezTo>
                <a:cubicBezTo>
                  <a:pt x="268" y="80"/>
                  <a:pt x="188" y="27"/>
                  <a:pt x="108" y="0"/>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7393335" y="2851053"/>
            <a:ext cx="59411" cy="232785"/>
          </a:xfrm>
          <a:custGeom>
            <a:avLst/>
            <a:gdLst/>
            <a:ahLst/>
            <a:cxnLst/>
            <a:rect l="l" t="t" r="r" b="b"/>
            <a:pathLst>
              <a:path w="683" h="2676" extrusionOk="0">
                <a:moveTo>
                  <a:pt x="549" y="1"/>
                </a:moveTo>
                <a:cubicBezTo>
                  <a:pt x="522" y="1"/>
                  <a:pt x="495" y="15"/>
                  <a:pt x="482" y="41"/>
                </a:cubicBezTo>
                <a:cubicBezTo>
                  <a:pt x="242" y="416"/>
                  <a:pt x="1" y="844"/>
                  <a:pt x="28" y="1312"/>
                </a:cubicBezTo>
                <a:cubicBezTo>
                  <a:pt x="54" y="1740"/>
                  <a:pt x="349" y="2101"/>
                  <a:pt x="375" y="2529"/>
                </a:cubicBezTo>
                <a:cubicBezTo>
                  <a:pt x="375" y="2622"/>
                  <a:pt x="456" y="2676"/>
                  <a:pt x="536" y="2676"/>
                </a:cubicBezTo>
                <a:cubicBezTo>
                  <a:pt x="616" y="2676"/>
                  <a:pt x="683" y="2622"/>
                  <a:pt x="670" y="2529"/>
                </a:cubicBezTo>
                <a:cubicBezTo>
                  <a:pt x="643" y="2128"/>
                  <a:pt x="388" y="1793"/>
                  <a:pt x="308" y="1406"/>
                </a:cubicBezTo>
                <a:cubicBezTo>
                  <a:pt x="215" y="964"/>
                  <a:pt x="415" y="509"/>
                  <a:pt x="616" y="122"/>
                </a:cubicBezTo>
                <a:cubicBezTo>
                  <a:pt x="643" y="54"/>
                  <a:pt x="602" y="1"/>
                  <a:pt x="549" y="1"/>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7448049" y="2919775"/>
            <a:ext cx="36186" cy="98908"/>
          </a:xfrm>
          <a:custGeom>
            <a:avLst/>
            <a:gdLst/>
            <a:ahLst/>
            <a:cxnLst/>
            <a:rect l="l" t="t" r="r" b="b"/>
            <a:pathLst>
              <a:path w="416" h="1137" extrusionOk="0">
                <a:moveTo>
                  <a:pt x="161" y="0"/>
                </a:moveTo>
                <a:cubicBezTo>
                  <a:pt x="134" y="0"/>
                  <a:pt x="107" y="13"/>
                  <a:pt x="94" y="54"/>
                </a:cubicBezTo>
                <a:cubicBezTo>
                  <a:pt x="27" y="227"/>
                  <a:pt x="0" y="402"/>
                  <a:pt x="27" y="589"/>
                </a:cubicBezTo>
                <a:cubicBezTo>
                  <a:pt x="41" y="762"/>
                  <a:pt x="94" y="976"/>
                  <a:pt x="241" y="1110"/>
                </a:cubicBezTo>
                <a:cubicBezTo>
                  <a:pt x="255" y="1124"/>
                  <a:pt x="281" y="1137"/>
                  <a:pt x="308" y="1137"/>
                </a:cubicBezTo>
                <a:cubicBezTo>
                  <a:pt x="362" y="1137"/>
                  <a:pt x="415" y="1083"/>
                  <a:pt x="401" y="1003"/>
                </a:cubicBezTo>
                <a:cubicBezTo>
                  <a:pt x="389" y="937"/>
                  <a:pt x="362" y="857"/>
                  <a:pt x="321" y="789"/>
                </a:cubicBezTo>
                <a:cubicBezTo>
                  <a:pt x="294" y="709"/>
                  <a:pt x="281" y="629"/>
                  <a:pt x="255" y="548"/>
                </a:cubicBezTo>
                <a:cubicBezTo>
                  <a:pt x="228" y="402"/>
                  <a:pt x="228" y="241"/>
                  <a:pt x="241" y="94"/>
                </a:cubicBezTo>
                <a:cubicBezTo>
                  <a:pt x="255" y="27"/>
                  <a:pt x="201" y="0"/>
                  <a:pt x="161" y="0"/>
                </a:cubicBezTo>
                <a:close/>
              </a:path>
            </a:pathLst>
          </a:custGeom>
          <a:solidFill>
            <a:srgbClr val="407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8222911" y="3338632"/>
            <a:ext cx="38534" cy="50106"/>
          </a:xfrm>
          <a:custGeom>
            <a:avLst/>
            <a:gdLst/>
            <a:ahLst/>
            <a:cxnLst/>
            <a:rect l="l" t="t" r="r" b="b"/>
            <a:pathLst>
              <a:path w="443" h="576" extrusionOk="0">
                <a:moveTo>
                  <a:pt x="362" y="1"/>
                </a:moveTo>
                <a:cubicBezTo>
                  <a:pt x="336" y="14"/>
                  <a:pt x="309" y="28"/>
                  <a:pt x="295" y="40"/>
                </a:cubicBezTo>
                <a:cubicBezTo>
                  <a:pt x="282" y="67"/>
                  <a:pt x="255" y="81"/>
                  <a:pt x="241" y="108"/>
                </a:cubicBezTo>
                <a:cubicBezTo>
                  <a:pt x="215" y="148"/>
                  <a:pt x="188" y="188"/>
                  <a:pt x="175" y="215"/>
                </a:cubicBezTo>
                <a:cubicBezTo>
                  <a:pt x="122" y="295"/>
                  <a:pt x="68" y="375"/>
                  <a:pt x="27" y="442"/>
                </a:cubicBezTo>
                <a:cubicBezTo>
                  <a:pt x="1" y="482"/>
                  <a:pt x="15" y="536"/>
                  <a:pt x="54" y="563"/>
                </a:cubicBezTo>
                <a:cubicBezTo>
                  <a:pt x="68" y="563"/>
                  <a:pt x="81" y="576"/>
                  <a:pt x="95" y="576"/>
                </a:cubicBezTo>
                <a:cubicBezTo>
                  <a:pt x="122" y="576"/>
                  <a:pt x="148" y="549"/>
                  <a:pt x="161" y="536"/>
                </a:cubicBezTo>
                <a:cubicBezTo>
                  <a:pt x="215" y="456"/>
                  <a:pt x="268" y="388"/>
                  <a:pt x="322" y="308"/>
                </a:cubicBezTo>
                <a:cubicBezTo>
                  <a:pt x="348" y="281"/>
                  <a:pt x="362" y="242"/>
                  <a:pt x="389" y="201"/>
                </a:cubicBezTo>
                <a:cubicBezTo>
                  <a:pt x="402" y="188"/>
                  <a:pt x="416" y="161"/>
                  <a:pt x="429" y="148"/>
                </a:cubicBezTo>
                <a:cubicBezTo>
                  <a:pt x="429" y="121"/>
                  <a:pt x="443" y="108"/>
                  <a:pt x="443" y="94"/>
                </a:cubicBezTo>
                <a:lnTo>
                  <a:pt x="443" y="67"/>
                </a:lnTo>
                <a:cubicBezTo>
                  <a:pt x="443" y="28"/>
                  <a:pt x="416" y="1"/>
                  <a:pt x="389" y="1"/>
                </a:cubicBezTo>
                <a:close/>
              </a:path>
            </a:pathLst>
          </a:custGeom>
          <a:solidFill>
            <a:srgbClr val="96A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8231088" y="3370035"/>
            <a:ext cx="35055" cy="38537"/>
          </a:xfrm>
          <a:custGeom>
            <a:avLst/>
            <a:gdLst/>
            <a:ahLst/>
            <a:cxnLst/>
            <a:rect l="l" t="t" r="r" b="b"/>
            <a:pathLst>
              <a:path w="403" h="443" extrusionOk="0">
                <a:moveTo>
                  <a:pt x="281" y="1"/>
                </a:moveTo>
                <a:cubicBezTo>
                  <a:pt x="254" y="27"/>
                  <a:pt x="228" y="41"/>
                  <a:pt x="201" y="68"/>
                </a:cubicBezTo>
                <a:cubicBezTo>
                  <a:pt x="188" y="81"/>
                  <a:pt x="174" y="95"/>
                  <a:pt x="174" y="108"/>
                </a:cubicBezTo>
                <a:lnTo>
                  <a:pt x="135" y="148"/>
                </a:lnTo>
                <a:cubicBezTo>
                  <a:pt x="121" y="175"/>
                  <a:pt x="94" y="202"/>
                  <a:pt x="67" y="241"/>
                </a:cubicBezTo>
                <a:lnTo>
                  <a:pt x="28" y="322"/>
                </a:lnTo>
                <a:cubicBezTo>
                  <a:pt x="1" y="362"/>
                  <a:pt x="14" y="402"/>
                  <a:pt x="40" y="429"/>
                </a:cubicBezTo>
                <a:cubicBezTo>
                  <a:pt x="67" y="442"/>
                  <a:pt x="81" y="442"/>
                  <a:pt x="94" y="442"/>
                </a:cubicBezTo>
                <a:cubicBezTo>
                  <a:pt x="121" y="442"/>
                  <a:pt x="135" y="442"/>
                  <a:pt x="161" y="416"/>
                </a:cubicBezTo>
                <a:cubicBezTo>
                  <a:pt x="174" y="402"/>
                  <a:pt x="201" y="375"/>
                  <a:pt x="228" y="362"/>
                </a:cubicBezTo>
                <a:cubicBezTo>
                  <a:pt x="242" y="322"/>
                  <a:pt x="268" y="295"/>
                  <a:pt x="295" y="268"/>
                </a:cubicBezTo>
                <a:cubicBezTo>
                  <a:pt x="308" y="255"/>
                  <a:pt x="322" y="241"/>
                  <a:pt x="322" y="228"/>
                </a:cubicBezTo>
                <a:cubicBezTo>
                  <a:pt x="335" y="215"/>
                  <a:pt x="349" y="202"/>
                  <a:pt x="349" y="188"/>
                </a:cubicBezTo>
                <a:cubicBezTo>
                  <a:pt x="361" y="175"/>
                  <a:pt x="361" y="161"/>
                  <a:pt x="375" y="148"/>
                </a:cubicBezTo>
                <a:cubicBezTo>
                  <a:pt x="388" y="134"/>
                  <a:pt x="388" y="108"/>
                  <a:pt x="402" y="95"/>
                </a:cubicBezTo>
                <a:cubicBezTo>
                  <a:pt x="402" y="68"/>
                  <a:pt x="388" y="27"/>
                  <a:pt x="375" y="14"/>
                </a:cubicBezTo>
                <a:cubicBezTo>
                  <a:pt x="361" y="1"/>
                  <a:pt x="335" y="1"/>
                  <a:pt x="322" y="1"/>
                </a:cubicBezTo>
                <a:close/>
              </a:path>
            </a:pathLst>
          </a:custGeom>
          <a:solidFill>
            <a:srgbClr val="96A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6058725" y="3345678"/>
            <a:ext cx="35055" cy="55935"/>
          </a:xfrm>
          <a:custGeom>
            <a:avLst/>
            <a:gdLst/>
            <a:ahLst/>
            <a:cxnLst/>
            <a:rect l="l" t="t" r="r" b="b"/>
            <a:pathLst>
              <a:path w="403" h="643" extrusionOk="0">
                <a:moveTo>
                  <a:pt x="108" y="0"/>
                </a:moveTo>
                <a:cubicBezTo>
                  <a:pt x="41" y="13"/>
                  <a:pt x="15" y="54"/>
                  <a:pt x="1" y="120"/>
                </a:cubicBezTo>
                <a:cubicBezTo>
                  <a:pt x="1" y="214"/>
                  <a:pt x="15" y="307"/>
                  <a:pt x="41" y="388"/>
                </a:cubicBezTo>
                <a:cubicBezTo>
                  <a:pt x="68" y="441"/>
                  <a:pt x="95" y="495"/>
                  <a:pt x="135" y="548"/>
                </a:cubicBezTo>
                <a:cubicBezTo>
                  <a:pt x="175" y="589"/>
                  <a:pt x="215" y="615"/>
                  <a:pt x="255" y="628"/>
                </a:cubicBezTo>
                <a:cubicBezTo>
                  <a:pt x="268" y="642"/>
                  <a:pt x="295" y="642"/>
                  <a:pt x="309" y="642"/>
                </a:cubicBezTo>
                <a:cubicBezTo>
                  <a:pt x="336" y="642"/>
                  <a:pt x="362" y="642"/>
                  <a:pt x="375" y="615"/>
                </a:cubicBezTo>
                <a:cubicBezTo>
                  <a:pt x="402" y="589"/>
                  <a:pt x="402" y="548"/>
                  <a:pt x="389" y="495"/>
                </a:cubicBezTo>
                <a:cubicBezTo>
                  <a:pt x="375" y="482"/>
                  <a:pt x="375" y="455"/>
                  <a:pt x="375" y="441"/>
                </a:cubicBezTo>
                <a:cubicBezTo>
                  <a:pt x="362" y="428"/>
                  <a:pt x="349" y="401"/>
                  <a:pt x="336" y="388"/>
                </a:cubicBezTo>
                <a:cubicBezTo>
                  <a:pt x="322" y="348"/>
                  <a:pt x="309" y="321"/>
                  <a:pt x="295" y="281"/>
                </a:cubicBezTo>
                <a:cubicBezTo>
                  <a:pt x="282" y="281"/>
                  <a:pt x="282" y="268"/>
                  <a:pt x="282" y="254"/>
                </a:cubicBezTo>
                <a:lnTo>
                  <a:pt x="268" y="254"/>
                </a:lnTo>
                <a:cubicBezTo>
                  <a:pt x="268" y="241"/>
                  <a:pt x="255" y="214"/>
                  <a:pt x="255" y="200"/>
                </a:cubicBezTo>
                <a:cubicBezTo>
                  <a:pt x="242" y="161"/>
                  <a:pt x="229" y="120"/>
                  <a:pt x="229" y="80"/>
                </a:cubicBezTo>
                <a:cubicBezTo>
                  <a:pt x="215" y="40"/>
                  <a:pt x="161" y="0"/>
                  <a:pt x="122" y="0"/>
                </a:cubicBezTo>
                <a:close/>
              </a:path>
            </a:pathLst>
          </a:custGeom>
          <a:solidFill>
            <a:srgbClr val="96A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5657376" y="3008244"/>
            <a:ext cx="54714" cy="59327"/>
          </a:xfrm>
          <a:custGeom>
            <a:avLst/>
            <a:gdLst/>
            <a:ahLst/>
            <a:cxnLst/>
            <a:rect l="l" t="t" r="r" b="b"/>
            <a:pathLst>
              <a:path w="629" h="682" extrusionOk="0">
                <a:moveTo>
                  <a:pt x="495" y="0"/>
                </a:moveTo>
                <a:cubicBezTo>
                  <a:pt x="482" y="0"/>
                  <a:pt x="468" y="0"/>
                  <a:pt x="441" y="13"/>
                </a:cubicBezTo>
                <a:cubicBezTo>
                  <a:pt x="388" y="40"/>
                  <a:pt x="348" y="80"/>
                  <a:pt x="295" y="120"/>
                </a:cubicBezTo>
                <a:cubicBezTo>
                  <a:pt x="254" y="161"/>
                  <a:pt x="214" y="200"/>
                  <a:pt x="188" y="241"/>
                </a:cubicBezTo>
                <a:cubicBezTo>
                  <a:pt x="134" y="280"/>
                  <a:pt x="94" y="334"/>
                  <a:pt x="67" y="387"/>
                </a:cubicBezTo>
                <a:cubicBezTo>
                  <a:pt x="27" y="455"/>
                  <a:pt x="0" y="535"/>
                  <a:pt x="27" y="615"/>
                </a:cubicBezTo>
                <a:cubicBezTo>
                  <a:pt x="54" y="655"/>
                  <a:pt x="81" y="682"/>
                  <a:pt x="134" y="682"/>
                </a:cubicBezTo>
                <a:lnTo>
                  <a:pt x="161" y="682"/>
                </a:lnTo>
                <a:cubicBezTo>
                  <a:pt x="201" y="682"/>
                  <a:pt x="227" y="669"/>
                  <a:pt x="268" y="642"/>
                </a:cubicBezTo>
                <a:cubicBezTo>
                  <a:pt x="295" y="615"/>
                  <a:pt x="308" y="575"/>
                  <a:pt x="334" y="548"/>
                </a:cubicBezTo>
                <a:cubicBezTo>
                  <a:pt x="361" y="508"/>
                  <a:pt x="388" y="468"/>
                  <a:pt x="415" y="414"/>
                </a:cubicBezTo>
                <a:cubicBezTo>
                  <a:pt x="441" y="375"/>
                  <a:pt x="482" y="334"/>
                  <a:pt x="509" y="294"/>
                </a:cubicBezTo>
                <a:lnTo>
                  <a:pt x="509" y="280"/>
                </a:lnTo>
                <a:lnTo>
                  <a:pt x="522" y="280"/>
                </a:lnTo>
                <a:cubicBezTo>
                  <a:pt x="536" y="254"/>
                  <a:pt x="548" y="241"/>
                  <a:pt x="548" y="227"/>
                </a:cubicBezTo>
                <a:cubicBezTo>
                  <a:pt x="562" y="200"/>
                  <a:pt x="589" y="187"/>
                  <a:pt x="602" y="161"/>
                </a:cubicBezTo>
                <a:cubicBezTo>
                  <a:pt x="629" y="120"/>
                  <a:pt x="616" y="54"/>
                  <a:pt x="575" y="27"/>
                </a:cubicBezTo>
                <a:cubicBezTo>
                  <a:pt x="562" y="13"/>
                  <a:pt x="536" y="0"/>
                  <a:pt x="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a:off x="5701564" y="3032601"/>
            <a:ext cx="1218" cy="87"/>
          </a:xfrm>
          <a:custGeom>
            <a:avLst/>
            <a:gdLst/>
            <a:ahLst/>
            <a:cxnLst/>
            <a:rect l="l" t="t" r="r" b="b"/>
            <a:pathLst>
              <a:path w="14" h="1" extrusionOk="0">
                <a:moveTo>
                  <a:pt x="14" y="0"/>
                </a:moveTo>
                <a:lnTo>
                  <a:pt x="14" y="0"/>
                </a:lnTo>
                <a:lnTo>
                  <a:pt x="1" y="0"/>
                </a:lnTo>
                <a:lnTo>
                  <a:pt x="1" y="0"/>
                </a:lnTo>
                <a:lnTo>
                  <a:pt x="1" y="0"/>
                </a:lnTo>
                <a:close/>
              </a:path>
            </a:pathLst>
          </a:custGeom>
          <a:solidFill>
            <a:srgbClr val="387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5687647" y="3180397"/>
            <a:ext cx="50016" cy="87338"/>
          </a:xfrm>
          <a:custGeom>
            <a:avLst/>
            <a:gdLst/>
            <a:ahLst/>
            <a:cxnLst/>
            <a:rect l="l" t="t" r="r" b="b"/>
            <a:pathLst>
              <a:path w="575" h="1004" extrusionOk="0">
                <a:moveTo>
                  <a:pt x="441" y="1"/>
                </a:moveTo>
                <a:cubicBezTo>
                  <a:pt x="402" y="1"/>
                  <a:pt x="348" y="14"/>
                  <a:pt x="334" y="54"/>
                </a:cubicBezTo>
                <a:cubicBezTo>
                  <a:pt x="268" y="188"/>
                  <a:pt x="214" y="335"/>
                  <a:pt x="147" y="468"/>
                </a:cubicBezTo>
                <a:cubicBezTo>
                  <a:pt x="134" y="536"/>
                  <a:pt x="107" y="602"/>
                  <a:pt x="80" y="670"/>
                </a:cubicBezTo>
                <a:cubicBezTo>
                  <a:pt x="40" y="750"/>
                  <a:pt x="0" y="857"/>
                  <a:pt x="54" y="937"/>
                </a:cubicBezTo>
                <a:cubicBezTo>
                  <a:pt x="80" y="977"/>
                  <a:pt x="120" y="1003"/>
                  <a:pt x="174" y="1003"/>
                </a:cubicBezTo>
                <a:cubicBezTo>
                  <a:pt x="174" y="1003"/>
                  <a:pt x="188" y="1003"/>
                  <a:pt x="200" y="991"/>
                </a:cubicBezTo>
                <a:cubicBezTo>
                  <a:pt x="295" y="977"/>
                  <a:pt x="334" y="857"/>
                  <a:pt x="375" y="777"/>
                </a:cubicBezTo>
                <a:cubicBezTo>
                  <a:pt x="388" y="709"/>
                  <a:pt x="414" y="629"/>
                  <a:pt x="441" y="563"/>
                </a:cubicBezTo>
                <a:cubicBezTo>
                  <a:pt x="482" y="429"/>
                  <a:pt x="535" y="295"/>
                  <a:pt x="562" y="161"/>
                </a:cubicBezTo>
                <a:cubicBezTo>
                  <a:pt x="575" y="94"/>
                  <a:pt x="548" y="27"/>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5718961" y="3244335"/>
            <a:ext cx="29227" cy="51324"/>
          </a:xfrm>
          <a:custGeom>
            <a:avLst/>
            <a:gdLst/>
            <a:ahLst/>
            <a:cxnLst/>
            <a:rect l="l" t="t" r="r" b="b"/>
            <a:pathLst>
              <a:path w="336" h="590" extrusionOk="0">
                <a:moveTo>
                  <a:pt x="229" y="1"/>
                </a:moveTo>
                <a:cubicBezTo>
                  <a:pt x="202" y="1"/>
                  <a:pt x="161" y="15"/>
                  <a:pt x="149" y="54"/>
                </a:cubicBezTo>
                <a:cubicBezTo>
                  <a:pt x="108" y="122"/>
                  <a:pt x="81" y="188"/>
                  <a:pt x="54" y="256"/>
                </a:cubicBezTo>
                <a:cubicBezTo>
                  <a:pt x="42" y="282"/>
                  <a:pt x="28" y="309"/>
                  <a:pt x="28" y="349"/>
                </a:cubicBezTo>
                <a:cubicBezTo>
                  <a:pt x="15" y="389"/>
                  <a:pt x="1" y="443"/>
                  <a:pt x="15" y="496"/>
                </a:cubicBezTo>
                <a:cubicBezTo>
                  <a:pt x="28" y="550"/>
                  <a:pt x="68" y="589"/>
                  <a:pt x="122" y="589"/>
                </a:cubicBezTo>
                <a:cubicBezTo>
                  <a:pt x="161" y="589"/>
                  <a:pt x="188" y="577"/>
                  <a:pt x="215" y="550"/>
                </a:cubicBezTo>
                <a:cubicBezTo>
                  <a:pt x="242" y="523"/>
                  <a:pt x="256" y="496"/>
                  <a:pt x="268" y="470"/>
                </a:cubicBezTo>
                <a:cubicBezTo>
                  <a:pt x="268" y="443"/>
                  <a:pt x="282" y="429"/>
                  <a:pt x="282" y="416"/>
                </a:cubicBezTo>
                <a:cubicBezTo>
                  <a:pt x="295" y="389"/>
                  <a:pt x="295" y="349"/>
                  <a:pt x="295" y="322"/>
                </a:cubicBezTo>
                <a:cubicBezTo>
                  <a:pt x="309" y="256"/>
                  <a:pt x="322" y="175"/>
                  <a:pt x="336" y="108"/>
                </a:cubicBezTo>
                <a:cubicBezTo>
                  <a:pt x="336" y="81"/>
                  <a:pt x="322" y="54"/>
                  <a:pt x="309" y="42"/>
                </a:cubicBezTo>
                <a:cubicBezTo>
                  <a:pt x="295" y="28"/>
                  <a:pt x="282" y="15"/>
                  <a:pt x="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5834216" y="3279305"/>
            <a:ext cx="58280" cy="55935"/>
          </a:xfrm>
          <a:custGeom>
            <a:avLst/>
            <a:gdLst/>
            <a:ahLst/>
            <a:cxnLst/>
            <a:rect l="l" t="t" r="r" b="b"/>
            <a:pathLst>
              <a:path w="670" h="643" extrusionOk="0">
                <a:moveTo>
                  <a:pt x="134" y="0"/>
                </a:moveTo>
                <a:cubicBezTo>
                  <a:pt x="108" y="0"/>
                  <a:pt x="67" y="14"/>
                  <a:pt x="40" y="41"/>
                </a:cubicBezTo>
                <a:cubicBezTo>
                  <a:pt x="27" y="68"/>
                  <a:pt x="1" y="94"/>
                  <a:pt x="13" y="121"/>
                </a:cubicBezTo>
                <a:cubicBezTo>
                  <a:pt x="13" y="161"/>
                  <a:pt x="27" y="187"/>
                  <a:pt x="40" y="214"/>
                </a:cubicBezTo>
                <a:cubicBezTo>
                  <a:pt x="81" y="255"/>
                  <a:pt x="108" y="282"/>
                  <a:pt x="134" y="321"/>
                </a:cubicBezTo>
                <a:lnTo>
                  <a:pt x="228" y="415"/>
                </a:lnTo>
                <a:cubicBezTo>
                  <a:pt x="254" y="455"/>
                  <a:pt x="281" y="482"/>
                  <a:pt x="322" y="522"/>
                </a:cubicBezTo>
                <a:cubicBezTo>
                  <a:pt x="361" y="562"/>
                  <a:pt x="415" y="615"/>
                  <a:pt x="468" y="629"/>
                </a:cubicBezTo>
                <a:cubicBezTo>
                  <a:pt x="482" y="642"/>
                  <a:pt x="495" y="642"/>
                  <a:pt x="509" y="642"/>
                </a:cubicBezTo>
                <a:cubicBezTo>
                  <a:pt x="602" y="642"/>
                  <a:pt x="669" y="562"/>
                  <a:pt x="643" y="469"/>
                </a:cubicBezTo>
                <a:cubicBezTo>
                  <a:pt x="629" y="401"/>
                  <a:pt x="575" y="362"/>
                  <a:pt x="522" y="308"/>
                </a:cubicBezTo>
                <a:lnTo>
                  <a:pt x="429" y="214"/>
                </a:lnTo>
                <a:lnTo>
                  <a:pt x="335" y="121"/>
                </a:lnTo>
                <a:cubicBezTo>
                  <a:pt x="295" y="94"/>
                  <a:pt x="268" y="68"/>
                  <a:pt x="228" y="41"/>
                </a:cubicBezTo>
                <a:cubicBezTo>
                  <a:pt x="201" y="14"/>
                  <a:pt x="174"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5831868" y="3197795"/>
            <a:ext cx="59411" cy="45583"/>
          </a:xfrm>
          <a:custGeom>
            <a:avLst/>
            <a:gdLst/>
            <a:ahLst/>
            <a:cxnLst/>
            <a:rect l="l" t="t" r="r" b="b"/>
            <a:pathLst>
              <a:path w="683" h="524" extrusionOk="0">
                <a:moveTo>
                  <a:pt x="121" y="1"/>
                </a:moveTo>
                <a:cubicBezTo>
                  <a:pt x="81" y="1"/>
                  <a:pt x="54" y="15"/>
                  <a:pt x="28" y="42"/>
                </a:cubicBezTo>
                <a:cubicBezTo>
                  <a:pt x="1" y="81"/>
                  <a:pt x="1" y="149"/>
                  <a:pt x="40" y="188"/>
                </a:cubicBezTo>
                <a:cubicBezTo>
                  <a:pt x="81" y="229"/>
                  <a:pt x="121" y="268"/>
                  <a:pt x="174" y="295"/>
                </a:cubicBezTo>
                <a:cubicBezTo>
                  <a:pt x="215" y="322"/>
                  <a:pt x="255" y="349"/>
                  <a:pt x="295" y="389"/>
                </a:cubicBezTo>
                <a:lnTo>
                  <a:pt x="415" y="470"/>
                </a:lnTo>
                <a:cubicBezTo>
                  <a:pt x="456" y="496"/>
                  <a:pt x="509" y="523"/>
                  <a:pt x="563" y="523"/>
                </a:cubicBezTo>
                <a:cubicBezTo>
                  <a:pt x="576" y="523"/>
                  <a:pt x="589" y="523"/>
                  <a:pt x="602" y="509"/>
                </a:cubicBezTo>
                <a:cubicBezTo>
                  <a:pt x="629" y="509"/>
                  <a:pt x="656" y="482"/>
                  <a:pt x="670" y="470"/>
                </a:cubicBezTo>
                <a:cubicBezTo>
                  <a:pt x="683" y="443"/>
                  <a:pt x="683" y="416"/>
                  <a:pt x="683" y="389"/>
                </a:cubicBezTo>
                <a:cubicBezTo>
                  <a:pt x="670" y="322"/>
                  <a:pt x="602" y="268"/>
                  <a:pt x="549" y="229"/>
                </a:cubicBezTo>
                <a:lnTo>
                  <a:pt x="429" y="149"/>
                </a:lnTo>
                <a:cubicBezTo>
                  <a:pt x="388" y="135"/>
                  <a:pt x="349" y="108"/>
                  <a:pt x="308" y="81"/>
                </a:cubicBezTo>
                <a:cubicBezTo>
                  <a:pt x="268" y="54"/>
                  <a:pt x="215" y="42"/>
                  <a:pt x="174" y="15"/>
                </a:cubicBezTo>
                <a:cubicBezTo>
                  <a:pt x="147" y="15"/>
                  <a:pt x="135" y="1"/>
                  <a:pt x="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5787679" y="3086100"/>
            <a:ext cx="59411" cy="38537"/>
          </a:xfrm>
          <a:custGeom>
            <a:avLst/>
            <a:gdLst/>
            <a:ahLst/>
            <a:cxnLst/>
            <a:rect l="l" t="t" r="r" b="b"/>
            <a:pathLst>
              <a:path w="683" h="443" extrusionOk="0">
                <a:moveTo>
                  <a:pt x="108" y="1"/>
                </a:moveTo>
                <a:cubicBezTo>
                  <a:pt x="81" y="1"/>
                  <a:pt x="40" y="15"/>
                  <a:pt x="13" y="54"/>
                </a:cubicBezTo>
                <a:cubicBezTo>
                  <a:pt x="1" y="95"/>
                  <a:pt x="1" y="148"/>
                  <a:pt x="40" y="175"/>
                </a:cubicBezTo>
                <a:cubicBezTo>
                  <a:pt x="67" y="202"/>
                  <a:pt x="108" y="229"/>
                  <a:pt x="147" y="255"/>
                </a:cubicBezTo>
                <a:cubicBezTo>
                  <a:pt x="174" y="268"/>
                  <a:pt x="215" y="295"/>
                  <a:pt x="241" y="309"/>
                </a:cubicBezTo>
                <a:cubicBezTo>
                  <a:pt x="308" y="348"/>
                  <a:pt x="375" y="389"/>
                  <a:pt x="455" y="429"/>
                </a:cubicBezTo>
                <a:cubicBezTo>
                  <a:pt x="482" y="443"/>
                  <a:pt x="495" y="443"/>
                  <a:pt x="522" y="443"/>
                </a:cubicBezTo>
                <a:lnTo>
                  <a:pt x="562" y="443"/>
                </a:lnTo>
                <a:cubicBezTo>
                  <a:pt x="589" y="429"/>
                  <a:pt x="629" y="402"/>
                  <a:pt x="643" y="375"/>
                </a:cubicBezTo>
                <a:cubicBezTo>
                  <a:pt x="682" y="309"/>
                  <a:pt x="655" y="215"/>
                  <a:pt x="589" y="188"/>
                </a:cubicBezTo>
                <a:cubicBezTo>
                  <a:pt x="522" y="134"/>
                  <a:pt x="429" y="108"/>
                  <a:pt x="348" y="81"/>
                </a:cubicBezTo>
                <a:cubicBezTo>
                  <a:pt x="281" y="54"/>
                  <a:pt x="215" y="15"/>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6032020" y="2382177"/>
            <a:ext cx="52365" cy="34970"/>
          </a:xfrm>
          <a:custGeom>
            <a:avLst/>
            <a:gdLst/>
            <a:ahLst/>
            <a:cxnLst/>
            <a:rect l="l" t="t" r="r" b="b"/>
            <a:pathLst>
              <a:path w="602" h="402" extrusionOk="0">
                <a:moveTo>
                  <a:pt x="415" y="1"/>
                </a:moveTo>
                <a:cubicBezTo>
                  <a:pt x="402" y="1"/>
                  <a:pt x="388" y="13"/>
                  <a:pt x="375" y="13"/>
                </a:cubicBezTo>
                <a:cubicBezTo>
                  <a:pt x="334" y="13"/>
                  <a:pt x="295" y="27"/>
                  <a:pt x="254" y="40"/>
                </a:cubicBezTo>
                <a:cubicBezTo>
                  <a:pt x="215" y="54"/>
                  <a:pt x="174" y="67"/>
                  <a:pt x="134" y="94"/>
                </a:cubicBezTo>
                <a:cubicBezTo>
                  <a:pt x="120" y="108"/>
                  <a:pt x="94" y="120"/>
                  <a:pt x="81" y="147"/>
                </a:cubicBezTo>
                <a:cubicBezTo>
                  <a:pt x="54" y="174"/>
                  <a:pt x="27" y="201"/>
                  <a:pt x="27" y="241"/>
                </a:cubicBezTo>
                <a:cubicBezTo>
                  <a:pt x="1" y="322"/>
                  <a:pt x="67" y="402"/>
                  <a:pt x="147" y="402"/>
                </a:cubicBezTo>
                <a:lnTo>
                  <a:pt x="188" y="402"/>
                </a:lnTo>
                <a:cubicBezTo>
                  <a:pt x="201" y="388"/>
                  <a:pt x="227" y="375"/>
                  <a:pt x="254" y="361"/>
                </a:cubicBezTo>
                <a:cubicBezTo>
                  <a:pt x="268" y="361"/>
                  <a:pt x="281" y="348"/>
                  <a:pt x="295" y="334"/>
                </a:cubicBezTo>
                <a:cubicBezTo>
                  <a:pt x="308" y="322"/>
                  <a:pt x="334" y="322"/>
                  <a:pt x="361" y="308"/>
                </a:cubicBezTo>
                <a:cubicBezTo>
                  <a:pt x="388" y="295"/>
                  <a:pt x="415" y="281"/>
                  <a:pt x="442" y="281"/>
                </a:cubicBezTo>
                <a:lnTo>
                  <a:pt x="402" y="281"/>
                </a:lnTo>
                <a:cubicBezTo>
                  <a:pt x="442" y="281"/>
                  <a:pt x="468" y="268"/>
                  <a:pt x="509" y="268"/>
                </a:cubicBezTo>
                <a:cubicBezTo>
                  <a:pt x="522" y="268"/>
                  <a:pt x="522" y="254"/>
                  <a:pt x="536" y="254"/>
                </a:cubicBezTo>
                <a:cubicBezTo>
                  <a:pt x="549" y="241"/>
                  <a:pt x="562" y="241"/>
                  <a:pt x="575" y="227"/>
                </a:cubicBezTo>
                <a:cubicBezTo>
                  <a:pt x="589" y="201"/>
                  <a:pt x="602" y="174"/>
                  <a:pt x="602" y="147"/>
                </a:cubicBezTo>
                <a:cubicBezTo>
                  <a:pt x="602" y="94"/>
                  <a:pt x="562" y="40"/>
                  <a:pt x="509" y="13"/>
                </a:cubicBezTo>
                <a:cubicBezTo>
                  <a:pt x="468" y="13"/>
                  <a:pt x="442"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6051766" y="2337986"/>
            <a:ext cx="53583" cy="26793"/>
          </a:xfrm>
          <a:custGeom>
            <a:avLst/>
            <a:gdLst/>
            <a:ahLst/>
            <a:cxnLst/>
            <a:rect l="l" t="t" r="r" b="b"/>
            <a:pathLst>
              <a:path w="616" h="308" extrusionOk="0">
                <a:moveTo>
                  <a:pt x="523" y="0"/>
                </a:moveTo>
                <a:cubicBezTo>
                  <a:pt x="523" y="0"/>
                  <a:pt x="509" y="0"/>
                  <a:pt x="509" y="13"/>
                </a:cubicBezTo>
                <a:cubicBezTo>
                  <a:pt x="429" y="27"/>
                  <a:pt x="362" y="40"/>
                  <a:pt x="282" y="54"/>
                </a:cubicBezTo>
                <a:cubicBezTo>
                  <a:pt x="255" y="54"/>
                  <a:pt x="215" y="67"/>
                  <a:pt x="175" y="81"/>
                </a:cubicBezTo>
                <a:cubicBezTo>
                  <a:pt x="134" y="93"/>
                  <a:pt x="81" y="107"/>
                  <a:pt x="41" y="147"/>
                </a:cubicBezTo>
                <a:cubicBezTo>
                  <a:pt x="0" y="200"/>
                  <a:pt x="14" y="295"/>
                  <a:pt x="95" y="307"/>
                </a:cubicBezTo>
                <a:lnTo>
                  <a:pt x="134" y="307"/>
                </a:lnTo>
                <a:cubicBezTo>
                  <a:pt x="161" y="307"/>
                  <a:pt x="202" y="307"/>
                  <a:pt x="241" y="295"/>
                </a:cubicBezTo>
                <a:cubicBezTo>
                  <a:pt x="282" y="281"/>
                  <a:pt x="322" y="254"/>
                  <a:pt x="362" y="241"/>
                </a:cubicBezTo>
                <a:cubicBezTo>
                  <a:pt x="429" y="214"/>
                  <a:pt x="496" y="188"/>
                  <a:pt x="562" y="147"/>
                </a:cubicBezTo>
                <a:cubicBezTo>
                  <a:pt x="603" y="134"/>
                  <a:pt x="616" y="81"/>
                  <a:pt x="603" y="54"/>
                </a:cubicBezTo>
                <a:cubicBezTo>
                  <a:pt x="589" y="27"/>
                  <a:pt x="562"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6066901" y="2287880"/>
            <a:ext cx="64108" cy="29229"/>
          </a:xfrm>
          <a:custGeom>
            <a:avLst/>
            <a:gdLst/>
            <a:ahLst/>
            <a:cxnLst/>
            <a:rect l="l" t="t" r="r" b="b"/>
            <a:pathLst>
              <a:path w="737" h="336" extrusionOk="0">
                <a:moveTo>
                  <a:pt x="616" y="1"/>
                </a:moveTo>
                <a:cubicBezTo>
                  <a:pt x="522" y="27"/>
                  <a:pt x="429" y="41"/>
                  <a:pt x="335" y="68"/>
                </a:cubicBezTo>
                <a:cubicBezTo>
                  <a:pt x="295" y="68"/>
                  <a:pt x="255" y="81"/>
                  <a:pt x="215" y="95"/>
                </a:cubicBezTo>
                <a:cubicBezTo>
                  <a:pt x="188" y="95"/>
                  <a:pt x="161" y="108"/>
                  <a:pt x="135" y="108"/>
                </a:cubicBezTo>
                <a:cubicBezTo>
                  <a:pt x="121" y="122"/>
                  <a:pt x="108" y="122"/>
                  <a:pt x="94" y="134"/>
                </a:cubicBezTo>
                <a:lnTo>
                  <a:pt x="54" y="175"/>
                </a:lnTo>
                <a:cubicBezTo>
                  <a:pt x="1" y="215"/>
                  <a:pt x="28" y="309"/>
                  <a:pt x="94" y="322"/>
                </a:cubicBezTo>
                <a:cubicBezTo>
                  <a:pt x="108" y="322"/>
                  <a:pt x="135" y="336"/>
                  <a:pt x="148" y="336"/>
                </a:cubicBezTo>
                <a:cubicBezTo>
                  <a:pt x="161" y="336"/>
                  <a:pt x="188" y="336"/>
                  <a:pt x="201" y="322"/>
                </a:cubicBezTo>
                <a:cubicBezTo>
                  <a:pt x="228" y="322"/>
                  <a:pt x="242" y="322"/>
                  <a:pt x="268" y="309"/>
                </a:cubicBezTo>
                <a:cubicBezTo>
                  <a:pt x="308" y="295"/>
                  <a:pt x="349" y="282"/>
                  <a:pt x="402" y="268"/>
                </a:cubicBezTo>
                <a:cubicBezTo>
                  <a:pt x="482" y="229"/>
                  <a:pt x="576" y="202"/>
                  <a:pt x="656" y="175"/>
                </a:cubicBezTo>
                <a:cubicBezTo>
                  <a:pt x="709" y="161"/>
                  <a:pt x="736" y="108"/>
                  <a:pt x="723" y="68"/>
                </a:cubicBezTo>
                <a:cubicBezTo>
                  <a:pt x="709" y="27"/>
                  <a:pt x="670"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6198335" y="2279790"/>
            <a:ext cx="23399" cy="112913"/>
          </a:xfrm>
          <a:custGeom>
            <a:avLst/>
            <a:gdLst/>
            <a:ahLst/>
            <a:cxnLst/>
            <a:rect l="l" t="t" r="r" b="b"/>
            <a:pathLst>
              <a:path w="269" h="1298" extrusionOk="0">
                <a:moveTo>
                  <a:pt x="135" y="1"/>
                </a:moveTo>
                <a:cubicBezTo>
                  <a:pt x="95" y="1"/>
                  <a:pt x="54" y="27"/>
                  <a:pt x="42" y="94"/>
                </a:cubicBezTo>
                <a:cubicBezTo>
                  <a:pt x="15" y="281"/>
                  <a:pt x="15" y="468"/>
                  <a:pt x="1" y="669"/>
                </a:cubicBezTo>
                <a:cubicBezTo>
                  <a:pt x="1" y="762"/>
                  <a:pt x="1" y="869"/>
                  <a:pt x="15" y="964"/>
                </a:cubicBezTo>
                <a:cubicBezTo>
                  <a:pt x="15" y="1057"/>
                  <a:pt x="15" y="1164"/>
                  <a:pt x="68" y="1258"/>
                </a:cubicBezTo>
                <a:cubicBezTo>
                  <a:pt x="81" y="1285"/>
                  <a:pt x="108" y="1297"/>
                  <a:pt x="135" y="1297"/>
                </a:cubicBezTo>
                <a:cubicBezTo>
                  <a:pt x="175" y="1297"/>
                  <a:pt x="215" y="1271"/>
                  <a:pt x="242" y="1231"/>
                </a:cubicBezTo>
                <a:cubicBezTo>
                  <a:pt x="268" y="1137"/>
                  <a:pt x="256" y="1030"/>
                  <a:pt x="242" y="937"/>
                </a:cubicBezTo>
                <a:cubicBezTo>
                  <a:pt x="242" y="843"/>
                  <a:pt x="229" y="750"/>
                  <a:pt x="229" y="655"/>
                </a:cubicBezTo>
                <a:cubicBezTo>
                  <a:pt x="215" y="468"/>
                  <a:pt x="215" y="281"/>
                  <a:pt x="215" y="94"/>
                </a:cubicBezTo>
                <a:cubicBezTo>
                  <a:pt x="215" y="27"/>
                  <a:pt x="175"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6230955" y="2256476"/>
            <a:ext cx="22268" cy="98995"/>
          </a:xfrm>
          <a:custGeom>
            <a:avLst/>
            <a:gdLst/>
            <a:ahLst/>
            <a:cxnLst/>
            <a:rect l="l" t="t" r="r" b="b"/>
            <a:pathLst>
              <a:path w="256" h="1138" extrusionOk="0">
                <a:moveTo>
                  <a:pt x="134" y="1"/>
                </a:moveTo>
                <a:cubicBezTo>
                  <a:pt x="95" y="1"/>
                  <a:pt x="68" y="28"/>
                  <a:pt x="54" y="67"/>
                </a:cubicBezTo>
                <a:cubicBezTo>
                  <a:pt x="41" y="228"/>
                  <a:pt x="27" y="388"/>
                  <a:pt x="27" y="549"/>
                </a:cubicBezTo>
                <a:cubicBezTo>
                  <a:pt x="14" y="697"/>
                  <a:pt x="0" y="857"/>
                  <a:pt x="14" y="1018"/>
                </a:cubicBezTo>
                <a:cubicBezTo>
                  <a:pt x="14" y="1098"/>
                  <a:pt x="68" y="1137"/>
                  <a:pt x="134" y="1137"/>
                </a:cubicBezTo>
                <a:cubicBezTo>
                  <a:pt x="188" y="1137"/>
                  <a:pt x="241" y="1098"/>
                  <a:pt x="255" y="1018"/>
                </a:cubicBezTo>
                <a:cubicBezTo>
                  <a:pt x="255" y="857"/>
                  <a:pt x="241" y="697"/>
                  <a:pt x="228" y="549"/>
                </a:cubicBezTo>
                <a:cubicBezTo>
                  <a:pt x="228" y="388"/>
                  <a:pt x="214" y="228"/>
                  <a:pt x="202" y="67"/>
                </a:cubicBezTo>
                <a:cubicBezTo>
                  <a:pt x="202" y="28"/>
                  <a:pt x="161"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6262443" y="2209937"/>
            <a:ext cx="24443" cy="90905"/>
          </a:xfrm>
          <a:custGeom>
            <a:avLst/>
            <a:gdLst/>
            <a:ahLst/>
            <a:cxnLst/>
            <a:rect l="l" t="t" r="r" b="b"/>
            <a:pathLst>
              <a:path w="281" h="1045" extrusionOk="0">
                <a:moveTo>
                  <a:pt x="93" y="1"/>
                </a:moveTo>
                <a:cubicBezTo>
                  <a:pt x="54" y="1"/>
                  <a:pt x="0" y="28"/>
                  <a:pt x="13" y="81"/>
                </a:cubicBezTo>
                <a:cubicBezTo>
                  <a:pt x="27" y="228"/>
                  <a:pt x="40" y="362"/>
                  <a:pt x="40" y="495"/>
                </a:cubicBezTo>
                <a:cubicBezTo>
                  <a:pt x="40" y="643"/>
                  <a:pt x="27" y="777"/>
                  <a:pt x="27" y="923"/>
                </a:cubicBezTo>
                <a:cubicBezTo>
                  <a:pt x="27" y="991"/>
                  <a:pt x="80" y="1044"/>
                  <a:pt x="147" y="1044"/>
                </a:cubicBezTo>
                <a:cubicBezTo>
                  <a:pt x="214" y="1044"/>
                  <a:pt x="254" y="991"/>
                  <a:pt x="268" y="923"/>
                </a:cubicBezTo>
                <a:cubicBezTo>
                  <a:pt x="281" y="777"/>
                  <a:pt x="268" y="629"/>
                  <a:pt x="254" y="495"/>
                </a:cubicBezTo>
                <a:cubicBezTo>
                  <a:pt x="241" y="349"/>
                  <a:pt x="214" y="201"/>
                  <a:pt x="187" y="54"/>
                </a:cubicBezTo>
                <a:cubicBezTo>
                  <a:pt x="173" y="14"/>
                  <a:pt x="134"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6306632" y="2159918"/>
            <a:ext cx="19833" cy="69853"/>
          </a:xfrm>
          <a:custGeom>
            <a:avLst/>
            <a:gdLst/>
            <a:ahLst/>
            <a:cxnLst/>
            <a:rect l="l" t="t" r="r" b="b"/>
            <a:pathLst>
              <a:path w="228" h="803" extrusionOk="0">
                <a:moveTo>
                  <a:pt x="107" y="0"/>
                </a:moveTo>
                <a:cubicBezTo>
                  <a:pt x="67" y="0"/>
                  <a:pt x="27" y="41"/>
                  <a:pt x="27" y="94"/>
                </a:cubicBezTo>
                <a:lnTo>
                  <a:pt x="13" y="402"/>
                </a:lnTo>
                <a:lnTo>
                  <a:pt x="13" y="549"/>
                </a:lnTo>
                <a:lnTo>
                  <a:pt x="13" y="616"/>
                </a:lnTo>
                <a:cubicBezTo>
                  <a:pt x="0" y="656"/>
                  <a:pt x="0" y="696"/>
                  <a:pt x="13" y="723"/>
                </a:cubicBezTo>
                <a:cubicBezTo>
                  <a:pt x="27" y="763"/>
                  <a:pt x="67" y="803"/>
                  <a:pt x="107" y="803"/>
                </a:cubicBezTo>
                <a:cubicBezTo>
                  <a:pt x="161" y="790"/>
                  <a:pt x="188" y="763"/>
                  <a:pt x="214" y="723"/>
                </a:cubicBezTo>
                <a:cubicBezTo>
                  <a:pt x="227" y="696"/>
                  <a:pt x="214" y="656"/>
                  <a:pt x="214" y="629"/>
                </a:cubicBezTo>
                <a:lnTo>
                  <a:pt x="214" y="549"/>
                </a:lnTo>
                <a:lnTo>
                  <a:pt x="214" y="402"/>
                </a:lnTo>
                <a:lnTo>
                  <a:pt x="201" y="94"/>
                </a:lnTo>
                <a:cubicBezTo>
                  <a:pt x="201" y="41"/>
                  <a:pt x="16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a:off x="6172762" y="2063359"/>
            <a:ext cx="85071" cy="37319"/>
          </a:xfrm>
          <a:custGeom>
            <a:avLst/>
            <a:gdLst/>
            <a:ahLst/>
            <a:cxnLst/>
            <a:rect l="l" t="t" r="r" b="b"/>
            <a:pathLst>
              <a:path w="978" h="429" extrusionOk="0">
                <a:moveTo>
                  <a:pt x="883" y="1"/>
                </a:moveTo>
                <a:cubicBezTo>
                  <a:pt x="750" y="27"/>
                  <a:pt x="616" y="54"/>
                  <a:pt x="496" y="81"/>
                </a:cubicBezTo>
                <a:cubicBezTo>
                  <a:pt x="429" y="94"/>
                  <a:pt x="362" y="108"/>
                  <a:pt x="309" y="134"/>
                </a:cubicBezTo>
                <a:cubicBezTo>
                  <a:pt x="241" y="147"/>
                  <a:pt x="175" y="161"/>
                  <a:pt x="122" y="188"/>
                </a:cubicBezTo>
                <a:cubicBezTo>
                  <a:pt x="54" y="201"/>
                  <a:pt x="1" y="268"/>
                  <a:pt x="27" y="334"/>
                </a:cubicBezTo>
                <a:cubicBezTo>
                  <a:pt x="41" y="402"/>
                  <a:pt x="95" y="429"/>
                  <a:pt x="148" y="429"/>
                </a:cubicBezTo>
                <a:lnTo>
                  <a:pt x="188" y="429"/>
                </a:lnTo>
                <a:cubicBezTo>
                  <a:pt x="255" y="415"/>
                  <a:pt x="309" y="388"/>
                  <a:pt x="375" y="361"/>
                </a:cubicBezTo>
                <a:lnTo>
                  <a:pt x="576" y="281"/>
                </a:lnTo>
                <a:cubicBezTo>
                  <a:pt x="696" y="227"/>
                  <a:pt x="817" y="188"/>
                  <a:pt x="937" y="134"/>
                </a:cubicBezTo>
                <a:cubicBezTo>
                  <a:pt x="964" y="120"/>
                  <a:pt x="978" y="67"/>
                  <a:pt x="964" y="40"/>
                </a:cubicBezTo>
                <a:cubicBezTo>
                  <a:pt x="951" y="13"/>
                  <a:pt x="924"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a:off x="6225214" y="2024909"/>
            <a:ext cx="61672" cy="24531"/>
          </a:xfrm>
          <a:custGeom>
            <a:avLst/>
            <a:gdLst/>
            <a:ahLst/>
            <a:cxnLst/>
            <a:rect l="l" t="t" r="r" b="b"/>
            <a:pathLst>
              <a:path w="709" h="282" extrusionOk="0">
                <a:moveTo>
                  <a:pt x="508" y="1"/>
                </a:moveTo>
                <a:cubicBezTo>
                  <a:pt x="441" y="1"/>
                  <a:pt x="375" y="1"/>
                  <a:pt x="321" y="14"/>
                </a:cubicBezTo>
                <a:cubicBezTo>
                  <a:pt x="268" y="27"/>
                  <a:pt x="214" y="27"/>
                  <a:pt x="161" y="54"/>
                </a:cubicBezTo>
                <a:cubicBezTo>
                  <a:pt x="147" y="68"/>
                  <a:pt x="120" y="68"/>
                  <a:pt x="93" y="81"/>
                </a:cubicBezTo>
                <a:cubicBezTo>
                  <a:pt x="80" y="95"/>
                  <a:pt x="54" y="121"/>
                  <a:pt x="40" y="148"/>
                </a:cubicBezTo>
                <a:cubicBezTo>
                  <a:pt x="13" y="161"/>
                  <a:pt x="0" y="202"/>
                  <a:pt x="13" y="229"/>
                </a:cubicBezTo>
                <a:cubicBezTo>
                  <a:pt x="27" y="255"/>
                  <a:pt x="54" y="282"/>
                  <a:pt x="80" y="282"/>
                </a:cubicBezTo>
                <a:lnTo>
                  <a:pt x="93" y="282"/>
                </a:lnTo>
                <a:cubicBezTo>
                  <a:pt x="120" y="282"/>
                  <a:pt x="147" y="282"/>
                  <a:pt x="173" y="268"/>
                </a:cubicBezTo>
                <a:cubicBezTo>
                  <a:pt x="200" y="268"/>
                  <a:pt x="214" y="255"/>
                  <a:pt x="241" y="241"/>
                </a:cubicBezTo>
                <a:cubicBezTo>
                  <a:pt x="280" y="241"/>
                  <a:pt x="321" y="215"/>
                  <a:pt x="361" y="202"/>
                </a:cubicBezTo>
                <a:cubicBezTo>
                  <a:pt x="414" y="188"/>
                  <a:pt x="455" y="188"/>
                  <a:pt x="494" y="175"/>
                </a:cubicBezTo>
                <a:lnTo>
                  <a:pt x="615" y="175"/>
                </a:lnTo>
                <a:cubicBezTo>
                  <a:pt x="669" y="175"/>
                  <a:pt x="709" y="134"/>
                  <a:pt x="709" y="81"/>
                </a:cubicBezTo>
                <a:cubicBezTo>
                  <a:pt x="696" y="41"/>
                  <a:pt x="669" y="14"/>
                  <a:pt x="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7510852" y="1256961"/>
            <a:ext cx="21050" cy="54804"/>
          </a:xfrm>
          <a:custGeom>
            <a:avLst/>
            <a:gdLst/>
            <a:ahLst/>
            <a:cxnLst/>
            <a:rect l="l" t="t" r="r" b="b"/>
            <a:pathLst>
              <a:path w="242" h="630" extrusionOk="0">
                <a:moveTo>
                  <a:pt x="121" y="0"/>
                </a:moveTo>
                <a:cubicBezTo>
                  <a:pt x="95" y="0"/>
                  <a:pt x="54" y="27"/>
                  <a:pt x="41" y="54"/>
                </a:cubicBezTo>
                <a:cubicBezTo>
                  <a:pt x="27" y="148"/>
                  <a:pt x="14" y="241"/>
                  <a:pt x="14" y="321"/>
                </a:cubicBezTo>
                <a:cubicBezTo>
                  <a:pt x="14" y="375"/>
                  <a:pt x="0" y="415"/>
                  <a:pt x="14" y="455"/>
                </a:cubicBezTo>
                <a:cubicBezTo>
                  <a:pt x="14" y="482"/>
                  <a:pt x="14" y="522"/>
                  <a:pt x="27" y="549"/>
                </a:cubicBezTo>
                <a:cubicBezTo>
                  <a:pt x="41" y="576"/>
                  <a:pt x="54" y="589"/>
                  <a:pt x="68" y="616"/>
                </a:cubicBezTo>
                <a:cubicBezTo>
                  <a:pt x="81" y="629"/>
                  <a:pt x="107" y="629"/>
                  <a:pt x="121" y="629"/>
                </a:cubicBezTo>
                <a:cubicBezTo>
                  <a:pt x="148" y="629"/>
                  <a:pt x="161" y="629"/>
                  <a:pt x="175" y="616"/>
                </a:cubicBezTo>
                <a:cubicBezTo>
                  <a:pt x="188" y="589"/>
                  <a:pt x="202" y="576"/>
                  <a:pt x="214" y="549"/>
                </a:cubicBezTo>
                <a:cubicBezTo>
                  <a:pt x="228" y="522"/>
                  <a:pt x="241" y="482"/>
                  <a:pt x="241" y="455"/>
                </a:cubicBezTo>
                <a:cubicBezTo>
                  <a:pt x="241" y="415"/>
                  <a:pt x="241" y="375"/>
                  <a:pt x="228" y="321"/>
                </a:cubicBezTo>
                <a:cubicBezTo>
                  <a:pt x="228" y="241"/>
                  <a:pt x="214" y="148"/>
                  <a:pt x="202" y="54"/>
                </a:cubicBezTo>
                <a:cubicBezTo>
                  <a:pt x="202" y="27"/>
                  <a:pt x="161"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7569045" y="1197634"/>
            <a:ext cx="59411" cy="24444"/>
          </a:xfrm>
          <a:custGeom>
            <a:avLst/>
            <a:gdLst/>
            <a:ahLst/>
            <a:cxnLst/>
            <a:rect l="l" t="t" r="r" b="b"/>
            <a:pathLst>
              <a:path w="683" h="281" extrusionOk="0">
                <a:moveTo>
                  <a:pt x="522" y="1"/>
                </a:moveTo>
                <a:cubicBezTo>
                  <a:pt x="496" y="1"/>
                  <a:pt x="469" y="13"/>
                  <a:pt x="428" y="13"/>
                </a:cubicBezTo>
                <a:cubicBezTo>
                  <a:pt x="389" y="27"/>
                  <a:pt x="348" y="40"/>
                  <a:pt x="308" y="40"/>
                </a:cubicBezTo>
                <a:cubicBezTo>
                  <a:pt x="214" y="67"/>
                  <a:pt x="121" y="94"/>
                  <a:pt x="41" y="147"/>
                </a:cubicBezTo>
                <a:cubicBezTo>
                  <a:pt x="14" y="161"/>
                  <a:pt x="0" y="188"/>
                  <a:pt x="14" y="215"/>
                </a:cubicBezTo>
                <a:cubicBezTo>
                  <a:pt x="14" y="241"/>
                  <a:pt x="27" y="268"/>
                  <a:pt x="54" y="268"/>
                </a:cubicBezTo>
                <a:cubicBezTo>
                  <a:pt x="94" y="268"/>
                  <a:pt x="121" y="281"/>
                  <a:pt x="161" y="281"/>
                </a:cubicBezTo>
                <a:cubicBezTo>
                  <a:pt x="214" y="281"/>
                  <a:pt x="282" y="268"/>
                  <a:pt x="348" y="254"/>
                </a:cubicBezTo>
                <a:cubicBezTo>
                  <a:pt x="401" y="254"/>
                  <a:pt x="442" y="241"/>
                  <a:pt x="482" y="227"/>
                </a:cubicBezTo>
                <a:cubicBezTo>
                  <a:pt x="535" y="215"/>
                  <a:pt x="603" y="215"/>
                  <a:pt x="642" y="174"/>
                </a:cubicBezTo>
                <a:cubicBezTo>
                  <a:pt x="683" y="120"/>
                  <a:pt x="683" y="40"/>
                  <a:pt x="616" y="13"/>
                </a:cubicBezTo>
                <a:cubicBezTo>
                  <a:pt x="589" y="1"/>
                  <a:pt x="576" y="1"/>
                  <a:pt x="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7600447" y="1324466"/>
            <a:ext cx="24530" cy="90818"/>
          </a:xfrm>
          <a:custGeom>
            <a:avLst/>
            <a:gdLst/>
            <a:ahLst/>
            <a:cxnLst/>
            <a:rect l="l" t="t" r="r" b="b"/>
            <a:pathLst>
              <a:path w="282" h="1044" extrusionOk="0">
                <a:moveTo>
                  <a:pt x="121" y="0"/>
                </a:moveTo>
                <a:cubicBezTo>
                  <a:pt x="94" y="0"/>
                  <a:pt x="67" y="14"/>
                  <a:pt x="67" y="41"/>
                </a:cubicBezTo>
                <a:cubicBezTo>
                  <a:pt x="14" y="201"/>
                  <a:pt x="1" y="348"/>
                  <a:pt x="1" y="508"/>
                </a:cubicBezTo>
                <a:cubicBezTo>
                  <a:pt x="1" y="669"/>
                  <a:pt x="28" y="829"/>
                  <a:pt x="81" y="977"/>
                </a:cubicBezTo>
                <a:cubicBezTo>
                  <a:pt x="94" y="1017"/>
                  <a:pt x="135" y="1043"/>
                  <a:pt x="174" y="1043"/>
                </a:cubicBezTo>
                <a:lnTo>
                  <a:pt x="201" y="1043"/>
                </a:lnTo>
                <a:cubicBezTo>
                  <a:pt x="255" y="1031"/>
                  <a:pt x="281" y="977"/>
                  <a:pt x="268" y="924"/>
                </a:cubicBezTo>
                <a:cubicBezTo>
                  <a:pt x="242" y="790"/>
                  <a:pt x="201" y="656"/>
                  <a:pt x="188" y="508"/>
                </a:cubicBezTo>
                <a:cubicBezTo>
                  <a:pt x="174" y="362"/>
                  <a:pt x="174" y="214"/>
                  <a:pt x="188" y="80"/>
                </a:cubicBezTo>
                <a:cubicBezTo>
                  <a:pt x="201" y="27"/>
                  <a:pt x="161"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a:off x="7817996" y="1824745"/>
            <a:ext cx="85071" cy="48975"/>
          </a:xfrm>
          <a:custGeom>
            <a:avLst/>
            <a:gdLst/>
            <a:ahLst/>
            <a:cxnLst/>
            <a:rect l="l" t="t" r="r" b="b"/>
            <a:pathLst>
              <a:path w="978" h="563" extrusionOk="0">
                <a:moveTo>
                  <a:pt x="108" y="1"/>
                </a:moveTo>
                <a:cubicBezTo>
                  <a:pt x="81" y="1"/>
                  <a:pt x="54" y="15"/>
                  <a:pt x="27" y="42"/>
                </a:cubicBezTo>
                <a:cubicBezTo>
                  <a:pt x="1" y="68"/>
                  <a:pt x="1" y="108"/>
                  <a:pt x="27" y="149"/>
                </a:cubicBezTo>
                <a:cubicBezTo>
                  <a:pt x="54" y="215"/>
                  <a:pt x="134" y="268"/>
                  <a:pt x="202" y="322"/>
                </a:cubicBezTo>
                <a:cubicBezTo>
                  <a:pt x="255" y="363"/>
                  <a:pt x="322" y="402"/>
                  <a:pt x="389" y="429"/>
                </a:cubicBezTo>
                <a:cubicBezTo>
                  <a:pt x="469" y="470"/>
                  <a:pt x="536" y="509"/>
                  <a:pt x="616" y="523"/>
                </a:cubicBezTo>
                <a:cubicBezTo>
                  <a:pt x="670" y="536"/>
                  <a:pt x="750" y="563"/>
                  <a:pt x="817" y="563"/>
                </a:cubicBezTo>
                <a:cubicBezTo>
                  <a:pt x="830" y="563"/>
                  <a:pt x="857" y="563"/>
                  <a:pt x="884" y="550"/>
                </a:cubicBezTo>
                <a:cubicBezTo>
                  <a:pt x="924" y="536"/>
                  <a:pt x="951" y="509"/>
                  <a:pt x="964" y="470"/>
                </a:cubicBezTo>
                <a:cubicBezTo>
                  <a:pt x="978" y="443"/>
                  <a:pt x="964" y="389"/>
                  <a:pt x="937" y="363"/>
                </a:cubicBezTo>
                <a:cubicBezTo>
                  <a:pt x="871" y="309"/>
                  <a:pt x="777" y="295"/>
                  <a:pt x="696" y="268"/>
                </a:cubicBezTo>
                <a:cubicBezTo>
                  <a:pt x="670" y="268"/>
                  <a:pt x="630" y="256"/>
                  <a:pt x="603" y="242"/>
                </a:cubicBezTo>
                <a:cubicBezTo>
                  <a:pt x="576" y="229"/>
                  <a:pt x="563" y="229"/>
                  <a:pt x="550" y="229"/>
                </a:cubicBezTo>
                <a:cubicBezTo>
                  <a:pt x="550" y="215"/>
                  <a:pt x="536" y="215"/>
                  <a:pt x="523" y="215"/>
                </a:cubicBezTo>
                <a:lnTo>
                  <a:pt x="509" y="215"/>
                </a:lnTo>
                <a:cubicBezTo>
                  <a:pt x="456" y="188"/>
                  <a:pt x="389" y="149"/>
                  <a:pt x="336" y="122"/>
                </a:cubicBezTo>
                <a:cubicBezTo>
                  <a:pt x="268" y="81"/>
                  <a:pt x="202" y="28"/>
                  <a:pt x="134" y="1"/>
                </a:cubicBezTo>
                <a:close/>
              </a:path>
            </a:pathLst>
          </a:custGeom>
          <a:solidFill>
            <a:srgbClr val="0A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a:off x="7829652" y="1791080"/>
            <a:ext cx="71067" cy="28011"/>
          </a:xfrm>
          <a:custGeom>
            <a:avLst/>
            <a:gdLst/>
            <a:ahLst/>
            <a:cxnLst/>
            <a:rect l="l" t="t" r="r" b="b"/>
            <a:pathLst>
              <a:path w="817" h="322" extrusionOk="0">
                <a:moveTo>
                  <a:pt x="107" y="0"/>
                </a:moveTo>
                <a:cubicBezTo>
                  <a:pt x="54" y="0"/>
                  <a:pt x="14" y="40"/>
                  <a:pt x="14" y="94"/>
                </a:cubicBezTo>
                <a:cubicBezTo>
                  <a:pt x="0" y="147"/>
                  <a:pt x="41" y="188"/>
                  <a:pt x="81" y="201"/>
                </a:cubicBezTo>
                <a:cubicBezTo>
                  <a:pt x="134" y="214"/>
                  <a:pt x="188" y="241"/>
                  <a:pt x="241" y="254"/>
                </a:cubicBezTo>
                <a:lnTo>
                  <a:pt x="402" y="295"/>
                </a:lnTo>
                <a:cubicBezTo>
                  <a:pt x="469" y="308"/>
                  <a:pt x="536" y="322"/>
                  <a:pt x="589" y="322"/>
                </a:cubicBezTo>
                <a:lnTo>
                  <a:pt x="656" y="322"/>
                </a:lnTo>
                <a:cubicBezTo>
                  <a:pt x="696" y="322"/>
                  <a:pt x="750" y="308"/>
                  <a:pt x="790" y="281"/>
                </a:cubicBezTo>
                <a:cubicBezTo>
                  <a:pt x="817" y="241"/>
                  <a:pt x="817" y="214"/>
                  <a:pt x="790" y="174"/>
                </a:cubicBezTo>
                <a:cubicBezTo>
                  <a:pt x="763" y="107"/>
                  <a:pt x="696" y="94"/>
                  <a:pt x="630" y="67"/>
                </a:cubicBezTo>
                <a:cubicBezTo>
                  <a:pt x="576" y="54"/>
                  <a:pt x="523" y="40"/>
                  <a:pt x="469" y="40"/>
                </a:cubicBezTo>
                <a:cubicBezTo>
                  <a:pt x="416" y="27"/>
                  <a:pt x="362" y="27"/>
                  <a:pt x="295" y="13"/>
                </a:cubicBezTo>
                <a:cubicBezTo>
                  <a:pt x="241" y="0"/>
                  <a:pt x="175" y="0"/>
                  <a:pt x="107" y="0"/>
                </a:cubicBezTo>
                <a:close/>
              </a:path>
            </a:pathLst>
          </a:custGeom>
          <a:solidFill>
            <a:srgbClr val="0A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a:off x="7698218" y="1766636"/>
            <a:ext cx="55931" cy="65242"/>
          </a:xfrm>
          <a:custGeom>
            <a:avLst/>
            <a:gdLst/>
            <a:ahLst/>
            <a:cxnLst/>
            <a:rect l="l" t="t" r="r" b="b"/>
            <a:pathLst>
              <a:path w="643" h="750" extrusionOk="0">
                <a:moveTo>
                  <a:pt x="536" y="0"/>
                </a:moveTo>
                <a:cubicBezTo>
                  <a:pt x="509" y="0"/>
                  <a:pt x="482" y="14"/>
                  <a:pt x="455" y="27"/>
                </a:cubicBezTo>
                <a:cubicBezTo>
                  <a:pt x="388" y="94"/>
                  <a:pt x="322" y="174"/>
                  <a:pt x="254" y="255"/>
                </a:cubicBezTo>
                <a:cubicBezTo>
                  <a:pt x="227" y="294"/>
                  <a:pt x="188" y="335"/>
                  <a:pt x="161" y="375"/>
                </a:cubicBezTo>
                <a:cubicBezTo>
                  <a:pt x="120" y="415"/>
                  <a:pt x="81" y="469"/>
                  <a:pt x="54" y="508"/>
                </a:cubicBezTo>
                <a:cubicBezTo>
                  <a:pt x="27" y="576"/>
                  <a:pt x="0" y="656"/>
                  <a:pt x="27" y="710"/>
                </a:cubicBezTo>
                <a:cubicBezTo>
                  <a:pt x="40" y="749"/>
                  <a:pt x="81" y="749"/>
                  <a:pt x="108" y="749"/>
                </a:cubicBezTo>
                <a:lnTo>
                  <a:pt x="134" y="749"/>
                </a:lnTo>
                <a:cubicBezTo>
                  <a:pt x="174" y="749"/>
                  <a:pt x="201" y="722"/>
                  <a:pt x="227" y="710"/>
                </a:cubicBezTo>
                <a:cubicBezTo>
                  <a:pt x="281" y="669"/>
                  <a:pt x="308" y="615"/>
                  <a:pt x="348" y="576"/>
                </a:cubicBezTo>
                <a:cubicBezTo>
                  <a:pt x="375" y="535"/>
                  <a:pt x="402" y="495"/>
                  <a:pt x="429" y="442"/>
                </a:cubicBezTo>
                <a:cubicBezTo>
                  <a:pt x="495" y="348"/>
                  <a:pt x="562" y="255"/>
                  <a:pt x="616" y="148"/>
                </a:cubicBezTo>
                <a:cubicBezTo>
                  <a:pt x="643" y="107"/>
                  <a:pt x="629" y="54"/>
                  <a:pt x="589" y="27"/>
                </a:cubicBezTo>
                <a:cubicBezTo>
                  <a:pt x="575" y="14"/>
                  <a:pt x="548" y="0"/>
                  <a:pt x="536" y="0"/>
                </a:cubicBezTo>
                <a:close/>
              </a:path>
            </a:pathLst>
          </a:custGeom>
          <a:solidFill>
            <a:srgbClr val="0A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7729619" y="1804998"/>
            <a:ext cx="46624" cy="57065"/>
          </a:xfrm>
          <a:custGeom>
            <a:avLst/>
            <a:gdLst/>
            <a:ahLst/>
            <a:cxnLst/>
            <a:rect l="l" t="t" r="r" b="b"/>
            <a:pathLst>
              <a:path w="536" h="656" extrusionOk="0">
                <a:moveTo>
                  <a:pt x="442" y="1"/>
                </a:moveTo>
                <a:cubicBezTo>
                  <a:pt x="428" y="1"/>
                  <a:pt x="401" y="14"/>
                  <a:pt x="389" y="28"/>
                </a:cubicBezTo>
                <a:cubicBezTo>
                  <a:pt x="362" y="54"/>
                  <a:pt x="335" y="81"/>
                  <a:pt x="308" y="121"/>
                </a:cubicBezTo>
                <a:cubicBezTo>
                  <a:pt x="282" y="148"/>
                  <a:pt x="255" y="174"/>
                  <a:pt x="228" y="215"/>
                </a:cubicBezTo>
                <a:cubicBezTo>
                  <a:pt x="175" y="281"/>
                  <a:pt x="107" y="349"/>
                  <a:pt x="54" y="429"/>
                </a:cubicBezTo>
                <a:cubicBezTo>
                  <a:pt x="14" y="483"/>
                  <a:pt x="0" y="549"/>
                  <a:pt x="27" y="602"/>
                </a:cubicBezTo>
                <a:cubicBezTo>
                  <a:pt x="54" y="643"/>
                  <a:pt x="80" y="656"/>
                  <a:pt x="121" y="656"/>
                </a:cubicBezTo>
                <a:cubicBezTo>
                  <a:pt x="161" y="656"/>
                  <a:pt x="201" y="629"/>
                  <a:pt x="228" y="602"/>
                </a:cubicBezTo>
                <a:cubicBezTo>
                  <a:pt x="268" y="563"/>
                  <a:pt x="294" y="522"/>
                  <a:pt x="321" y="483"/>
                </a:cubicBezTo>
                <a:cubicBezTo>
                  <a:pt x="335" y="442"/>
                  <a:pt x="362" y="402"/>
                  <a:pt x="375" y="376"/>
                </a:cubicBezTo>
                <a:lnTo>
                  <a:pt x="455" y="255"/>
                </a:lnTo>
                <a:cubicBezTo>
                  <a:pt x="469" y="215"/>
                  <a:pt x="496" y="174"/>
                  <a:pt x="508" y="121"/>
                </a:cubicBezTo>
                <a:cubicBezTo>
                  <a:pt x="535" y="81"/>
                  <a:pt x="522" y="41"/>
                  <a:pt x="496" y="28"/>
                </a:cubicBezTo>
                <a:cubicBezTo>
                  <a:pt x="482" y="14"/>
                  <a:pt x="469" y="1"/>
                  <a:pt x="442" y="1"/>
                </a:cubicBezTo>
                <a:close/>
              </a:path>
            </a:pathLst>
          </a:custGeom>
          <a:solidFill>
            <a:srgbClr val="0A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7777374" y="1936440"/>
            <a:ext cx="33750" cy="81597"/>
          </a:xfrm>
          <a:custGeom>
            <a:avLst/>
            <a:gdLst/>
            <a:ahLst/>
            <a:cxnLst/>
            <a:rect l="l" t="t" r="r" b="b"/>
            <a:pathLst>
              <a:path w="388" h="938" extrusionOk="0">
                <a:moveTo>
                  <a:pt x="241" y="1"/>
                </a:moveTo>
                <a:cubicBezTo>
                  <a:pt x="214" y="1"/>
                  <a:pt x="187" y="15"/>
                  <a:pt x="173" y="28"/>
                </a:cubicBezTo>
                <a:cubicBezTo>
                  <a:pt x="54" y="135"/>
                  <a:pt x="0" y="309"/>
                  <a:pt x="0" y="470"/>
                </a:cubicBezTo>
                <a:cubicBezTo>
                  <a:pt x="0" y="630"/>
                  <a:pt x="54" y="804"/>
                  <a:pt x="187" y="911"/>
                </a:cubicBezTo>
                <a:cubicBezTo>
                  <a:pt x="200" y="924"/>
                  <a:pt x="241" y="937"/>
                  <a:pt x="268" y="937"/>
                </a:cubicBezTo>
                <a:cubicBezTo>
                  <a:pt x="294" y="937"/>
                  <a:pt x="307" y="937"/>
                  <a:pt x="334" y="924"/>
                </a:cubicBezTo>
                <a:cubicBezTo>
                  <a:pt x="375" y="884"/>
                  <a:pt x="387" y="817"/>
                  <a:pt x="361" y="764"/>
                </a:cubicBezTo>
                <a:lnTo>
                  <a:pt x="348" y="750"/>
                </a:lnTo>
                <a:lnTo>
                  <a:pt x="348" y="737"/>
                </a:lnTo>
                <a:lnTo>
                  <a:pt x="348" y="723"/>
                </a:lnTo>
                <a:lnTo>
                  <a:pt x="334" y="723"/>
                </a:lnTo>
                <a:cubicBezTo>
                  <a:pt x="334" y="710"/>
                  <a:pt x="321" y="697"/>
                  <a:pt x="321" y="684"/>
                </a:cubicBezTo>
                <a:cubicBezTo>
                  <a:pt x="321" y="670"/>
                  <a:pt x="307" y="657"/>
                  <a:pt x="307" y="657"/>
                </a:cubicBezTo>
                <a:lnTo>
                  <a:pt x="307" y="670"/>
                </a:lnTo>
                <a:cubicBezTo>
                  <a:pt x="307" y="657"/>
                  <a:pt x="307" y="643"/>
                  <a:pt x="294" y="616"/>
                </a:cubicBezTo>
                <a:cubicBezTo>
                  <a:pt x="294" y="590"/>
                  <a:pt x="280" y="563"/>
                  <a:pt x="268" y="536"/>
                </a:cubicBezTo>
                <a:lnTo>
                  <a:pt x="268" y="496"/>
                </a:lnTo>
                <a:lnTo>
                  <a:pt x="268" y="483"/>
                </a:lnTo>
                <a:lnTo>
                  <a:pt x="268" y="456"/>
                </a:lnTo>
                <a:lnTo>
                  <a:pt x="268" y="376"/>
                </a:lnTo>
                <a:lnTo>
                  <a:pt x="268" y="349"/>
                </a:lnTo>
                <a:lnTo>
                  <a:pt x="268" y="336"/>
                </a:lnTo>
                <a:lnTo>
                  <a:pt x="268" y="322"/>
                </a:lnTo>
                <a:lnTo>
                  <a:pt x="268" y="295"/>
                </a:lnTo>
                <a:cubicBezTo>
                  <a:pt x="280" y="282"/>
                  <a:pt x="280" y="269"/>
                  <a:pt x="280" y="256"/>
                </a:cubicBezTo>
                <a:cubicBezTo>
                  <a:pt x="294" y="242"/>
                  <a:pt x="294" y="242"/>
                  <a:pt x="294" y="229"/>
                </a:cubicBezTo>
                <a:lnTo>
                  <a:pt x="294" y="215"/>
                </a:lnTo>
                <a:cubicBezTo>
                  <a:pt x="307" y="215"/>
                  <a:pt x="307" y="202"/>
                  <a:pt x="307" y="188"/>
                </a:cubicBezTo>
                <a:lnTo>
                  <a:pt x="321" y="175"/>
                </a:lnTo>
                <a:cubicBezTo>
                  <a:pt x="321" y="161"/>
                  <a:pt x="321" y="135"/>
                  <a:pt x="334" y="122"/>
                </a:cubicBezTo>
                <a:cubicBezTo>
                  <a:pt x="348" y="81"/>
                  <a:pt x="321" y="28"/>
                  <a:pt x="294" y="15"/>
                </a:cubicBezTo>
                <a:cubicBezTo>
                  <a:pt x="268" y="1"/>
                  <a:pt x="254" y="1"/>
                  <a:pt x="241" y="1"/>
                </a:cubicBezTo>
                <a:close/>
              </a:path>
            </a:pathLst>
          </a:custGeom>
          <a:solidFill>
            <a:srgbClr val="0A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8131055" y="2169226"/>
            <a:ext cx="34968" cy="71071"/>
          </a:xfrm>
          <a:custGeom>
            <a:avLst/>
            <a:gdLst/>
            <a:ahLst/>
            <a:cxnLst/>
            <a:rect l="l" t="t" r="r" b="b"/>
            <a:pathLst>
              <a:path w="402" h="817" extrusionOk="0">
                <a:moveTo>
                  <a:pt x="308" y="0"/>
                </a:moveTo>
                <a:cubicBezTo>
                  <a:pt x="281" y="0"/>
                  <a:pt x="254" y="14"/>
                  <a:pt x="241" y="41"/>
                </a:cubicBezTo>
                <a:cubicBezTo>
                  <a:pt x="188" y="148"/>
                  <a:pt x="147" y="255"/>
                  <a:pt x="107" y="362"/>
                </a:cubicBezTo>
                <a:cubicBezTo>
                  <a:pt x="94" y="415"/>
                  <a:pt x="67" y="469"/>
                  <a:pt x="54" y="509"/>
                </a:cubicBezTo>
                <a:cubicBezTo>
                  <a:pt x="27" y="576"/>
                  <a:pt x="0" y="629"/>
                  <a:pt x="0" y="696"/>
                </a:cubicBezTo>
                <a:cubicBezTo>
                  <a:pt x="0" y="749"/>
                  <a:pt x="40" y="803"/>
                  <a:pt x="94" y="817"/>
                </a:cubicBezTo>
                <a:lnTo>
                  <a:pt x="120" y="817"/>
                </a:lnTo>
                <a:cubicBezTo>
                  <a:pt x="161" y="817"/>
                  <a:pt x="188" y="790"/>
                  <a:pt x="215" y="763"/>
                </a:cubicBezTo>
                <a:cubicBezTo>
                  <a:pt x="254" y="710"/>
                  <a:pt x="268" y="629"/>
                  <a:pt x="281" y="576"/>
                </a:cubicBezTo>
                <a:cubicBezTo>
                  <a:pt x="295" y="522"/>
                  <a:pt x="308" y="482"/>
                  <a:pt x="322" y="428"/>
                </a:cubicBezTo>
                <a:cubicBezTo>
                  <a:pt x="348" y="321"/>
                  <a:pt x="375" y="214"/>
                  <a:pt x="388" y="107"/>
                </a:cubicBezTo>
                <a:cubicBezTo>
                  <a:pt x="402" y="68"/>
                  <a:pt x="388" y="14"/>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8217170" y="2259956"/>
            <a:ext cx="33750" cy="100125"/>
          </a:xfrm>
          <a:custGeom>
            <a:avLst/>
            <a:gdLst/>
            <a:ahLst/>
            <a:cxnLst/>
            <a:rect l="l" t="t" r="r" b="b"/>
            <a:pathLst>
              <a:path w="388" h="1151" extrusionOk="0">
                <a:moveTo>
                  <a:pt x="295" y="1"/>
                </a:moveTo>
                <a:cubicBezTo>
                  <a:pt x="268" y="1"/>
                  <a:pt x="227" y="14"/>
                  <a:pt x="227" y="54"/>
                </a:cubicBezTo>
                <a:cubicBezTo>
                  <a:pt x="200" y="229"/>
                  <a:pt x="161" y="402"/>
                  <a:pt x="120" y="576"/>
                </a:cubicBezTo>
                <a:cubicBezTo>
                  <a:pt x="93" y="669"/>
                  <a:pt x="67" y="750"/>
                  <a:pt x="54" y="830"/>
                </a:cubicBezTo>
                <a:cubicBezTo>
                  <a:pt x="27" y="924"/>
                  <a:pt x="0" y="1017"/>
                  <a:pt x="27" y="1097"/>
                </a:cubicBezTo>
                <a:cubicBezTo>
                  <a:pt x="27" y="1138"/>
                  <a:pt x="67" y="1151"/>
                  <a:pt x="93" y="1151"/>
                </a:cubicBezTo>
                <a:cubicBezTo>
                  <a:pt x="107" y="1151"/>
                  <a:pt x="134" y="1151"/>
                  <a:pt x="147" y="1138"/>
                </a:cubicBezTo>
                <a:cubicBezTo>
                  <a:pt x="214" y="1071"/>
                  <a:pt x="254" y="978"/>
                  <a:pt x="281" y="897"/>
                </a:cubicBezTo>
                <a:cubicBezTo>
                  <a:pt x="295" y="803"/>
                  <a:pt x="321" y="710"/>
                  <a:pt x="334" y="630"/>
                </a:cubicBezTo>
                <a:cubicBezTo>
                  <a:pt x="361" y="443"/>
                  <a:pt x="388" y="268"/>
                  <a:pt x="388" y="81"/>
                </a:cubicBezTo>
                <a:cubicBezTo>
                  <a:pt x="388" y="27"/>
                  <a:pt x="348"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8288063" y="2212286"/>
            <a:ext cx="75764" cy="23400"/>
          </a:xfrm>
          <a:custGeom>
            <a:avLst/>
            <a:gdLst/>
            <a:ahLst/>
            <a:cxnLst/>
            <a:rect l="l" t="t" r="r" b="b"/>
            <a:pathLst>
              <a:path w="871" h="269" extrusionOk="0">
                <a:moveTo>
                  <a:pt x="108" y="1"/>
                </a:moveTo>
                <a:cubicBezTo>
                  <a:pt x="15" y="1"/>
                  <a:pt x="1" y="134"/>
                  <a:pt x="81" y="147"/>
                </a:cubicBezTo>
                <a:cubicBezTo>
                  <a:pt x="202" y="188"/>
                  <a:pt x="309" y="215"/>
                  <a:pt x="429" y="228"/>
                </a:cubicBezTo>
                <a:cubicBezTo>
                  <a:pt x="482" y="241"/>
                  <a:pt x="536" y="254"/>
                  <a:pt x="589" y="254"/>
                </a:cubicBezTo>
                <a:cubicBezTo>
                  <a:pt x="630" y="268"/>
                  <a:pt x="657" y="268"/>
                  <a:pt x="696" y="268"/>
                </a:cubicBezTo>
                <a:lnTo>
                  <a:pt x="710" y="268"/>
                </a:lnTo>
                <a:cubicBezTo>
                  <a:pt x="737" y="268"/>
                  <a:pt x="764" y="268"/>
                  <a:pt x="790" y="254"/>
                </a:cubicBezTo>
                <a:cubicBezTo>
                  <a:pt x="857" y="241"/>
                  <a:pt x="871" y="147"/>
                  <a:pt x="817" y="121"/>
                </a:cubicBezTo>
                <a:cubicBezTo>
                  <a:pt x="790" y="94"/>
                  <a:pt x="750" y="81"/>
                  <a:pt x="723" y="67"/>
                </a:cubicBezTo>
                <a:cubicBezTo>
                  <a:pt x="696" y="67"/>
                  <a:pt x="670" y="67"/>
                  <a:pt x="643" y="54"/>
                </a:cubicBezTo>
                <a:cubicBezTo>
                  <a:pt x="576" y="54"/>
                  <a:pt x="523" y="40"/>
                  <a:pt x="456" y="27"/>
                </a:cubicBezTo>
                <a:cubicBezTo>
                  <a:pt x="336" y="14"/>
                  <a:pt x="215"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a:off x="8286932" y="2386875"/>
            <a:ext cx="32706" cy="68635"/>
          </a:xfrm>
          <a:custGeom>
            <a:avLst/>
            <a:gdLst/>
            <a:ahLst/>
            <a:cxnLst/>
            <a:rect l="l" t="t" r="r" b="b"/>
            <a:pathLst>
              <a:path w="376" h="789" extrusionOk="0">
                <a:moveTo>
                  <a:pt x="281" y="0"/>
                </a:moveTo>
                <a:cubicBezTo>
                  <a:pt x="242" y="0"/>
                  <a:pt x="201" y="13"/>
                  <a:pt x="188" y="40"/>
                </a:cubicBezTo>
                <a:cubicBezTo>
                  <a:pt x="148" y="147"/>
                  <a:pt x="121" y="268"/>
                  <a:pt x="81" y="375"/>
                </a:cubicBezTo>
                <a:lnTo>
                  <a:pt x="41" y="535"/>
                </a:lnTo>
                <a:cubicBezTo>
                  <a:pt x="28" y="602"/>
                  <a:pt x="1" y="682"/>
                  <a:pt x="41" y="749"/>
                </a:cubicBezTo>
                <a:cubicBezTo>
                  <a:pt x="54" y="776"/>
                  <a:pt x="94" y="789"/>
                  <a:pt x="121" y="789"/>
                </a:cubicBezTo>
                <a:cubicBezTo>
                  <a:pt x="135" y="789"/>
                  <a:pt x="148" y="789"/>
                  <a:pt x="174" y="776"/>
                </a:cubicBezTo>
                <a:cubicBezTo>
                  <a:pt x="242" y="749"/>
                  <a:pt x="255" y="655"/>
                  <a:pt x="268" y="602"/>
                </a:cubicBezTo>
                <a:lnTo>
                  <a:pt x="308" y="441"/>
                </a:lnTo>
                <a:cubicBezTo>
                  <a:pt x="335" y="321"/>
                  <a:pt x="362" y="214"/>
                  <a:pt x="362" y="93"/>
                </a:cubicBezTo>
                <a:cubicBezTo>
                  <a:pt x="375" y="54"/>
                  <a:pt x="335" y="13"/>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8376527" y="2327460"/>
            <a:ext cx="47842" cy="19921"/>
          </a:xfrm>
          <a:custGeom>
            <a:avLst/>
            <a:gdLst/>
            <a:ahLst/>
            <a:cxnLst/>
            <a:rect l="l" t="t" r="r" b="b"/>
            <a:pathLst>
              <a:path w="550" h="229" extrusionOk="0">
                <a:moveTo>
                  <a:pt x="255" y="0"/>
                </a:moveTo>
                <a:cubicBezTo>
                  <a:pt x="188" y="0"/>
                  <a:pt x="121" y="14"/>
                  <a:pt x="68" y="27"/>
                </a:cubicBezTo>
                <a:cubicBezTo>
                  <a:pt x="27" y="41"/>
                  <a:pt x="0" y="81"/>
                  <a:pt x="0" y="121"/>
                </a:cubicBezTo>
                <a:cubicBezTo>
                  <a:pt x="14" y="161"/>
                  <a:pt x="41" y="202"/>
                  <a:pt x="81" y="202"/>
                </a:cubicBezTo>
                <a:lnTo>
                  <a:pt x="268" y="202"/>
                </a:lnTo>
                <a:cubicBezTo>
                  <a:pt x="295" y="214"/>
                  <a:pt x="321" y="214"/>
                  <a:pt x="362" y="228"/>
                </a:cubicBezTo>
                <a:lnTo>
                  <a:pt x="482" y="228"/>
                </a:lnTo>
                <a:cubicBezTo>
                  <a:pt x="535" y="202"/>
                  <a:pt x="549" y="161"/>
                  <a:pt x="535" y="121"/>
                </a:cubicBezTo>
                <a:cubicBezTo>
                  <a:pt x="523" y="95"/>
                  <a:pt x="509" y="68"/>
                  <a:pt x="482" y="54"/>
                </a:cubicBezTo>
                <a:cubicBezTo>
                  <a:pt x="455" y="41"/>
                  <a:pt x="428" y="27"/>
                  <a:pt x="416" y="27"/>
                </a:cubicBezTo>
                <a:cubicBezTo>
                  <a:pt x="375" y="14"/>
                  <a:pt x="335"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8450986" y="2863928"/>
            <a:ext cx="55931" cy="97777"/>
          </a:xfrm>
          <a:custGeom>
            <a:avLst/>
            <a:gdLst/>
            <a:ahLst/>
            <a:cxnLst/>
            <a:rect l="l" t="t" r="r" b="b"/>
            <a:pathLst>
              <a:path w="643" h="1124" extrusionOk="0">
                <a:moveTo>
                  <a:pt x="509" y="0"/>
                </a:moveTo>
                <a:cubicBezTo>
                  <a:pt x="482" y="0"/>
                  <a:pt x="455" y="13"/>
                  <a:pt x="442" y="40"/>
                </a:cubicBezTo>
                <a:cubicBezTo>
                  <a:pt x="321" y="161"/>
                  <a:pt x="228" y="334"/>
                  <a:pt x="148" y="495"/>
                </a:cubicBezTo>
                <a:cubicBezTo>
                  <a:pt x="121" y="575"/>
                  <a:pt x="81" y="669"/>
                  <a:pt x="54" y="749"/>
                </a:cubicBezTo>
                <a:cubicBezTo>
                  <a:pt x="41" y="803"/>
                  <a:pt x="27" y="843"/>
                  <a:pt x="14" y="883"/>
                </a:cubicBezTo>
                <a:cubicBezTo>
                  <a:pt x="14" y="910"/>
                  <a:pt x="0" y="950"/>
                  <a:pt x="0" y="976"/>
                </a:cubicBezTo>
                <a:cubicBezTo>
                  <a:pt x="0" y="1003"/>
                  <a:pt x="14" y="1030"/>
                  <a:pt x="27" y="1070"/>
                </a:cubicBezTo>
                <a:cubicBezTo>
                  <a:pt x="54" y="1097"/>
                  <a:pt x="95" y="1124"/>
                  <a:pt x="134" y="1124"/>
                </a:cubicBezTo>
                <a:cubicBezTo>
                  <a:pt x="148" y="1124"/>
                  <a:pt x="161" y="1110"/>
                  <a:pt x="175" y="1097"/>
                </a:cubicBezTo>
                <a:cubicBezTo>
                  <a:pt x="228" y="1070"/>
                  <a:pt x="255" y="1044"/>
                  <a:pt x="268" y="990"/>
                </a:cubicBezTo>
                <a:cubicBezTo>
                  <a:pt x="295" y="937"/>
                  <a:pt x="309" y="896"/>
                  <a:pt x="335" y="843"/>
                </a:cubicBezTo>
                <a:lnTo>
                  <a:pt x="416" y="602"/>
                </a:lnTo>
                <a:cubicBezTo>
                  <a:pt x="442" y="535"/>
                  <a:pt x="482" y="468"/>
                  <a:pt x="509" y="388"/>
                </a:cubicBezTo>
                <a:cubicBezTo>
                  <a:pt x="549" y="308"/>
                  <a:pt x="589" y="227"/>
                  <a:pt x="616" y="147"/>
                </a:cubicBezTo>
                <a:cubicBezTo>
                  <a:pt x="642" y="67"/>
                  <a:pt x="576" y="0"/>
                  <a:pt x="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a:off x="8482475" y="2901159"/>
            <a:ext cx="40709" cy="68722"/>
          </a:xfrm>
          <a:custGeom>
            <a:avLst/>
            <a:gdLst/>
            <a:ahLst/>
            <a:cxnLst/>
            <a:rect l="l" t="t" r="r" b="b"/>
            <a:pathLst>
              <a:path w="468" h="790" extrusionOk="0">
                <a:moveTo>
                  <a:pt x="361" y="0"/>
                </a:moveTo>
                <a:cubicBezTo>
                  <a:pt x="348" y="0"/>
                  <a:pt x="334" y="0"/>
                  <a:pt x="321" y="13"/>
                </a:cubicBezTo>
                <a:cubicBezTo>
                  <a:pt x="307" y="27"/>
                  <a:pt x="294" y="27"/>
                  <a:pt x="280" y="40"/>
                </a:cubicBezTo>
                <a:lnTo>
                  <a:pt x="241" y="81"/>
                </a:lnTo>
                <a:cubicBezTo>
                  <a:pt x="227" y="107"/>
                  <a:pt x="200" y="134"/>
                  <a:pt x="173" y="161"/>
                </a:cubicBezTo>
                <a:cubicBezTo>
                  <a:pt x="147" y="201"/>
                  <a:pt x="120" y="254"/>
                  <a:pt x="93" y="308"/>
                </a:cubicBezTo>
                <a:cubicBezTo>
                  <a:pt x="66" y="375"/>
                  <a:pt x="40" y="428"/>
                  <a:pt x="13" y="495"/>
                </a:cubicBezTo>
                <a:cubicBezTo>
                  <a:pt x="13" y="522"/>
                  <a:pt x="13" y="548"/>
                  <a:pt x="0" y="575"/>
                </a:cubicBezTo>
                <a:lnTo>
                  <a:pt x="0" y="669"/>
                </a:lnTo>
                <a:cubicBezTo>
                  <a:pt x="0" y="682"/>
                  <a:pt x="13" y="696"/>
                  <a:pt x="13" y="709"/>
                </a:cubicBezTo>
                <a:cubicBezTo>
                  <a:pt x="13" y="749"/>
                  <a:pt x="66" y="789"/>
                  <a:pt x="107" y="789"/>
                </a:cubicBezTo>
                <a:lnTo>
                  <a:pt x="120" y="789"/>
                </a:lnTo>
                <a:cubicBezTo>
                  <a:pt x="161" y="789"/>
                  <a:pt x="187" y="776"/>
                  <a:pt x="214" y="736"/>
                </a:cubicBezTo>
                <a:cubicBezTo>
                  <a:pt x="227" y="709"/>
                  <a:pt x="241" y="682"/>
                  <a:pt x="254" y="642"/>
                </a:cubicBezTo>
                <a:cubicBezTo>
                  <a:pt x="268" y="616"/>
                  <a:pt x="280" y="602"/>
                  <a:pt x="294" y="575"/>
                </a:cubicBezTo>
                <a:cubicBezTo>
                  <a:pt x="307" y="522"/>
                  <a:pt x="321" y="468"/>
                  <a:pt x="348" y="415"/>
                </a:cubicBezTo>
                <a:cubicBezTo>
                  <a:pt x="348" y="402"/>
                  <a:pt x="348" y="388"/>
                  <a:pt x="361" y="375"/>
                </a:cubicBezTo>
                <a:lnTo>
                  <a:pt x="361" y="361"/>
                </a:lnTo>
                <a:cubicBezTo>
                  <a:pt x="375" y="334"/>
                  <a:pt x="388" y="295"/>
                  <a:pt x="401" y="268"/>
                </a:cubicBezTo>
                <a:lnTo>
                  <a:pt x="414" y="241"/>
                </a:lnTo>
                <a:cubicBezTo>
                  <a:pt x="414" y="227"/>
                  <a:pt x="428" y="227"/>
                  <a:pt x="428" y="214"/>
                </a:cubicBezTo>
                <a:cubicBezTo>
                  <a:pt x="441" y="201"/>
                  <a:pt x="441" y="174"/>
                  <a:pt x="455" y="161"/>
                </a:cubicBezTo>
                <a:lnTo>
                  <a:pt x="455" y="120"/>
                </a:lnTo>
                <a:cubicBezTo>
                  <a:pt x="468" y="81"/>
                  <a:pt x="455" y="40"/>
                  <a:pt x="428" y="27"/>
                </a:cubicBezTo>
                <a:cubicBezTo>
                  <a:pt x="414" y="13"/>
                  <a:pt x="388" y="0"/>
                  <a:pt x="3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a:off x="8459163" y="3039560"/>
            <a:ext cx="82636" cy="103692"/>
          </a:xfrm>
          <a:custGeom>
            <a:avLst/>
            <a:gdLst/>
            <a:ahLst/>
            <a:cxnLst/>
            <a:rect l="l" t="t" r="r" b="b"/>
            <a:pathLst>
              <a:path w="950" h="1192" extrusionOk="0">
                <a:moveTo>
                  <a:pt x="843" y="1"/>
                </a:moveTo>
                <a:cubicBezTo>
                  <a:pt x="830" y="1"/>
                  <a:pt x="803" y="1"/>
                  <a:pt x="789" y="27"/>
                </a:cubicBezTo>
                <a:cubicBezTo>
                  <a:pt x="643" y="188"/>
                  <a:pt x="536" y="362"/>
                  <a:pt x="402" y="536"/>
                </a:cubicBezTo>
                <a:lnTo>
                  <a:pt x="201" y="776"/>
                </a:lnTo>
                <a:cubicBezTo>
                  <a:pt x="120" y="857"/>
                  <a:pt x="27" y="951"/>
                  <a:pt x="13" y="1071"/>
                </a:cubicBezTo>
                <a:cubicBezTo>
                  <a:pt x="1" y="1138"/>
                  <a:pt x="40" y="1192"/>
                  <a:pt x="108" y="1192"/>
                </a:cubicBezTo>
                <a:lnTo>
                  <a:pt x="134" y="1192"/>
                </a:lnTo>
                <a:cubicBezTo>
                  <a:pt x="241" y="1165"/>
                  <a:pt x="322" y="1058"/>
                  <a:pt x="402" y="978"/>
                </a:cubicBezTo>
                <a:cubicBezTo>
                  <a:pt x="468" y="883"/>
                  <a:pt x="548" y="790"/>
                  <a:pt x="616" y="696"/>
                </a:cubicBezTo>
                <a:cubicBezTo>
                  <a:pt x="736" y="523"/>
                  <a:pt x="870" y="322"/>
                  <a:pt x="937" y="108"/>
                </a:cubicBezTo>
                <a:cubicBezTo>
                  <a:pt x="950" y="54"/>
                  <a:pt x="896"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8489433" y="3080359"/>
            <a:ext cx="59411" cy="75681"/>
          </a:xfrm>
          <a:custGeom>
            <a:avLst/>
            <a:gdLst/>
            <a:ahLst/>
            <a:cxnLst/>
            <a:rect l="l" t="t" r="r" b="b"/>
            <a:pathLst>
              <a:path w="683" h="870" extrusionOk="0">
                <a:moveTo>
                  <a:pt x="589" y="0"/>
                </a:moveTo>
                <a:cubicBezTo>
                  <a:pt x="562" y="0"/>
                  <a:pt x="535" y="27"/>
                  <a:pt x="522" y="40"/>
                </a:cubicBezTo>
                <a:cubicBezTo>
                  <a:pt x="441" y="161"/>
                  <a:pt x="361" y="254"/>
                  <a:pt x="281" y="361"/>
                </a:cubicBezTo>
                <a:cubicBezTo>
                  <a:pt x="188" y="482"/>
                  <a:pt x="67" y="589"/>
                  <a:pt x="13" y="723"/>
                </a:cubicBezTo>
                <a:cubicBezTo>
                  <a:pt x="0" y="776"/>
                  <a:pt x="27" y="816"/>
                  <a:pt x="54" y="843"/>
                </a:cubicBezTo>
                <a:cubicBezTo>
                  <a:pt x="81" y="856"/>
                  <a:pt x="93" y="869"/>
                  <a:pt x="120" y="869"/>
                </a:cubicBezTo>
                <a:cubicBezTo>
                  <a:pt x="134" y="869"/>
                  <a:pt x="161" y="856"/>
                  <a:pt x="174" y="856"/>
                </a:cubicBezTo>
                <a:cubicBezTo>
                  <a:pt x="254" y="816"/>
                  <a:pt x="308" y="749"/>
                  <a:pt x="361" y="682"/>
                </a:cubicBezTo>
                <a:cubicBezTo>
                  <a:pt x="402" y="629"/>
                  <a:pt x="441" y="562"/>
                  <a:pt x="482" y="509"/>
                </a:cubicBezTo>
                <a:cubicBezTo>
                  <a:pt x="548" y="375"/>
                  <a:pt x="616" y="241"/>
                  <a:pt x="669" y="107"/>
                </a:cubicBezTo>
                <a:cubicBezTo>
                  <a:pt x="682" y="67"/>
                  <a:pt x="655" y="27"/>
                  <a:pt x="616" y="13"/>
                </a:cubicBezTo>
                <a:cubicBezTo>
                  <a:pt x="616" y="13"/>
                  <a:pt x="602" y="0"/>
                  <a:pt x="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8406798" y="3240942"/>
            <a:ext cx="129260" cy="188594"/>
          </a:xfrm>
          <a:custGeom>
            <a:avLst/>
            <a:gdLst/>
            <a:ahLst/>
            <a:cxnLst/>
            <a:rect l="l" t="t" r="r" b="b"/>
            <a:pathLst>
              <a:path w="1486" h="2168" extrusionOk="0">
                <a:moveTo>
                  <a:pt x="1391" y="0"/>
                </a:moveTo>
                <a:cubicBezTo>
                  <a:pt x="1365" y="0"/>
                  <a:pt x="1325" y="13"/>
                  <a:pt x="1311" y="40"/>
                </a:cubicBezTo>
                <a:cubicBezTo>
                  <a:pt x="1204" y="200"/>
                  <a:pt x="1124" y="388"/>
                  <a:pt x="1031" y="548"/>
                </a:cubicBezTo>
                <a:cubicBezTo>
                  <a:pt x="936" y="735"/>
                  <a:pt x="829" y="896"/>
                  <a:pt x="722" y="1070"/>
                </a:cubicBezTo>
                <a:cubicBezTo>
                  <a:pt x="615" y="1231"/>
                  <a:pt x="496" y="1391"/>
                  <a:pt x="375" y="1552"/>
                </a:cubicBezTo>
                <a:cubicBezTo>
                  <a:pt x="321" y="1618"/>
                  <a:pt x="255" y="1699"/>
                  <a:pt x="201" y="1779"/>
                </a:cubicBezTo>
                <a:cubicBezTo>
                  <a:pt x="134" y="1859"/>
                  <a:pt x="54" y="1926"/>
                  <a:pt x="27" y="2033"/>
                </a:cubicBezTo>
                <a:cubicBezTo>
                  <a:pt x="0" y="2114"/>
                  <a:pt x="68" y="2167"/>
                  <a:pt x="148" y="2167"/>
                </a:cubicBezTo>
                <a:lnTo>
                  <a:pt x="201" y="2167"/>
                </a:lnTo>
                <a:cubicBezTo>
                  <a:pt x="294" y="2127"/>
                  <a:pt x="362" y="2033"/>
                  <a:pt x="428" y="1953"/>
                </a:cubicBezTo>
                <a:cubicBezTo>
                  <a:pt x="496" y="1886"/>
                  <a:pt x="549" y="1806"/>
                  <a:pt x="615" y="1725"/>
                </a:cubicBezTo>
                <a:cubicBezTo>
                  <a:pt x="736" y="1565"/>
                  <a:pt x="856" y="1391"/>
                  <a:pt x="963" y="1217"/>
                </a:cubicBezTo>
                <a:cubicBezTo>
                  <a:pt x="1070" y="1044"/>
                  <a:pt x="1164" y="869"/>
                  <a:pt x="1258" y="682"/>
                </a:cubicBezTo>
                <a:cubicBezTo>
                  <a:pt x="1338" y="509"/>
                  <a:pt x="1432" y="307"/>
                  <a:pt x="1472" y="107"/>
                </a:cubicBezTo>
                <a:cubicBezTo>
                  <a:pt x="1485" y="54"/>
                  <a:pt x="1445"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8439330" y="3335152"/>
            <a:ext cx="86202" cy="118741"/>
          </a:xfrm>
          <a:custGeom>
            <a:avLst/>
            <a:gdLst/>
            <a:ahLst/>
            <a:cxnLst/>
            <a:rect l="l" t="t" r="r" b="b"/>
            <a:pathLst>
              <a:path w="991" h="1365" extrusionOk="0">
                <a:moveTo>
                  <a:pt x="871" y="0"/>
                </a:moveTo>
                <a:cubicBezTo>
                  <a:pt x="844" y="0"/>
                  <a:pt x="803" y="14"/>
                  <a:pt x="790" y="41"/>
                </a:cubicBezTo>
                <a:cubicBezTo>
                  <a:pt x="669" y="241"/>
                  <a:pt x="536" y="442"/>
                  <a:pt x="416" y="629"/>
                </a:cubicBezTo>
                <a:lnTo>
                  <a:pt x="215" y="910"/>
                </a:lnTo>
                <a:cubicBezTo>
                  <a:pt x="148" y="1004"/>
                  <a:pt x="68" y="1111"/>
                  <a:pt x="27" y="1218"/>
                </a:cubicBezTo>
                <a:cubicBezTo>
                  <a:pt x="1" y="1284"/>
                  <a:pt x="68" y="1365"/>
                  <a:pt x="134" y="1365"/>
                </a:cubicBezTo>
                <a:cubicBezTo>
                  <a:pt x="161" y="1365"/>
                  <a:pt x="175" y="1352"/>
                  <a:pt x="188" y="1338"/>
                </a:cubicBezTo>
                <a:cubicBezTo>
                  <a:pt x="295" y="1272"/>
                  <a:pt x="362" y="1165"/>
                  <a:pt x="429" y="1070"/>
                </a:cubicBezTo>
                <a:cubicBezTo>
                  <a:pt x="496" y="963"/>
                  <a:pt x="562" y="870"/>
                  <a:pt x="630" y="776"/>
                </a:cubicBezTo>
                <a:cubicBezTo>
                  <a:pt x="750" y="576"/>
                  <a:pt x="857" y="362"/>
                  <a:pt x="964" y="148"/>
                </a:cubicBezTo>
                <a:cubicBezTo>
                  <a:pt x="991" y="68"/>
                  <a:pt x="937" y="0"/>
                  <a:pt x="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a:off x="8549888" y="3385172"/>
            <a:ext cx="69936" cy="142055"/>
          </a:xfrm>
          <a:custGeom>
            <a:avLst/>
            <a:gdLst/>
            <a:ahLst/>
            <a:cxnLst/>
            <a:rect l="l" t="t" r="r" b="b"/>
            <a:pathLst>
              <a:path w="804" h="1633" extrusionOk="0">
                <a:moveTo>
                  <a:pt x="670" y="1"/>
                </a:moveTo>
                <a:cubicBezTo>
                  <a:pt x="643" y="1"/>
                  <a:pt x="616" y="14"/>
                  <a:pt x="602" y="41"/>
                </a:cubicBezTo>
                <a:cubicBezTo>
                  <a:pt x="549" y="161"/>
                  <a:pt x="536" y="295"/>
                  <a:pt x="495" y="415"/>
                </a:cubicBezTo>
                <a:cubicBezTo>
                  <a:pt x="469" y="549"/>
                  <a:pt x="429" y="670"/>
                  <a:pt x="375" y="790"/>
                </a:cubicBezTo>
                <a:cubicBezTo>
                  <a:pt x="335" y="897"/>
                  <a:pt x="281" y="1018"/>
                  <a:pt x="228" y="1125"/>
                </a:cubicBezTo>
                <a:cubicBezTo>
                  <a:pt x="161" y="1232"/>
                  <a:pt x="67" y="1339"/>
                  <a:pt x="28" y="1472"/>
                </a:cubicBezTo>
                <a:cubicBezTo>
                  <a:pt x="1" y="1553"/>
                  <a:pt x="81" y="1633"/>
                  <a:pt x="161" y="1633"/>
                </a:cubicBezTo>
                <a:cubicBezTo>
                  <a:pt x="174" y="1633"/>
                  <a:pt x="201" y="1633"/>
                  <a:pt x="215" y="1619"/>
                </a:cubicBezTo>
                <a:cubicBezTo>
                  <a:pt x="335" y="1526"/>
                  <a:pt x="415" y="1392"/>
                  <a:pt x="482" y="1271"/>
                </a:cubicBezTo>
                <a:cubicBezTo>
                  <a:pt x="549" y="1151"/>
                  <a:pt x="602" y="1018"/>
                  <a:pt x="656" y="884"/>
                </a:cubicBezTo>
                <a:cubicBezTo>
                  <a:pt x="697" y="763"/>
                  <a:pt x="736" y="629"/>
                  <a:pt x="763" y="495"/>
                </a:cubicBezTo>
                <a:cubicBezTo>
                  <a:pt x="777" y="362"/>
                  <a:pt x="804" y="215"/>
                  <a:pt x="777" y="67"/>
                </a:cubicBezTo>
                <a:cubicBezTo>
                  <a:pt x="763" y="28"/>
                  <a:pt x="709" y="1"/>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a:off x="8617388" y="3285133"/>
            <a:ext cx="46624" cy="64025"/>
          </a:xfrm>
          <a:custGeom>
            <a:avLst/>
            <a:gdLst/>
            <a:ahLst/>
            <a:cxnLst/>
            <a:rect l="l" t="t" r="r" b="b"/>
            <a:pathLst>
              <a:path w="536" h="736" extrusionOk="0">
                <a:moveTo>
                  <a:pt x="121" y="1"/>
                </a:moveTo>
                <a:cubicBezTo>
                  <a:pt x="94" y="1"/>
                  <a:pt x="67" y="1"/>
                  <a:pt x="54" y="27"/>
                </a:cubicBezTo>
                <a:cubicBezTo>
                  <a:pt x="14" y="54"/>
                  <a:pt x="1" y="120"/>
                  <a:pt x="28" y="161"/>
                </a:cubicBezTo>
                <a:cubicBezTo>
                  <a:pt x="81" y="241"/>
                  <a:pt x="135" y="322"/>
                  <a:pt x="174" y="415"/>
                </a:cubicBezTo>
                <a:cubicBezTo>
                  <a:pt x="188" y="441"/>
                  <a:pt x="201" y="455"/>
                  <a:pt x="201" y="482"/>
                </a:cubicBezTo>
                <a:lnTo>
                  <a:pt x="228" y="509"/>
                </a:lnTo>
                <a:lnTo>
                  <a:pt x="228" y="522"/>
                </a:lnTo>
                <a:cubicBezTo>
                  <a:pt x="254" y="589"/>
                  <a:pt x="268" y="655"/>
                  <a:pt x="322" y="696"/>
                </a:cubicBezTo>
                <a:cubicBezTo>
                  <a:pt x="335" y="723"/>
                  <a:pt x="375" y="736"/>
                  <a:pt x="402" y="736"/>
                </a:cubicBezTo>
                <a:cubicBezTo>
                  <a:pt x="415" y="736"/>
                  <a:pt x="442" y="723"/>
                  <a:pt x="456" y="723"/>
                </a:cubicBezTo>
                <a:cubicBezTo>
                  <a:pt x="495" y="696"/>
                  <a:pt x="522" y="655"/>
                  <a:pt x="536" y="616"/>
                </a:cubicBezTo>
                <a:cubicBezTo>
                  <a:pt x="536" y="575"/>
                  <a:pt x="522" y="536"/>
                  <a:pt x="509" y="509"/>
                </a:cubicBezTo>
                <a:cubicBezTo>
                  <a:pt x="509" y="482"/>
                  <a:pt x="482" y="441"/>
                  <a:pt x="468" y="415"/>
                </a:cubicBezTo>
                <a:cubicBezTo>
                  <a:pt x="456" y="375"/>
                  <a:pt x="429" y="322"/>
                  <a:pt x="402" y="281"/>
                </a:cubicBezTo>
                <a:cubicBezTo>
                  <a:pt x="335" y="188"/>
                  <a:pt x="268" y="108"/>
                  <a:pt x="201" y="27"/>
                </a:cubicBezTo>
                <a:cubicBezTo>
                  <a:pt x="174" y="13"/>
                  <a:pt x="147" y="1"/>
                  <a:pt x="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a:off x="8633741" y="3228068"/>
            <a:ext cx="62890" cy="89774"/>
          </a:xfrm>
          <a:custGeom>
            <a:avLst/>
            <a:gdLst/>
            <a:ahLst/>
            <a:cxnLst/>
            <a:rect l="l" t="t" r="r" b="b"/>
            <a:pathLst>
              <a:path w="723" h="1032" extrusionOk="0">
                <a:moveTo>
                  <a:pt x="134" y="1"/>
                </a:moveTo>
                <a:cubicBezTo>
                  <a:pt x="66" y="1"/>
                  <a:pt x="0" y="81"/>
                  <a:pt x="54" y="134"/>
                </a:cubicBezTo>
                <a:cubicBezTo>
                  <a:pt x="134" y="268"/>
                  <a:pt x="227" y="402"/>
                  <a:pt x="294" y="550"/>
                </a:cubicBezTo>
                <a:cubicBezTo>
                  <a:pt x="307" y="576"/>
                  <a:pt x="321" y="616"/>
                  <a:pt x="348" y="657"/>
                </a:cubicBezTo>
                <a:cubicBezTo>
                  <a:pt x="361" y="683"/>
                  <a:pt x="375" y="723"/>
                  <a:pt x="387" y="737"/>
                </a:cubicBezTo>
                <a:cubicBezTo>
                  <a:pt x="387" y="764"/>
                  <a:pt x="401" y="790"/>
                  <a:pt x="414" y="817"/>
                </a:cubicBezTo>
                <a:cubicBezTo>
                  <a:pt x="414" y="817"/>
                  <a:pt x="428" y="830"/>
                  <a:pt x="428" y="844"/>
                </a:cubicBezTo>
                <a:lnTo>
                  <a:pt x="428" y="857"/>
                </a:lnTo>
                <a:cubicBezTo>
                  <a:pt x="455" y="897"/>
                  <a:pt x="468" y="964"/>
                  <a:pt x="508" y="990"/>
                </a:cubicBezTo>
                <a:cubicBezTo>
                  <a:pt x="535" y="1017"/>
                  <a:pt x="562" y="1031"/>
                  <a:pt x="589" y="1031"/>
                </a:cubicBezTo>
                <a:cubicBezTo>
                  <a:pt x="601" y="1031"/>
                  <a:pt x="615" y="1031"/>
                  <a:pt x="628" y="1017"/>
                </a:cubicBezTo>
                <a:cubicBezTo>
                  <a:pt x="655" y="1017"/>
                  <a:pt x="708" y="978"/>
                  <a:pt x="708" y="937"/>
                </a:cubicBezTo>
                <a:cubicBezTo>
                  <a:pt x="722" y="897"/>
                  <a:pt x="722" y="871"/>
                  <a:pt x="696" y="830"/>
                </a:cubicBezTo>
                <a:cubicBezTo>
                  <a:pt x="696" y="803"/>
                  <a:pt x="682" y="790"/>
                  <a:pt x="669" y="764"/>
                </a:cubicBezTo>
                <a:cubicBezTo>
                  <a:pt x="655" y="723"/>
                  <a:pt x="642" y="696"/>
                  <a:pt x="628" y="657"/>
                </a:cubicBezTo>
                <a:cubicBezTo>
                  <a:pt x="589" y="576"/>
                  <a:pt x="535" y="509"/>
                  <a:pt x="494" y="443"/>
                </a:cubicBezTo>
                <a:cubicBezTo>
                  <a:pt x="401" y="295"/>
                  <a:pt x="294" y="161"/>
                  <a:pt x="187" y="27"/>
                </a:cubicBezTo>
                <a:cubicBezTo>
                  <a:pt x="173" y="15"/>
                  <a:pt x="147"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a:off x="8626696" y="3096626"/>
            <a:ext cx="52452" cy="58283"/>
          </a:xfrm>
          <a:custGeom>
            <a:avLst/>
            <a:gdLst/>
            <a:ahLst/>
            <a:cxnLst/>
            <a:rect l="l" t="t" r="r" b="b"/>
            <a:pathLst>
              <a:path w="603" h="670" extrusionOk="0">
                <a:moveTo>
                  <a:pt x="108" y="1"/>
                </a:moveTo>
                <a:cubicBezTo>
                  <a:pt x="81" y="1"/>
                  <a:pt x="67" y="1"/>
                  <a:pt x="40" y="13"/>
                </a:cubicBezTo>
                <a:cubicBezTo>
                  <a:pt x="14" y="40"/>
                  <a:pt x="1" y="94"/>
                  <a:pt x="28" y="147"/>
                </a:cubicBezTo>
                <a:cubicBezTo>
                  <a:pt x="40" y="188"/>
                  <a:pt x="67" y="227"/>
                  <a:pt x="108" y="268"/>
                </a:cubicBezTo>
                <a:lnTo>
                  <a:pt x="188" y="388"/>
                </a:lnTo>
                <a:cubicBezTo>
                  <a:pt x="254" y="468"/>
                  <a:pt x="308" y="562"/>
                  <a:pt x="388" y="629"/>
                </a:cubicBezTo>
                <a:cubicBezTo>
                  <a:pt x="415" y="656"/>
                  <a:pt x="442" y="669"/>
                  <a:pt x="482" y="669"/>
                </a:cubicBezTo>
                <a:cubicBezTo>
                  <a:pt x="509" y="669"/>
                  <a:pt x="522" y="656"/>
                  <a:pt x="549" y="643"/>
                </a:cubicBezTo>
                <a:cubicBezTo>
                  <a:pt x="602" y="602"/>
                  <a:pt x="602" y="536"/>
                  <a:pt x="575" y="495"/>
                </a:cubicBezTo>
                <a:cubicBezTo>
                  <a:pt x="522" y="388"/>
                  <a:pt x="456" y="322"/>
                  <a:pt x="375" y="241"/>
                </a:cubicBezTo>
                <a:cubicBezTo>
                  <a:pt x="349" y="201"/>
                  <a:pt x="308" y="161"/>
                  <a:pt x="281" y="134"/>
                </a:cubicBezTo>
                <a:cubicBezTo>
                  <a:pt x="242" y="94"/>
                  <a:pt x="215" y="54"/>
                  <a:pt x="174" y="27"/>
                </a:cubicBezTo>
                <a:cubicBezTo>
                  <a:pt x="147" y="13"/>
                  <a:pt x="121"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a:off x="8609212" y="3024511"/>
            <a:ext cx="138567" cy="124570"/>
          </a:xfrm>
          <a:custGeom>
            <a:avLst/>
            <a:gdLst/>
            <a:ahLst/>
            <a:cxnLst/>
            <a:rect l="l" t="t" r="r" b="b"/>
            <a:pathLst>
              <a:path w="1593" h="1432" extrusionOk="0">
                <a:moveTo>
                  <a:pt x="134" y="0"/>
                </a:moveTo>
                <a:cubicBezTo>
                  <a:pt x="54" y="0"/>
                  <a:pt x="1" y="120"/>
                  <a:pt x="81" y="174"/>
                </a:cubicBezTo>
                <a:cubicBezTo>
                  <a:pt x="322" y="334"/>
                  <a:pt x="550" y="521"/>
                  <a:pt x="750" y="723"/>
                </a:cubicBezTo>
                <a:cubicBezTo>
                  <a:pt x="857" y="830"/>
                  <a:pt x="951" y="923"/>
                  <a:pt x="1044" y="1044"/>
                </a:cubicBezTo>
                <a:cubicBezTo>
                  <a:pt x="1138" y="1151"/>
                  <a:pt x="1231" y="1271"/>
                  <a:pt x="1325" y="1391"/>
                </a:cubicBezTo>
                <a:cubicBezTo>
                  <a:pt x="1352" y="1418"/>
                  <a:pt x="1392" y="1431"/>
                  <a:pt x="1418" y="1431"/>
                </a:cubicBezTo>
                <a:cubicBezTo>
                  <a:pt x="1513" y="1431"/>
                  <a:pt x="1593" y="1324"/>
                  <a:pt x="1539" y="1217"/>
                </a:cubicBezTo>
                <a:cubicBezTo>
                  <a:pt x="1459" y="1083"/>
                  <a:pt x="1352" y="963"/>
                  <a:pt x="1245" y="856"/>
                </a:cubicBezTo>
                <a:cubicBezTo>
                  <a:pt x="1151" y="735"/>
                  <a:pt x="1044" y="628"/>
                  <a:pt x="924" y="535"/>
                </a:cubicBezTo>
                <a:cubicBezTo>
                  <a:pt x="696" y="334"/>
                  <a:pt x="443" y="161"/>
                  <a:pt x="175" y="13"/>
                </a:cubicBezTo>
                <a:cubicBezTo>
                  <a:pt x="161" y="13"/>
                  <a:pt x="148"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a:off x="8633741" y="2980320"/>
            <a:ext cx="89595" cy="67504"/>
          </a:xfrm>
          <a:custGeom>
            <a:avLst/>
            <a:gdLst/>
            <a:ahLst/>
            <a:cxnLst/>
            <a:rect l="l" t="t" r="r" b="b"/>
            <a:pathLst>
              <a:path w="1030" h="776" extrusionOk="0">
                <a:moveTo>
                  <a:pt x="134" y="0"/>
                </a:moveTo>
                <a:cubicBezTo>
                  <a:pt x="54" y="0"/>
                  <a:pt x="0" y="107"/>
                  <a:pt x="66" y="161"/>
                </a:cubicBezTo>
                <a:cubicBezTo>
                  <a:pt x="187" y="268"/>
                  <a:pt x="321" y="375"/>
                  <a:pt x="455" y="468"/>
                </a:cubicBezTo>
                <a:lnTo>
                  <a:pt x="655" y="628"/>
                </a:lnTo>
                <a:cubicBezTo>
                  <a:pt x="735" y="696"/>
                  <a:pt x="815" y="776"/>
                  <a:pt x="910" y="776"/>
                </a:cubicBezTo>
                <a:lnTo>
                  <a:pt x="922" y="776"/>
                </a:lnTo>
                <a:cubicBezTo>
                  <a:pt x="949" y="776"/>
                  <a:pt x="990" y="749"/>
                  <a:pt x="1017" y="722"/>
                </a:cubicBezTo>
                <a:cubicBezTo>
                  <a:pt x="1029" y="682"/>
                  <a:pt x="1029" y="642"/>
                  <a:pt x="1017" y="601"/>
                </a:cubicBezTo>
                <a:cubicBezTo>
                  <a:pt x="990" y="562"/>
                  <a:pt x="936" y="521"/>
                  <a:pt x="896" y="494"/>
                </a:cubicBezTo>
                <a:cubicBezTo>
                  <a:pt x="869" y="468"/>
                  <a:pt x="829" y="455"/>
                  <a:pt x="789" y="428"/>
                </a:cubicBezTo>
                <a:cubicBezTo>
                  <a:pt x="722" y="375"/>
                  <a:pt x="655" y="334"/>
                  <a:pt x="589" y="280"/>
                </a:cubicBezTo>
                <a:cubicBezTo>
                  <a:pt x="455" y="187"/>
                  <a:pt x="307" y="107"/>
                  <a:pt x="173" y="13"/>
                </a:cubicBezTo>
                <a:cubicBezTo>
                  <a:pt x="161" y="13"/>
                  <a:pt x="147"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8582507" y="2876628"/>
            <a:ext cx="125780" cy="72289"/>
          </a:xfrm>
          <a:custGeom>
            <a:avLst/>
            <a:gdLst/>
            <a:ahLst/>
            <a:cxnLst/>
            <a:rect l="l" t="t" r="r" b="b"/>
            <a:pathLst>
              <a:path w="1446" h="831" extrusionOk="0">
                <a:moveTo>
                  <a:pt x="94" y="1"/>
                </a:moveTo>
                <a:cubicBezTo>
                  <a:pt x="0" y="1"/>
                  <a:pt x="0" y="135"/>
                  <a:pt x="81" y="162"/>
                </a:cubicBezTo>
                <a:cubicBezTo>
                  <a:pt x="281" y="242"/>
                  <a:pt x="495" y="322"/>
                  <a:pt x="696" y="443"/>
                </a:cubicBezTo>
                <a:cubicBezTo>
                  <a:pt x="896" y="550"/>
                  <a:pt x="1083" y="684"/>
                  <a:pt x="1271" y="817"/>
                </a:cubicBezTo>
                <a:cubicBezTo>
                  <a:pt x="1285" y="830"/>
                  <a:pt x="1297" y="830"/>
                  <a:pt x="1324" y="830"/>
                </a:cubicBezTo>
                <a:cubicBezTo>
                  <a:pt x="1351" y="830"/>
                  <a:pt x="1392" y="817"/>
                  <a:pt x="1404" y="791"/>
                </a:cubicBezTo>
                <a:cubicBezTo>
                  <a:pt x="1445" y="750"/>
                  <a:pt x="1431" y="697"/>
                  <a:pt x="1404" y="643"/>
                </a:cubicBezTo>
                <a:cubicBezTo>
                  <a:pt x="1231" y="456"/>
                  <a:pt x="1030" y="322"/>
                  <a:pt x="803" y="215"/>
                </a:cubicBezTo>
                <a:cubicBezTo>
                  <a:pt x="575" y="95"/>
                  <a:pt x="348" y="15"/>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6514874" y="1386142"/>
            <a:ext cx="104817" cy="32708"/>
          </a:xfrm>
          <a:custGeom>
            <a:avLst/>
            <a:gdLst/>
            <a:ahLst/>
            <a:cxnLst/>
            <a:rect l="l" t="t" r="r" b="b"/>
            <a:pathLst>
              <a:path w="1205" h="376" extrusionOk="0">
                <a:moveTo>
                  <a:pt x="1070" y="1"/>
                </a:moveTo>
                <a:cubicBezTo>
                  <a:pt x="1058" y="1"/>
                  <a:pt x="1044" y="1"/>
                  <a:pt x="1031" y="13"/>
                </a:cubicBezTo>
                <a:cubicBezTo>
                  <a:pt x="897" y="81"/>
                  <a:pt x="736" y="120"/>
                  <a:pt x="603" y="120"/>
                </a:cubicBezTo>
                <a:cubicBezTo>
                  <a:pt x="576" y="134"/>
                  <a:pt x="562" y="134"/>
                  <a:pt x="549" y="134"/>
                </a:cubicBezTo>
                <a:cubicBezTo>
                  <a:pt x="482" y="134"/>
                  <a:pt x="415" y="120"/>
                  <a:pt x="348" y="108"/>
                </a:cubicBezTo>
                <a:cubicBezTo>
                  <a:pt x="295" y="108"/>
                  <a:pt x="228" y="94"/>
                  <a:pt x="161" y="94"/>
                </a:cubicBezTo>
                <a:lnTo>
                  <a:pt x="134" y="94"/>
                </a:lnTo>
                <a:cubicBezTo>
                  <a:pt x="54" y="108"/>
                  <a:pt x="0" y="201"/>
                  <a:pt x="68" y="254"/>
                </a:cubicBezTo>
                <a:cubicBezTo>
                  <a:pt x="107" y="295"/>
                  <a:pt x="148" y="322"/>
                  <a:pt x="188" y="334"/>
                </a:cubicBezTo>
                <a:cubicBezTo>
                  <a:pt x="241" y="348"/>
                  <a:pt x="295" y="361"/>
                  <a:pt x="335" y="375"/>
                </a:cubicBezTo>
                <a:lnTo>
                  <a:pt x="603" y="375"/>
                </a:lnTo>
                <a:cubicBezTo>
                  <a:pt x="790" y="348"/>
                  <a:pt x="963" y="281"/>
                  <a:pt x="1124" y="174"/>
                </a:cubicBezTo>
                <a:cubicBezTo>
                  <a:pt x="1204" y="120"/>
                  <a:pt x="1165" y="1"/>
                  <a:pt x="1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6506784" y="1426853"/>
            <a:ext cx="87246" cy="23313"/>
          </a:xfrm>
          <a:custGeom>
            <a:avLst/>
            <a:gdLst/>
            <a:ahLst/>
            <a:cxnLst/>
            <a:rect l="l" t="t" r="r" b="b"/>
            <a:pathLst>
              <a:path w="1003" h="268" extrusionOk="0">
                <a:moveTo>
                  <a:pt x="896" y="0"/>
                </a:moveTo>
                <a:cubicBezTo>
                  <a:pt x="749" y="0"/>
                  <a:pt x="615" y="14"/>
                  <a:pt x="468" y="14"/>
                </a:cubicBezTo>
                <a:cubicBezTo>
                  <a:pt x="401" y="27"/>
                  <a:pt x="334" y="27"/>
                  <a:pt x="268" y="41"/>
                </a:cubicBezTo>
                <a:cubicBezTo>
                  <a:pt x="187" y="41"/>
                  <a:pt x="93" y="54"/>
                  <a:pt x="40" y="121"/>
                </a:cubicBezTo>
                <a:cubicBezTo>
                  <a:pt x="0" y="148"/>
                  <a:pt x="13" y="201"/>
                  <a:pt x="54" y="228"/>
                </a:cubicBezTo>
                <a:cubicBezTo>
                  <a:pt x="93" y="255"/>
                  <a:pt x="134" y="268"/>
                  <a:pt x="174" y="268"/>
                </a:cubicBezTo>
                <a:cubicBezTo>
                  <a:pt x="214" y="268"/>
                  <a:pt x="241" y="268"/>
                  <a:pt x="281" y="255"/>
                </a:cubicBezTo>
                <a:cubicBezTo>
                  <a:pt x="348" y="255"/>
                  <a:pt x="428" y="241"/>
                  <a:pt x="495" y="228"/>
                </a:cubicBezTo>
                <a:cubicBezTo>
                  <a:pt x="642" y="201"/>
                  <a:pt x="776" y="175"/>
                  <a:pt x="923" y="161"/>
                </a:cubicBezTo>
                <a:cubicBezTo>
                  <a:pt x="1003" y="134"/>
                  <a:pt x="990" y="0"/>
                  <a:pt x="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a:off x="6451984" y="1523412"/>
            <a:ext cx="65239" cy="17572"/>
          </a:xfrm>
          <a:custGeom>
            <a:avLst/>
            <a:gdLst/>
            <a:ahLst/>
            <a:cxnLst/>
            <a:rect l="l" t="t" r="r" b="b"/>
            <a:pathLst>
              <a:path w="750" h="202" extrusionOk="0">
                <a:moveTo>
                  <a:pt x="175" y="1"/>
                </a:moveTo>
                <a:cubicBezTo>
                  <a:pt x="135" y="1"/>
                  <a:pt x="108" y="14"/>
                  <a:pt x="81" y="14"/>
                </a:cubicBezTo>
                <a:cubicBezTo>
                  <a:pt x="1" y="41"/>
                  <a:pt x="1" y="161"/>
                  <a:pt x="81" y="188"/>
                </a:cubicBezTo>
                <a:cubicBezTo>
                  <a:pt x="108" y="188"/>
                  <a:pt x="135" y="201"/>
                  <a:pt x="175" y="201"/>
                </a:cubicBezTo>
                <a:lnTo>
                  <a:pt x="375" y="201"/>
                </a:lnTo>
                <a:lnTo>
                  <a:pt x="670" y="174"/>
                </a:lnTo>
                <a:cubicBezTo>
                  <a:pt x="710" y="174"/>
                  <a:pt x="750" y="148"/>
                  <a:pt x="750" y="94"/>
                </a:cubicBezTo>
                <a:cubicBezTo>
                  <a:pt x="750" y="54"/>
                  <a:pt x="710" y="28"/>
                  <a:pt x="670" y="28"/>
                </a:cubicBezTo>
                <a:lnTo>
                  <a:pt x="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a:off x="6604468" y="1275577"/>
            <a:ext cx="74546" cy="24531"/>
          </a:xfrm>
          <a:custGeom>
            <a:avLst/>
            <a:gdLst/>
            <a:ahLst/>
            <a:cxnLst/>
            <a:rect l="l" t="t" r="r" b="b"/>
            <a:pathLst>
              <a:path w="857" h="282" extrusionOk="0">
                <a:moveTo>
                  <a:pt x="589" y="0"/>
                </a:moveTo>
                <a:cubicBezTo>
                  <a:pt x="536" y="0"/>
                  <a:pt x="482" y="0"/>
                  <a:pt x="415" y="14"/>
                </a:cubicBezTo>
                <a:cubicBezTo>
                  <a:pt x="295" y="27"/>
                  <a:pt x="174" y="41"/>
                  <a:pt x="54" y="107"/>
                </a:cubicBezTo>
                <a:cubicBezTo>
                  <a:pt x="28" y="134"/>
                  <a:pt x="1" y="175"/>
                  <a:pt x="14" y="214"/>
                </a:cubicBezTo>
                <a:cubicBezTo>
                  <a:pt x="28" y="241"/>
                  <a:pt x="54" y="282"/>
                  <a:pt x="94" y="282"/>
                </a:cubicBezTo>
                <a:lnTo>
                  <a:pt x="108" y="282"/>
                </a:lnTo>
                <a:cubicBezTo>
                  <a:pt x="161" y="268"/>
                  <a:pt x="228" y="268"/>
                  <a:pt x="281" y="255"/>
                </a:cubicBezTo>
                <a:cubicBezTo>
                  <a:pt x="335" y="228"/>
                  <a:pt x="388" y="228"/>
                  <a:pt x="442" y="214"/>
                </a:cubicBezTo>
                <a:cubicBezTo>
                  <a:pt x="522" y="201"/>
                  <a:pt x="616" y="201"/>
                  <a:pt x="696" y="201"/>
                </a:cubicBezTo>
                <a:lnTo>
                  <a:pt x="777" y="201"/>
                </a:lnTo>
                <a:cubicBezTo>
                  <a:pt x="816" y="201"/>
                  <a:pt x="857" y="148"/>
                  <a:pt x="857" y="107"/>
                </a:cubicBezTo>
                <a:cubicBezTo>
                  <a:pt x="857" y="54"/>
                  <a:pt x="816" y="14"/>
                  <a:pt x="763" y="14"/>
                </a:cubicBezTo>
                <a:cubicBezTo>
                  <a:pt x="709" y="0"/>
                  <a:pt x="656" y="0"/>
                  <a:pt x="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6267054" y="1361697"/>
            <a:ext cx="169969" cy="261927"/>
          </a:xfrm>
          <a:custGeom>
            <a:avLst/>
            <a:gdLst/>
            <a:ahLst/>
            <a:cxnLst/>
            <a:rect l="l" t="t" r="r" b="b"/>
            <a:pathLst>
              <a:path w="1954" h="3011" extrusionOk="0">
                <a:moveTo>
                  <a:pt x="1847" y="0"/>
                </a:moveTo>
                <a:cubicBezTo>
                  <a:pt x="1244" y="80"/>
                  <a:pt x="830" y="710"/>
                  <a:pt x="696" y="1257"/>
                </a:cubicBezTo>
                <a:cubicBezTo>
                  <a:pt x="656" y="1405"/>
                  <a:pt x="643" y="1552"/>
                  <a:pt x="629" y="1699"/>
                </a:cubicBezTo>
                <a:cubicBezTo>
                  <a:pt x="629" y="1793"/>
                  <a:pt x="656" y="1887"/>
                  <a:pt x="629" y="1967"/>
                </a:cubicBezTo>
                <a:cubicBezTo>
                  <a:pt x="616" y="2060"/>
                  <a:pt x="536" y="2087"/>
                  <a:pt x="468" y="2127"/>
                </a:cubicBezTo>
                <a:cubicBezTo>
                  <a:pt x="215" y="2315"/>
                  <a:pt x="1" y="2636"/>
                  <a:pt x="147" y="2943"/>
                </a:cubicBezTo>
                <a:cubicBezTo>
                  <a:pt x="174" y="2984"/>
                  <a:pt x="215" y="3010"/>
                  <a:pt x="268" y="3010"/>
                </a:cubicBezTo>
                <a:lnTo>
                  <a:pt x="281" y="3010"/>
                </a:lnTo>
                <a:cubicBezTo>
                  <a:pt x="322" y="3010"/>
                  <a:pt x="348" y="2984"/>
                  <a:pt x="375" y="2957"/>
                </a:cubicBezTo>
                <a:cubicBezTo>
                  <a:pt x="402" y="2889"/>
                  <a:pt x="388" y="2850"/>
                  <a:pt x="375" y="2782"/>
                </a:cubicBezTo>
                <a:cubicBezTo>
                  <a:pt x="361" y="2716"/>
                  <a:pt x="375" y="2649"/>
                  <a:pt x="402" y="2582"/>
                </a:cubicBezTo>
                <a:cubicBezTo>
                  <a:pt x="482" y="2448"/>
                  <a:pt x="602" y="2368"/>
                  <a:pt x="723" y="2274"/>
                </a:cubicBezTo>
                <a:cubicBezTo>
                  <a:pt x="857" y="2181"/>
                  <a:pt x="896" y="2047"/>
                  <a:pt x="896" y="1887"/>
                </a:cubicBezTo>
                <a:cubicBezTo>
                  <a:pt x="883" y="1739"/>
                  <a:pt x="883" y="1592"/>
                  <a:pt x="910" y="1445"/>
                </a:cubicBezTo>
                <a:cubicBezTo>
                  <a:pt x="950" y="1164"/>
                  <a:pt x="1057" y="897"/>
                  <a:pt x="1217" y="656"/>
                </a:cubicBezTo>
                <a:cubicBezTo>
                  <a:pt x="1392" y="428"/>
                  <a:pt x="1619" y="282"/>
                  <a:pt x="1886" y="148"/>
                </a:cubicBezTo>
                <a:cubicBezTo>
                  <a:pt x="1954" y="121"/>
                  <a:pt x="1927" y="0"/>
                  <a:pt x="1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7946038" y="1212683"/>
            <a:ext cx="130391" cy="272366"/>
          </a:xfrm>
          <a:custGeom>
            <a:avLst/>
            <a:gdLst/>
            <a:ahLst/>
            <a:cxnLst/>
            <a:rect l="l" t="t" r="r" b="b"/>
            <a:pathLst>
              <a:path w="1499" h="3131" extrusionOk="0">
                <a:moveTo>
                  <a:pt x="589" y="1633"/>
                </a:moveTo>
                <a:cubicBezTo>
                  <a:pt x="629" y="1647"/>
                  <a:pt x="683" y="1686"/>
                  <a:pt x="710" y="1713"/>
                </a:cubicBezTo>
                <a:cubicBezTo>
                  <a:pt x="749" y="1754"/>
                  <a:pt x="790" y="1807"/>
                  <a:pt x="829" y="1847"/>
                </a:cubicBezTo>
                <a:cubicBezTo>
                  <a:pt x="803" y="1861"/>
                  <a:pt x="763" y="1861"/>
                  <a:pt x="736" y="1861"/>
                </a:cubicBezTo>
                <a:cubicBezTo>
                  <a:pt x="642" y="1861"/>
                  <a:pt x="562" y="1820"/>
                  <a:pt x="522" y="1727"/>
                </a:cubicBezTo>
                <a:cubicBezTo>
                  <a:pt x="508" y="1686"/>
                  <a:pt x="496" y="1633"/>
                  <a:pt x="562" y="1633"/>
                </a:cubicBezTo>
                <a:close/>
                <a:moveTo>
                  <a:pt x="107" y="1"/>
                </a:moveTo>
                <a:cubicBezTo>
                  <a:pt x="41" y="1"/>
                  <a:pt x="0" y="122"/>
                  <a:pt x="68" y="161"/>
                </a:cubicBezTo>
                <a:cubicBezTo>
                  <a:pt x="389" y="322"/>
                  <a:pt x="669" y="563"/>
                  <a:pt x="843" y="871"/>
                </a:cubicBezTo>
                <a:cubicBezTo>
                  <a:pt x="963" y="1085"/>
                  <a:pt x="1111" y="1459"/>
                  <a:pt x="977" y="1700"/>
                </a:cubicBezTo>
                <a:cubicBezTo>
                  <a:pt x="883" y="1579"/>
                  <a:pt x="776" y="1472"/>
                  <a:pt x="642" y="1433"/>
                </a:cubicBezTo>
                <a:cubicBezTo>
                  <a:pt x="615" y="1433"/>
                  <a:pt x="589" y="1419"/>
                  <a:pt x="562" y="1419"/>
                </a:cubicBezTo>
                <a:cubicBezTo>
                  <a:pt x="415" y="1419"/>
                  <a:pt x="294" y="1540"/>
                  <a:pt x="308" y="1700"/>
                </a:cubicBezTo>
                <a:cubicBezTo>
                  <a:pt x="308" y="1941"/>
                  <a:pt x="522" y="2075"/>
                  <a:pt x="749" y="2075"/>
                </a:cubicBezTo>
                <a:cubicBezTo>
                  <a:pt x="817" y="2075"/>
                  <a:pt x="897" y="2061"/>
                  <a:pt x="950" y="2034"/>
                </a:cubicBezTo>
                <a:cubicBezTo>
                  <a:pt x="1138" y="2342"/>
                  <a:pt x="1204" y="2690"/>
                  <a:pt x="1257" y="3051"/>
                </a:cubicBezTo>
                <a:cubicBezTo>
                  <a:pt x="1257" y="3104"/>
                  <a:pt x="1311" y="3131"/>
                  <a:pt x="1352" y="3131"/>
                </a:cubicBezTo>
                <a:cubicBezTo>
                  <a:pt x="1378" y="3131"/>
                  <a:pt x="1405" y="3118"/>
                  <a:pt x="1418" y="3077"/>
                </a:cubicBezTo>
                <a:cubicBezTo>
                  <a:pt x="1498" y="2663"/>
                  <a:pt x="1352" y="2235"/>
                  <a:pt x="1124" y="1900"/>
                </a:cubicBezTo>
                <a:cubicBezTo>
                  <a:pt x="1338" y="1620"/>
                  <a:pt x="1245" y="1192"/>
                  <a:pt x="1111" y="898"/>
                </a:cubicBezTo>
                <a:cubicBezTo>
                  <a:pt x="924" y="482"/>
                  <a:pt x="562" y="149"/>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5892409" y="2432196"/>
            <a:ext cx="72198" cy="162932"/>
          </a:xfrm>
          <a:custGeom>
            <a:avLst/>
            <a:gdLst/>
            <a:ahLst/>
            <a:cxnLst/>
            <a:rect l="l" t="t" r="r" b="b"/>
            <a:pathLst>
              <a:path w="830" h="1873" extrusionOk="0">
                <a:moveTo>
                  <a:pt x="723" y="0"/>
                </a:moveTo>
                <a:cubicBezTo>
                  <a:pt x="709" y="0"/>
                  <a:pt x="696" y="14"/>
                  <a:pt x="682" y="27"/>
                </a:cubicBezTo>
                <a:cubicBezTo>
                  <a:pt x="281" y="509"/>
                  <a:pt x="0" y="1191"/>
                  <a:pt x="107" y="1819"/>
                </a:cubicBezTo>
                <a:cubicBezTo>
                  <a:pt x="107" y="1860"/>
                  <a:pt x="134" y="1873"/>
                  <a:pt x="174" y="1873"/>
                </a:cubicBezTo>
                <a:cubicBezTo>
                  <a:pt x="214" y="1873"/>
                  <a:pt x="254" y="1846"/>
                  <a:pt x="268" y="1793"/>
                </a:cubicBezTo>
                <a:cubicBezTo>
                  <a:pt x="295" y="1512"/>
                  <a:pt x="334" y="1204"/>
                  <a:pt x="429" y="924"/>
                </a:cubicBezTo>
                <a:cubicBezTo>
                  <a:pt x="509" y="642"/>
                  <a:pt x="643" y="375"/>
                  <a:pt x="803" y="121"/>
                </a:cubicBezTo>
                <a:cubicBezTo>
                  <a:pt x="830" y="68"/>
                  <a:pt x="776" y="0"/>
                  <a:pt x="723" y="0"/>
                </a:cubicBezTo>
                <a:close/>
              </a:path>
            </a:pathLst>
          </a:custGeom>
          <a:solidFill>
            <a:srgbClr val="114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5877274" y="2446115"/>
            <a:ext cx="41927" cy="66460"/>
          </a:xfrm>
          <a:custGeom>
            <a:avLst/>
            <a:gdLst/>
            <a:ahLst/>
            <a:cxnLst/>
            <a:rect l="l" t="t" r="r" b="b"/>
            <a:pathLst>
              <a:path w="482" h="764" extrusionOk="0">
                <a:moveTo>
                  <a:pt x="401" y="1"/>
                </a:moveTo>
                <a:cubicBezTo>
                  <a:pt x="375" y="1"/>
                  <a:pt x="362" y="15"/>
                  <a:pt x="348" y="28"/>
                </a:cubicBezTo>
                <a:cubicBezTo>
                  <a:pt x="268" y="122"/>
                  <a:pt x="201" y="215"/>
                  <a:pt x="134" y="336"/>
                </a:cubicBezTo>
                <a:cubicBezTo>
                  <a:pt x="107" y="375"/>
                  <a:pt x="67" y="429"/>
                  <a:pt x="54" y="482"/>
                </a:cubicBezTo>
                <a:cubicBezTo>
                  <a:pt x="41" y="523"/>
                  <a:pt x="27" y="550"/>
                  <a:pt x="14" y="589"/>
                </a:cubicBezTo>
                <a:cubicBezTo>
                  <a:pt x="14" y="616"/>
                  <a:pt x="0" y="657"/>
                  <a:pt x="0" y="696"/>
                </a:cubicBezTo>
                <a:cubicBezTo>
                  <a:pt x="0" y="723"/>
                  <a:pt x="27" y="750"/>
                  <a:pt x="54" y="750"/>
                </a:cubicBezTo>
                <a:cubicBezTo>
                  <a:pt x="54" y="764"/>
                  <a:pt x="67" y="764"/>
                  <a:pt x="67" y="764"/>
                </a:cubicBezTo>
                <a:cubicBezTo>
                  <a:pt x="94" y="764"/>
                  <a:pt x="107" y="750"/>
                  <a:pt x="121" y="723"/>
                </a:cubicBezTo>
                <a:cubicBezTo>
                  <a:pt x="161" y="670"/>
                  <a:pt x="187" y="630"/>
                  <a:pt x="214" y="576"/>
                </a:cubicBezTo>
                <a:lnTo>
                  <a:pt x="294" y="416"/>
                </a:lnTo>
                <a:cubicBezTo>
                  <a:pt x="348" y="309"/>
                  <a:pt x="401" y="215"/>
                  <a:pt x="455" y="108"/>
                </a:cubicBezTo>
                <a:cubicBezTo>
                  <a:pt x="482" y="54"/>
                  <a:pt x="442" y="1"/>
                  <a:pt x="401" y="1"/>
                </a:cubicBezTo>
                <a:close/>
              </a:path>
            </a:pathLst>
          </a:custGeom>
          <a:solidFill>
            <a:srgbClr val="114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5867966" y="2727701"/>
            <a:ext cx="126911" cy="238701"/>
          </a:xfrm>
          <a:custGeom>
            <a:avLst/>
            <a:gdLst/>
            <a:ahLst/>
            <a:cxnLst/>
            <a:rect l="l" t="t" r="r" b="b"/>
            <a:pathLst>
              <a:path w="1459" h="2744" extrusionOk="0">
                <a:moveTo>
                  <a:pt x="883" y="1954"/>
                </a:moveTo>
                <a:cubicBezTo>
                  <a:pt x="936" y="1954"/>
                  <a:pt x="990" y="2034"/>
                  <a:pt x="1043" y="2114"/>
                </a:cubicBezTo>
                <a:cubicBezTo>
                  <a:pt x="963" y="2088"/>
                  <a:pt x="924" y="2021"/>
                  <a:pt x="883" y="1954"/>
                </a:cubicBezTo>
                <a:close/>
                <a:moveTo>
                  <a:pt x="80" y="1"/>
                </a:moveTo>
                <a:cubicBezTo>
                  <a:pt x="41" y="1"/>
                  <a:pt x="0" y="54"/>
                  <a:pt x="41" y="95"/>
                </a:cubicBezTo>
                <a:cubicBezTo>
                  <a:pt x="335" y="456"/>
                  <a:pt x="656" y="803"/>
                  <a:pt x="883" y="1205"/>
                </a:cubicBezTo>
                <a:cubicBezTo>
                  <a:pt x="990" y="1392"/>
                  <a:pt x="1084" y="1606"/>
                  <a:pt x="1150" y="1820"/>
                </a:cubicBezTo>
                <a:cubicBezTo>
                  <a:pt x="1164" y="1861"/>
                  <a:pt x="1177" y="1941"/>
                  <a:pt x="1177" y="2007"/>
                </a:cubicBezTo>
                <a:cubicBezTo>
                  <a:pt x="1177" y="1994"/>
                  <a:pt x="1164" y="1968"/>
                  <a:pt x="1150" y="1954"/>
                </a:cubicBezTo>
                <a:cubicBezTo>
                  <a:pt x="1084" y="1874"/>
                  <a:pt x="977" y="1793"/>
                  <a:pt x="870" y="1793"/>
                </a:cubicBezTo>
                <a:cubicBezTo>
                  <a:pt x="817" y="1793"/>
                  <a:pt x="763" y="1807"/>
                  <a:pt x="710" y="1861"/>
                </a:cubicBezTo>
                <a:cubicBezTo>
                  <a:pt x="683" y="1887"/>
                  <a:pt x="683" y="1927"/>
                  <a:pt x="696" y="1968"/>
                </a:cubicBezTo>
                <a:cubicBezTo>
                  <a:pt x="776" y="2114"/>
                  <a:pt x="924" y="2289"/>
                  <a:pt x="1097" y="2289"/>
                </a:cubicBezTo>
                <a:lnTo>
                  <a:pt x="1124" y="2289"/>
                </a:lnTo>
                <a:cubicBezTo>
                  <a:pt x="1164" y="2422"/>
                  <a:pt x="1177" y="2556"/>
                  <a:pt x="1204" y="2690"/>
                </a:cubicBezTo>
                <a:cubicBezTo>
                  <a:pt x="1204" y="2730"/>
                  <a:pt x="1231" y="2743"/>
                  <a:pt x="1257" y="2743"/>
                </a:cubicBezTo>
                <a:cubicBezTo>
                  <a:pt x="1298" y="2743"/>
                  <a:pt x="1338" y="2717"/>
                  <a:pt x="1338" y="2676"/>
                </a:cubicBezTo>
                <a:cubicBezTo>
                  <a:pt x="1352" y="2529"/>
                  <a:pt x="1338" y="2369"/>
                  <a:pt x="1284" y="2221"/>
                </a:cubicBezTo>
                <a:cubicBezTo>
                  <a:pt x="1459" y="2061"/>
                  <a:pt x="1311" y="1673"/>
                  <a:pt x="1245" y="1499"/>
                </a:cubicBezTo>
                <a:cubicBezTo>
                  <a:pt x="1017" y="910"/>
                  <a:pt x="576" y="443"/>
                  <a:pt x="121" y="28"/>
                </a:cubicBezTo>
                <a:cubicBezTo>
                  <a:pt x="107" y="15"/>
                  <a:pt x="94" y="1"/>
                  <a:pt x="80" y="1"/>
                </a:cubicBezTo>
                <a:close/>
              </a:path>
            </a:pathLst>
          </a:custGeom>
          <a:solidFill>
            <a:srgbClr val="114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8303285" y="2583472"/>
            <a:ext cx="88464" cy="157191"/>
          </a:xfrm>
          <a:custGeom>
            <a:avLst/>
            <a:gdLst/>
            <a:ahLst/>
            <a:cxnLst/>
            <a:rect l="l" t="t" r="r" b="b"/>
            <a:pathLst>
              <a:path w="1017" h="1807" extrusionOk="0">
                <a:moveTo>
                  <a:pt x="655" y="790"/>
                </a:moveTo>
                <a:cubicBezTo>
                  <a:pt x="709" y="843"/>
                  <a:pt x="722" y="924"/>
                  <a:pt x="709" y="990"/>
                </a:cubicBezTo>
                <a:cubicBezTo>
                  <a:pt x="696" y="1070"/>
                  <a:pt x="655" y="1151"/>
                  <a:pt x="615" y="1231"/>
                </a:cubicBezTo>
                <a:cubicBezTo>
                  <a:pt x="575" y="1084"/>
                  <a:pt x="589" y="924"/>
                  <a:pt x="655" y="790"/>
                </a:cubicBezTo>
                <a:close/>
                <a:moveTo>
                  <a:pt x="455" y="0"/>
                </a:moveTo>
                <a:cubicBezTo>
                  <a:pt x="428" y="0"/>
                  <a:pt x="414" y="0"/>
                  <a:pt x="401" y="27"/>
                </a:cubicBezTo>
                <a:cubicBezTo>
                  <a:pt x="268" y="228"/>
                  <a:pt x="161" y="455"/>
                  <a:pt x="93" y="683"/>
                </a:cubicBezTo>
                <a:cubicBezTo>
                  <a:pt x="40" y="883"/>
                  <a:pt x="0" y="1111"/>
                  <a:pt x="40" y="1325"/>
                </a:cubicBezTo>
                <a:cubicBezTo>
                  <a:pt x="80" y="1498"/>
                  <a:pt x="200" y="1646"/>
                  <a:pt x="375" y="1646"/>
                </a:cubicBezTo>
                <a:cubicBezTo>
                  <a:pt x="388" y="1646"/>
                  <a:pt x="414" y="1632"/>
                  <a:pt x="428" y="1632"/>
                </a:cubicBezTo>
                <a:cubicBezTo>
                  <a:pt x="468" y="1632"/>
                  <a:pt x="521" y="1605"/>
                  <a:pt x="548" y="1592"/>
                </a:cubicBezTo>
                <a:cubicBezTo>
                  <a:pt x="628" y="1699"/>
                  <a:pt x="735" y="1780"/>
                  <a:pt x="856" y="1793"/>
                </a:cubicBezTo>
                <a:lnTo>
                  <a:pt x="869" y="1807"/>
                </a:lnTo>
                <a:cubicBezTo>
                  <a:pt x="937" y="1807"/>
                  <a:pt x="1017" y="1712"/>
                  <a:pt x="937" y="1659"/>
                </a:cubicBezTo>
                <a:cubicBezTo>
                  <a:pt x="869" y="1592"/>
                  <a:pt x="789" y="1539"/>
                  <a:pt x="722" y="1459"/>
                </a:cubicBezTo>
                <a:cubicBezTo>
                  <a:pt x="722" y="1459"/>
                  <a:pt x="709" y="1445"/>
                  <a:pt x="709" y="1432"/>
                </a:cubicBezTo>
                <a:cubicBezTo>
                  <a:pt x="762" y="1365"/>
                  <a:pt x="803" y="1284"/>
                  <a:pt x="830" y="1204"/>
                </a:cubicBezTo>
                <a:cubicBezTo>
                  <a:pt x="923" y="990"/>
                  <a:pt x="910" y="696"/>
                  <a:pt x="669" y="589"/>
                </a:cubicBezTo>
                <a:cubicBezTo>
                  <a:pt x="655" y="576"/>
                  <a:pt x="642" y="576"/>
                  <a:pt x="628" y="576"/>
                </a:cubicBezTo>
                <a:cubicBezTo>
                  <a:pt x="602" y="576"/>
                  <a:pt x="575" y="576"/>
                  <a:pt x="562" y="603"/>
                </a:cubicBezTo>
                <a:cubicBezTo>
                  <a:pt x="401" y="790"/>
                  <a:pt x="348" y="1044"/>
                  <a:pt x="414" y="1271"/>
                </a:cubicBezTo>
                <a:cubicBezTo>
                  <a:pt x="414" y="1325"/>
                  <a:pt x="441" y="1365"/>
                  <a:pt x="455" y="1418"/>
                </a:cubicBezTo>
                <a:cubicBezTo>
                  <a:pt x="428" y="1432"/>
                  <a:pt x="414" y="1432"/>
                  <a:pt x="388" y="1432"/>
                </a:cubicBezTo>
                <a:lnTo>
                  <a:pt x="375" y="1432"/>
                </a:lnTo>
                <a:cubicBezTo>
                  <a:pt x="307" y="1432"/>
                  <a:pt x="281" y="1365"/>
                  <a:pt x="254" y="1311"/>
                </a:cubicBezTo>
                <a:cubicBezTo>
                  <a:pt x="187" y="1138"/>
                  <a:pt x="241" y="910"/>
                  <a:pt x="281" y="736"/>
                </a:cubicBezTo>
                <a:cubicBezTo>
                  <a:pt x="321" y="508"/>
                  <a:pt x="401" y="294"/>
                  <a:pt x="508" y="94"/>
                </a:cubicBezTo>
                <a:cubicBezTo>
                  <a:pt x="535" y="41"/>
                  <a:pt x="495" y="0"/>
                  <a:pt x="4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a:off x="8091477" y="2358951"/>
            <a:ext cx="79243" cy="153624"/>
          </a:xfrm>
          <a:custGeom>
            <a:avLst/>
            <a:gdLst/>
            <a:ahLst/>
            <a:cxnLst/>
            <a:rect l="l" t="t" r="r" b="b"/>
            <a:pathLst>
              <a:path w="911" h="1766" extrusionOk="0">
                <a:moveTo>
                  <a:pt x="81" y="0"/>
                </a:moveTo>
                <a:cubicBezTo>
                  <a:pt x="40" y="0"/>
                  <a:pt x="1" y="27"/>
                  <a:pt x="1" y="80"/>
                </a:cubicBezTo>
                <a:cubicBezTo>
                  <a:pt x="27" y="696"/>
                  <a:pt x="268" y="1351"/>
                  <a:pt x="750" y="1752"/>
                </a:cubicBezTo>
                <a:cubicBezTo>
                  <a:pt x="763" y="1766"/>
                  <a:pt x="789" y="1766"/>
                  <a:pt x="803" y="1766"/>
                </a:cubicBezTo>
                <a:cubicBezTo>
                  <a:pt x="870" y="1766"/>
                  <a:pt x="910" y="1698"/>
                  <a:pt x="857" y="1632"/>
                </a:cubicBezTo>
                <a:cubicBezTo>
                  <a:pt x="495" y="1177"/>
                  <a:pt x="201" y="682"/>
                  <a:pt x="161" y="80"/>
                </a:cubicBezTo>
                <a:cubicBezTo>
                  <a:pt x="161" y="27"/>
                  <a:pt x="108" y="0"/>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8126358" y="2414798"/>
            <a:ext cx="68718" cy="77943"/>
          </a:xfrm>
          <a:custGeom>
            <a:avLst/>
            <a:gdLst/>
            <a:ahLst/>
            <a:cxnLst/>
            <a:rect l="l" t="t" r="r" b="b"/>
            <a:pathLst>
              <a:path w="790" h="896" extrusionOk="0">
                <a:moveTo>
                  <a:pt x="67" y="0"/>
                </a:moveTo>
                <a:cubicBezTo>
                  <a:pt x="28" y="0"/>
                  <a:pt x="1" y="27"/>
                  <a:pt x="1" y="66"/>
                </a:cubicBezTo>
                <a:cubicBezTo>
                  <a:pt x="94" y="414"/>
                  <a:pt x="308" y="749"/>
                  <a:pt x="643" y="896"/>
                </a:cubicBezTo>
                <a:lnTo>
                  <a:pt x="683" y="896"/>
                </a:lnTo>
                <a:cubicBezTo>
                  <a:pt x="750" y="896"/>
                  <a:pt x="790" y="803"/>
                  <a:pt x="723" y="749"/>
                </a:cubicBezTo>
                <a:cubicBezTo>
                  <a:pt x="469" y="562"/>
                  <a:pt x="242" y="334"/>
                  <a:pt x="121" y="40"/>
                </a:cubicBezTo>
                <a:cubicBezTo>
                  <a:pt x="121" y="13"/>
                  <a:pt x="94" y="0"/>
                  <a:pt x="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8050681" y="1963320"/>
            <a:ext cx="60629" cy="41929"/>
          </a:xfrm>
          <a:custGeom>
            <a:avLst/>
            <a:gdLst/>
            <a:ahLst/>
            <a:cxnLst/>
            <a:rect l="l" t="t" r="r" b="b"/>
            <a:pathLst>
              <a:path w="697" h="482" extrusionOk="0">
                <a:moveTo>
                  <a:pt x="81" y="0"/>
                </a:moveTo>
                <a:cubicBezTo>
                  <a:pt x="54" y="0"/>
                  <a:pt x="42" y="13"/>
                  <a:pt x="28" y="27"/>
                </a:cubicBezTo>
                <a:cubicBezTo>
                  <a:pt x="1" y="67"/>
                  <a:pt x="15" y="107"/>
                  <a:pt x="54" y="134"/>
                </a:cubicBezTo>
                <a:lnTo>
                  <a:pt x="295" y="321"/>
                </a:lnTo>
                <a:cubicBezTo>
                  <a:pt x="349" y="361"/>
                  <a:pt x="389" y="388"/>
                  <a:pt x="429" y="414"/>
                </a:cubicBezTo>
                <a:cubicBezTo>
                  <a:pt x="456" y="428"/>
                  <a:pt x="470" y="441"/>
                  <a:pt x="496" y="455"/>
                </a:cubicBezTo>
                <a:cubicBezTo>
                  <a:pt x="523" y="468"/>
                  <a:pt x="550" y="468"/>
                  <a:pt x="590" y="482"/>
                </a:cubicBezTo>
                <a:lnTo>
                  <a:pt x="603" y="482"/>
                </a:lnTo>
                <a:cubicBezTo>
                  <a:pt x="630" y="482"/>
                  <a:pt x="657" y="468"/>
                  <a:pt x="670" y="455"/>
                </a:cubicBezTo>
                <a:cubicBezTo>
                  <a:pt x="684" y="428"/>
                  <a:pt x="697" y="388"/>
                  <a:pt x="670" y="361"/>
                </a:cubicBezTo>
                <a:cubicBezTo>
                  <a:pt x="657" y="334"/>
                  <a:pt x="643" y="321"/>
                  <a:pt x="616" y="294"/>
                </a:cubicBezTo>
                <a:cubicBezTo>
                  <a:pt x="590" y="268"/>
                  <a:pt x="563" y="254"/>
                  <a:pt x="536" y="241"/>
                </a:cubicBezTo>
                <a:cubicBezTo>
                  <a:pt x="496" y="214"/>
                  <a:pt x="456" y="187"/>
                  <a:pt x="402" y="161"/>
                </a:cubicBezTo>
                <a:lnTo>
                  <a:pt x="122" y="0"/>
                </a:lnTo>
                <a:close/>
              </a:path>
            </a:pathLst>
          </a:custGeom>
          <a:solidFill>
            <a:srgbClr val="114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8073993" y="1937658"/>
            <a:ext cx="71067" cy="47758"/>
          </a:xfrm>
          <a:custGeom>
            <a:avLst/>
            <a:gdLst/>
            <a:ahLst/>
            <a:cxnLst/>
            <a:rect l="l" t="t" r="r" b="b"/>
            <a:pathLst>
              <a:path w="817" h="549" extrusionOk="0">
                <a:moveTo>
                  <a:pt x="108" y="1"/>
                </a:moveTo>
                <a:cubicBezTo>
                  <a:pt x="81" y="1"/>
                  <a:pt x="68" y="1"/>
                  <a:pt x="54" y="14"/>
                </a:cubicBezTo>
                <a:cubicBezTo>
                  <a:pt x="27" y="40"/>
                  <a:pt x="1" y="94"/>
                  <a:pt x="27" y="121"/>
                </a:cubicBezTo>
                <a:cubicBezTo>
                  <a:pt x="108" y="242"/>
                  <a:pt x="215" y="335"/>
                  <a:pt x="322" y="415"/>
                </a:cubicBezTo>
                <a:cubicBezTo>
                  <a:pt x="389" y="456"/>
                  <a:pt x="442" y="482"/>
                  <a:pt x="509" y="509"/>
                </a:cubicBezTo>
                <a:cubicBezTo>
                  <a:pt x="562" y="536"/>
                  <a:pt x="630" y="549"/>
                  <a:pt x="696" y="549"/>
                </a:cubicBezTo>
                <a:lnTo>
                  <a:pt x="723" y="549"/>
                </a:lnTo>
                <a:cubicBezTo>
                  <a:pt x="763" y="549"/>
                  <a:pt x="790" y="522"/>
                  <a:pt x="803" y="482"/>
                </a:cubicBezTo>
                <a:cubicBezTo>
                  <a:pt x="817" y="442"/>
                  <a:pt x="803" y="402"/>
                  <a:pt x="763" y="388"/>
                </a:cubicBezTo>
                <a:cubicBezTo>
                  <a:pt x="737" y="362"/>
                  <a:pt x="696" y="362"/>
                  <a:pt x="669" y="349"/>
                </a:cubicBezTo>
                <a:cubicBezTo>
                  <a:pt x="656" y="335"/>
                  <a:pt x="643" y="335"/>
                  <a:pt x="630" y="335"/>
                </a:cubicBezTo>
                <a:cubicBezTo>
                  <a:pt x="616" y="322"/>
                  <a:pt x="603" y="322"/>
                  <a:pt x="603" y="322"/>
                </a:cubicBezTo>
                <a:cubicBezTo>
                  <a:pt x="576" y="308"/>
                  <a:pt x="562" y="308"/>
                  <a:pt x="549" y="295"/>
                </a:cubicBezTo>
                <a:cubicBezTo>
                  <a:pt x="536" y="295"/>
                  <a:pt x="536" y="295"/>
                  <a:pt x="523" y="281"/>
                </a:cubicBezTo>
                <a:lnTo>
                  <a:pt x="509" y="281"/>
                </a:lnTo>
                <a:lnTo>
                  <a:pt x="429" y="242"/>
                </a:lnTo>
                <a:cubicBezTo>
                  <a:pt x="322" y="188"/>
                  <a:pt x="241" y="121"/>
                  <a:pt x="161" y="28"/>
                </a:cubicBezTo>
                <a:cubicBezTo>
                  <a:pt x="148" y="14"/>
                  <a:pt x="121" y="1"/>
                  <a:pt x="108" y="1"/>
                </a:cubicBezTo>
                <a:close/>
              </a:path>
            </a:pathLst>
          </a:custGeom>
          <a:solidFill>
            <a:srgbClr val="114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txBox="1">
            <a:spLocks noGrp="1"/>
          </p:cNvSpPr>
          <p:nvPr>
            <p:ph type="ctrTitle"/>
          </p:nvPr>
        </p:nvSpPr>
        <p:spPr>
          <a:xfrm>
            <a:off x="1089964" y="978996"/>
            <a:ext cx="3852000" cy="2177400"/>
          </a:xfrm>
        </p:spPr>
        <p:txBody>
          <a:bodyPr/>
          <a:lstStyle/>
          <a:p>
            <a:pPr lvl="0"/>
            <a:r>
              <a:rPr lang="en-US" sz="3200" dirty="0" err="1">
                <a:latin typeface="+mn-lt"/>
              </a:rPr>
              <a:t>Sự</a:t>
            </a:r>
            <a:r>
              <a:rPr lang="en-US" sz="3200" dirty="0">
                <a:latin typeface="+mn-lt"/>
              </a:rPr>
              <a:t> </a:t>
            </a:r>
            <a:r>
              <a:rPr lang="en-US" sz="3200" dirty="0" err="1">
                <a:latin typeface="+mn-lt"/>
              </a:rPr>
              <a:t>chuyển</a:t>
            </a:r>
            <a:r>
              <a:rPr lang="en-US" sz="3200" dirty="0">
                <a:latin typeface="+mn-lt"/>
              </a:rPr>
              <a:t> </a:t>
            </a:r>
            <a:r>
              <a:rPr lang="en-US" sz="3200" dirty="0" err="1">
                <a:latin typeface="+mn-lt"/>
              </a:rPr>
              <a:t>thể</a:t>
            </a:r>
            <a:br>
              <a:rPr lang="en-US" sz="3200" dirty="0">
                <a:latin typeface="+mn-lt"/>
              </a:rPr>
            </a:br>
            <a:r>
              <a:rPr lang="en-US" sz="3200" dirty="0" err="1">
                <a:latin typeface="+mn-lt"/>
              </a:rPr>
              <a:t>Sự</a:t>
            </a:r>
            <a:r>
              <a:rPr lang="en-US" sz="3200" dirty="0">
                <a:latin typeface="+mn-lt"/>
              </a:rPr>
              <a:t> </a:t>
            </a:r>
            <a:r>
              <a:rPr lang="en-US" sz="3200" dirty="0" err="1">
                <a:latin typeface="+mn-lt"/>
              </a:rPr>
              <a:t>nóng</a:t>
            </a:r>
            <a:r>
              <a:rPr lang="en-US" sz="3200" dirty="0">
                <a:latin typeface="+mn-lt"/>
              </a:rPr>
              <a:t> </a:t>
            </a:r>
            <a:r>
              <a:rPr lang="en-US" sz="3200" dirty="0" err="1">
                <a:latin typeface="+mn-lt"/>
              </a:rPr>
              <a:t>chảy</a:t>
            </a:r>
            <a:r>
              <a:rPr lang="en-US" sz="3200" dirty="0">
                <a:latin typeface="+mn-lt"/>
              </a:rPr>
              <a:t> </a:t>
            </a:r>
            <a:r>
              <a:rPr lang="en-US" sz="3200" dirty="0" err="1">
                <a:latin typeface="+mn-lt"/>
              </a:rPr>
              <a:t>và</a:t>
            </a:r>
            <a:r>
              <a:rPr lang="en-US" sz="3200" dirty="0">
                <a:latin typeface="+mn-lt"/>
              </a:rPr>
              <a:t> </a:t>
            </a:r>
            <a:r>
              <a:rPr lang="en-US" sz="3200" dirty="0" err="1">
                <a:latin typeface="+mn-lt"/>
              </a:rPr>
              <a:t>đông</a:t>
            </a:r>
            <a:r>
              <a:rPr lang="en-US" sz="3200" dirty="0">
                <a:latin typeface="+mn-lt"/>
              </a:rPr>
              <a:t> </a:t>
            </a:r>
            <a:r>
              <a:rPr lang="en-US" sz="3200" dirty="0" err="1">
                <a:latin typeface="+mn-lt"/>
              </a:rPr>
              <a:t>đặc</a:t>
            </a:r>
            <a:br>
              <a:rPr lang="en-US" sz="3200" dirty="0">
                <a:latin typeface="+mn-lt"/>
              </a:rPr>
            </a:br>
            <a:r>
              <a:rPr lang="en-US" sz="3200" dirty="0" err="1">
                <a:latin typeface="+mn-lt"/>
              </a:rPr>
              <a:t>Độ</a:t>
            </a:r>
            <a:r>
              <a:rPr lang="en-US" sz="3200" dirty="0">
                <a:latin typeface="+mn-lt"/>
              </a:rPr>
              <a:t> </a:t>
            </a:r>
            <a:r>
              <a:rPr lang="en-US" sz="3200" dirty="0" err="1">
                <a:latin typeface="+mn-lt"/>
              </a:rPr>
              <a:t>ẩm</a:t>
            </a:r>
            <a:r>
              <a:rPr lang="en-US" sz="3200" dirty="0">
                <a:latin typeface="+mn-lt"/>
              </a:rPr>
              <a:t> </a:t>
            </a:r>
            <a:r>
              <a:rPr lang="en-US" sz="3200" dirty="0" err="1">
                <a:latin typeface="+mn-lt"/>
              </a:rPr>
              <a:t>không</a:t>
            </a:r>
            <a:r>
              <a:rPr lang="en-US" sz="3200" dirty="0">
                <a:latin typeface="+mn-lt"/>
              </a:rPr>
              <a:t> </a:t>
            </a:r>
            <a:r>
              <a:rPr lang="en-US" sz="3200" dirty="0" err="1">
                <a:latin typeface="+mn-lt"/>
              </a:rPr>
              <a:t>khí</a:t>
            </a:r>
            <a:r>
              <a:rPr lang="en-US" sz="3200" dirty="0">
                <a:latin typeface="+mn-lt"/>
              </a:rPr>
              <a:t> </a:t>
            </a:r>
          </a:p>
        </p:txBody>
      </p:sp>
      <p:pic>
        <p:nvPicPr>
          <p:cNvPr id="21" name="Picture 20"/>
          <p:cNvPicPr>
            <a:picLocks noChangeAspect="1"/>
          </p:cNvPicPr>
          <p:nvPr/>
        </p:nvPicPr>
        <p:blipFill>
          <a:blip r:embed="rId4"/>
          <a:stretch>
            <a:fillRect/>
          </a:stretch>
        </p:blipFill>
        <p:spPr>
          <a:xfrm>
            <a:off x="6369755" y="4277877"/>
            <a:ext cx="938865" cy="274344"/>
          </a:xfrm>
          <a:prstGeom prst="rect">
            <a:avLst/>
          </a:prstGeom>
        </p:spPr>
      </p:pic>
      <p:pic>
        <p:nvPicPr>
          <p:cNvPr id="22" name="Picture 21"/>
          <p:cNvPicPr>
            <a:picLocks noChangeAspect="1"/>
          </p:cNvPicPr>
          <p:nvPr/>
        </p:nvPicPr>
        <p:blipFill>
          <a:blip r:embed="rId4"/>
          <a:stretch>
            <a:fillRect/>
          </a:stretch>
        </p:blipFill>
        <p:spPr>
          <a:xfrm>
            <a:off x="1810786" y="4331752"/>
            <a:ext cx="938865" cy="274344"/>
          </a:xfrm>
          <a:prstGeom prst="rect">
            <a:avLst/>
          </a:prstGeom>
        </p:spPr>
      </p:pic>
      <p:pic>
        <p:nvPicPr>
          <p:cNvPr id="23" name="Picture 22"/>
          <p:cNvPicPr>
            <a:picLocks noChangeAspect="1"/>
          </p:cNvPicPr>
          <p:nvPr/>
        </p:nvPicPr>
        <p:blipFill>
          <a:blip r:embed="rId4"/>
          <a:stretch>
            <a:fillRect/>
          </a:stretch>
        </p:blipFill>
        <p:spPr>
          <a:xfrm>
            <a:off x="869539" y="4331752"/>
            <a:ext cx="973210" cy="274344"/>
          </a:xfrm>
          <a:prstGeom prst="rect">
            <a:avLst/>
          </a:prstGeom>
        </p:spPr>
      </p:pic>
      <p:pic>
        <p:nvPicPr>
          <p:cNvPr id="24" name="Picture 23"/>
          <p:cNvPicPr>
            <a:picLocks noChangeAspect="1"/>
          </p:cNvPicPr>
          <p:nvPr/>
        </p:nvPicPr>
        <p:blipFill>
          <a:blip r:embed="rId4"/>
          <a:stretch>
            <a:fillRect/>
          </a:stretch>
        </p:blipFill>
        <p:spPr>
          <a:xfrm>
            <a:off x="5450245" y="4313131"/>
            <a:ext cx="938865" cy="207830"/>
          </a:xfrm>
          <a:prstGeom prst="rect">
            <a:avLst/>
          </a:prstGeom>
        </p:spPr>
      </p:pic>
      <p:pic>
        <p:nvPicPr>
          <p:cNvPr id="25" name="Picture 24"/>
          <p:cNvPicPr>
            <a:picLocks noChangeAspect="1"/>
          </p:cNvPicPr>
          <p:nvPr/>
        </p:nvPicPr>
        <p:blipFill>
          <a:blip r:embed="rId4"/>
          <a:stretch>
            <a:fillRect/>
          </a:stretch>
        </p:blipFill>
        <p:spPr>
          <a:xfrm>
            <a:off x="4537871" y="4296987"/>
            <a:ext cx="938865" cy="274344"/>
          </a:xfrm>
          <a:prstGeom prst="rect">
            <a:avLst/>
          </a:prstGeom>
        </p:spPr>
      </p:pic>
      <p:pic>
        <p:nvPicPr>
          <p:cNvPr id="26" name="Picture 25"/>
          <p:cNvPicPr>
            <a:picLocks noChangeAspect="1"/>
          </p:cNvPicPr>
          <p:nvPr/>
        </p:nvPicPr>
        <p:blipFill>
          <a:blip r:embed="rId4"/>
          <a:stretch>
            <a:fillRect/>
          </a:stretch>
        </p:blipFill>
        <p:spPr>
          <a:xfrm>
            <a:off x="3630968" y="4325937"/>
            <a:ext cx="938865" cy="274344"/>
          </a:xfrm>
          <a:prstGeom prst="rect">
            <a:avLst/>
          </a:prstGeom>
        </p:spPr>
      </p:pic>
      <p:pic>
        <p:nvPicPr>
          <p:cNvPr id="27" name="Picture 26"/>
          <p:cNvPicPr>
            <a:picLocks noChangeAspect="1"/>
          </p:cNvPicPr>
          <p:nvPr/>
        </p:nvPicPr>
        <p:blipFill>
          <a:blip r:embed="rId4"/>
          <a:stretch>
            <a:fillRect/>
          </a:stretch>
        </p:blipFill>
        <p:spPr>
          <a:xfrm>
            <a:off x="2728673" y="4331752"/>
            <a:ext cx="938865" cy="274344"/>
          </a:xfrm>
          <a:prstGeom prst="rect">
            <a:avLst/>
          </a:prstGeom>
        </p:spPr>
      </p:pic>
      <p:pic>
        <p:nvPicPr>
          <p:cNvPr id="29" name="Picture 28"/>
          <p:cNvPicPr>
            <a:picLocks noChangeAspect="1"/>
          </p:cNvPicPr>
          <p:nvPr/>
        </p:nvPicPr>
        <p:blipFill>
          <a:blip r:embed="rId4"/>
          <a:stretch>
            <a:fillRect/>
          </a:stretch>
        </p:blipFill>
        <p:spPr>
          <a:xfrm>
            <a:off x="8172781" y="4275112"/>
            <a:ext cx="982461" cy="274344"/>
          </a:xfrm>
          <a:prstGeom prst="rect">
            <a:avLst/>
          </a:prstGeom>
        </p:spPr>
      </p:pic>
      <p:pic>
        <p:nvPicPr>
          <p:cNvPr id="30" name="Picture 29"/>
          <p:cNvPicPr>
            <a:picLocks noChangeAspect="1"/>
          </p:cNvPicPr>
          <p:nvPr/>
        </p:nvPicPr>
        <p:blipFill>
          <a:blip r:embed="rId4"/>
          <a:stretch>
            <a:fillRect/>
          </a:stretch>
        </p:blipFill>
        <p:spPr>
          <a:xfrm>
            <a:off x="7275129" y="4280868"/>
            <a:ext cx="938865" cy="274344"/>
          </a:xfrm>
          <a:prstGeom prst="rect">
            <a:avLst/>
          </a:prstGeom>
        </p:spPr>
      </p:pic>
      <p:pic>
        <p:nvPicPr>
          <p:cNvPr id="486" name="Picture 485"/>
          <p:cNvPicPr>
            <a:picLocks noChangeAspect="1"/>
          </p:cNvPicPr>
          <p:nvPr/>
        </p:nvPicPr>
        <p:blipFill>
          <a:blip r:embed="rId5"/>
          <a:stretch>
            <a:fillRect/>
          </a:stretch>
        </p:blipFill>
        <p:spPr>
          <a:xfrm>
            <a:off x="-33773" y="4331752"/>
            <a:ext cx="958540" cy="2743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39"/>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mn-lt"/>
              </a:rPr>
              <a:t>3.1 </a:t>
            </a:r>
            <a:r>
              <a:rPr lang="en-US" dirty="0" err="1">
                <a:latin typeface="+mn-lt"/>
              </a:rPr>
              <a:t>Nhiệt</a:t>
            </a:r>
            <a:r>
              <a:rPr lang="en-US" dirty="0">
                <a:latin typeface="+mn-lt"/>
              </a:rPr>
              <a:t> </a:t>
            </a:r>
            <a:r>
              <a:rPr lang="en-US" dirty="0" err="1">
                <a:latin typeface="+mn-lt"/>
              </a:rPr>
              <a:t>độ</a:t>
            </a:r>
            <a:r>
              <a:rPr lang="en-US" dirty="0">
                <a:latin typeface="+mn-lt"/>
              </a:rPr>
              <a:t> </a:t>
            </a:r>
            <a:r>
              <a:rPr lang="en-US" dirty="0" err="1">
                <a:latin typeface="+mn-lt"/>
              </a:rPr>
              <a:t>nóng</a:t>
            </a:r>
            <a:r>
              <a:rPr lang="en-US" dirty="0">
                <a:latin typeface="+mn-lt"/>
              </a:rPr>
              <a:t> </a:t>
            </a:r>
            <a:r>
              <a:rPr lang="en-US" dirty="0" err="1">
                <a:latin typeface="+mn-lt"/>
              </a:rPr>
              <a:t>chảy</a:t>
            </a:r>
            <a:endParaRPr dirty="0">
              <a:latin typeface="+mn-lt"/>
            </a:endParaRPr>
          </a:p>
        </p:txBody>
      </p:sp>
      <p:sp>
        <p:nvSpPr>
          <p:cNvPr id="1377" name="Google Shape;1377;p39"/>
          <p:cNvSpPr txBox="1">
            <a:spLocks noGrp="1"/>
          </p:cNvSpPr>
          <p:nvPr>
            <p:ph type="body" idx="1"/>
          </p:nvPr>
        </p:nvSpPr>
        <p:spPr>
          <a:xfrm>
            <a:off x="4582710" y="1743934"/>
            <a:ext cx="3858600" cy="2473037"/>
          </a:xfrm>
          <a:prstGeom prst="rect">
            <a:avLst/>
          </a:prstGeom>
        </p:spPr>
        <p:txBody>
          <a:bodyPr spcFirstLastPara="1" wrap="square" lIns="91425" tIns="91425" rIns="91425" bIns="91425" anchor="ctr" anchorCtr="0">
            <a:noAutofit/>
          </a:bodyPr>
          <a:lstStyle/>
          <a:p>
            <a:pPr marL="0" indent="0" algn="just">
              <a:buNone/>
            </a:pPr>
            <a:r>
              <a:rPr lang="en-US" sz="1800" b="1" dirty="0" err="1">
                <a:latin typeface="+mn-lt"/>
              </a:rPr>
              <a:t>Khái</a:t>
            </a:r>
            <a:r>
              <a:rPr lang="en-US" sz="1800" b="1" dirty="0">
                <a:latin typeface="+mn-lt"/>
              </a:rPr>
              <a:t> </a:t>
            </a:r>
            <a:r>
              <a:rPr lang="en-US" sz="1800" b="1" dirty="0" err="1">
                <a:latin typeface="+mn-lt"/>
              </a:rPr>
              <a:t>niệm</a:t>
            </a:r>
            <a:r>
              <a:rPr lang="en-US" sz="1800" b="1" dirty="0">
                <a:latin typeface="+mn-lt"/>
              </a:rPr>
              <a:t>: </a:t>
            </a:r>
          </a:p>
          <a:p>
            <a:pPr marL="0" algn="just"/>
            <a:r>
              <a:rPr lang="vi-VN" sz="1800" dirty="0">
                <a:latin typeface="+mn-lt"/>
              </a:rPr>
              <a:t>Sự nóng chảy là quá trình các chất biến đổi từ thể rắn sang thể lỏng.</a:t>
            </a:r>
          </a:p>
          <a:p>
            <a:pPr marL="0" algn="just"/>
            <a:r>
              <a:rPr lang="vi-VN" sz="1800" dirty="0">
                <a:latin typeface="+mn-lt"/>
              </a:rPr>
              <a:t>Nhiệt độ ở đó </a:t>
            </a:r>
            <a:r>
              <a:rPr lang="en-US" sz="1800" dirty="0" err="1">
                <a:latin typeface="+mn-lt"/>
              </a:rPr>
              <a:t>chất</a:t>
            </a:r>
            <a:r>
              <a:rPr lang="en-US" sz="1800" dirty="0">
                <a:latin typeface="+mn-lt"/>
              </a:rPr>
              <a:t> </a:t>
            </a:r>
            <a:r>
              <a:rPr lang="en-US" sz="1800" dirty="0" err="1">
                <a:latin typeface="+mn-lt"/>
              </a:rPr>
              <a:t>rắn</a:t>
            </a:r>
            <a:r>
              <a:rPr lang="en-US" sz="1800" dirty="0">
                <a:latin typeface="+mn-lt"/>
              </a:rPr>
              <a:t> </a:t>
            </a:r>
            <a:r>
              <a:rPr lang="en-US" sz="1800" dirty="0" err="1">
                <a:latin typeface="+mn-lt"/>
              </a:rPr>
              <a:t>kết</a:t>
            </a:r>
            <a:r>
              <a:rPr lang="en-US" sz="1800" dirty="0">
                <a:latin typeface="+mn-lt"/>
              </a:rPr>
              <a:t> </a:t>
            </a:r>
            <a:r>
              <a:rPr lang="en-US" sz="1800" dirty="0" err="1">
                <a:latin typeface="+mn-lt"/>
              </a:rPr>
              <a:t>tinh</a:t>
            </a:r>
            <a:r>
              <a:rPr lang="en-US" sz="1800" dirty="0">
                <a:latin typeface="+mn-lt"/>
              </a:rPr>
              <a:t> </a:t>
            </a:r>
            <a:r>
              <a:rPr lang="en-US" sz="1800" dirty="0" err="1">
                <a:latin typeface="+mn-lt"/>
              </a:rPr>
              <a:t>nóng</a:t>
            </a:r>
            <a:r>
              <a:rPr lang="en-US" sz="1800" dirty="0">
                <a:latin typeface="+mn-lt"/>
              </a:rPr>
              <a:t> </a:t>
            </a:r>
            <a:r>
              <a:rPr lang="en-US" sz="1800" dirty="0" err="1">
                <a:latin typeface="+mn-lt"/>
              </a:rPr>
              <a:t>chảy</a:t>
            </a:r>
            <a:r>
              <a:rPr lang="en-US" sz="1800" dirty="0">
                <a:latin typeface="+mn-lt"/>
              </a:rPr>
              <a:t> </a:t>
            </a:r>
            <a:r>
              <a:rPr lang="vi-VN" sz="1800" dirty="0">
                <a:latin typeface="+mn-lt"/>
              </a:rPr>
              <a:t>được gọi là nhiệt độ nóng chảy (hay điểm nóng cháy)</a:t>
            </a:r>
          </a:p>
          <a:p>
            <a:pPr marL="0" lvl="0" indent="0" algn="l" rtl="0">
              <a:spcBef>
                <a:spcPts val="0"/>
              </a:spcBef>
              <a:spcAft>
                <a:spcPts val="0"/>
              </a:spcAft>
              <a:buClr>
                <a:srgbClr val="A3816A"/>
              </a:buClr>
              <a:buSzPts val="1100"/>
              <a:buFont typeface="Arial"/>
              <a:buNone/>
            </a:pPr>
            <a:endParaRPr dirty="0">
              <a:solidFill>
                <a:srgbClr val="0C1D3F"/>
              </a:solidFill>
              <a:latin typeface="+mn-lt"/>
            </a:endParaRPr>
          </a:p>
        </p:txBody>
      </p:sp>
      <p:grpSp>
        <p:nvGrpSpPr>
          <p:cNvPr id="1378" name="Google Shape;1378;p39"/>
          <p:cNvGrpSpPr/>
          <p:nvPr/>
        </p:nvGrpSpPr>
        <p:grpSpPr>
          <a:xfrm>
            <a:off x="624307" y="1612034"/>
            <a:ext cx="3797370" cy="2736835"/>
            <a:chOff x="1174800" y="275900"/>
            <a:chExt cx="1329425" cy="958175"/>
          </a:xfrm>
        </p:grpSpPr>
        <p:sp>
          <p:nvSpPr>
            <p:cNvPr id="1379" name="Google Shape;1379;p39"/>
            <p:cNvSpPr/>
            <p:nvPr/>
          </p:nvSpPr>
          <p:spPr>
            <a:xfrm>
              <a:off x="1365525" y="275900"/>
              <a:ext cx="957900" cy="958175"/>
            </a:xfrm>
            <a:custGeom>
              <a:avLst/>
              <a:gdLst/>
              <a:ahLst/>
              <a:cxnLst/>
              <a:rect l="l" t="t" r="r" b="b"/>
              <a:pathLst>
                <a:path w="38316" h="38327" extrusionOk="0">
                  <a:moveTo>
                    <a:pt x="19158" y="1"/>
                  </a:moveTo>
                  <a:cubicBezTo>
                    <a:pt x="29732" y="1"/>
                    <a:pt x="38316" y="8585"/>
                    <a:pt x="38316" y="19169"/>
                  </a:cubicBezTo>
                  <a:cubicBezTo>
                    <a:pt x="38316" y="29742"/>
                    <a:pt x="29732" y="38327"/>
                    <a:pt x="19158" y="38327"/>
                  </a:cubicBezTo>
                  <a:cubicBezTo>
                    <a:pt x="8585" y="38327"/>
                    <a:pt x="0" y="29742"/>
                    <a:pt x="0" y="19169"/>
                  </a:cubicBezTo>
                  <a:cubicBezTo>
                    <a:pt x="0" y="8585"/>
                    <a:pt x="8585" y="1"/>
                    <a:pt x="19158"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9"/>
            <p:cNvSpPr/>
            <p:nvPr/>
          </p:nvSpPr>
          <p:spPr>
            <a:xfrm>
              <a:off x="1975525" y="391800"/>
              <a:ext cx="347900" cy="737575"/>
            </a:xfrm>
            <a:custGeom>
              <a:avLst/>
              <a:gdLst/>
              <a:ahLst/>
              <a:cxnLst/>
              <a:rect l="l" t="t" r="r" b="b"/>
              <a:pathLst>
                <a:path w="13916" h="29503" extrusionOk="0">
                  <a:moveTo>
                    <a:pt x="7242" y="0"/>
                  </a:moveTo>
                  <a:cubicBezTo>
                    <a:pt x="5779" y="1582"/>
                    <a:pt x="6366" y="3163"/>
                    <a:pt x="5113" y="4874"/>
                  </a:cubicBezTo>
                  <a:cubicBezTo>
                    <a:pt x="4774" y="5341"/>
                    <a:pt x="4338" y="5492"/>
                    <a:pt x="3862" y="5492"/>
                  </a:cubicBezTo>
                  <a:cubicBezTo>
                    <a:pt x="2984" y="5492"/>
                    <a:pt x="1971" y="4976"/>
                    <a:pt x="1187" y="4976"/>
                  </a:cubicBezTo>
                  <a:cubicBezTo>
                    <a:pt x="839" y="4976"/>
                    <a:pt x="535" y="5078"/>
                    <a:pt x="308" y="5372"/>
                  </a:cubicBezTo>
                  <a:cubicBezTo>
                    <a:pt x="0" y="5760"/>
                    <a:pt x="30" y="6227"/>
                    <a:pt x="140" y="6675"/>
                  </a:cubicBezTo>
                  <a:cubicBezTo>
                    <a:pt x="328" y="7500"/>
                    <a:pt x="717" y="8296"/>
                    <a:pt x="1512" y="8684"/>
                  </a:cubicBezTo>
                  <a:cubicBezTo>
                    <a:pt x="2069" y="8952"/>
                    <a:pt x="3084" y="8972"/>
                    <a:pt x="3432" y="9540"/>
                  </a:cubicBezTo>
                  <a:cubicBezTo>
                    <a:pt x="3949" y="10365"/>
                    <a:pt x="2646" y="10942"/>
                    <a:pt x="2288" y="11399"/>
                  </a:cubicBezTo>
                  <a:cubicBezTo>
                    <a:pt x="1900" y="11897"/>
                    <a:pt x="2209" y="12533"/>
                    <a:pt x="2467" y="13021"/>
                  </a:cubicBezTo>
                  <a:cubicBezTo>
                    <a:pt x="3491" y="14911"/>
                    <a:pt x="4506" y="14434"/>
                    <a:pt x="5978" y="15478"/>
                  </a:cubicBezTo>
                  <a:cubicBezTo>
                    <a:pt x="6456" y="15826"/>
                    <a:pt x="6515" y="16403"/>
                    <a:pt x="6864" y="16861"/>
                  </a:cubicBezTo>
                  <a:cubicBezTo>
                    <a:pt x="7212" y="17308"/>
                    <a:pt x="7739" y="17736"/>
                    <a:pt x="7839" y="18322"/>
                  </a:cubicBezTo>
                  <a:cubicBezTo>
                    <a:pt x="8097" y="19775"/>
                    <a:pt x="4059" y="20352"/>
                    <a:pt x="3571" y="21107"/>
                  </a:cubicBezTo>
                  <a:cubicBezTo>
                    <a:pt x="2089" y="23415"/>
                    <a:pt x="5093" y="27394"/>
                    <a:pt x="6705" y="29503"/>
                  </a:cubicBezTo>
                  <a:cubicBezTo>
                    <a:pt x="11101" y="25992"/>
                    <a:pt x="13916" y="20581"/>
                    <a:pt x="13916" y="14533"/>
                  </a:cubicBezTo>
                  <a:cubicBezTo>
                    <a:pt x="13916" y="8724"/>
                    <a:pt x="11330" y="3512"/>
                    <a:pt x="7242"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9"/>
            <p:cNvSpPr/>
            <p:nvPr/>
          </p:nvSpPr>
          <p:spPr>
            <a:xfrm>
              <a:off x="1365525" y="278150"/>
              <a:ext cx="523725" cy="908675"/>
            </a:xfrm>
            <a:custGeom>
              <a:avLst/>
              <a:gdLst/>
              <a:ahLst/>
              <a:cxnLst/>
              <a:rect l="l" t="t" r="r" b="b"/>
              <a:pathLst>
                <a:path w="20949" h="36347" extrusionOk="0">
                  <a:moveTo>
                    <a:pt x="17288" y="1"/>
                  </a:moveTo>
                  <a:cubicBezTo>
                    <a:pt x="7590" y="945"/>
                    <a:pt x="0" y="9132"/>
                    <a:pt x="0" y="19079"/>
                  </a:cubicBezTo>
                  <a:cubicBezTo>
                    <a:pt x="0" y="26678"/>
                    <a:pt x="4437" y="33243"/>
                    <a:pt x="10853" y="36347"/>
                  </a:cubicBezTo>
                  <a:cubicBezTo>
                    <a:pt x="10962" y="36287"/>
                    <a:pt x="11061" y="36227"/>
                    <a:pt x="11151" y="36168"/>
                  </a:cubicBezTo>
                  <a:cubicBezTo>
                    <a:pt x="12245" y="35441"/>
                    <a:pt x="13011" y="34039"/>
                    <a:pt x="14025" y="33173"/>
                  </a:cubicBezTo>
                  <a:cubicBezTo>
                    <a:pt x="15577" y="31840"/>
                    <a:pt x="17706" y="30339"/>
                    <a:pt x="18143" y="28180"/>
                  </a:cubicBezTo>
                  <a:cubicBezTo>
                    <a:pt x="18362" y="27086"/>
                    <a:pt x="17597" y="26479"/>
                    <a:pt x="17348" y="25525"/>
                  </a:cubicBezTo>
                  <a:cubicBezTo>
                    <a:pt x="17179" y="24858"/>
                    <a:pt x="17447" y="24122"/>
                    <a:pt x="17228" y="23465"/>
                  </a:cubicBezTo>
                  <a:cubicBezTo>
                    <a:pt x="16850" y="22291"/>
                    <a:pt x="14264" y="21814"/>
                    <a:pt x="13250" y="21705"/>
                  </a:cubicBezTo>
                  <a:cubicBezTo>
                    <a:pt x="12743" y="21655"/>
                    <a:pt x="11708" y="21546"/>
                    <a:pt x="11828" y="20810"/>
                  </a:cubicBezTo>
                  <a:cubicBezTo>
                    <a:pt x="12106" y="19119"/>
                    <a:pt x="13996" y="16831"/>
                    <a:pt x="15588" y="16194"/>
                  </a:cubicBezTo>
                  <a:cubicBezTo>
                    <a:pt x="16950" y="15647"/>
                    <a:pt x="18860" y="15647"/>
                    <a:pt x="19805" y="14334"/>
                  </a:cubicBezTo>
                  <a:cubicBezTo>
                    <a:pt x="20948" y="12742"/>
                    <a:pt x="17865" y="12415"/>
                    <a:pt x="17796" y="11141"/>
                  </a:cubicBezTo>
                  <a:cubicBezTo>
                    <a:pt x="17646" y="8445"/>
                    <a:pt x="19675" y="6884"/>
                    <a:pt x="19735" y="4805"/>
                  </a:cubicBezTo>
                  <a:cubicBezTo>
                    <a:pt x="19785" y="3392"/>
                    <a:pt x="18452" y="1592"/>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9"/>
            <p:cNvSpPr/>
            <p:nvPr/>
          </p:nvSpPr>
          <p:spPr>
            <a:xfrm>
              <a:off x="1404075" y="949075"/>
              <a:ext cx="200200" cy="94525"/>
            </a:xfrm>
            <a:custGeom>
              <a:avLst/>
              <a:gdLst/>
              <a:ahLst/>
              <a:cxnLst/>
              <a:rect l="l" t="t" r="r" b="b"/>
              <a:pathLst>
                <a:path w="8008" h="3781" extrusionOk="0">
                  <a:moveTo>
                    <a:pt x="1453" y="3303"/>
                  </a:moveTo>
                  <a:cubicBezTo>
                    <a:pt x="1303" y="2965"/>
                    <a:pt x="1204" y="2576"/>
                    <a:pt x="1134" y="2218"/>
                  </a:cubicBezTo>
                  <a:cubicBezTo>
                    <a:pt x="1115" y="2089"/>
                    <a:pt x="1075" y="1851"/>
                    <a:pt x="1204" y="1761"/>
                  </a:cubicBezTo>
                  <a:cubicBezTo>
                    <a:pt x="1493" y="1562"/>
                    <a:pt x="1860" y="2139"/>
                    <a:pt x="1980" y="2318"/>
                  </a:cubicBezTo>
                  <a:cubicBezTo>
                    <a:pt x="2030" y="2377"/>
                    <a:pt x="2070" y="2448"/>
                    <a:pt x="2109" y="2507"/>
                  </a:cubicBezTo>
                  <a:lnTo>
                    <a:pt x="2159" y="2587"/>
                  </a:lnTo>
                  <a:cubicBezTo>
                    <a:pt x="2179" y="2576"/>
                    <a:pt x="2198" y="2457"/>
                    <a:pt x="2198" y="2437"/>
                  </a:cubicBezTo>
                  <a:cubicBezTo>
                    <a:pt x="2229" y="2268"/>
                    <a:pt x="2238" y="2099"/>
                    <a:pt x="2258" y="1920"/>
                  </a:cubicBezTo>
                  <a:cubicBezTo>
                    <a:pt x="2308" y="1403"/>
                    <a:pt x="2328" y="826"/>
                    <a:pt x="2627" y="379"/>
                  </a:cubicBezTo>
                  <a:cubicBezTo>
                    <a:pt x="2755" y="189"/>
                    <a:pt x="2965" y="1"/>
                    <a:pt x="3213" y="20"/>
                  </a:cubicBezTo>
                  <a:cubicBezTo>
                    <a:pt x="3412" y="30"/>
                    <a:pt x="3581" y="229"/>
                    <a:pt x="3681" y="379"/>
                  </a:cubicBezTo>
                  <a:cubicBezTo>
                    <a:pt x="3959" y="816"/>
                    <a:pt x="4088" y="1333"/>
                    <a:pt x="4188" y="1820"/>
                  </a:cubicBezTo>
                  <a:cubicBezTo>
                    <a:pt x="4198" y="1900"/>
                    <a:pt x="4208" y="2308"/>
                    <a:pt x="4287" y="2388"/>
                  </a:cubicBezTo>
                  <a:cubicBezTo>
                    <a:pt x="4298" y="2388"/>
                    <a:pt x="4357" y="2328"/>
                    <a:pt x="4357" y="2318"/>
                  </a:cubicBezTo>
                  <a:cubicBezTo>
                    <a:pt x="4437" y="2218"/>
                    <a:pt x="4486" y="2099"/>
                    <a:pt x="4546" y="1990"/>
                  </a:cubicBezTo>
                  <a:cubicBezTo>
                    <a:pt x="4656" y="1781"/>
                    <a:pt x="4974" y="1075"/>
                    <a:pt x="5332" y="1214"/>
                  </a:cubicBezTo>
                  <a:cubicBezTo>
                    <a:pt x="5710" y="1353"/>
                    <a:pt x="5710" y="1980"/>
                    <a:pt x="5730" y="2298"/>
                  </a:cubicBezTo>
                  <a:cubicBezTo>
                    <a:pt x="5739" y="2368"/>
                    <a:pt x="5720" y="2676"/>
                    <a:pt x="5779" y="2716"/>
                  </a:cubicBezTo>
                  <a:cubicBezTo>
                    <a:pt x="5799" y="2736"/>
                    <a:pt x="5938" y="2587"/>
                    <a:pt x="5949" y="2567"/>
                  </a:cubicBezTo>
                  <a:cubicBezTo>
                    <a:pt x="6068" y="2448"/>
                    <a:pt x="6257" y="2268"/>
                    <a:pt x="6446" y="2338"/>
                  </a:cubicBezTo>
                  <a:cubicBezTo>
                    <a:pt x="6714" y="2428"/>
                    <a:pt x="6784" y="2855"/>
                    <a:pt x="6814" y="3104"/>
                  </a:cubicBezTo>
                  <a:cubicBezTo>
                    <a:pt x="6834" y="3203"/>
                    <a:pt x="6824" y="3372"/>
                    <a:pt x="6913" y="3452"/>
                  </a:cubicBezTo>
                  <a:cubicBezTo>
                    <a:pt x="7092" y="3621"/>
                    <a:pt x="7421" y="3641"/>
                    <a:pt x="7649" y="3690"/>
                  </a:cubicBezTo>
                  <a:cubicBezTo>
                    <a:pt x="7729" y="3710"/>
                    <a:pt x="7808" y="3721"/>
                    <a:pt x="7878" y="3741"/>
                  </a:cubicBezTo>
                  <a:cubicBezTo>
                    <a:pt x="7918" y="3741"/>
                    <a:pt x="8007" y="3750"/>
                    <a:pt x="7998" y="3750"/>
                  </a:cubicBezTo>
                  <a:cubicBezTo>
                    <a:pt x="7968" y="3770"/>
                    <a:pt x="7620" y="3780"/>
                    <a:pt x="7580" y="3780"/>
                  </a:cubicBezTo>
                  <a:cubicBezTo>
                    <a:pt x="7470" y="3770"/>
                    <a:pt x="7371" y="3780"/>
                    <a:pt x="7262" y="3780"/>
                  </a:cubicBezTo>
                  <a:cubicBezTo>
                    <a:pt x="7083" y="3780"/>
                    <a:pt x="6784" y="3760"/>
                    <a:pt x="6784" y="3760"/>
                  </a:cubicBezTo>
                  <a:cubicBezTo>
                    <a:pt x="5630" y="3770"/>
                    <a:pt x="4486" y="3710"/>
                    <a:pt x="3343" y="3690"/>
                  </a:cubicBezTo>
                  <a:cubicBezTo>
                    <a:pt x="2994" y="3690"/>
                    <a:pt x="2646" y="3701"/>
                    <a:pt x="2298" y="3690"/>
                  </a:cubicBezTo>
                  <a:cubicBezTo>
                    <a:pt x="2189" y="3690"/>
                    <a:pt x="2070" y="3710"/>
                    <a:pt x="1920" y="3690"/>
                  </a:cubicBezTo>
                  <a:cubicBezTo>
                    <a:pt x="1781" y="3681"/>
                    <a:pt x="1661" y="3690"/>
                    <a:pt x="1532" y="3681"/>
                  </a:cubicBezTo>
                  <a:cubicBezTo>
                    <a:pt x="1244" y="3661"/>
                    <a:pt x="955" y="3661"/>
                    <a:pt x="677" y="3651"/>
                  </a:cubicBezTo>
                  <a:cubicBezTo>
                    <a:pt x="527" y="3641"/>
                    <a:pt x="379" y="3641"/>
                    <a:pt x="229" y="3631"/>
                  </a:cubicBezTo>
                  <a:cubicBezTo>
                    <a:pt x="180" y="3631"/>
                    <a:pt x="129" y="3631"/>
                    <a:pt x="80" y="3621"/>
                  </a:cubicBezTo>
                  <a:cubicBezTo>
                    <a:pt x="60" y="3621"/>
                    <a:pt x="1" y="3631"/>
                    <a:pt x="20" y="3621"/>
                  </a:cubicBezTo>
                  <a:cubicBezTo>
                    <a:pt x="199" y="3511"/>
                    <a:pt x="478" y="3492"/>
                    <a:pt x="677" y="3442"/>
                  </a:cubicBezTo>
                  <a:cubicBezTo>
                    <a:pt x="936" y="3392"/>
                    <a:pt x="1194" y="3343"/>
                    <a:pt x="1453" y="3303"/>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9"/>
            <p:cNvSpPr/>
            <p:nvPr/>
          </p:nvSpPr>
          <p:spPr>
            <a:xfrm>
              <a:off x="1872825" y="418900"/>
              <a:ext cx="298675" cy="141025"/>
            </a:xfrm>
            <a:custGeom>
              <a:avLst/>
              <a:gdLst/>
              <a:ahLst/>
              <a:cxnLst/>
              <a:rect l="l" t="t" r="r" b="b"/>
              <a:pathLst>
                <a:path w="11947" h="5641" extrusionOk="0">
                  <a:moveTo>
                    <a:pt x="2168" y="4915"/>
                  </a:moveTo>
                  <a:cubicBezTo>
                    <a:pt x="1940" y="4417"/>
                    <a:pt x="1790" y="3840"/>
                    <a:pt x="1691" y="3303"/>
                  </a:cubicBezTo>
                  <a:cubicBezTo>
                    <a:pt x="1662" y="3104"/>
                    <a:pt x="1602" y="2756"/>
                    <a:pt x="1790" y="2616"/>
                  </a:cubicBezTo>
                  <a:cubicBezTo>
                    <a:pt x="2219" y="2328"/>
                    <a:pt x="2765" y="3193"/>
                    <a:pt x="2955" y="3452"/>
                  </a:cubicBezTo>
                  <a:cubicBezTo>
                    <a:pt x="3024" y="3542"/>
                    <a:pt x="3084" y="3641"/>
                    <a:pt x="3143" y="3741"/>
                  </a:cubicBezTo>
                  <a:lnTo>
                    <a:pt x="3213" y="3860"/>
                  </a:lnTo>
                  <a:cubicBezTo>
                    <a:pt x="3253" y="3840"/>
                    <a:pt x="3273" y="3661"/>
                    <a:pt x="3273" y="3631"/>
                  </a:cubicBezTo>
                  <a:cubicBezTo>
                    <a:pt x="3313" y="3383"/>
                    <a:pt x="3342" y="3124"/>
                    <a:pt x="3362" y="2865"/>
                  </a:cubicBezTo>
                  <a:cubicBezTo>
                    <a:pt x="3432" y="2090"/>
                    <a:pt x="3462" y="1224"/>
                    <a:pt x="3910" y="567"/>
                  </a:cubicBezTo>
                  <a:cubicBezTo>
                    <a:pt x="4098" y="289"/>
                    <a:pt x="4416" y="1"/>
                    <a:pt x="4785" y="21"/>
                  </a:cubicBezTo>
                  <a:cubicBezTo>
                    <a:pt x="5083" y="41"/>
                    <a:pt x="5342" y="329"/>
                    <a:pt x="5491" y="567"/>
                  </a:cubicBezTo>
                  <a:cubicBezTo>
                    <a:pt x="5908" y="1204"/>
                    <a:pt x="6087" y="1980"/>
                    <a:pt x="6237" y="2716"/>
                  </a:cubicBezTo>
                  <a:cubicBezTo>
                    <a:pt x="6257" y="2826"/>
                    <a:pt x="6267" y="3442"/>
                    <a:pt x="6396" y="3551"/>
                  </a:cubicBezTo>
                  <a:cubicBezTo>
                    <a:pt x="6406" y="3562"/>
                    <a:pt x="6496" y="3462"/>
                    <a:pt x="6496" y="3452"/>
                  </a:cubicBezTo>
                  <a:cubicBezTo>
                    <a:pt x="6605" y="3303"/>
                    <a:pt x="6684" y="3134"/>
                    <a:pt x="6774" y="2975"/>
                  </a:cubicBezTo>
                  <a:cubicBezTo>
                    <a:pt x="6943" y="2647"/>
                    <a:pt x="7420" y="1602"/>
                    <a:pt x="7957" y="1811"/>
                  </a:cubicBezTo>
                  <a:cubicBezTo>
                    <a:pt x="8505" y="2020"/>
                    <a:pt x="8505" y="2945"/>
                    <a:pt x="8545" y="3432"/>
                  </a:cubicBezTo>
                  <a:cubicBezTo>
                    <a:pt x="8554" y="3522"/>
                    <a:pt x="8525" y="3989"/>
                    <a:pt x="8614" y="4049"/>
                  </a:cubicBezTo>
                  <a:cubicBezTo>
                    <a:pt x="8644" y="4079"/>
                    <a:pt x="8853" y="3850"/>
                    <a:pt x="8873" y="3830"/>
                  </a:cubicBezTo>
                  <a:cubicBezTo>
                    <a:pt x="9052" y="3641"/>
                    <a:pt x="9321" y="3383"/>
                    <a:pt x="9609" y="3472"/>
                  </a:cubicBezTo>
                  <a:cubicBezTo>
                    <a:pt x="10017" y="3611"/>
                    <a:pt x="10116" y="4258"/>
                    <a:pt x="10166" y="4616"/>
                  </a:cubicBezTo>
                  <a:cubicBezTo>
                    <a:pt x="10186" y="4775"/>
                    <a:pt x="10176" y="5034"/>
                    <a:pt x="10305" y="5153"/>
                  </a:cubicBezTo>
                  <a:cubicBezTo>
                    <a:pt x="10574" y="5392"/>
                    <a:pt x="11061" y="5432"/>
                    <a:pt x="11399" y="5501"/>
                  </a:cubicBezTo>
                  <a:cubicBezTo>
                    <a:pt x="11518" y="5521"/>
                    <a:pt x="11638" y="5551"/>
                    <a:pt x="11748" y="5571"/>
                  </a:cubicBezTo>
                  <a:cubicBezTo>
                    <a:pt x="11807" y="5571"/>
                    <a:pt x="11947" y="5591"/>
                    <a:pt x="11927" y="5591"/>
                  </a:cubicBezTo>
                  <a:cubicBezTo>
                    <a:pt x="11877" y="5620"/>
                    <a:pt x="11370" y="5631"/>
                    <a:pt x="11300" y="5631"/>
                  </a:cubicBezTo>
                  <a:cubicBezTo>
                    <a:pt x="11140" y="5620"/>
                    <a:pt x="10992" y="5640"/>
                    <a:pt x="10833" y="5640"/>
                  </a:cubicBezTo>
                  <a:cubicBezTo>
                    <a:pt x="10554" y="5631"/>
                    <a:pt x="10106" y="5611"/>
                    <a:pt x="10106" y="5611"/>
                  </a:cubicBezTo>
                  <a:cubicBezTo>
                    <a:pt x="8395" y="5620"/>
                    <a:pt x="6695" y="5531"/>
                    <a:pt x="4984" y="5501"/>
                  </a:cubicBezTo>
                  <a:cubicBezTo>
                    <a:pt x="4467" y="5501"/>
                    <a:pt x="3939" y="5511"/>
                    <a:pt x="3422" y="5501"/>
                  </a:cubicBezTo>
                  <a:cubicBezTo>
                    <a:pt x="3263" y="5501"/>
                    <a:pt x="3084" y="5521"/>
                    <a:pt x="2855" y="5501"/>
                  </a:cubicBezTo>
                  <a:cubicBezTo>
                    <a:pt x="2656" y="5491"/>
                    <a:pt x="2467" y="5501"/>
                    <a:pt x="2278" y="5491"/>
                  </a:cubicBezTo>
                  <a:cubicBezTo>
                    <a:pt x="1850" y="5461"/>
                    <a:pt x="1423" y="5452"/>
                    <a:pt x="995" y="5441"/>
                  </a:cubicBezTo>
                  <a:cubicBezTo>
                    <a:pt x="786" y="5432"/>
                    <a:pt x="567" y="5432"/>
                    <a:pt x="349" y="5412"/>
                  </a:cubicBezTo>
                  <a:cubicBezTo>
                    <a:pt x="269" y="5412"/>
                    <a:pt x="199" y="5402"/>
                    <a:pt x="119" y="5402"/>
                  </a:cubicBezTo>
                  <a:cubicBezTo>
                    <a:pt x="90" y="5392"/>
                    <a:pt x="0" y="5412"/>
                    <a:pt x="30" y="5392"/>
                  </a:cubicBezTo>
                  <a:cubicBezTo>
                    <a:pt x="289" y="5233"/>
                    <a:pt x="707" y="5203"/>
                    <a:pt x="1005" y="5133"/>
                  </a:cubicBezTo>
                  <a:cubicBezTo>
                    <a:pt x="1393" y="5054"/>
                    <a:pt x="1781" y="4984"/>
                    <a:pt x="2168" y="4915"/>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9"/>
            <p:cNvSpPr/>
            <p:nvPr/>
          </p:nvSpPr>
          <p:spPr>
            <a:xfrm>
              <a:off x="1580375" y="660125"/>
              <a:ext cx="98250" cy="60425"/>
            </a:xfrm>
            <a:custGeom>
              <a:avLst/>
              <a:gdLst/>
              <a:ahLst/>
              <a:cxnLst/>
              <a:rect l="l" t="t" r="r" b="b"/>
              <a:pathLst>
                <a:path w="3930" h="2417" extrusionOk="0">
                  <a:moveTo>
                    <a:pt x="11" y="2417"/>
                  </a:moveTo>
                  <a:cubicBezTo>
                    <a:pt x="0" y="2337"/>
                    <a:pt x="0" y="2258"/>
                    <a:pt x="0" y="2178"/>
                  </a:cubicBezTo>
                  <a:cubicBezTo>
                    <a:pt x="0" y="975"/>
                    <a:pt x="876" y="0"/>
                    <a:pt x="1960" y="0"/>
                  </a:cubicBezTo>
                  <a:cubicBezTo>
                    <a:pt x="3044" y="0"/>
                    <a:pt x="3930" y="975"/>
                    <a:pt x="3930" y="2178"/>
                  </a:cubicBezTo>
                  <a:cubicBezTo>
                    <a:pt x="3930" y="2258"/>
                    <a:pt x="3920" y="2337"/>
                    <a:pt x="3910" y="2417"/>
                  </a:cubicBezTo>
                  <a:lnTo>
                    <a:pt x="3223" y="2417"/>
                  </a:lnTo>
                  <a:cubicBezTo>
                    <a:pt x="3234" y="2337"/>
                    <a:pt x="3243" y="2258"/>
                    <a:pt x="3243" y="2178"/>
                  </a:cubicBezTo>
                  <a:cubicBezTo>
                    <a:pt x="3243" y="1393"/>
                    <a:pt x="2666" y="756"/>
                    <a:pt x="1960" y="756"/>
                  </a:cubicBezTo>
                  <a:cubicBezTo>
                    <a:pt x="1254" y="756"/>
                    <a:pt x="687" y="1393"/>
                    <a:pt x="687" y="2178"/>
                  </a:cubicBezTo>
                  <a:cubicBezTo>
                    <a:pt x="687" y="2258"/>
                    <a:pt x="687" y="2337"/>
                    <a:pt x="697" y="2417"/>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9"/>
            <p:cNvSpPr/>
            <p:nvPr/>
          </p:nvSpPr>
          <p:spPr>
            <a:xfrm>
              <a:off x="1832025" y="660125"/>
              <a:ext cx="98275" cy="60425"/>
            </a:xfrm>
            <a:custGeom>
              <a:avLst/>
              <a:gdLst/>
              <a:ahLst/>
              <a:cxnLst/>
              <a:rect l="l" t="t" r="r" b="b"/>
              <a:pathLst>
                <a:path w="3931" h="2417" extrusionOk="0">
                  <a:moveTo>
                    <a:pt x="11" y="2417"/>
                  </a:moveTo>
                  <a:cubicBezTo>
                    <a:pt x="1" y="2337"/>
                    <a:pt x="1" y="2258"/>
                    <a:pt x="1" y="2178"/>
                  </a:cubicBezTo>
                  <a:cubicBezTo>
                    <a:pt x="1" y="975"/>
                    <a:pt x="876" y="0"/>
                    <a:pt x="1961" y="0"/>
                  </a:cubicBezTo>
                  <a:cubicBezTo>
                    <a:pt x="3044" y="0"/>
                    <a:pt x="3930" y="975"/>
                    <a:pt x="3930" y="2178"/>
                  </a:cubicBezTo>
                  <a:cubicBezTo>
                    <a:pt x="3930" y="2258"/>
                    <a:pt x="3920" y="2337"/>
                    <a:pt x="3910" y="2417"/>
                  </a:cubicBezTo>
                  <a:lnTo>
                    <a:pt x="3224" y="2417"/>
                  </a:lnTo>
                  <a:cubicBezTo>
                    <a:pt x="3234" y="2337"/>
                    <a:pt x="3243" y="2258"/>
                    <a:pt x="3243" y="2178"/>
                  </a:cubicBezTo>
                  <a:cubicBezTo>
                    <a:pt x="3243" y="1393"/>
                    <a:pt x="2666" y="756"/>
                    <a:pt x="1961" y="756"/>
                  </a:cubicBezTo>
                  <a:cubicBezTo>
                    <a:pt x="1254" y="756"/>
                    <a:pt x="677" y="1393"/>
                    <a:pt x="677" y="2178"/>
                  </a:cubicBezTo>
                  <a:cubicBezTo>
                    <a:pt x="677" y="2258"/>
                    <a:pt x="687" y="2337"/>
                    <a:pt x="697" y="2417"/>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9"/>
            <p:cNvSpPr/>
            <p:nvPr/>
          </p:nvSpPr>
          <p:spPr>
            <a:xfrm>
              <a:off x="1726350" y="714325"/>
              <a:ext cx="58450" cy="39825"/>
            </a:xfrm>
            <a:custGeom>
              <a:avLst/>
              <a:gdLst/>
              <a:ahLst/>
              <a:cxnLst/>
              <a:rect l="l" t="t" r="r" b="b"/>
              <a:pathLst>
                <a:path w="2338" h="1593" extrusionOk="0">
                  <a:moveTo>
                    <a:pt x="2288" y="169"/>
                  </a:moveTo>
                  <a:cubicBezTo>
                    <a:pt x="2338" y="866"/>
                    <a:pt x="1751" y="1592"/>
                    <a:pt x="1025" y="1482"/>
                  </a:cubicBezTo>
                  <a:cubicBezTo>
                    <a:pt x="428" y="1403"/>
                    <a:pt x="1" y="786"/>
                    <a:pt x="50" y="160"/>
                  </a:cubicBezTo>
                  <a:lnTo>
                    <a:pt x="60" y="10"/>
                  </a:lnTo>
                  <a:lnTo>
                    <a:pt x="538" y="10"/>
                  </a:lnTo>
                  <a:lnTo>
                    <a:pt x="687" y="10"/>
                  </a:lnTo>
                  <a:cubicBezTo>
                    <a:pt x="687" y="21"/>
                    <a:pt x="677" y="200"/>
                    <a:pt x="677" y="209"/>
                  </a:cubicBezTo>
                  <a:cubicBezTo>
                    <a:pt x="637" y="567"/>
                    <a:pt x="1005" y="995"/>
                    <a:pt x="1393" y="766"/>
                  </a:cubicBezTo>
                  <a:cubicBezTo>
                    <a:pt x="1582" y="657"/>
                    <a:pt x="1681" y="418"/>
                    <a:pt x="1652" y="189"/>
                  </a:cubicBezTo>
                  <a:lnTo>
                    <a:pt x="1642" y="1"/>
                  </a:lnTo>
                  <a:lnTo>
                    <a:pt x="2269" y="10"/>
                  </a:lnTo>
                  <a:cubicBezTo>
                    <a:pt x="2278" y="60"/>
                    <a:pt x="2278" y="120"/>
                    <a:pt x="2288" y="169"/>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9"/>
            <p:cNvSpPr/>
            <p:nvPr/>
          </p:nvSpPr>
          <p:spPr>
            <a:xfrm>
              <a:off x="1539100" y="760575"/>
              <a:ext cx="52000" cy="51750"/>
            </a:xfrm>
            <a:custGeom>
              <a:avLst/>
              <a:gdLst/>
              <a:ahLst/>
              <a:cxnLst/>
              <a:rect l="l" t="t" r="r" b="b"/>
              <a:pathLst>
                <a:path w="2080" h="2070" extrusionOk="0">
                  <a:moveTo>
                    <a:pt x="1035" y="1"/>
                  </a:moveTo>
                  <a:cubicBezTo>
                    <a:pt x="1612" y="1"/>
                    <a:pt x="2080" y="458"/>
                    <a:pt x="2080" y="1035"/>
                  </a:cubicBezTo>
                  <a:cubicBezTo>
                    <a:pt x="2080" y="1612"/>
                    <a:pt x="1612" y="2070"/>
                    <a:pt x="1035" y="2070"/>
                  </a:cubicBezTo>
                  <a:cubicBezTo>
                    <a:pt x="468" y="2070"/>
                    <a:pt x="0" y="1612"/>
                    <a:pt x="0" y="1035"/>
                  </a:cubicBezTo>
                  <a:cubicBezTo>
                    <a:pt x="0" y="458"/>
                    <a:pt x="468" y="1"/>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9"/>
            <p:cNvSpPr/>
            <p:nvPr/>
          </p:nvSpPr>
          <p:spPr>
            <a:xfrm>
              <a:off x="1923300" y="760575"/>
              <a:ext cx="52000" cy="51750"/>
            </a:xfrm>
            <a:custGeom>
              <a:avLst/>
              <a:gdLst/>
              <a:ahLst/>
              <a:cxnLst/>
              <a:rect l="l" t="t" r="r" b="b"/>
              <a:pathLst>
                <a:path w="2080" h="2070" extrusionOk="0">
                  <a:moveTo>
                    <a:pt x="1045" y="1"/>
                  </a:moveTo>
                  <a:cubicBezTo>
                    <a:pt x="1612" y="1"/>
                    <a:pt x="2079" y="458"/>
                    <a:pt x="2079" y="1035"/>
                  </a:cubicBezTo>
                  <a:cubicBezTo>
                    <a:pt x="2079" y="1612"/>
                    <a:pt x="1612" y="2070"/>
                    <a:pt x="1045" y="2070"/>
                  </a:cubicBezTo>
                  <a:cubicBezTo>
                    <a:pt x="468" y="2070"/>
                    <a:pt x="1" y="1612"/>
                    <a:pt x="1" y="1035"/>
                  </a:cubicBezTo>
                  <a:cubicBezTo>
                    <a:pt x="1" y="458"/>
                    <a:pt x="468" y="1"/>
                    <a:pt x="10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9"/>
            <p:cNvSpPr/>
            <p:nvPr/>
          </p:nvSpPr>
          <p:spPr>
            <a:xfrm>
              <a:off x="1174800" y="572325"/>
              <a:ext cx="260125" cy="280025"/>
            </a:xfrm>
            <a:custGeom>
              <a:avLst/>
              <a:gdLst/>
              <a:ahLst/>
              <a:cxnLst/>
              <a:rect l="l" t="t" r="r" b="b"/>
              <a:pathLst>
                <a:path w="10405" h="11201" extrusionOk="0">
                  <a:moveTo>
                    <a:pt x="1751" y="3373"/>
                  </a:moveTo>
                  <a:cubicBezTo>
                    <a:pt x="965" y="2995"/>
                    <a:pt x="1" y="1950"/>
                    <a:pt x="905" y="1214"/>
                  </a:cubicBezTo>
                  <a:cubicBezTo>
                    <a:pt x="1433" y="776"/>
                    <a:pt x="2189" y="1413"/>
                    <a:pt x="2537" y="1801"/>
                  </a:cubicBezTo>
                  <a:cubicBezTo>
                    <a:pt x="2656" y="1930"/>
                    <a:pt x="2775" y="2080"/>
                    <a:pt x="2885" y="2219"/>
                  </a:cubicBezTo>
                  <a:cubicBezTo>
                    <a:pt x="2925" y="2269"/>
                    <a:pt x="2965" y="2319"/>
                    <a:pt x="3004" y="2358"/>
                  </a:cubicBezTo>
                  <a:cubicBezTo>
                    <a:pt x="3024" y="2388"/>
                    <a:pt x="3064" y="2487"/>
                    <a:pt x="3084" y="2448"/>
                  </a:cubicBezTo>
                  <a:cubicBezTo>
                    <a:pt x="3124" y="2328"/>
                    <a:pt x="2934" y="2030"/>
                    <a:pt x="2895" y="1921"/>
                  </a:cubicBezTo>
                  <a:cubicBezTo>
                    <a:pt x="2766" y="1602"/>
                    <a:pt x="2627" y="1214"/>
                    <a:pt x="2636" y="866"/>
                  </a:cubicBezTo>
                  <a:cubicBezTo>
                    <a:pt x="2656" y="200"/>
                    <a:pt x="3452" y="1"/>
                    <a:pt x="3880" y="458"/>
                  </a:cubicBezTo>
                  <a:cubicBezTo>
                    <a:pt x="4238" y="847"/>
                    <a:pt x="4357" y="1404"/>
                    <a:pt x="4397" y="1921"/>
                  </a:cubicBezTo>
                  <a:cubicBezTo>
                    <a:pt x="4407" y="2060"/>
                    <a:pt x="4347" y="2498"/>
                    <a:pt x="4426" y="2617"/>
                  </a:cubicBezTo>
                  <a:cubicBezTo>
                    <a:pt x="4446" y="2646"/>
                    <a:pt x="4437" y="2557"/>
                    <a:pt x="4437" y="2527"/>
                  </a:cubicBezTo>
                  <a:cubicBezTo>
                    <a:pt x="4446" y="2487"/>
                    <a:pt x="4457" y="2467"/>
                    <a:pt x="4466" y="2418"/>
                  </a:cubicBezTo>
                  <a:cubicBezTo>
                    <a:pt x="4516" y="2279"/>
                    <a:pt x="4576" y="2149"/>
                    <a:pt x="4685" y="2050"/>
                  </a:cubicBezTo>
                  <a:cubicBezTo>
                    <a:pt x="4954" y="1782"/>
                    <a:pt x="5401" y="1811"/>
                    <a:pt x="5620" y="2120"/>
                  </a:cubicBezTo>
                  <a:cubicBezTo>
                    <a:pt x="5779" y="2348"/>
                    <a:pt x="5819" y="2646"/>
                    <a:pt x="5829" y="2915"/>
                  </a:cubicBezTo>
                  <a:cubicBezTo>
                    <a:pt x="5869" y="3741"/>
                    <a:pt x="5312" y="4467"/>
                    <a:pt x="4815" y="4875"/>
                  </a:cubicBezTo>
                  <a:lnTo>
                    <a:pt x="4815" y="4885"/>
                  </a:lnTo>
                  <a:cubicBezTo>
                    <a:pt x="5133" y="5522"/>
                    <a:pt x="5531" y="6098"/>
                    <a:pt x="5938" y="6715"/>
                  </a:cubicBezTo>
                  <a:cubicBezTo>
                    <a:pt x="6754" y="7938"/>
                    <a:pt x="7719" y="9122"/>
                    <a:pt x="9141" y="9729"/>
                  </a:cubicBezTo>
                  <a:cubicBezTo>
                    <a:pt x="9331" y="9819"/>
                    <a:pt x="9539" y="9878"/>
                    <a:pt x="9748" y="9878"/>
                  </a:cubicBezTo>
                  <a:lnTo>
                    <a:pt x="9997" y="9928"/>
                  </a:lnTo>
                  <a:lnTo>
                    <a:pt x="10206" y="10067"/>
                  </a:lnTo>
                  <a:lnTo>
                    <a:pt x="10355" y="10266"/>
                  </a:lnTo>
                  <a:lnTo>
                    <a:pt x="10405" y="10524"/>
                  </a:lnTo>
                  <a:lnTo>
                    <a:pt x="10365" y="10774"/>
                  </a:lnTo>
                  <a:cubicBezTo>
                    <a:pt x="10226" y="10982"/>
                    <a:pt x="10226" y="10982"/>
                    <a:pt x="10017" y="11132"/>
                  </a:cubicBezTo>
                  <a:lnTo>
                    <a:pt x="9768" y="11181"/>
                  </a:lnTo>
                  <a:cubicBezTo>
                    <a:pt x="8743" y="11201"/>
                    <a:pt x="7819" y="10544"/>
                    <a:pt x="7112" y="9998"/>
                  </a:cubicBezTo>
                  <a:cubicBezTo>
                    <a:pt x="5739" y="8933"/>
                    <a:pt x="4775" y="7372"/>
                    <a:pt x="3880" y="5880"/>
                  </a:cubicBezTo>
                  <a:cubicBezTo>
                    <a:pt x="3770" y="5701"/>
                    <a:pt x="3671" y="5522"/>
                    <a:pt x="3581" y="5332"/>
                  </a:cubicBezTo>
                  <a:lnTo>
                    <a:pt x="3571" y="5272"/>
                  </a:lnTo>
                  <a:cubicBezTo>
                    <a:pt x="2905" y="5362"/>
                    <a:pt x="2159" y="5044"/>
                    <a:pt x="1632" y="4706"/>
                  </a:cubicBezTo>
                  <a:cubicBezTo>
                    <a:pt x="1383" y="4547"/>
                    <a:pt x="1134" y="4357"/>
                    <a:pt x="1015" y="4079"/>
                  </a:cubicBezTo>
                  <a:cubicBezTo>
                    <a:pt x="885" y="3780"/>
                    <a:pt x="925" y="3402"/>
                    <a:pt x="1294" y="3333"/>
                  </a:cubicBezTo>
                  <a:cubicBezTo>
                    <a:pt x="1442" y="3293"/>
                    <a:pt x="1612" y="3323"/>
                    <a:pt x="1751" y="3373"/>
                  </a:cubicBezTo>
                  <a:cubicBezTo>
                    <a:pt x="1820" y="3402"/>
                    <a:pt x="1890" y="3433"/>
                    <a:pt x="1960" y="3453"/>
                  </a:cubicBezTo>
                  <a:cubicBezTo>
                    <a:pt x="1980" y="3462"/>
                    <a:pt x="1920" y="3433"/>
                    <a:pt x="1900" y="3433"/>
                  </a:cubicBezTo>
                  <a:cubicBezTo>
                    <a:pt x="1860" y="3413"/>
                    <a:pt x="1811" y="3393"/>
                    <a:pt x="1761" y="3373"/>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9"/>
            <p:cNvSpPr/>
            <p:nvPr/>
          </p:nvSpPr>
          <p:spPr>
            <a:xfrm>
              <a:off x="2244100" y="572325"/>
              <a:ext cx="260125" cy="280025"/>
            </a:xfrm>
            <a:custGeom>
              <a:avLst/>
              <a:gdLst/>
              <a:ahLst/>
              <a:cxnLst/>
              <a:rect l="l" t="t" r="r" b="b"/>
              <a:pathLst>
                <a:path w="10405" h="11201" extrusionOk="0">
                  <a:moveTo>
                    <a:pt x="8654" y="3373"/>
                  </a:moveTo>
                  <a:cubicBezTo>
                    <a:pt x="9450" y="2995"/>
                    <a:pt x="10404" y="1950"/>
                    <a:pt x="9509" y="1214"/>
                  </a:cubicBezTo>
                  <a:cubicBezTo>
                    <a:pt x="8982" y="776"/>
                    <a:pt x="8216" y="1413"/>
                    <a:pt x="7878" y="1801"/>
                  </a:cubicBezTo>
                  <a:cubicBezTo>
                    <a:pt x="7748" y="1930"/>
                    <a:pt x="7639" y="2080"/>
                    <a:pt x="7520" y="2219"/>
                  </a:cubicBezTo>
                  <a:cubicBezTo>
                    <a:pt x="7490" y="2269"/>
                    <a:pt x="7450" y="2319"/>
                    <a:pt x="7410" y="2358"/>
                  </a:cubicBezTo>
                  <a:cubicBezTo>
                    <a:pt x="7381" y="2388"/>
                    <a:pt x="7341" y="2487"/>
                    <a:pt x="7331" y="2448"/>
                  </a:cubicBezTo>
                  <a:cubicBezTo>
                    <a:pt x="7281" y="2328"/>
                    <a:pt x="7470" y="2030"/>
                    <a:pt x="7520" y="1921"/>
                  </a:cubicBezTo>
                  <a:cubicBezTo>
                    <a:pt x="7649" y="1602"/>
                    <a:pt x="7779" y="1214"/>
                    <a:pt x="7768" y="866"/>
                  </a:cubicBezTo>
                  <a:cubicBezTo>
                    <a:pt x="7748" y="200"/>
                    <a:pt x="6953" y="1"/>
                    <a:pt x="6535" y="458"/>
                  </a:cubicBezTo>
                  <a:cubicBezTo>
                    <a:pt x="6177" y="847"/>
                    <a:pt x="6048" y="1404"/>
                    <a:pt x="6018" y="1921"/>
                  </a:cubicBezTo>
                  <a:cubicBezTo>
                    <a:pt x="6008" y="2060"/>
                    <a:pt x="6068" y="2498"/>
                    <a:pt x="5978" y="2617"/>
                  </a:cubicBezTo>
                  <a:cubicBezTo>
                    <a:pt x="5968" y="2646"/>
                    <a:pt x="5978" y="2557"/>
                    <a:pt x="5968" y="2527"/>
                  </a:cubicBezTo>
                  <a:cubicBezTo>
                    <a:pt x="5958" y="2487"/>
                    <a:pt x="5958" y="2467"/>
                    <a:pt x="5938" y="2418"/>
                  </a:cubicBezTo>
                  <a:cubicBezTo>
                    <a:pt x="5898" y="2279"/>
                    <a:pt x="5829" y="2149"/>
                    <a:pt x="5719" y="2050"/>
                  </a:cubicBezTo>
                  <a:cubicBezTo>
                    <a:pt x="5451" y="1782"/>
                    <a:pt x="5003" y="1811"/>
                    <a:pt x="4784" y="2120"/>
                  </a:cubicBezTo>
                  <a:cubicBezTo>
                    <a:pt x="4635" y="2348"/>
                    <a:pt x="4596" y="2646"/>
                    <a:pt x="4576" y="2915"/>
                  </a:cubicBezTo>
                  <a:cubicBezTo>
                    <a:pt x="4545" y="3741"/>
                    <a:pt x="5102" y="4467"/>
                    <a:pt x="5590" y="4875"/>
                  </a:cubicBezTo>
                  <a:lnTo>
                    <a:pt x="5600" y="4885"/>
                  </a:lnTo>
                  <a:cubicBezTo>
                    <a:pt x="5281" y="5522"/>
                    <a:pt x="4884" y="6098"/>
                    <a:pt x="4466" y="6715"/>
                  </a:cubicBezTo>
                  <a:cubicBezTo>
                    <a:pt x="3661" y="7938"/>
                    <a:pt x="2686" y="9122"/>
                    <a:pt x="1273" y="9729"/>
                  </a:cubicBezTo>
                  <a:cubicBezTo>
                    <a:pt x="1074" y="9819"/>
                    <a:pt x="875" y="9878"/>
                    <a:pt x="666" y="9878"/>
                  </a:cubicBezTo>
                  <a:lnTo>
                    <a:pt x="407" y="9928"/>
                  </a:lnTo>
                  <a:lnTo>
                    <a:pt x="199" y="10067"/>
                  </a:lnTo>
                  <a:lnTo>
                    <a:pt x="60" y="10266"/>
                  </a:lnTo>
                  <a:lnTo>
                    <a:pt x="0" y="10524"/>
                  </a:lnTo>
                  <a:lnTo>
                    <a:pt x="49" y="10774"/>
                  </a:lnTo>
                  <a:cubicBezTo>
                    <a:pt x="179" y="10982"/>
                    <a:pt x="189" y="10982"/>
                    <a:pt x="388" y="11132"/>
                  </a:cubicBezTo>
                  <a:lnTo>
                    <a:pt x="637" y="11181"/>
                  </a:lnTo>
                  <a:cubicBezTo>
                    <a:pt x="1671" y="11201"/>
                    <a:pt x="2596" y="10544"/>
                    <a:pt x="3292" y="9998"/>
                  </a:cubicBezTo>
                  <a:cubicBezTo>
                    <a:pt x="4675" y="8933"/>
                    <a:pt x="5640" y="7372"/>
                    <a:pt x="6525" y="5880"/>
                  </a:cubicBezTo>
                  <a:cubicBezTo>
                    <a:pt x="6634" y="5701"/>
                    <a:pt x="6734" y="5522"/>
                    <a:pt x="6824" y="5332"/>
                  </a:cubicBezTo>
                  <a:lnTo>
                    <a:pt x="6844" y="5272"/>
                  </a:lnTo>
                  <a:cubicBezTo>
                    <a:pt x="7500" y="5362"/>
                    <a:pt x="8256" y="5044"/>
                    <a:pt x="8773" y="4706"/>
                  </a:cubicBezTo>
                  <a:cubicBezTo>
                    <a:pt x="9032" y="4547"/>
                    <a:pt x="9271" y="4357"/>
                    <a:pt x="9399" y="4079"/>
                  </a:cubicBezTo>
                  <a:cubicBezTo>
                    <a:pt x="9519" y="3780"/>
                    <a:pt x="9479" y="3402"/>
                    <a:pt x="9121" y="3333"/>
                  </a:cubicBezTo>
                  <a:cubicBezTo>
                    <a:pt x="8962" y="3293"/>
                    <a:pt x="8803" y="3323"/>
                    <a:pt x="8654" y="3373"/>
                  </a:cubicBezTo>
                  <a:cubicBezTo>
                    <a:pt x="8584" y="3402"/>
                    <a:pt x="8515" y="3433"/>
                    <a:pt x="8455" y="3453"/>
                  </a:cubicBezTo>
                  <a:cubicBezTo>
                    <a:pt x="8435" y="3462"/>
                    <a:pt x="8484" y="3433"/>
                    <a:pt x="8504" y="3433"/>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9"/>
            <p:cNvSpPr/>
            <p:nvPr/>
          </p:nvSpPr>
          <p:spPr>
            <a:xfrm>
              <a:off x="1441625" y="431850"/>
              <a:ext cx="779600" cy="544100"/>
            </a:xfrm>
            <a:custGeom>
              <a:avLst/>
              <a:gdLst/>
              <a:ahLst/>
              <a:cxnLst/>
              <a:rect l="l" t="t" r="r" b="b"/>
              <a:pathLst>
                <a:path w="31184" h="21764" extrusionOk="0">
                  <a:moveTo>
                    <a:pt x="11698" y="586"/>
                  </a:moveTo>
                  <a:cubicBezTo>
                    <a:pt x="11648" y="586"/>
                    <a:pt x="11688" y="696"/>
                    <a:pt x="11698" y="686"/>
                  </a:cubicBezTo>
                  <a:cubicBezTo>
                    <a:pt x="11668" y="756"/>
                    <a:pt x="11718" y="617"/>
                    <a:pt x="11618" y="935"/>
                  </a:cubicBezTo>
                  <a:cubicBezTo>
                    <a:pt x="11589" y="1054"/>
                    <a:pt x="11539" y="1233"/>
                    <a:pt x="11539" y="1233"/>
                  </a:cubicBezTo>
                  <a:cubicBezTo>
                    <a:pt x="11539" y="1233"/>
                    <a:pt x="11459" y="1323"/>
                    <a:pt x="11300" y="1223"/>
                  </a:cubicBezTo>
                  <a:lnTo>
                    <a:pt x="11270" y="1163"/>
                  </a:lnTo>
                  <a:cubicBezTo>
                    <a:pt x="11379" y="726"/>
                    <a:pt x="11370" y="0"/>
                    <a:pt x="12106" y="537"/>
                  </a:cubicBezTo>
                  <a:cubicBezTo>
                    <a:pt x="12345" y="706"/>
                    <a:pt x="12185" y="597"/>
                    <a:pt x="12275" y="626"/>
                  </a:cubicBezTo>
                  <a:cubicBezTo>
                    <a:pt x="12275" y="626"/>
                    <a:pt x="12454" y="626"/>
                    <a:pt x="12424" y="637"/>
                  </a:cubicBezTo>
                  <a:cubicBezTo>
                    <a:pt x="12802" y="517"/>
                    <a:pt x="13120" y="228"/>
                    <a:pt x="13508" y="159"/>
                  </a:cubicBezTo>
                  <a:cubicBezTo>
                    <a:pt x="13508" y="159"/>
                    <a:pt x="13647" y="209"/>
                    <a:pt x="13468" y="268"/>
                  </a:cubicBezTo>
                  <a:cubicBezTo>
                    <a:pt x="12941" y="438"/>
                    <a:pt x="12544" y="1044"/>
                    <a:pt x="12006" y="746"/>
                  </a:cubicBezTo>
                  <a:cubicBezTo>
                    <a:pt x="11947" y="716"/>
                    <a:pt x="11897" y="676"/>
                    <a:pt x="11837" y="646"/>
                  </a:cubicBezTo>
                  <a:cubicBezTo>
                    <a:pt x="11658" y="547"/>
                    <a:pt x="11668" y="567"/>
                    <a:pt x="11698" y="586"/>
                  </a:cubicBezTo>
                  <a:cubicBezTo>
                    <a:pt x="11708" y="586"/>
                    <a:pt x="11718" y="597"/>
                    <a:pt x="11737" y="606"/>
                  </a:cubicBezTo>
                  <a:cubicBezTo>
                    <a:pt x="11728" y="606"/>
                    <a:pt x="11708" y="597"/>
                    <a:pt x="11698" y="586"/>
                  </a:cubicBezTo>
                  <a:close/>
                  <a:moveTo>
                    <a:pt x="3482" y="4138"/>
                  </a:moveTo>
                  <a:cubicBezTo>
                    <a:pt x="3750" y="4108"/>
                    <a:pt x="3750" y="4088"/>
                    <a:pt x="3770" y="4088"/>
                  </a:cubicBezTo>
                  <a:lnTo>
                    <a:pt x="3939" y="3999"/>
                  </a:lnTo>
                  <a:cubicBezTo>
                    <a:pt x="4058" y="3949"/>
                    <a:pt x="4367" y="3700"/>
                    <a:pt x="4576" y="3571"/>
                  </a:cubicBezTo>
                  <a:cubicBezTo>
                    <a:pt x="4865" y="3382"/>
                    <a:pt x="5272" y="3641"/>
                    <a:pt x="5610" y="3750"/>
                  </a:cubicBezTo>
                  <a:cubicBezTo>
                    <a:pt x="5630" y="3750"/>
                    <a:pt x="5730" y="3770"/>
                    <a:pt x="5780" y="3780"/>
                  </a:cubicBezTo>
                  <a:lnTo>
                    <a:pt x="5939" y="3770"/>
                  </a:lnTo>
                  <a:lnTo>
                    <a:pt x="6048" y="3750"/>
                  </a:lnTo>
                  <a:lnTo>
                    <a:pt x="6118" y="3789"/>
                  </a:lnTo>
                  <a:cubicBezTo>
                    <a:pt x="6118" y="3789"/>
                    <a:pt x="5819" y="3929"/>
                    <a:pt x="5561" y="3840"/>
                  </a:cubicBezTo>
                  <a:cubicBezTo>
                    <a:pt x="5362" y="3770"/>
                    <a:pt x="5192" y="3680"/>
                    <a:pt x="4984" y="3621"/>
                  </a:cubicBezTo>
                  <a:cubicBezTo>
                    <a:pt x="5053" y="3641"/>
                    <a:pt x="4715" y="3621"/>
                    <a:pt x="4705" y="3621"/>
                  </a:cubicBezTo>
                  <a:cubicBezTo>
                    <a:pt x="4666" y="3641"/>
                    <a:pt x="4566" y="3660"/>
                    <a:pt x="4487" y="3730"/>
                  </a:cubicBezTo>
                  <a:cubicBezTo>
                    <a:pt x="4208" y="3988"/>
                    <a:pt x="3949" y="4247"/>
                    <a:pt x="3501" y="4247"/>
                  </a:cubicBezTo>
                  <a:cubicBezTo>
                    <a:pt x="3302" y="4247"/>
                    <a:pt x="3233" y="4466"/>
                    <a:pt x="3183" y="4784"/>
                  </a:cubicBezTo>
                  <a:lnTo>
                    <a:pt x="3114" y="4874"/>
                  </a:lnTo>
                  <a:cubicBezTo>
                    <a:pt x="3114" y="4874"/>
                    <a:pt x="2964" y="4138"/>
                    <a:pt x="3482" y="4138"/>
                  </a:cubicBezTo>
                  <a:close/>
                  <a:moveTo>
                    <a:pt x="30438" y="6227"/>
                  </a:moveTo>
                  <a:cubicBezTo>
                    <a:pt x="30149" y="6267"/>
                    <a:pt x="30378" y="6227"/>
                    <a:pt x="30309" y="6267"/>
                  </a:cubicBezTo>
                  <a:lnTo>
                    <a:pt x="30149" y="6415"/>
                  </a:lnTo>
                  <a:cubicBezTo>
                    <a:pt x="30099" y="6485"/>
                    <a:pt x="30169" y="6366"/>
                    <a:pt x="30070" y="6535"/>
                  </a:cubicBezTo>
                  <a:lnTo>
                    <a:pt x="29920" y="6594"/>
                  </a:lnTo>
                  <a:cubicBezTo>
                    <a:pt x="29920" y="6594"/>
                    <a:pt x="29811" y="6227"/>
                    <a:pt x="30130" y="5998"/>
                  </a:cubicBezTo>
                  <a:cubicBezTo>
                    <a:pt x="30418" y="5769"/>
                    <a:pt x="30846" y="5948"/>
                    <a:pt x="31164" y="6247"/>
                  </a:cubicBezTo>
                  <a:lnTo>
                    <a:pt x="31184" y="6435"/>
                  </a:lnTo>
                  <a:cubicBezTo>
                    <a:pt x="31184" y="6435"/>
                    <a:pt x="31054" y="6495"/>
                    <a:pt x="30945" y="6415"/>
                  </a:cubicBezTo>
                  <a:cubicBezTo>
                    <a:pt x="30846" y="6346"/>
                    <a:pt x="30696" y="6286"/>
                    <a:pt x="30696" y="6276"/>
                  </a:cubicBezTo>
                  <a:cubicBezTo>
                    <a:pt x="30627" y="6256"/>
                    <a:pt x="30696" y="6276"/>
                    <a:pt x="30587" y="6247"/>
                  </a:cubicBezTo>
                  <a:cubicBezTo>
                    <a:pt x="30587" y="6247"/>
                    <a:pt x="30418" y="6236"/>
                    <a:pt x="30438" y="6227"/>
                  </a:cubicBezTo>
                  <a:lnTo>
                    <a:pt x="30438" y="6227"/>
                  </a:lnTo>
                  <a:lnTo>
                    <a:pt x="30438" y="6227"/>
                  </a:lnTo>
                  <a:cubicBezTo>
                    <a:pt x="30418" y="6236"/>
                    <a:pt x="30587" y="6247"/>
                    <a:pt x="30587" y="6247"/>
                  </a:cubicBezTo>
                  <a:close/>
                  <a:moveTo>
                    <a:pt x="607" y="10255"/>
                  </a:moveTo>
                  <a:lnTo>
                    <a:pt x="338" y="10354"/>
                  </a:lnTo>
                  <a:cubicBezTo>
                    <a:pt x="259" y="10424"/>
                    <a:pt x="318" y="10365"/>
                    <a:pt x="249" y="10454"/>
                  </a:cubicBezTo>
                  <a:cubicBezTo>
                    <a:pt x="190" y="10533"/>
                    <a:pt x="239" y="10464"/>
                    <a:pt x="179" y="10564"/>
                  </a:cubicBezTo>
                  <a:lnTo>
                    <a:pt x="70" y="10852"/>
                  </a:lnTo>
                  <a:lnTo>
                    <a:pt x="0" y="10891"/>
                  </a:lnTo>
                  <a:cubicBezTo>
                    <a:pt x="0" y="10891"/>
                    <a:pt x="60" y="9609"/>
                    <a:pt x="1154" y="10235"/>
                  </a:cubicBezTo>
                  <a:lnTo>
                    <a:pt x="1194" y="10334"/>
                  </a:lnTo>
                  <a:lnTo>
                    <a:pt x="875" y="10285"/>
                  </a:lnTo>
                  <a:cubicBezTo>
                    <a:pt x="687" y="10235"/>
                    <a:pt x="786" y="10265"/>
                    <a:pt x="696" y="10255"/>
                  </a:cubicBezTo>
                  <a:close/>
                  <a:moveTo>
                    <a:pt x="30149" y="11230"/>
                  </a:moveTo>
                  <a:cubicBezTo>
                    <a:pt x="30149" y="11230"/>
                    <a:pt x="29423" y="11528"/>
                    <a:pt x="29135" y="11399"/>
                  </a:cubicBezTo>
                  <a:cubicBezTo>
                    <a:pt x="28936" y="11320"/>
                    <a:pt x="28817" y="11110"/>
                    <a:pt x="28638" y="10962"/>
                  </a:cubicBezTo>
                  <a:cubicBezTo>
                    <a:pt x="28249" y="10623"/>
                    <a:pt x="28448" y="10852"/>
                    <a:pt x="28379" y="10911"/>
                  </a:cubicBezTo>
                  <a:cubicBezTo>
                    <a:pt x="28379" y="10911"/>
                    <a:pt x="28299" y="11021"/>
                    <a:pt x="28299" y="11011"/>
                  </a:cubicBezTo>
                  <a:cubicBezTo>
                    <a:pt x="28279" y="11051"/>
                    <a:pt x="28289" y="11051"/>
                    <a:pt x="28279" y="11071"/>
                  </a:cubicBezTo>
                  <a:cubicBezTo>
                    <a:pt x="28170" y="11280"/>
                    <a:pt x="28140" y="11528"/>
                    <a:pt x="28081" y="11767"/>
                  </a:cubicBezTo>
                  <a:lnTo>
                    <a:pt x="28011" y="11826"/>
                  </a:lnTo>
                  <a:cubicBezTo>
                    <a:pt x="28011" y="11826"/>
                    <a:pt x="27891" y="10712"/>
                    <a:pt x="28468" y="10703"/>
                  </a:cubicBezTo>
                  <a:cubicBezTo>
                    <a:pt x="28826" y="10693"/>
                    <a:pt x="29115" y="11170"/>
                    <a:pt x="29125" y="11180"/>
                  </a:cubicBezTo>
                  <a:cubicBezTo>
                    <a:pt x="29254" y="11289"/>
                    <a:pt x="29115" y="11250"/>
                    <a:pt x="29284" y="11250"/>
                  </a:cubicBezTo>
                  <a:cubicBezTo>
                    <a:pt x="29662" y="11250"/>
                    <a:pt x="30030" y="11031"/>
                    <a:pt x="30378" y="11090"/>
                  </a:cubicBezTo>
                  <a:cubicBezTo>
                    <a:pt x="30577" y="11121"/>
                    <a:pt x="30756" y="11240"/>
                    <a:pt x="30915" y="11369"/>
                  </a:cubicBezTo>
                  <a:lnTo>
                    <a:pt x="30935" y="11439"/>
                  </a:lnTo>
                  <a:lnTo>
                    <a:pt x="30567" y="11280"/>
                  </a:lnTo>
                  <a:cubicBezTo>
                    <a:pt x="30477" y="11240"/>
                    <a:pt x="30537" y="11269"/>
                    <a:pt x="30468" y="11240"/>
                  </a:cubicBezTo>
                  <a:lnTo>
                    <a:pt x="30329" y="11220"/>
                  </a:lnTo>
                  <a:cubicBezTo>
                    <a:pt x="30149" y="11200"/>
                    <a:pt x="30259" y="11210"/>
                    <a:pt x="30169" y="11220"/>
                  </a:cubicBezTo>
                  <a:cubicBezTo>
                    <a:pt x="30159" y="11220"/>
                    <a:pt x="30159" y="11220"/>
                    <a:pt x="30149" y="11230"/>
                  </a:cubicBezTo>
                  <a:close/>
                  <a:moveTo>
                    <a:pt x="28985" y="20670"/>
                  </a:moveTo>
                  <a:cubicBezTo>
                    <a:pt x="28985" y="20670"/>
                    <a:pt x="28797" y="20729"/>
                    <a:pt x="28797" y="20719"/>
                  </a:cubicBezTo>
                  <a:lnTo>
                    <a:pt x="28717" y="20799"/>
                  </a:lnTo>
                  <a:lnTo>
                    <a:pt x="28638" y="20809"/>
                  </a:lnTo>
                  <a:cubicBezTo>
                    <a:pt x="28638" y="20809"/>
                    <a:pt x="28727" y="20480"/>
                    <a:pt x="29016" y="20471"/>
                  </a:cubicBezTo>
                  <a:lnTo>
                    <a:pt x="29105" y="20580"/>
                  </a:lnTo>
                  <a:cubicBezTo>
                    <a:pt x="29105" y="20580"/>
                    <a:pt x="29025" y="20670"/>
                    <a:pt x="28985" y="20670"/>
                  </a:cubicBezTo>
                  <a:close/>
                  <a:moveTo>
                    <a:pt x="7341" y="21286"/>
                  </a:moveTo>
                  <a:lnTo>
                    <a:pt x="7341" y="21296"/>
                  </a:lnTo>
                  <a:cubicBezTo>
                    <a:pt x="7351" y="21296"/>
                    <a:pt x="7351" y="21306"/>
                    <a:pt x="7351" y="21316"/>
                  </a:cubicBezTo>
                  <a:cubicBezTo>
                    <a:pt x="7351" y="21336"/>
                    <a:pt x="7351" y="21306"/>
                    <a:pt x="7341" y="21296"/>
                  </a:cubicBezTo>
                  <a:close/>
                  <a:moveTo>
                    <a:pt x="7341" y="21286"/>
                  </a:moveTo>
                  <a:cubicBezTo>
                    <a:pt x="7341" y="21296"/>
                    <a:pt x="7331" y="21376"/>
                    <a:pt x="7301" y="21684"/>
                  </a:cubicBezTo>
                  <a:lnTo>
                    <a:pt x="7241" y="21764"/>
                  </a:lnTo>
                  <a:cubicBezTo>
                    <a:pt x="7241" y="21764"/>
                    <a:pt x="7192" y="21724"/>
                    <a:pt x="7192" y="21664"/>
                  </a:cubicBezTo>
                  <a:cubicBezTo>
                    <a:pt x="7182" y="21406"/>
                    <a:pt x="7122" y="21147"/>
                    <a:pt x="7361" y="21037"/>
                  </a:cubicBezTo>
                  <a:cubicBezTo>
                    <a:pt x="7401" y="21028"/>
                    <a:pt x="7550" y="20988"/>
                    <a:pt x="7550" y="20988"/>
                  </a:cubicBezTo>
                  <a:cubicBezTo>
                    <a:pt x="7689" y="20948"/>
                    <a:pt x="7600" y="20978"/>
                    <a:pt x="7679" y="20938"/>
                  </a:cubicBezTo>
                  <a:cubicBezTo>
                    <a:pt x="7679" y="20938"/>
                    <a:pt x="7798" y="20869"/>
                    <a:pt x="7798" y="20858"/>
                  </a:cubicBezTo>
                  <a:cubicBezTo>
                    <a:pt x="7849" y="20818"/>
                    <a:pt x="7798" y="20878"/>
                    <a:pt x="7888" y="20779"/>
                  </a:cubicBezTo>
                  <a:cubicBezTo>
                    <a:pt x="8087" y="20550"/>
                    <a:pt x="8306" y="20212"/>
                    <a:pt x="8565" y="20331"/>
                  </a:cubicBezTo>
                  <a:cubicBezTo>
                    <a:pt x="8724" y="20401"/>
                    <a:pt x="8853" y="20530"/>
                    <a:pt x="9012" y="20610"/>
                  </a:cubicBezTo>
                  <a:cubicBezTo>
                    <a:pt x="9291" y="20759"/>
                    <a:pt x="9589" y="20858"/>
                    <a:pt x="9838" y="21037"/>
                  </a:cubicBezTo>
                  <a:lnTo>
                    <a:pt x="9867" y="21117"/>
                  </a:lnTo>
                  <a:cubicBezTo>
                    <a:pt x="9867" y="21117"/>
                    <a:pt x="9012" y="20779"/>
                    <a:pt x="8605" y="20511"/>
                  </a:cubicBezTo>
                  <a:lnTo>
                    <a:pt x="8415" y="20451"/>
                  </a:lnTo>
                  <a:cubicBezTo>
                    <a:pt x="8236" y="20530"/>
                    <a:pt x="8356" y="20480"/>
                    <a:pt x="8286" y="20550"/>
                  </a:cubicBezTo>
                  <a:cubicBezTo>
                    <a:pt x="8286" y="20550"/>
                    <a:pt x="7918" y="21068"/>
                    <a:pt x="7471" y="21196"/>
                  </a:cubicBezTo>
                  <a:cubicBezTo>
                    <a:pt x="7222" y="21256"/>
                    <a:pt x="7311" y="21256"/>
                    <a:pt x="7341" y="21286"/>
                  </a:cubicBezTo>
                  <a:close/>
                </a:path>
              </a:pathLst>
            </a:custGeom>
            <a:solidFill>
              <a:srgbClr val="26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38"/>
          <p:cNvSpPr txBox="1">
            <a:spLocks noGrp="1"/>
          </p:cNvSpPr>
          <p:nvPr>
            <p:ph type="ctrTitle"/>
          </p:nvPr>
        </p:nvSpPr>
        <p:spPr>
          <a:xfrm>
            <a:off x="6030521" y="3713225"/>
            <a:ext cx="2446549" cy="76121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600">
                <a:latin typeface="+mn-lt"/>
              </a:rPr>
              <a:t>Quá trình nóng chảy của chat rắn kết tinh (1) và chất rắn vô định hình (2</a:t>
            </a:r>
            <a:r>
              <a:rPr lang="en-US" sz="1400">
                <a:latin typeface="+mn-lt"/>
              </a:rPr>
              <a:t>)</a:t>
            </a:r>
            <a:endParaRPr sz="1400" dirty="0">
              <a:latin typeface="+mn-lt"/>
            </a:endParaRPr>
          </a:p>
        </p:txBody>
      </p:sp>
      <p:sp>
        <p:nvSpPr>
          <p:cNvPr id="1292" name="Google Shape;1292;p38"/>
          <p:cNvSpPr txBox="1">
            <a:spLocks noGrp="1"/>
          </p:cNvSpPr>
          <p:nvPr>
            <p:ph type="subTitle" idx="1"/>
          </p:nvPr>
        </p:nvSpPr>
        <p:spPr>
          <a:xfrm>
            <a:off x="416692" y="475716"/>
            <a:ext cx="5256744" cy="2932625"/>
          </a:xfrm>
          <a:prstGeom prst="rect">
            <a:avLst/>
          </a:prstGeom>
        </p:spPr>
        <p:txBody>
          <a:bodyPr spcFirstLastPara="1" wrap="square" lIns="91425" tIns="91425" rIns="91425" bIns="91425" anchor="t" anchorCtr="0">
            <a:noAutofit/>
          </a:bodyPr>
          <a:lstStyle/>
          <a:p>
            <a:pPr marL="0" algn="l"/>
            <a:r>
              <a:rPr lang="vi-VN" sz="1800" b="1" dirty="0">
                <a:latin typeface="+mn-lt"/>
              </a:rPr>
              <a:t>Đặc điểm:</a:t>
            </a:r>
          </a:p>
          <a:p>
            <a:pPr marL="0" algn="l">
              <a:buFont typeface="Arial" panose="020B0604020202020204" pitchFamily="34" charset="0"/>
              <a:buChar char="•"/>
            </a:pPr>
            <a:r>
              <a:rPr lang="vi-VN" sz="1800" dirty="0">
                <a:latin typeface="+mn-lt"/>
              </a:rPr>
              <a:t>Nhiệt độ nóng chảy phụ thuộc vào chất và áp suất ngoài</a:t>
            </a:r>
          </a:p>
          <a:p>
            <a:pPr marL="0" algn="l">
              <a:buFont typeface="Arial" panose="020B0604020202020204" pitchFamily="34" charset="0"/>
              <a:buChar char="•"/>
            </a:pPr>
            <a:r>
              <a:rPr lang="vi-VN" sz="1800" dirty="0">
                <a:latin typeface="+mn-lt"/>
              </a:rPr>
              <a:t>Chất rắn vô định hình (thủy tinh, nhựa dẻo, sáp nến,…) không có nhiệt độ nóng chảy xác định</a:t>
            </a:r>
          </a:p>
          <a:p>
            <a:pPr marL="0" algn="l">
              <a:buFont typeface="Arial" panose="020B0604020202020204" pitchFamily="34" charset="0"/>
              <a:buChar char="•"/>
            </a:pPr>
            <a:r>
              <a:rPr lang="vi-VN" sz="1800" dirty="0">
                <a:latin typeface="+mn-lt"/>
              </a:rPr>
              <a:t>Chất rắn kết tinh có nhiệt độ nóng chảy không đổi xác định ở mỗi áp suất cho trước</a:t>
            </a:r>
          </a:p>
          <a:p>
            <a:pPr marL="0" algn="l"/>
            <a:r>
              <a:rPr lang="vi-VN" sz="1800" dirty="0">
                <a:latin typeface="+mn-lt"/>
              </a:rPr>
              <a:t>Lưu ý: Trong thời gian nóng chảy của chất rắn kết tinh, nhiệt độ của vật không đổ</a:t>
            </a:r>
            <a:r>
              <a:rPr lang="en-US" sz="1800" dirty="0" err="1">
                <a:latin typeface="+mn-lt"/>
              </a:rPr>
              <a:t>i</a:t>
            </a:r>
            <a:endParaRPr lang="vi-VN" sz="1800" dirty="0">
              <a:latin typeface="+mn-lt"/>
            </a:endParaRPr>
          </a:p>
          <a:p>
            <a:pPr marL="0" lvl="0" indent="0" algn="l" rtl="0">
              <a:spcBef>
                <a:spcPts val="0"/>
              </a:spcBef>
              <a:spcAft>
                <a:spcPts val="0"/>
              </a:spcAft>
              <a:buClr>
                <a:schemeClr val="dk1"/>
              </a:buClr>
              <a:buSzPts val="1100"/>
              <a:buFont typeface="Arial"/>
              <a:buNone/>
            </a:pPr>
            <a:endParaRPr dirty="0">
              <a:latin typeface="+mn-lt"/>
            </a:endParaRPr>
          </a:p>
        </p:txBody>
      </p:sp>
      <p:grpSp>
        <p:nvGrpSpPr>
          <p:cNvPr id="1293" name="Google Shape;1293;p38"/>
          <p:cNvGrpSpPr/>
          <p:nvPr/>
        </p:nvGrpSpPr>
        <p:grpSpPr>
          <a:xfrm flipH="1">
            <a:off x="2116077" y="3382157"/>
            <a:ext cx="897287" cy="1600524"/>
            <a:chOff x="3050725" y="1228025"/>
            <a:chExt cx="616100" cy="1315750"/>
          </a:xfrm>
        </p:grpSpPr>
        <p:sp>
          <p:nvSpPr>
            <p:cNvPr id="1294" name="Google Shape;1294;p38"/>
            <p:cNvSpPr/>
            <p:nvPr/>
          </p:nvSpPr>
          <p:spPr>
            <a:xfrm>
              <a:off x="3154150" y="2525350"/>
              <a:ext cx="33800" cy="16900"/>
            </a:xfrm>
            <a:custGeom>
              <a:avLst/>
              <a:gdLst/>
              <a:ahLst/>
              <a:cxnLst/>
              <a:rect l="l" t="t" r="r" b="b"/>
              <a:pathLst>
                <a:path w="1352" h="676" extrusionOk="0">
                  <a:moveTo>
                    <a:pt x="282" y="0"/>
                  </a:moveTo>
                  <a:cubicBezTo>
                    <a:pt x="202" y="187"/>
                    <a:pt x="0" y="321"/>
                    <a:pt x="95" y="428"/>
                  </a:cubicBezTo>
                  <a:cubicBezTo>
                    <a:pt x="223" y="607"/>
                    <a:pt x="478" y="675"/>
                    <a:pt x="720" y="675"/>
                  </a:cubicBezTo>
                  <a:cubicBezTo>
                    <a:pt x="931" y="675"/>
                    <a:pt x="1131" y="624"/>
                    <a:pt x="1231" y="549"/>
                  </a:cubicBezTo>
                  <a:cubicBezTo>
                    <a:pt x="1258" y="522"/>
                    <a:pt x="1298" y="321"/>
                    <a:pt x="1352"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8"/>
            <p:cNvSpPr/>
            <p:nvPr/>
          </p:nvSpPr>
          <p:spPr>
            <a:xfrm>
              <a:off x="3263500" y="2523025"/>
              <a:ext cx="32150" cy="15675"/>
            </a:xfrm>
            <a:custGeom>
              <a:avLst/>
              <a:gdLst/>
              <a:ahLst/>
              <a:cxnLst/>
              <a:rect l="l" t="t" r="r" b="b"/>
              <a:pathLst>
                <a:path w="1286" h="627" extrusionOk="0">
                  <a:moveTo>
                    <a:pt x="242" y="0"/>
                  </a:moveTo>
                  <a:cubicBezTo>
                    <a:pt x="174" y="200"/>
                    <a:pt x="1" y="348"/>
                    <a:pt x="94" y="455"/>
                  </a:cubicBezTo>
                  <a:cubicBezTo>
                    <a:pt x="213" y="579"/>
                    <a:pt x="400" y="627"/>
                    <a:pt x="592" y="627"/>
                  </a:cubicBezTo>
                  <a:cubicBezTo>
                    <a:pt x="856" y="627"/>
                    <a:pt x="1129" y="536"/>
                    <a:pt x="1244" y="428"/>
                  </a:cubicBezTo>
                  <a:cubicBezTo>
                    <a:pt x="1258" y="401"/>
                    <a:pt x="1271" y="254"/>
                    <a:pt x="1285"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8"/>
            <p:cNvSpPr/>
            <p:nvPr/>
          </p:nvSpPr>
          <p:spPr>
            <a:xfrm>
              <a:off x="3398275" y="2525350"/>
              <a:ext cx="34800" cy="18425"/>
            </a:xfrm>
            <a:custGeom>
              <a:avLst/>
              <a:gdLst/>
              <a:ahLst/>
              <a:cxnLst/>
              <a:rect l="l" t="t" r="r" b="b"/>
              <a:pathLst>
                <a:path w="1392" h="737" extrusionOk="0">
                  <a:moveTo>
                    <a:pt x="1391" y="0"/>
                  </a:moveTo>
                  <a:cubicBezTo>
                    <a:pt x="1097" y="0"/>
                    <a:pt x="321" y="121"/>
                    <a:pt x="321" y="121"/>
                  </a:cubicBezTo>
                  <a:cubicBezTo>
                    <a:pt x="321" y="121"/>
                    <a:pt x="0" y="522"/>
                    <a:pt x="121" y="642"/>
                  </a:cubicBezTo>
                  <a:cubicBezTo>
                    <a:pt x="168" y="690"/>
                    <a:pt x="417" y="737"/>
                    <a:pt x="679" y="737"/>
                  </a:cubicBezTo>
                  <a:cubicBezTo>
                    <a:pt x="1011" y="737"/>
                    <a:pt x="1364" y="661"/>
                    <a:pt x="1364" y="415"/>
                  </a:cubicBezTo>
                  <a:cubicBezTo>
                    <a:pt x="1364" y="362"/>
                    <a:pt x="1378" y="214"/>
                    <a:pt x="1391"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8"/>
            <p:cNvSpPr/>
            <p:nvPr/>
          </p:nvSpPr>
          <p:spPr>
            <a:xfrm>
              <a:off x="3510975" y="2518325"/>
              <a:ext cx="41500" cy="22975"/>
            </a:xfrm>
            <a:custGeom>
              <a:avLst/>
              <a:gdLst/>
              <a:ahLst/>
              <a:cxnLst/>
              <a:rect l="l" t="t" r="r" b="b"/>
              <a:pathLst>
                <a:path w="1660" h="919" extrusionOk="0">
                  <a:moveTo>
                    <a:pt x="1579" y="1"/>
                  </a:moveTo>
                  <a:cubicBezTo>
                    <a:pt x="1351" y="1"/>
                    <a:pt x="348" y="174"/>
                    <a:pt x="348" y="174"/>
                  </a:cubicBezTo>
                  <a:cubicBezTo>
                    <a:pt x="348" y="174"/>
                    <a:pt x="0" y="656"/>
                    <a:pt x="214" y="870"/>
                  </a:cubicBezTo>
                  <a:cubicBezTo>
                    <a:pt x="251" y="904"/>
                    <a:pt x="312" y="918"/>
                    <a:pt x="390" y="918"/>
                  </a:cubicBezTo>
                  <a:cubicBezTo>
                    <a:pt x="800" y="918"/>
                    <a:pt x="1659" y="522"/>
                    <a:pt x="1659" y="522"/>
                  </a:cubicBezTo>
                  <a:cubicBezTo>
                    <a:pt x="1659" y="522"/>
                    <a:pt x="1632" y="335"/>
                    <a:pt x="1579"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8"/>
            <p:cNvSpPr/>
            <p:nvPr/>
          </p:nvSpPr>
          <p:spPr>
            <a:xfrm>
              <a:off x="3624325" y="2191675"/>
              <a:ext cx="42500" cy="24950"/>
            </a:xfrm>
            <a:custGeom>
              <a:avLst/>
              <a:gdLst/>
              <a:ahLst/>
              <a:cxnLst/>
              <a:rect l="l" t="t" r="r" b="b"/>
              <a:pathLst>
                <a:path w="1700" h="998" extrusionOk="0">
                  <a:moveTo>
                    <a:pt x="389" y="1"/>
                  </a:moveTo>
                  <a:cubicBezTo>
                    <a:pt x="325" y="1"/>
                    <a:pt x="262" y="17"/>
                    <a:pt x="202" y="51"/>
                  </a:cubicBezTo>
                  <a:cubicBezTo>
                    <a:pt x="134" y="92"/>
                    <a:pt x="95" y="145"/>
                    <a:pt x="54" y="212"/>
                  </a:cubicBezTo>
                  <a:cubicBezTo>
                    <a:pt x="27" y="265"/>
                    <a:pt x="14" y="306"/>
                    <a:pt x="14" y="359"/>
                  </a:cubicBezTo>
                  <a:cubicBezTo>
                    <a:pt x="0" y="426"/>
                    <a:pt x="0" y="479"/>
                    <a:pt x="0" y="547"/>
                  </a:cubicBezTo>
                  <a:cubicBezTo>
                    <a:pt x="26" y="821"/>
                    <a:pt x="415" y="998"/>
                    <a:pt x="798" y="998"/>
                  </a:cubicBezTo>
                  <a:cubicBezTo>
                    <a:pt x="1030" y="998"/>
                    <a:pt x="1259" y="933"/>
                    <a:pt x="1406" y="787"/>
                  </a:cubicBezTo>
                  <a:cubicBezTo>
                    <a:pt x="1700" y="479"/>
                    <a:pt x="1004" y="747"/>
                    <a:pt x="897" y="413"/>
                  </a:cubicBezTo>
                  <a:cubicBezTo>
                    <a:pt x="805" y="168"/>
                    <a:pt x="596" y="1"/>
                    <a:pt x="389" y="1"/>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8"/>
            <p:cNvSpPr/>
            <p:nvPr/>
          </p:nvSpPr>
          <p:spPr>
            <a:xfrm>
              <a:off x="3560475" y="2028750"/>
              <a:ext cx="65200" cy="171925"/>
            </a:xfrm>
            <a:custGeom>
              <a:avLst/>
              <a:gdLst/>
              <a:ahLst/>
              <a:cxnLst/>
              <a:rect l="l" t="t" r="r" b="b"/>
              <a:pathLst>
                <a:path w="2608" h="6877" extrusionOk="0">
                  <a:moveTo>
                    <a:pt x="54" y="1"/>
                  </a:moveTo>
                  <a:cubicBezTo>
                    <a:pt x="80" y="121"/>
                    <a:pt x="80" y="242"/>
                    <a:pt x="54" y="376"/>
                  </a:cubicBezTo>
                  <a:cubicBezTo>
                    <a:pt x="40" y="456"/>
                    <a:pt x="27" y="536"/>
                    <a:pt x="0" y="629"/>
                  </a:cubicBezTo>
                  <a:cubicBezTo>
                    <a:pt x="0" y="629"/>
                    <a:pt x="348" y="643"/>
                    <a:pt x="348" y="1993"/>
                  </a:cubicBezTo>
                  <a:cubicBezTo>
                    <a:pt x="348" y="3345"/>
                    <a:pt x="1137" y="6876"/>
                    <a:pt x="2554" y="6876"/>
                  </a:cubicBezTo>
                  <a:lnTo>
                    <a:pt x="2568" y="6876"/>
                  </a:lnTo>
                  <a:cubicBezTo>
                    <a:pt x="2568" y="6823"/>
                    <a:pt x="2581" y="6782"/>
                    <a:pt x="2608" y="6729"/>
                  </a:cubicBezTo>
                  <a:lnTo>
                    <a:pt x="2595" y="6729"/>
                  </a:lnTo>
                  <a:cubicBezTo>
                    <a:pt x="1445" y="6595"/>
                    <a:pt x="963" y="3907"/>
                    <a:pt x="816" y="2141"/>
                  </a:cubicBezTo>
                  <a:cubicBezTo>
                    <a:pt x="655" y="376"/>
                    <a:pt x="80" y="1"/>
                    <a:pt x="80" y="1"/>
                  </a:cubicBezTo>
                  <a:close/>
                </a:path>
              </a:pathLst>
            </a:custGeom>
            <a:solidFill>
              <a:srgbClr val="F9C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8"/>
            <p:cNvSpPr/>
            <p:nvPr/>
          </p:nvSpPr>
          <p:spPr>
            <a:xfrm>
              <a:off x="3050725" y="1274175"/>
              <a:ext cx="511775" cy="1248875"/>
            </a:xfrm>
            <a:custGeom>
              <a:avLst/>
              <a:gdLst/>
              <a:ahLst/>
              <a:cxnLst/>
              <a:rect l="l" t="t" r="r" b="b"/>
              <a:pathLst>
                <a:path w="20471" h="49955" extrusionOk="0">
                  <a:moveTo>
                    <a:pt x="5139" y="1"/>
                  </a:moveTo>
                  <a:cubicBezTo>
                    <a:pt x="4766" y="1"/>
                    <a:pt x="4384" y="68"/>
                    <a:pt x="4030" y="261"/>
                  </a:cubicBezTo>
                  <a:cubicBezTo>
                    <a:pt x="3884" y="341"/>
                    <a:pt x="3723" y="448"/>
                    <a:pt x="3589" y="596"/>
                  </a:cubicBezTo>
                  <a:cubicBezTo>
                    <a:pt x="3549" y="635"/>
                    <a:pt x="3509" y="676"/>
                    <a:pt x="3469" y="729"/>
                  </a:cubicBezTo>
                  <a:cubicBezTo>
                    <a:pt x="3242" y="970"/>
                    <a:pt x="3028" y="1291"/>
                    <a:pt x="2800" y="1639"/>
                  </a:cubicBezTo>
                  <a:cubicBezTo>
                    <a:pt x="1877" y="3123"/>
                    <a:pt x="1034" y="5290"/>
                    <a:pt x="914" y="5652"/>
                  </a:cubicBezTo>
                  <a:cubicBezTo>
                    <a:pt x="767" y="6120"/>
                    <a:pt x="272" y="5705"/>
                    <a:pt x="98" y="6374"/>
                  </a:cubicBezTo>
                  <a:cubicBezTo>
                    <a:pt x="1" y="6762"/>
                    <a:pt x="685" y="7952"/>
                    <a:pt x="1849" y="7952"/>
                  </a:cubicBezTo>
                  <a:cubicBezTo>
                    <a:pt x="1970" y="7952"/>
                    <a:pt x="2095" y="7939"/>
                    <a:pt x="2225" y="7912"/>
                  </a:cubicBezTo>
                  <a:cubicBezTo>
                    <a:pt x="3616" y="7632"/>
                    <a:pt x="5100" y="5852"/>
                    <a:pt x="5100" y="5852"/>
                  </a:cubicBezTo>
                  <a:cubicBezTo>
                    <a:pt x="5100" y="5852"/>
                    <a:pt x="5302" y="5839"/>
                    <a:pt x="5582" y="5772"/>
                  </a:cubicBezTo>
                  <a:lnTo>
                    <a:pt x="5582" y="5772"/>
                  </a:lnTo>
                  <a:cubicBezTo>
                    <a:pt x="5582" y="5772"/>
                    <a:pt x="2693" y="26211"/>
                    <a:pt x="3870" y="30678"/>
                  </a:cubicBezTo>
                  <a:cubicBezTo>
                    <a:pt x="3923" y="30892"/>
                    <a:pt x="3977" y="31067"/>
                    <a:pt x="4057" y="31201"/>
                  </a:cubicBezTo>
                  <a:cubicBezTo>
                    <a:pt x="4526" y="32083"/>
                    <a:pt x="5248" y="32926"/>
                    <a:pt x="6144" y="33689"/>
                  </a:cubicBezTo>
                  <a:lnTo>
                    <a:pt x="6652" y="36899"/>
                  </a:lnTo>
                  <a:lnTo>
                    <a:pt x="8753" y="49954"/>
                  </a:lnTo>
                  <a:lnTo>
                    <a:pt x="9796" y="49954"/>
                  </a:lnTo>
                  <a:cubicBezTo>
                    <a:pt x="9836" y="48067"/>
                    <a:pt x="9448" y="40309"/>
                    <a:pt x="9208" y="35615"/>
                  </a:cubicBezTo>
                  <a:lnTo>
                    <a:pt x="9208" y="35615"/>
                  </a:lnTo>
                  <a:cubicBezTo>
                    <a:pt x="10451" y="36203"/>
                    <a:pt x="11789" y="36631"/>
                    <a:pt x="13113" y="36845"/>
                  </a:cubicBezTo>
                  <a:cubicBezTo>
                    <a:pt x="13554" y="36912"/>
                    <a:pt x="13996" y="36965"/>
                    <a:pt x="14424" y="36979"/>
                  </a:cubicBezTo>
                  <a:cubicBezTo>
                    <a:pt x="14692" y="37915"/>
                    <a:pt x="15159" y="39414"/>
                    <a:pt x="15721" y="41072"/>
                  </a:cubicBezTo>
                  <a:cubicBezTo>
                    <a:pt x="17032" y="45058"/>
                    <a:pt x="18758" y="49940"/>
                    <a:pt x="18758" y="49940"/>
                  </a:cubicBezTo>
                  <a:cubicBezTo>
                    <a:pt x="18758" y="49940"/>
                    <a:pt x="19761" y="49767"/>
                    <a:pt x="19989" y="49767"/>
                  </a:cubicBezTo>
                  <a:cubicBezTo>
                    <a:pt x="19654" y="47773"/>
                    <a:pt x="18491" y="40671"/>
                    <a:pt x="18290" y="39280"/>
                  </a:cubicBezTo>
                  <a:cubicBezTo>
                    <a:pt x="18076" y="37701"/>
                    <a:pt x="19855" y="33207"/>
                    <a:pt x="20390" y="30812"/>
                  </a:cubicBezTo>
                  <a:cubicBezTo>
                    <a:pt x="20417" y="30719"/>
                    <a:pt x="20430" y="30639"/>
                    <a:pt x="20444" y="30559"/>
                  </a:cubicBezTo>
                  <a:cubicBezTo>
                    <a:pt x="20470" y="30425"/>
                    <a:pt x="20470" y="30304"/>
                    <a:pt x="20444" y="30184"/>
                  </a:cubicBezTo>
                  <a:cubicBezTo>
                    <a:pt x="19975" y="28258"/>
                    <a:pt x="12243" y="28404"/>
                    <a:pt x="9288" y="25435"/>
                  </a:cubicBezTo>
                  <a:cubicBezTo>
                    <a:pt x="6144" y="22305"/>
                    <a:pt x="8084" y="1438"/>
                    <a:pt x="8084" y="1438"/>
                  </a:cubicBezTo>
                  <a:lnTo>
                    <a:pt x="8084" y="1438"/>
                  </a:lnTo>
                  <a:cubicBezTo>
                    <a:pt x="8447" y="1609"/>
                    <a:pt x="8897" y="1667"/>
                    <a:pt x="9275" y="1667"/>
                  </a:cubicBezTo>
                  <a:cubicBezTo>
                    <a:pt x="9664" y="1667"/>
                    <a:pt x="9976" y="1606"/>
                    <a:pt x="10037" y="1545"/>
                  </a:cubicBezTo>
                  <a:cubicBezTo>
                    <a:pt x="10144" y="1438"/>
                    <a:pt x="9862" y="582"/>
                    <a:pt x="8994" y="287"/>
                  </a:cubicBezTo>
                  <a:cubicBezTo>
                    <a:pt x="8733" y="194"/>
                    <a:pt x="8456" y="159"/>
                    <a:pt x="8193" y="159"/>
                  </a:cubicBezTo>
                  <a:cubicBezTo>
                    <a:pt x="7593" y="159"/>
                    <a:pt x="7066" y="342"/>
                    <a:pt x="6973" y="435"/>
                  </a:cubicBezTo>
                  <a:cubicBezTo>
                    <a:pt x="6973" y="435"/>
                    <a:pt x="6759" y="301"/>
                    <a:pt x="6438" y="207"/>
                  </a:cubicBezTo>
                  <a:lnTo>
                    <a:pt x="6438" y="368"/>
                  </a:lnTo>
                  <a:cubicBezTo>
                    <a:pt x="6335" y="471"/>
                    <a:pt x="6243" y="507"/>
                    <a:pt x="6164" y="507"/>
                  </a:cubicBezTo>
                  <a:cubicBezTo>
                    <a:pt x="5976" y="507"/>
                    <a:pt x="5863" y="301"/>
                    <a:pt x="5863" y="301"/>
                  </a:cubicBezTo>
                  <a:lnTo>
                    <a:pt x="5876" y="73"/>
                  </a:lnTo>
                  <a:lnTo>
                    <a:pt x="5863" y="73"/>
                  </a:lnTo>
                  <a:cubicBezTo>
                    <a:pt x="5633" y="31"/>
                    <a:pt x="5388" y="1"/>
                    <a:pt x="5139"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8"/>
            <p:cNvSpPr/>
            <p:nvPr/>
          </p:nvSpPr>
          <p:spPr>
            <a:xfrm>
              <a:off x="3190275" y="1228025"/>
              <a:ext cx="26975" cy="58825"/>
            </a:xfrm>
            <a:custGeom>
              <a:avLst/>
              <a:gdLst/>
              <a:ahLst/>
              <a:cxnLst/>
              <a:rect l="l" t="t" r="r" b="b"/>
              <a:pathLst>
                <a:path w="1079" h="2353" extrusionOk="0">
                  <a:moveTo>
                    <a:pt x="548" y="1"/>
                  </a:moveTo>
                  <a:cubicBezTo>
                    <a:pt x="350" y="1"/>
                    <a:pt x="159" y="87"/>
                    <a:pt x="107" y="261"/>
                  </a:cubicBezTo>
                  <a:cubicBezTo>
                    <a:pt x="0" y="649"/>
                    <a:pt x="335" y="823"/>
                    <a:pt x="335" y="823"/>
                  </a:cubicBezTo>
                  <a:lnTo>
                    <a:pt x="294" y="1919"/>
                  </a:lnTo>
                  <a:lnTo>
                    <a:pt x="281" y="2147"/>
                  </a:lnTo>
                  <a:cubicBezTo>
                    <a:pt x="281" y="2147"/>
                    <a:pt x="394" y="2353"/>
                    <a:pt x="582" y="2353"/>
                  </a:cubicBezTo>
                  <a:cubicBezTo>
                    <a:pt x="661" y="2353"/>
                    <a:pt x="753" y="2317"/>
                    <a:pt x="856" y="2214"/>
                  </a:cubicBezTo>
                  <a:lnTo>
                    <a:pt x="856" y="2053"/>
                  </a:lnTo>
                  <a:lnTo>
                    <a:pt x="817" y="863"/>
                  </a:lnTo>
                  <a:cubicBezTo>
                    <a:pt x="817" y="863"/>
                    <a:pt x="1070" y="716"/>
                    <a:pt x="1070" y="435"/>
                  </a:cubicBezTo>
                  <a:cubicBezTo>
                    <a:pt x="1078" y="147"/>
                    <a:pt x="807" y="1"/>
                    <a:pt x="548" y="1"/>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8"/>
            <p:cNvSpPr/>
            <p:nvPr/>
          </p:nvSpPr>
          <p:spPr>
            <a:xfrm>
              <a:off x="3125075" y="1240400"/>
              <a:ext cx="26425" cy="48675"/>
            </a:xfrm>
            <a:custGeom>
              <a:avLst/>
              <a:gdLst/>
              <a:ahLst/>
              <a:cxnLst/>
              <a:rect l="l" t="t" r="r" b="b"/>
              <a:pathLst>
                <a:path w="1057" h="1947" extrusionOk="0">
                  <a:moveTo>
                    <a:pt x="486" y="0"/>
                  </a:moveTo>
                  <a:cubicBezTo>
                    <a:pt x="250" y="0"/>
                    <a:pt x="0" y="140"/>
                    <a:pt x="0" y="354"/>
                  </a:cubicBezTo>
                  <a:cubicBezTo>
                    <a:pt x="0" y="729"/>
                    <a:pt x="334" y="782"/>
                    <a:pt x="334" y="782"/>
                  </a:cubicBezTo>
                  <a:lnTo>
                    <a:pt x="615" y="1947"/>
                  </a:lnTo>
                  <a:cubicBezTo>
                    <a:pt x="749" y="1799"/>
                    <a:pt x="910" y="1692"/>
                    <a:pt x="1056" y="1612"/>
                  </a:cubicBezTo>
                  <a:lnTo>
                    <a:pt x="762" y="702"/>
                  </a:lnTo>
                  <a:cubicBezTo>
                    <a:pt x="762" y="702"/>
                    <a:pt x="949" y="515"/>
                    <a:pt x="883" y="261"/>
                  </a:cubicBezTo>
                  <a:cubicBezTo>
                    <a:pt x="831" y="78"/>
                    <a:pt x="662" y="0"/>
                    <a:pt x="486" y="0"/>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8"/>
            <p:cNvSpPr/>
            <p:nvPr/>
          </p:nvSpPr>
          <p:spPr>
            <a:xfrm>
              <a:off x="3056500" y="1291375"/>
              <a:ext cx="80950" cy="43025"/>
            </a:xfrm>
            <a:custGeom>
              <a:avLst/>
              <a:gdLst/>
              <a:ahLst/>
              <a:cxnLst/>
              <a:rect l="l" t="t" r="r" b="b"/>
              <a:pathLst>
                <a:path w="3238" h="1721" extrusionOk="0">
                  <a:moveTo>
                    <a:pt x="2718" y="0"/>
                  </a:moveTo>
                  <a:cubicBezTo>
                    <a:pt x="2275" y="0"/>
                    <a:pt x="1619" y="83"/>
                    <a:pt x="1031" y="482"/>
                  </a:cubicBezTo>
                  <a:cubicBezTo>
                    <a:pt x="562" y="817"/>
                    <a:pt x="1" y="1486"/>
                    <a:pt x="188" y="1673"/>
                  </a:cubicBezTo>
                  <a:cubicBezTo>
                    <a:pt x="220" y="1705"/>
                    <a:pt x="296" y="1720"/>
                    <a:pt x="402" y="1720"/>
                  </a:cubicBezTo>
                  <a:cubicBezTo>
                    <a:pt x="917" y="1720"/>
                    <a:pt x="2147" y="1372"/>
                    <a:pt x="2569" y="951"/>
                  </a:cubicBezTo>
                  <a:cubicBezTo>
                    <a:pt x="2797" y="603"/>
                    <a:pt x="3011" y="282"/>
                    <a:pt x="3238" y="41"/>
                  </a:cubicBezTo>
                  <a:cubicBezTo>
                    <a:pt x="3238" y="41"/>
                    <a:pt x="3031" y="0"/>
                    <a:pt x="2718" y="0"/>
                  </a:cubicBezTo>
                  <a:close/>
                </a:path>
              </a:pathLst>
            </a:custGeom>
            <a:solidFill>
              <a:srgbClr val="F9C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8"/>
            <p:cNvSpPr/>
            <p:nvPr/>
          </p:nvSpPr>
          <p:spPr>
            <a:xfrm>
              <a:off x="3378550" y="2195300"/>
              <a:ext cx="65225" cy="333100"/>
            </a:xfrm>
            <a:custGeom>
              <a:avLst/>
              <a:gdLst/>
              <a:ahLst/>
              <a:cxnLst/>
              <a:rect l="l" t="t" r="r" b="b"/>
              <a:pathLst>
                <a:path w="2609" h="13324" extrusionOk="0">
                  <a:moveTo>
                    <a:pt x="0" y="0"/>
                  </a:moveTo>
                  <a:lnTo>
                    <a:pt x="1110" y="13323"/>
                  </a:lnTo>
                  <a:cubicBezTo>
                    <a:pt x="1110" y="13323"/>
                    <a:pt x="1886" y="13202"/>
                    <a:pt x="2180" y="13202"/>
                  </a:cubicBezTo>
                  <a:cubicBezTo>
                    <a:pt x="2248" y="11343"/>
                    <a:pt x="2608" y="4227"/>
                    <a:pt x="2608" y="4227"/>
                  </a:cubicBezTo>
                  <a:cubicBezTo>
                    <a:pt x="2046" y="2569"/>
                    <a:pt x="1579" y="1070"/>
                    <a:pt x="1311" y="134"/>
                  </a:cubicBezTo>
                  <a:cubicBezTo>
                    <a:pt x="883" y="120"/>
                    <a:pt x="441" y="67"/>
                    <a:pt x="0"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8"/>
            <p:cNvSpPr/>
            <p:nvPr/>
          </p:nvSpPr>
          <p:spPr>
            <a:xfrm>
              <a:off x="3147450" y="2041125"/>
              <a:ext cx="69600" cy="484250"/>
            </a:xfrm>
            <a:custGeom>
              <a:avLst/>
              <a:gdLst/>
              <a:ahLst/>
              <a:cxnLst/>
              <a:rect l="l" t="t" r="r" b="b"/>
              <a:pathLst>
                <a:path w="2784" h="19370" extrusionOk="0">
                  <a:moveTo>
                    <a:pt x="1" y="0"/>
                  </a:moveTo>
                  <a:lnTo>
                    <a:pt x="550" y="19369"/>
                  </a:lnTo>
                  <a:lnTo>
                    <a:pt x="1620" y="19369"/>
                  </a:lnTo>
                  <a:cubicBezTo>
                    <a:pt x="1887" y="17430"/>
                    <a:pt x="2423" y="10822"/>
                    <a:pt x="2783" y="6221"/>
                  </a:cubicBezTo>
                  <a:lnTo>
                    <a:pt x="2275" y="3011"/>
                  </a:lnTo>
                  <a:cubicBezTo>
                    <a:pt x="1379" y="2248"/>
                    <a:pt x="657" y="1405"/>
                    <a:pt x="188" y="523"/>
                  </a:cubicBezTo>
                  <a:cubicBezTo>
                    <a:pt x="108" y="389"/>
                    <a:pt x="54" y="214"/>
                    <a:pt x="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8"/>
            <p:cNvSpPr/>
            <p:nvPr/>
          </p:nvSpPr>
          <p:spPr>
            <a:xfrm>
              <a:off x="3106000" y="1360275"/>
              <a:ext cx="130425" cy="112050"/>
            </a:xfrm>
            <a:custGeom>
              <a:avLst/>
              <a:gdLst/>
              <a:ahLst/>
              <a:cxnLst/>
              <a:rect l="l" t="t" r="r" b="b"/>
              <a:pathLst>
                <a:path w="5217" h="4482" extrusionOk="0">
                  <a:moveTo>
                    <a:pt x="5163" y="0"/>
                  </a:moveTo>
                  <a:cubicBezTo>
                    <a:pt x="5137" y="0"/>
                    <a:pt x="5110" y="14"/>
                    <a:pt x="5110" y="54"/>
                  </a:cubicBezTo>
                  <a:lnTo>
                    <a:pt x="5097" y="54"/>
                  </a:lnTo>
                  <a:lnTo>
                    <a:pt x="5070" y="268"/>
                  </a:lnTo>
                  <a:cubicBezTo>
                    <a:pt x="5070" y="348"/>
                    <a:pt x="5044" y="415"/>
                    <a:pt x="5030" y="482"/>
                  </a:cubicBezTo>
                  <a:cubicBezTo>
                    <a:pt x="5017" y="562"/>
                    <a:pt x="4990" y="630"/>
                    <a:pt x="4976" y="696"/>
                  </a:cubicBezTo>
                  <a:lnTo>
                    <a:pt x="4937" y="803"/>
                  </a:lnTo>
                  <a:lnTo>
                    <a:pt x="4896" y="897"/>
                  </a:lnTo>
                  <a:lnTo>
                    <a:pt x="4856" y="1004"/>
                  </a:lnTo>
                  <a:cubicBezTo>
                    <a:pt x="4842" y="1031"/>
                    <a:pt x="4816" y="1070"/>
                    <a:pt x="4803" y="1097"/>
                  </a:cubicBezTo>
                  <a:lnTo>
                    <a:pt x="4749" y="1191"/>
                  </a:lnTo>
                  <a:lnTo>
                    <a:pt x="4696" y="1284"/>
                  </a:lnTo>
                  <a:cubicBezTo>
                    <a:pt x="4669" y="1311"/>
                    <a:pt x="4655" y="1338"/>
                    <a:pt x="4642" y="1379"/>
                  </a:cubicBezTo>
                  <a:lnTo>
                    <a:pt x="4575" y="1459"/>
                  </a:lnTo>
                  <a:cubicBezTo>
                    <a:pt x="4521" y="1512"/>
                    <a:pt x="4468" y="1566"/>
                    <a:pt x="4428" y="1619"/>
                  </a:cubicBezTo>
                  <a:cubicBezTo>
                    <a:pt x="4375" y="1673"/>
                    <a:pt x="4321" y="1712"/>
                    <a:pt x="4268" y="1766"/>
                  </a:cubicBezTo>
                  <a:cubicBezTo>
                    <a:pt x="4214" y="1807"/>
                    <a:pt x="4161" y="1846"/>
                    <a:pt x="4093" y="1887"/>
                  </a:cubicBezTo>
                  <a:lnTo>
                    <a:pt x="4000" y="1940"/>
                  </a:lnTo>
                  <a:lnTo>
                    <a:pt x="3906" y="1994"/>
                  </a:lnTo>
                  <a:cubicBezTo>
                    <a:pt x="3853" y="2033"/>
                    <a:pt x="3786" y="2060"/>
                    <a:pt x="3719" y="2087"/>
                  </a:cubicBezTo>
                  <a:cubicBezTo>
                    <a:pt x="3652" y="2128"/>
                    <a:pt x="3585" y="2154"/>
                    <a:pt x="3519" y="2167"/>
                  </a:cubicBezTo>
                  <a:cubicBezTo>
                    <a:pt x="3451" y="2194"/>
                    <a:pt x="3371" y="2221"/>
                    <a:pt x="3305" y="2235"/>
                  </a:cubicBezTo>
                  <a:cubicBezTo>
                    <a:pt x="3237" y="2248"/>
                    <a:pt x="3171" y="2274"/>
                    <a:pt x="3091" y="2274"/>
                  </a:cubicBezTo>
                  <a:cubicBezTo>
                    <a:pt x="3023" y="2288"/>
                    <a:pt x="2957" y="2301"/>
                    <a:pt x="2889" y="2301"/>
                  </a:cubicBezTo>
                  <a:lnTo>
                    <a:pt x="2809" y="2342"/>
                  </a:lnTo>
                  <a:cubicBezTo>
                    <a:pt x="2716" y="2449"/>
                    <a:pt x="2622" y="2569"/>
                    <a:pt x="2515" y="2676"/>
                  </a:cubicBezTo>
                  <a:cubicBezTo>
                    <a:pt x="2422" y="2783"/>
                    <a:pt x="2315" y="2890"/>
                    <a:pt x="2208" y="2997"/>
                  </a:cubicBezTo>
                  <a:cubicBezTo>
                    <a:pt x="2154" y="3037"/>
                    <a:pt x="2101" y="3091"/>
                    <a:pt x="2047" y="3144"/>
                  </a:cubicBezTo>
                  <a:cubicBezTo>
                    <a:pt x="1994" y="3198"/>
                    <a:pt x="1940" y="3251"/>
                    <a:pt x="1887" y="3291"/>
                  </a:cubicBezTo>
                  <a:cubicBezTo>
                    <a:pt x="1766" y="3398"/>
                    <a:pt x="1659" y="3492"/>
                    <a:pt x="1552" y="3585"/>
                  </a:cubicBezTo>
                  <a:cubicBezTo>
                    <a:pt x="1486" y="3639"/>
                    <a:pt x="1432" y="3679"/>
                    <a:pt x="1365" y="3719"/>
                  </a:cubicBezTo>
                  <a:cubicBezTo>
                    <a:pt x="1311" y="3772"/>
                    <a:pt x="1258" y="3813"/>
                    <a:pt x="1191" y="3853"/>
                  </a:cubicBezTo>
                  <a:lnTo>
                    <a:pt x="1017" y="3986"/>
                  </a:lnTo>
                  <a:lnTo>
                    <a:pt x="817" y="4093"/>
                  </a:lnTo>
                  <a:cubicBezTo>
                    <a:pt x="763" y="4147"/>
                    <a:pt x="696" y="4174"/>
                    <a:pt x="629" y="4214"/>
                  </a:cubicBezTo>
                  <a:lnTo>
                    <a:pt x="535" y="4268"/>
                  </a:lnTo>
                  <a:cubicBezTo>
                    <a:pt x="496" y="4281"/>
                    <a:pt x="469" y="4295"/>
                    <a:pt x="428" y="4307"/>
                  </a:cubicBezTo>
                  <a:cubicBezTo>
                    <a:pt x="362" y="4334"/>
                    <a:pt x="294" y="4375"/>
                    <a:pt x="228" y="4388"/>
                  </a:cubicBezTo>
                  <a:lnTo>
                    <a:pt x="14" y="4455"/>
                  </a:lnTo>
                  <a:cubicBezTo>
                    <a:pt x="0" y="4468"/>
                    <a:pt x="0" y="4468"/>
                    <a:pt x="0" y="4482"/>
                  </a:cubicBezTo>
                  <a:lnTo>
                    <a:pt x="14" y="4482"/>
                  </a:lnTo>
                  <a:lnTo>
                    <a:pt x="241" y="4441"/>
                  </a:lnTo>
                  <a:cubicBezTo>
                    <a:pt x="308" y="4428"/>
                    <a:pt x="375" y="4388"/>
                    <a:pt x="455" y="4375"/>
                  </a:cubicBezTo>
                  <a:cubicBezTo>
                    <a:pt x="496" y="4361"/>
                    <a:pt x="522" y="4348"/>
                    <a:pt x="562" y="4334"/>
                  </a:cubicBezTo>
                  <a:lnTo>
                    <a:pt x="669" y="4281"/>
                  </a:lnTo>
                  <a:cubicBezTo>
                    <a:pt x="736" y="4254"/>
                    <a:pt x="803" y="4227"/>
                    <a:pt x="870" y="4188"/>
                  </a:cubicBezTo>
                  <a:lnTo>
                    <a:pt x="1070" y="4081"/>
                  </a:lnTo>
                  <a:lnTo>
                    <a:pt x="1271" y="3960"/>
                  </a:lnTo>
                  <a:cubicBezTo>
                    <a:pt x="1325" y="3933"/>
                    <a:pt x="1391" y="3879"/>
                    <a:pt x="1459" y="3840"/>
                  </a:cubicBezTo>
                  <a:cubicBezTo>
                    <a:pt x="1512" y="3799"/>
                    <a:pt x="1579" y="3760"/>
                    <a:pt x="1646" y="3706"/>
                  </a:cubicBezTo>
                  <a:lnTo>
                    <a:pt x="1819" y="3572"/>
                  </a:lnTo>
                  <a:lnTo>
                    <a:pt x="1994" y="3425"/>
                  </a:lnTo>
                  <a:cubicBezTo>
                    <a:pt x="2060" y="3385"/>
                    <a:pt x="2114" y="3332"/>
                    <a:pt x="2167" y="3278"/>
                  </a:cubicBezTo>
                  <a:cubicBezTo>
                    <a:pt x="2221" y="3225"/>
                    <a:pt x="2274" y="3184"/>
                    <a:pt x="2342" y="3130"/>
                  </a:cubicBezTo>
                  <a:lnTo>
                    <a:pt x="2663" y="2809"/>
                  </a:lnTo>
                  <a:cubicBezTo>
                    <a:pt x="2760" y="2712"/>
                    <a:pt x="2845" y="2615"/>
                    <a:pt x="2940" y="2509"/>
                  </a:cubicBezTo>
                  <a:lnTo>
                    <a:pt x="2940" y="2509"/>
                  </a:lnTo>
                  <a:cubicBezTo>
                    <a:pt x="3009" y="2501"/>
                    <a:pt x="3065" y="2497"/>
                    <a:pt x="3130" y="2475"/>
                  </a:cubicBezTo>
                  <a:cubicBezTo>
                    <a:pt x="3211" y="2475"/>
                    <a:pt x="3278" y="2449"/>
                    <a:pt x="3358" y="2435"/>
                  </a:cubicBezTo>
                  <a:cubicBezTo>
                    <a:pt x="3438" y="2408"/>
                    <a:pt x="3505" y="2395"/>
                    <a:pt x="3585" y="2368"/>
                  </a:cubicBezTo>
                  <a:cubicBezTo>
                    <a:pt x="3652" y="2342"/>
                    <a:pt x="3733" y="2315"/>
                    <a:pt x="3799" y="2288"/>
                  </a:cubicBezTo>
                  <a:cubicBezTo>
                    <a:pt x="3866" y="2248"/>
                    <a:pt x="3947" y="2221"/>
                    <a:pt x="4013" y="2181"/>
                  </a:cubicBezTo>
                  <a:lnTo>
                    <a:pt x="4107" y="2114"/>
                  </a:lnTo>
                  <a:lnTo>
                    <a:pt x="4200" y="2047"/>
                  </a:lnTo>
                  <a:cubicBezTo>
                    <a:pt x="4268" y="2007"/>
                    <a:pt x="4334" y="1953"/>
                    <a:pt x="4388" y="1914"/>
                  </a:cubicBezTo>
                  <a:cubicBezTo>
                    <a:pt x="4455" y="1860"/>
                    <a:pt x="4509" y="1807"/>
                    <a:pt x="4562" y="1753"/>
                  </a:cubicBezTo>
                  <a:cubicBezTo>
                    <a:pt x="4616" y="1686"/>
                    <a:pt x="4669" y="1632"/>
                    <a:pt x="4709" y="1566"/>
                  </a:cubicBezTo>
                  <a:lnTo>
                    <a:pt x="4789" y="1472"/>
                  </a:lnTo>
                  <a:cubicBezTo>
                    <a:pt x="4803" y="1445"/>
                    <a:pt x="4830" y="1405"/>
                    <a:pt x="4842" y="1379"/>
                  </a:cubicBezTo>
                  <a:lnTo>
                    <a:pt x="4910" y="1284"/>
                  </a:lnTo>
                  <a:lnTo>
                    <a:pt x="4963" y="1177"/>
                  </a:lnTo>
                  <a:cubicBezTo>
                    <a:pt x="4976" y="1138"/>
                    <a:pt x="4990" y="1111"/>
                    <a:pt x="5003" y="1070"/>
                  </a:cubicBezTo>
                  <a:lnTo>
                    <a:pt x="5044" y="963"/>
                  </a:lnTo>
                  <a:lnTo>
                    <a:pt x="5083" y="856"/>
                  </a:lnTo>
                  <a:lnTo>
                    <a:pt x="5110" y="737"/>
                  </a:lnTo>
                  <a:cubicBezTo>
                    <a:pt x="5137" y="669"/>
                    <a:pt x="5151" y="589"/>
                    <a:pt x="5163" y="509"/>
                  </a:cubicBezTo>
                  <a:cubicBezTo>
                    <a:pt x="5177" y="442"/>
                    <a:pt x="5190" y="362"/>
                    <a:pt x="5190" y="282"/>
                  </a:cubicBezTo>
                  <a:lnTo>
                    <a:pt x="5204" y="54"/>
                  </a:lnTo>
                  <a:cubicBezTo>
                    <a:pt x="5217" y="27"/>
                    <a:pt x="5190" y="0"/>
                    <a:pt x="5163"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8"/>
            <p:cNvSpPr/>
            <p:nvPr/>
          </p:nvSpPr>
          <p:spPr>
            <a:xfrm>
              <a:off x="3223375" y="1276000"/>
              <a:ext cx="81275" cy="43500"/>
            </a:xfrm>
            <a:custGeom>
              <a:avLst/>
              <a:gdLst/>
              <a:ahLst/>
              <a:cxnLst/>
              <a:rect l="l" t="t" r="r" b="b"/>
              <a:pathLst>
                <a:path w="3251" h="1740" extrusionOk="0">
                  <a:moveTo>
                    <a:pt x="1432" y="0"/>
                  </a:moveTo>
                  <a:cubicBezTo>
                    <a:pt x="1258" y="0"/>
                    <a:pt x="1098" y="0"/>
                    <a:pt x="950" y="27"/>
                  </a:cubicBezTo>
                  <a:cubicBezTo>
                    <a:pt x="670" y="54"/>
                    <a:pt x="429" y="134"/>
                    <a:pt x="268" y="188"/>
                  </a:cubicBezTo>
                  <a:lnTo>
                    <a:pt x="81" y="282"/>
                  </a:lnTo>
                  <a:cubicBezTo>
                    <a:pt x="40" y="309"/>
                    <a:pt x="28" y="322"/>
                    <a:pt x="28" y="322"/>
                  </a:cubicBezTo>
                  <a:cubicBezTo>
                    <a:pt x="1" y="348"/>
                    <a:pt x="1" y="375"/>
                    <a:pt x="28" y="402"/>
                  </a:cubicBezTo>
                  <a:cubicBezTo>
                    <a:pt x="35" y="418"/>
                    <a:pt x="48" y="424"/>
                    <a:pt x="62" y="424"/>
                  </a:cubicBezTo>
                  <a:cubicBezTo>
                    <a:pt x="72" y="424"/>
                    <a:pt x="83" y="421"/>
                    <a:pt x="94" y="416"/>
                  </a:cubicBezTo>
                  <a:cubicBezTo>
                    <a:pt x="94" y="416"/>
                    <a:pt x="121" y="389"/>
                    <a:pt x="147" y="375"/>
                  </a:cubicBezTo>
                  <a:cubicBezTo>
                    <a:pt x="174" y="362"/>
                    <a:pt x="242" y="335"/>
                    <a:pt x="322" y="309"/>
                  </a:cubicBezTo>
                  <a:cubicBezTo>
                    <a:pt x="388" y="282"/>
                    <a:pt x="482" y="255"/>
                    <a:pt x="602" y="241"/>
                  </a:cubicBezTo>
                  <a:cubicBezTo>
                    <a:pt x="709" y="214"/>
                    <a:pt x="830" y="202"/>
                    <a:pt x="977" y="188"/>
                  </a:cubicBezTo>
                  <a:cubicBezTo>
                    <a:pt x="1111" y="175"/>
                    <a:pt x="1258" y="175"/>
                    <a:pt x="1419" y="175"/>
                  </a:cubicBezTo>
                  <a:cubicBezTo>
                    <a:pt x="1579" y="188"/>
                    <a:pt x="1740" y="214"/>
                    <a:pt x="1900" y="255"/>
                  </a:cubicBezTo>
                  <a:cubicBezTo>
                    <a:pt x="1993" y="282"/>
                    <a:pt x="2074" y="309"/>
                    <a:pt x="2154" y="335"/>
                  </a:cubicBezTo>
                  <a:cubicBezTo>
                    <a:pt x="2221" y="375"/>
                    <a:pt x="2302" y="416"/>
                    <a:pt x="2382" y="455"/>
                  </a:cubicBezTo>
                  <a:cubicBezTo>
                    <a:pt x="2528" y="549"/>
                    <a:pt x="2662" y="669"/>
                    <a:pt x="2769" y="817"/>
                  </a:cubicBezTo>
                  <a:cubicBezTo>
                    <a:pt x="2890" y="951"/>
                    <a:pt x="2983" y="1111"/>
                    <a:pt x="3024" y="1272"/>
                  </a:cubicBezTo>
                  <a:cubicBezTo>
                    <a:pt x="3047" y="1342"/>
                    <a:pt x="3060" y="1423"/>
                    <a:pt x="3045" y="1423"/>
                  </a:cubicBezTo>
                  <a:cubicBezTo>
                    <a:pt x="3043" y="1423"/>
                    <a:pt x="3040" y="1422"/>
                    <a:pt x="3037" y="1418"/>
                  </a:cubicBezTo>
                  <a:cubicBezTo>
                    <a:pt x="3024" y="1432"/>
                    <a:pt x="2983" y="1445"/>
                    <a:pt x="2944" y="1459"/>
                  </a:cubicBezTo>
                  <a:lnTo>
                    <a:pt x="2823" y="1499"/>
                  </a:lnTo>
                  <a:cubicBezTo>
                    <a:pt x="2622" y="1547"/>
                    <a:pt x="2420" y="1571"/>
                    <a:pt x="2234" y="1571"/>
                  </a:cubicBezTo>
                  <a:cubicBezTo>
                    <a:pt x="2110" y="1571"/>
                    <a:pt x="1993" y="1561"/>
                    <a:pt x="1886" y="1539"/>
                  </a:cubicBezTo>
                  <a:cubicBezTo>
                    <a:pt x="1820" y="1539"/>
                    <a:pt x="1753" y="1513"/>
                    <a:pt x="1699" y="1513"/>
                  </a:cubicBezTo>
                  <a:cubicBezTo>
                    <a:pt x="1633" y="1486"/>
                    <a:pt x="1579" y="1472"/>
                    <a:pt x="1526" y="1459"/>
                  </a:cubicBezTo>
                  <a:cubicBezTo>
                    <a:pt x="1499" y="1445"/>
                    <a:pt x="1472" y="1432"/>
                    <a:pt x="1445" y="1432"/>
                  </a:cubicBezTo>
                  <a:cubicBezTo>
                    <a:pt x="1445" y="1418"/>
                    <a:pt x="1432" y="1418"/>
                    <a:pt x="1419" y="1418"/>
                  </a:cubicBezTo>
                  <a:cubicBezTo>
                    <a:pt x="1405" y="1406"/>
                    <a:pt x="1392" y="1406"/>
                    <a:pt x="1378" y="1392"/>
                  </a:cubicBezTo>
                  <a:cubicBezTo>
                    <a:pt x="1338" y="1379"/>
                    <a:pt x="1298" y="1352"/>
                    <a:pt x="1258" y="1338"/>
                  </a:cubicBezTo>
                  <a:cubicBezTo>
                    <a:pt x="1178" y="1299"/>
                    <a:pt x="1137" y="1272"/>
                    <a:pt x="1098" y="1245"/>
                  </a:cubicBezTo>
                  <a:cubicBezTo>
                    <a:pt x="1057" y="1231"/>
                    <a:pt x="1030" y="1218"/>
                    <a:pt x="1030" y="1218"/>
                  </a:cubicBezTo>
                  <a:cubicBezTo>
                    <a:pt x="1019" y="1212"/>
                    <a:pt x="1008" y="1209"/>
                    <a:pt x="998" y="1209"/>
                  </a:cubicBezTo>
                  <a:cubicBezTo>
                    <a:pt x="984" y="1209"/>
                    <a:pt x="971" y="1216"/>
                    <a:pt x="964" y="1231"/>
                  </a:cubicBezTo>
                  <a:cubicBezTo>
                    <a:pt x="950" y="1258"/>
                    <a:pt x="950" y="1299"/>
                    <a:pt x="977" y="1311"/>
                  </a:cubicBezTo>
                  <a:cubicBezTo>
                    <a:pt x="977" y="1311"/>
                    <a:pt x="991" y="1325"/>
                    <a:pt x="1030" y="1352"/>
                  </a:cubicBezTo>
                  <a:cubicBezTo>
                    <a:pt x="1071" y="1365"/>
                    <a:pt x="1124" y="1406"/>
                    <a:pt x="1205" y="1445"/>
                  </a:cubicBezTo>
                  <a:cubicBezTo>
                    <a:pt x="1244" y="1472"/>
                    <a:pt x="1285" y="1499"/>
                    <a:pt x="1325" y="1513"/>
                  </a:cubicBezTo>
                  <a:cubicBezTo>
                    <a:pt x="1338" y="1525"/>
                    <a:pt x="1351" y="1525"/>
                    <a:pt x="1351" y="1539"/>
                  </a:cubicBezTo>
                  <a:cubicBezTo>
                    <a:pt x="1378" y="1539"/>
                    <a:pt x="1378" y="1552"/>
                    <a:pt x="1392" y="1552"/>
                  </a:cubicBezTo>
                  <a:lnTo>
                    <a:pt x="1472" y="1593"/>
                  </a:lnTo>
                  <a:cubicBezTo>
                    <a:pt x="1526" y="1620"/>
                    <a:pt x="1592" y="1632"/>
                    <a:pt x="1659" y="1659"/>
                  </a:cubicBezTo>
                  <a:lnTo>
                    <a:pt x="1860" y="1700"/>
                  </a:lnTo>
                  <a:cubicBezTo>
                    <a:pt x="2007" y="1727"/>
                    <a:pt x="2168" y="1739"/>
                    <a:pt x="2341" y="1739"/>
                  </a:cubicBezTo>
                  <a:cubicBezTo>
                    <a:pt x="2502" y="1739"/>
                    <a:pt x="2676" y="1727"/>
                    <a:pt x="2863" y="1686"/>
                  </a:cubicBezTo>
                  <a:cubicBezTo>
                    <a:pt x="2903" y="1673"/>
                    <a:pt x="2956" y="1659"/>
                    <a:pt x="2997" y="1646"/>
                  </a:cubicBezTo>
                  <a:cubicBezTo>
                    <a:pt x="3051" y="1632"/>
                    <a:pt x="3090" y="1606"/>
                    <a:pt x="3158" y="1579"/>
                  </a:cubicBezTo>
                  <a:lnTo>
                    <a:pt x="3184" y="1552"/>
                  </a:lnTo>
                  <a:cubicBezTo>
                    <a:pt x="3211" y="1525"/>
                    <a:pt x="3224" y="1499"/>
                    <a:pt x="3238" y="1486"/>
                  </a:cubicBezTo>
                  <a:cubicBezTo>
                    <a:pt x="3251" y="1445"/>
                    <a:pt x="3251" y="1406"/>
                    <a:pt x="3251" y="1379"/>
                  </a:cubicBezTo>
                  <a:cubicBezTo>
                    <a:pt x="3238" y="1325"/>
                    <a:pt x="3238" y="1272"/>
                    <a:pt x="3211" y="1218"/>
                  </a:cubicBezTo>
                  <a:cubicBezTo>
                    <a:pt x="3158" y="1017"/>
                    <a:pt x="3063" y="844"/>
                    <a:pt x="2930" y="683"/>
                  </a:cubicBezTo>
                  <a:cubicBezTo>
                    <a:pt x="2810" y="523"/>
                    <a:pt x="2649" y="402"/>
                    <a:pt x="2489" y="295"/>
                  </a:cubicBezTo>
                  <a:cubicBezTo>
                    <a:pt x="2395" y="241"/>
                    <a:pt x="2314" y="202"/>
                    <a:pt x="2221" y="161"/>
                  </a:cubicBezTo>
                  <a:cubicBezTo>
                    <a:pt x="2141" y="121"/>
                    <a:pt x="2047" y="95"/>
                    <a:pt x="1954" y="68"/>
                  </a:cubicBezTo>
                  <a:cubicBezTo>
                    <a:pt x="1779" y="27"/>
                    <a:pt x="1592" y="0"/>
                    <a:pt x="1432"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8"/>
            <p:cNvSpPr/>
            <p:nvPr/>
          </p:nvSpPr>
          <p:spPr>
            <a:xfrm>
              <a:off x="3404275" y="2090825"/>
              <a:ext cx="117075" cy="433200"/>
            </a:xfrm>
            <a:custGeom>
              <a:avLst/>
              <a:gdLst/>
              <a:ahLst/>
              <a:cxnLst/>
              <a:rect l="l" t="t" r="r" b="b"/>
              <a:pathLst>
                <a:path w="4683" h="17328" extrusionOk="0">
                  <a:moveTo>
                    <a:pt x="908" y="0"/>
                  </a:moveTo>
                  <a:cubicBezTo>
                    <a:pt x="884" y="0"/>
                    <a:pt x="867" y="13"/>
                    <a:pt x="857" y="33"/>
                  </a:cubicBezTo>
                  <a:cubicBezTo>
                    <a:pt x="857" y="33"/>
                    <a:pt x="764" y="300"/>
                    <a:pt x="616" y="768"/>
                  </a:cubicBezTo>
                  <a:cubicBezTo>
                    <a:pt x="536" y="1009"/>
                    <a:pt x="443" y="1290"/>
                    <a:pt x="349" y="1624"/>
                  </a:cubicBezTo>
                  <a:cubicBezTo>
                    <a:pt x="256" y="1959"/>
                    <a:pt x="149" y="2333"/>
                    <a:pt x="81" y="2761"/>
                  </a:cubicBezTo>
                  <a:cubicBezTo>
                    <a:pt x="42" y="2962"/>
                    <a:pt x="1" y="3189"/>
                    <a:pt x="1" y="3430"/>
                  </a:cubicBezTo>
                  <a:cubicBezTo>
                    <a:pt x="15" y="3550"/>
                    <a:pt x="42" y="3671"/>
                    <a:pt x="54" y="3791"/>
                  </a:cubicBezTo>
                  <a:cubicBezTo>
                    <a:pt x="81" y="3898"/>
                    <a:pt x="108" y="4019"/>
                    <a:pt x="149" y="4139"/>
                  </a:cubicBezTo>
                  <a:cubicBezTo>
                    <a:pt x="202" y="4379"/>
                    <a:pt x="282" y="4607"/>
                    <a:pt x="349" y="4861"/>
                  </a:cubicBezTo>
                  <a:cubicBezTo>
                    <a:pt x="429" y="5102"/>
                    <a:pt x="496" y="5356"/>
                    <a:pt x="577" y="5610"/>
                  </a:cubicBezTo>
                  <a:cubicBezTo>
                    <a:pt x="723" y="6118"/>
                    <a:pt x="898" y="6627"/>
                    <a:pt x="1071" y="7162"/>
                  </a:cubicBezTo>
                  <a:cubicBezTo>
                    <a:pt x="1245" y="7697"/>
                    <a:pt x="1406" y="8232"/>
                    <a:pt x="1593" y="8767"/>
                  </a:cubicBezTo>
                  <a:cubicBezTo>
                    <a:pt x="1954" y="9837"/>
                    <a:pt x="2328" y="10894"/>
                    <a:pt x="2676" y="11897"/>
                  </a:cubicBezTo>
                  <a:cubicBezTo>
                    <a:pt x="3024" y="12901"/>
                    <a:pt x="3345" y="13837"/>
                    <a:pt x="3626" y="14626"/>
                  </a:cubicBezTo>
                  <a:cubicBezTo>
                    <a:pt x="4188" y="16231"/>
                    <a:pt x="4563" y="17288"/>
                    <a:pt x="4563" y="17288"/>
                  </a:cubicBezTo>
                  <a:cubicBezTo>
                    <a:pt x="4576" y="17315"/>
                    <a:pt x="4602" y="17328"/>
                    <a:pt x="4629" y="17328"/>
                  </a:cubicBezTo>
                  <a:cubicBezTo>
                    <a:pt x="4670" y="17315"/>
                    <a:pt x="4683" y="17288"/>
                    <a:pt x="4670" y="17261"/>
                  </a:cubicBezTo>
                  <a:lnTo>
                    <a:pt x="3773" y="14572"/>
                  </a:lnTo>
                  <a:cubicBezTo>
                    <a:pt x="3505" y="13770"/>
                    <a:pt x="3198" y="12833"/>
                    <a:pt x="2851" y="11843"/>
                  </a:cubicBezTo>
                  <a:cubicBezTo>
                    <a:pt x="2516" y="10841"/>
                    <a:pt x="2141" y="9771"/>
                    <a:pt x="1780" y="8701"/>
                  </a:cubicBezTo>
                  <a:cubicBezTo>
                    <a:pt x="1593" y="8165"/>
                    <a:pt x="1433" y="7630"/>
                    <a:pt x="1258" y="7108"/>
                  </a:cubicBezTo>
                  <a:cubicBezTo>
                    <a:pt x="1085" y="6573"/>
                    <a:pt x="910" y="6052"/>
                    <a:pt x="764" y="5544"/>
                  </a:cubicBezTo>
                  <a:cubicBezTo>
                    <a:pt x="603" y="5048"/>
                    <a:pt x="443" y="4554"/>
                    <a:pt x="322" y="4099"/>
                  </a:cubicBezTo>
                  <a:cubicBezTo>
                    <a:pt x="282" y="3978"/>
                    <a:pt x="256" y="3858"/>
                    <a:pt x="229" y="3751"/>
                  </a:cubicBezTo>
                  <a:cubicBezTo>
                    <a:pt x="202" y="3630"/>
                    <a:pt x="175" y="3523"/>
                    <a:pt x="175" y="3430"/>
                  </a:cubicBezTo>
                  <a:cubicBezTo>
                    <a:pt x="175" y="3202"/>
                    <a:pt x="202" y="2988"/>
                    <a:pt x="229" y="2788"/>
                  </a:cubicBezTo>
                  <a:cubicBezTo>
                    <a:pt x="309" y="2373"/>
                    <a:pt x="402" y="1998"/>
                    <a:pt x="482" y="1665"/>
                  </a:cubicBezTo>
                  <a:cubicBezTo>
                    <a:pt x="577" y="1330"/>
                    <a:pt x="657" y="1049"/>
                    <a:pt x="723" y="809"/>
                  </a:cubicBezTo>
                  <a:cubicBezTo>
                    <a:pt x="871" y="340"/>
                    <a:pt x="964" y="72"/>
                    <a:pt x="964" y="72"/>
                  </a:cubicBezTo>
                  <a:cubicBezTo>
                    <a:pt x="978" y="46"/>
                    <a:pt x="964" y="19"/>
                    <a:pt x="937" y="6"/>
                  </a:cubicBezTo>
                  <a:cubicBezTo>
                    <a:pt x="927" y="2"/>
                    <a:pt x="917" y="0"/>
                    <a:pt x="908"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8"/>
            <p:cNvSpPr/>
            <p:nvPr/>
          </p:nvSpPr>
          <p:spPr>
            <a:xfrm>
              <a:off x="3504600" y="2043050"/>
              <a:ext cx="57550" cy="476650"/>
            </a:xfrm>
            <a:custGeom>
              <a:avLst/>
              <a:gdLst/>
              <a:ahLst/>
              <a:cxnLst/>
              <a:rect l="l" t="t" r="r" b="b"/>
              <a:pathLst>
                <a:path w="2302" h="19066" extrusionOk="0">
                  <a:moveTo>
                    <a:pt x="2234" y="0"/>
                  </a:moveTo>
                  <a:cubicBezTo>
                    <a:pt x="2212" y="0"/>
                    <a:pt x="2192" y="22"/>
                    <a:pt x="2182" y="44"/>
                  </a:cubicBezTo>
                  <a:cubicBezTo>
                    <a:pt x="2182" y="44"/>
                    <a:pt x="2168" y="111"/>
                    <a:pt x="2128" y="244"/>
                  </a:cubicBezTo>
                  <a:cubicBezTo>
                    <a:pt x="2101" y="392"/>
                    <a:pt x="2048" y="592"/>
                    <a:pt x="1968" y="847"/>
                  </a:cubicBezTo>
                  <a:cubicBezTo>
                    <a:pt x="1834" y="1355"/>
                    <a:pt x="1593" y="2077"/>
                    <a:pt x="1326" y="2934"/>
                  </a:cubicBezTo>
                  <a:cubicBezTo>
                    <a:pt x="1192" y="3374"/>
                    <a:pt x="1044" y="3843"/>
                    <a:pt x="884" y="4338"/>
                  </a:cubicBezTo>
                  <a:cubicBezTo>
                    <a:pt x="737" y="4833"/>
                    <a:pt x="576" y="5368"/>
                    <a:pt x="429" y="5916"/>
                  </a:cubicBezTo>
                  <a:cubicBezTo>
                    <a:pt x="282" y="6465"/>
                    <a:pt x="148" y="7040"/>
                    <a:pt x="68" y="7642"/>
                  </a:cubicBezTo>
                  <a:cubicBezTo>
                    <a:pt x="28" y="7936"/>
                    <a:pt x="1" y="8243"/>
                    <a:pt x="41" y="8564"/>
                  </a:cubicBezTo>
                  <a:cubicBezTo>
                    <a:pt x="95" y="8859"/>
                    <a:pt x="135" y="9153"/>
                    <a:pt x="188" y="9461"/>
                  </a:cubicBezTo>
                  <a:cubicBezTo>
                    <a:pt x="389" y="10651"/>
                    <a:pt x="576" y="11855"/>
                    <a:pt x="764" y="12966"/>
                  </a:cubicBezTo>
                  <a:cubicBezTo>
                    <a:pt x="951" y="14089"/>
                    <a:pt x="1124" y="15133"/>
                    <a:pt x="1272" y="16028"/>
                  </a:cubicBezTo>
                  <a:cubicBezTo>
                    <a:pt x="1566" y="17821"/>
                    <a:pt x="1780" y="19012"/>
                    <a:pt x="1780" y="19012"/>
                  </a:cubicBezTo>
                  <a:lnTo>
                    <a:pt x="1780" y="19025"/>
                  </a:lnTo>
                  <a:cubicBezTo>
                    <a:pt x="1780" y="19051"/>
                    <a:pt x="1807" y="19065"/>
                    <a:pt x="1834" y="19065"/>
                  </a:cubicBezTo>
                  <a:cubicBezTo>
                    <a:pt x="1861" y="19051"/>
                    <a:pt x="1887" y="19025"/>
                    <a:pt x="1887" y="18998"/>
                  </a:cubicBezTo>
                  <a:cubicBezTo>
                    <a:pt x="1887" y="18998"/>
                    <a:pt x="1700" y="17808"/>
                    <a:pt x="1433" y="16002"/>
                  </a:cubicBezTo>
                  <a:cubicBezTo>
                    <a:pt x="1285" y="15106"/>
                    <a:pt x="1124" y="14063"/>
                    <a:pt x="951" y="12939"/>
                  </a:cubicBezTo>
                  <a:cubicBezTo>
                    <a:pt x="764" y="11815"/>
                    <a:pt x="576" y="10624"/>
                    <a:pt x="389" y="9420"/>
                  </a:cubicBezTo>
                  <a:cubicBezTo>
                    <a:pt x="336" y="9126"/>
                    <a:pt x="295" y="8832"/>
                    <a:pt x="242" y="8538"/>
                  </a:cubicBezTo>
                  <a:cubicBezTo>
                    <a:pt x="202" y="8243"/>
                    <a:pt x="229" y="7949"/>
                    <a:pt x="255" y="7669"/>
                  </a:cubicBezTo>
                  <a:cubicBezTo>
                    <a:pt x="336" y="7080"/>
                    <a:pt x="469" y="6504"/>
                    <a:pt x="616" y="5957"/>
                  </a:cubicBezTo>
                  <a:cubicBezTo>
                    <a:pt x="764" y="5422"/>
                    <a:pt x="910" y="4886"/>
                    <a:pt x="1058" y="4391"/>
                  </a:cubicBezTo>
                  <a:cubicBezTo>
                    <a:pt x="1205" y="3897"/>
                    <a:pt x="1352" y="3415"/>
                    <a:pt x="1486" y="2987"/>
                  </a:cubicBezTo>
                  <a:cubicBezTo>
                    <a:pt x="1754" y="2117"/>
                    <a:pt x="1954" y="1395"/>
                    <a:pt x="2087" y="874"/>
                  </a:cubicBezTo>
                  <a:cubicBezTo>
                    <a:pt x="2155" y="619"/>
                    <a:pt x="2208" y="419"/>
                    <a:pt x="2248" y="271"/>
                  </a:cubicBezTo>
                  <a:lnTo>
                    <a:pt x="2289" y="71"/>
                  </a:lnTo>
                  <a:cubicBezTo>
                    <a:pt x="2301" y="30"/>
                    <a:pt x="2275" y="4"/>
                    <a:pt x="2248" y="4"/>
                  </a:cubicBezTo>
                  <a:cubicBezTo>
                    <a:pt x="2243" y="1"/>
                    <a:pt x="2238" y="0"/>
                    <a:pt x="2234"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8"/>
            <p:cNvSpPr/>
            <p:nvPr/>
          </p:nvSpPr>
          <p:spPr>
            <a:xfrm>
              <a:off x="3279225" y="2163400"/>
              <a:ext cx="133450" cy="36600"/>
            </a:xfrm>
            <a:custGeom>
              <a:avLst/>
              <a:gdLst/>
              <a:ahLst/>
              <a:cxnLst/>
              <a:rect l="l" t="t" r="r" b="b"/>
              <a:pathLst>
                <a:path w="5338" h="1464" extrusionOk="0">
                  <a:moveTo>
                    <a:pt x="65" y="0"/>
                  </a:moveTo>
                  <a:cubicBezTo>
                    <a:pt x="48" y="0"/>
                    <a:pt x="23" y="12"/>
                    <a:pt x="14" y="32"/>
                  </a:cubicBezTo>
                  <a:cubicBezTo>
                    <a:pt x="0" y="59"/>
                    <a:pt x="14" y="85"/>
                    <a:pt x="41" y="99"/>
                  </a:cubicBezTo>
                  <a:cubicBezTo>
                    <a:pt x="41" y="99"/>
                    <a:pt x="348" y="246"/>
                    <a:pt x="817" y="460"/>
                  </a:cubicBezTo>
                  <a:cubicBezTo>
                    <a:pt x="870" y="487"/>
                    <a:pt x="936" y="513"/>
                    <a:pt x="990" y="540"/>
                  </a:cubicBezTo>
                  <a:lnTo>
                    <a:pt x="1191" y="620"/>
                  </a:lnTo>
                  <a:cubicBezTo>
                    <a:pt x="1338" y="661"/>
                    <a:pt x="1472" y="715"/>
                    <a:pt x="1632" y="768"/>
                  </a:cubicBezTo>
                  <a:cubicBezTo>
                    <a:pt x="1780" y="822"/>
                    <a:pt x="1940" y="888"/>
                    <a:pt x="2101" y="929"/>
                  </a:cubicBezTo>
                  <a:cubicBezTo>
                    <a:pt x="2261" y="982"/>
                    <a:pt x="2422" y="1022"/>
                    <a:pt x="2595" y="1075"/>
                  </a:cubicBezTo>
                  <a:cubicBezTo>
                    <a:pt x="2675" y="1089"/>
                    <a:pt x="2756" y="1116"/>
                    <a:pt x="2836" y="1143"/>
                  </a:cubicBezTo>
                  <a:lnTo>
                    <a:pt x="2957" y="1169"/>
                  </a:lnTo>
                  <a:lnTo>
                    <a:pt x="3077" y="1196"/>
                  </a:lnTo>
                  <a:cubicBezTo>
                    <a:pt x="3251" y="1223"/>
                    <a:pt x="3412" y="1262"/>
                    <a:pt x="3572" y="1289"/>
                  </a:cubicBezTo>
                  <a:cubicBezTo>
                    <a:pt x="3733" y="1316"/>
                    <a:pt x="3879" y="1343"/>
                    <a:pt x="4027" y="1369"/>
                  </a:cubicBezTo>
                  <a:cubicBezTo>
                    <a:pt x="4174" y="1383"/>
                    <a:pt x="4307" y="1396"/>
                    <a:pt x="4428" y="1410"/>
                  </a:cubicBezTo>
                  <a:cubicBezTo>
                    <a:pt x="4495" y="1423"/>
                    <a:pt x="4562" y="1423"/>
                    <a:pt x="4615" y="1437"/>
                  </a:cubicBezTo>
                  <a:cubicBezTo>
                    <a:pt x="4669" y="1437"/>
                    <a:pt x="4723" y="1437"/>
                    <a:pt x="4776" y="1450"/>
                  </a:cubicBezTo>
                  <a:cubicBezTo>
                    <a:pt x="4883" y="1450"/>
                    <a:pt x="4976" y="1450"/>
                    <a:pt x="5056" y="1464"/>
                  </a:cubicBezTo>
                  <a:lnTo>
                    <a:pt x="5284" y="1464"/>
                  </a:lnTo>
                  <a:cubicBezTo>
                    <a:pt x="5324" y="1464"/>
                    <a:pt x="5338" y="1450"/>
                    <a:pt x="5338" y="1410"/>
                  </a:cubicBezTo>
                  <a:cubicBezTo>
                    <a:pt x="5338" y="1383"/>
                    <a:pt x="5324" y="1357"/>
                    <a:pt x="5284" y="1357"/>
                  </a:cubicBezTo>
                  <a:lnTo>
                    <a:pt x="5231" y="1357"/>
                  </a:lnTo>
                  <a:cubicBezTo>
                    <a:pt x="5190" y="1343"/>
                    <a:pt x="5137" y="1343"/>
                    <a:pt x="5056" y="1330"/>
                  </a:cubicBezTo>
                  <a:cubicBezTo>
                    <a:pt x="4990" y="1330"/>
                    <a:pt x="4896" y="1316"/>
                    <a:pt x="4803" y="1303"/>
                  </a:cubicBezTo>
                  <a:cubicBezTo>
                    <a:pt x="4749" y="1303"/>
                    <a:pt x="4696" y="1289"/>
                    <a:pt x="4628" y="1289"/>
                  </a:cubicBezTo>
                  <a:cubicBezTo>
                    <a:pt x="4575" y="1276"/>
                    <a:pt x="4521" y="1262"/>
                    <a:pt x="4455" y="1250"/>
                  </a:cubicBezTo>
                  <a:cubicBezTo>
                    <a:pt x="4334" y="1236"/>
                    <a:pt x="4187" y="1209"/>
                    <a:pt x="4054" y="1196"/>
                  </a:cubicBezTo>
                  <a:cubicBezTo>
                    <a:pt x="3906" y="1169"/>
                    <a:pt x="3759" y="1129"/>
                    <a:pt x="3599" y="1102"/>
                  </a:cubicBezTo>
                  <a:cubicBezTo>
                    <a:pt x="3451" y="1062"/>
                    <a:pt x="3291" y="1036"/>
                    <a:pt x="3130" y="995"/>
                  </a:cubicBezTo>
                  <a:lnTo>
                    <a:pt x="3010" y="982"/>
                  </a:lnTo>
                  <a:lnTo>
                    <a:pt x="2889" y="941"/>
                  </a:lnTo>
                  <a:cubicBezTo>
                    <a:pt x="2809" y="915"/>
                    <a:pt x="2716" y="902"/>
                    <a:pt x="2636" y="875"/>
                  </a:cubicBezTo>
                  <a:cubicBezTo>
                    <a:pt x="2475" y="834"/>
                    <a:pt x="2315" y="781"/>
                    <a:pt x="2154" y="741"/>
                  </a:cubicBezTo>
                  <a:cubicBezTo>
                    <a:pt x="1994" y="701"/>
                    <a:pt x="1846" y="647"/>
                    <a:pt x="1699" y="594"/>
                  </a:cubicBezTo>
                  <a:cubicBezTo>
                    <a:pt x="1539" y="540"/>
                    <a:pt x="1405" y="501"/>
                    <a:pt x="1258" y="447"/>
                  </a:cubicBezTo>
                  <a:cubicBezTo>
                    <a:pt x="1191" y="420"/>
                    <a:pt x="1124" y="406"/>
                    <a:pt x="1057" y="380"/>
                  </a:cubicBezTo>
                  <a:cubicBezTo>
                    <a:pt x="1004" y="353"/>
                    <a:pt x="936" y="340"/>
                    <a:pt x="883" y="313"/>
                  </a:cubicBezTo>
                  <a:cubicBezTo>
                    <a:pt x="401" y="126"/>
                    <a:pt x="80" y="5"/>
                    <a:pt x="80" y="5"/>
                  </a:cubicBezTo>
                  <a:cubicBezTo>
                    <a:pt x="77" y="2"/>
                    <a:pt x="72" y="0"/>
                    <a:pt x="65"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8"/>
            <p:cNvSpPr/>
            <p:nvPr/>
          </p:nvSpPr>
          <p:spPr>
            <a:xfrm>
              <a:off x="3274525" y="2071575"/>
              <a:ext cx="22450" cy="452800"/>
            </a:xfrm>
            <a:custGeom>
              <a:avLst/>
              <a:gdLst/>
              <a:ahLst/>
              <a:cxnLst/>
              <a:rect l="l" t="t" r="r" b="b"/>
              <a:pathLst>
                <a:path w="898" h="18112" extrusionOk="0">
                  <a:moveTo>
                    <a:pt x="54" y="0"/>
                  </a:moveTo>
                  <a:cubicBezTo>
                    <a:pt x="28" y="0"/>
                    <a:pt x="1" y="27"/>
                    <a:pt x="1" y="54"/>
                  </a:cubicBezTo>
                  <a:cubicBezTo>
                    <a:pt x="1" y="54"/>
                    <a:pt x="54" y="1177"/>
                    <a:pt x="122" y="2875"/>
                  </a:cubicBezTo>
                  <a:lnTo>
                    <a:pt x="416" y="9055"/>
                  </a:lnTo>
                  <a:lnTo>
                    <a:pt x="496" y="10741"/>
                  </a:lnTo>
                  <a:cubicBezTo>
                    <a:pt x="523" y="11290"/>
                    <a:pt x="550" y="11838"/>
                    <a:pt x="577" y="12360"/>
                  </a:cubicBezTo>
                  <a:cubicBezTo>
                    <a:pt x="616" y="13416"/>
                    <a:pt x="670" y="14393"/>
                    <a:pt x="696" y="15235"/>
                  </a:cubicBezTo>
                  <a:cubicBezTo>
                    <a:pt x="723" y="15663"/>
                    <a:pt x="737" y="16052"/>
                    <a:pt x="737" y="16399"/>
                  </a:cubicBezTo>
                  <a:cubicBezTo>
                    <a:pt x="750" y="16733"/>
                    <a:pt x="764" y="17041"/>
                    <a:pt x="764" y="17282"/>
                  </a:cubicBezTo>
                  <a:cubicBezTo>
                    <a:pt x="777" y="17777"/>
                    <a:pt x="791" y="18058"/>
                    <a:pt x="791" y="18058"/>
                  </a:cubicBezTo>
                  <a:cubicBezTo>
                    <a:pt x="791" y="18085"/>
                    <a:pt x="817" y="18112"/>
                    <a:pt x="844" y="18112"/>
                  </a:cubicBezTo>
                  <a:cubicBezTo>
                    <a:pt x="871" y="18112"/>
                    <a:pt x="898" y="18085"/>
                    <a:pt x="898" y="18058"/>
                  </a:cubicBezTo>
                  <a:cubicBezTo>
                    <a:pt x="898" y="18058"/>
                    <a:pt x="898" y="17777"/>
                    <a:pt x="884" y="17282"/>
                  </a:cubicBezTo>
                  <a:lnTo>
                    <a:pt x="884" y="16399"/>
                  </a:lnTo>
                  <a:cubicBezTo>
                    <a:pt x="884" y="16052"/>
                    <a:pt x="884" y="15663"/>
                    <a:pt x="871" y="15235"/>
                  </a:cubicBezTo>
                  <a:cubicBezTo>
                    <a:pt x="830" y="14393"/>
                    <a:pt x="803" y="13416"/>
                    <a:pt x="764" y="12360"/>
                  </a:cubicBezTo>
                  <a:cubicBezTo>
                    <a:pt x="750" y="11825"/>
                    <a:pt x="723" y="11276"/>
                    <a:pt x="696" y="10728"/>
                  </a:cubicBezTo>
                  <a:cubicBezTo>
                    <a:pt x="670" y="10179"/>
                    <a:pt x="643" y="9604"/>
                    <a:pt x="616" y="9042"/>
                  </a:cubicBezTo>
                  <a:cubicBezTo>
                    <a:pt x="563" y="7919"/>
                    <a:pt x="509" y="6795"/>
                    <a:pt x="456" y="5738"/>
                  </a:cubicBezTo>
                  <a:cubicBezTo>
                    <a:pt x="389" y="4695"/>
                    <a:pt x="336" y="3705"/>
                    <a:pt x="282" y="2863"/>
                  </a:cubicBezTo>
                  <a:cubicBezTo>
                    <a:pt x="175" y="1177"/>
                    <a:pt x="108" y="54"/>
                    <a:pt x="108" y="54"/>
                  </a:cubicBezTo>
                  <a:cubicBezTo>
                    <a:pt x="108" y="27"/>
                    <a:pt x="81" y="0"/>
                    <a:pt x="54"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8"/>
            <p:cNvSpPr/>
            <p:nvPr/>
          </p:nvSpPr>
          <p:spPr>
            <a:xfrm>
              <a:off x="3192950" y="2052750"/>
              <a:ext cx="77950" cy="471625"/>
            </a:xfrm>
            <a:custGeom>
              <a:avLst/>
              <a:gdLst/>
              <a:ahLst/>
              <a:cxnLst/>
              <a:rect l="l" t="t" r="r" b="b"/>
              <a:pathLst>
                <a:path w="3118" h="18865" extrusionOk="0">
                  <a:moveTo>
                    <a:pt x="56" y="0"/>
                  </a:moveTo>
                  <a:cubicBezTo>
                    <a:pt x="51" y="0"/>
                    <a:pt x="46" y="1"/>
                    <a:pt x="41" y="4"/>
                  </a:cubicBezTo>
                  <a:cubicBezTo>
                    <a:pt x="14" y="4"/>
                    <a:pt x="0" y="31"/>
                    <a:pt x="0" y="58"/>
                  </a:cubicBezTo>
                  <a:cubicBezTo>
                    <a:pt x="0" y="58"/>
                    <a:pt x="174" y="1235"/>
                    <a:pt x="442" y="3000"/>
                  </a:cubicBezTo>
                  <a:cubicBezTo>
                    <a:pt x="576" y="3869"/>
                    <a:pt x="736" y="4900"/>
                    <a:pt x="910" y="5997"/>
                  </a:cubicBezTo>
                  <a:cubicBezTo>
                    <a:pt x="1084" y="7106"/>
                    <a:pt x="1271" y="8271"/>
                    <a:pt x="1459" y="9448"/>
                  </a:cubicBezTo>
                  <a:cubicBezTo>
                    <a:pt x="1646" y="10625"/>
                    <a:pt x="1833" y="11788"/>
                    <a:pt x="2006" y="12885"/>
                  </a:cubicBezTo>
                  <a:cubicBezTo>
                    <a:pt x="2194" y="13982"/>
                    <a:pt x="2368" y="15012"/>
                    <a:pt x="2515" y="15895"/>
                  </a:cubicBezTo>
                  <a:cubicBezTo>
                    <a:pt x="2809" y="17647"/>
                    <a:pt x="3010" y="18811"/>
                    <a:pt x="3010" y="18811"/>
                  </a:cubicBezTo>
                  <a:cubicBezTo>
                    <a:pt x="3010" y="18851"/>
                    <a:pt x="3037" y="18865"/>
                    <a:pt x="3064" y="18865"/>
                  </a:cubicBezTo>
                  <a:cubicBezTo>
                    <a:pt x="3091" y="18851"/>
                    <a:pt x="3117" y="18824"/>
                    <a:pt x="3103" y="18797"/>
                  </a:cubicBezTo>
                  <a:cubicBezTo>
                    <a:pt x="3103" y="18797"/>
                    <a:pt x="2930" y="17620"/>
                    <a:pt x="2662" y="15868"/>
                  </a:cubicBezTo>
                  <a:cubicBezTo>
                    <a:pt x="2529" y="14985"/>
                    <a:pt x="2368" y="13955"/>
                    <a:pt x="2194" y="12858"/>
                  </a:cubicBezTo>
                  <a:cubicBezTo>
                    <a:pt x="2020" y="11761"/>
                    <a:pt x="1846" y="10584"/>
                    <a:pt x="1659" y="9421"/>
                  </a:cubicBezTo>
                  <a:cubicBezTo>
                    <a:pt x="1459" y="8244"/>
                    <a:pt x="1271" y="7067"/>
                    <a:pt x="1097" y="5970"/>
                  </a:cubicBezTo>
                  <a:cubicBezTo>
                    <a:pt x="910" y="4873"/>
                    <a:pt x="749" y="3843"/>
                    <a:pt x="603" y="2974"/>
                  </a:cubicBezTo>
                  <a:cubicBezTo>
                    <a:pt x="308" y="1208"/>
                    <a:pt x="107" y="44"/>
                    <a:pt x="107" y="44"/>
                  </a:cubicBezTo>
                  <a:cubicBezTo>
                    <a:pt x="97" y="22"/>
                    <a:pt x="77" y="0"/>
                    <a:pt x="56" y="0"/>
                  </a:cubicBezTo>
                  <a:close/>
                </a:path>
              </a:pathLst>
            </a:custGeom>
            <a:solidFill>
              <a:srgbClr val="E89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8"/>
            <p:cNvSpPr/>
            <p:nvPr/>
          </p:nvSpPr>
          <p:spPr>
            <a:xfrm>
              <a:off x="3164525" y="1349475"/>
              <a:ext cx="34125" cy="26875"/>
            </a:xfrm>
            <a:custGeom>
              <a:avLst/>
              <a:gdLst/>
              <a:ahLst/>
              <a:cxnLst/>
              <a:rect l="l" t="t" r="r" b="b"/>
              <a:pathLst>
                <a:path w="1365" h="1075" extrusionOk="0">
                  <a:moveTo>
                    <a:pt x="1304" y="1"/>
                  </a:moveTo>
                  <a:cubicBezTo>
                    <a:pt x="1276" y="1"/>
                    <a:pt x="1258" y="23"/>
                    <a:pt x="1258" y="45"/>
                  </a:cubicBezTo>
                  <a:cubicBezTo>
                    <a:pt x="1258" y="45"/>
                    <a:pt x="1244" y="72"/>
                    <a:pt x="1217" y="138"/>
                  </a:cubicBezTo>
                  <a:cubicBezTo>
                    <a:pt x="1204" y="205"/>
                    <a:pt x="1178" y="286"/>
                    <a:pt x="1124" y="393"/>
                  </a:cubicBezTo>
                  <a:cubicBezTo>
                    <a:pt x="1110" y="432"/>
                    <a:pt x="1084" y="486"/>
                    <a:pt x="1044" y="539"/>
                  </a:cubicBezTo>
                  <a:lnTo>
                    <a:pt x="1003" y="620"/>
                  </a:lnTo>
                  <a:cubicBezTo>
                    <a:pt x="977" y="646"/>
                    <a:pt x="964" y="673"/>
                    <a:pt x="937" y="700"/>
                  </a:cubicBezTo>
                  <a:cubicBezTo>
                    <a:pt x="896" y="740"/>
                    <a:pt x="857" y="780"/>
                    <a:pt x="803" y="821"/>
                  </a:cubicBezTo>
                  <a:lnTo>
                    <a:pt x="763" y="834"/>
                  </a:lnTo>
                  <a:cubicBezTo>
                    <a:pt x="750" y="847"/>
                    <a:pt x="736" y="847"/>
                    <a:pt x="723" y="847"/>
                  </a:cubicBezTo>
                  <a:cubicBezTo>
                    <a:pt x="709" y="847"/>
                    <a:pt x="709" y="860"/>
                    <a:pt x="682" y="860"/>
                  </a:cubicBezTo>
                  <a:lnTo>
                    <a:pt x="629" y="860"/>
                  </a:lnTo>
                  <a:lnTo>
                    <a:pt x="602" y="874"/>
                  </a:lnTo>
                  <a:lnTo>
                    <a:pt x="589" y="860"/>
                  </a:lnTo>
                  <a:lnTo>
                    <a:pt x="548" y="860"/>
                  </a:lnTo>
                  <a:cubicBezTo>
                    <a:pt x="509" y="860"/>
                    <a:pt x="495" y="847"/>
                    <a:pt x="468" y="834"/>
                  </a:cubicBezTo>
                  <a:lnTo>
                    <a:pt x="388" y="794"/>
                  </a:lnTo>
                  <a:lnTo>
                    <a:pt x="361" y="753"/>
                  </a:lnTo>
                  <a:lnTo>
                    <a:pt x="334" y="727"/>
                  </a:lnTo>
                  <a:cubicBezTo>
                    <a:pt x="295" y="673"/>
                    <a:pt x="268" y="620"/>
                    <a:pt x="241" y="566"/>
                  </a:cubicBezTo>
                  <a:cubicBezTo>
                    <a:pt x="215" y="513"/>
                    <a:pt x="201" y="459"/>
                    <a:pt x="188" y="406"/>
                  </a:cubicBezTo>
                  <a:cubicBezTo>
                    <a:pt x="147" y="299"/>
                    <a:pt x="134" y="218"/>
                    <a:pt x="120" y="152"/>
                  </a:cubicBezTo>
                  <a:cubicBezTo>
                    <a:pt x="120" y="125"/>
                    <a:pt x="120" y="98"/>
                    <a:pt x="108" y="72"/>
                  </a:cubicBezTo>
                  <a:lnTo>
                    <a:pt x="108" y="45"/>
                  </a:lnTo>
                  <a:cubicBezTo>
                    <a:pt x="108" y="18"/>
                    <a:pt x="81" y="4"/>
                    <a:pt x="54" y="4"/>
                  </a:cubicBezTo>
                  <a:cubicBezTo>
                    <a:pt x="27" y="4"/>
                    <a:pt x="1" y="18"/>
                    <a:pt x="1" y="58"/>
                  </a:cubicBezTo>
                  <a:lnTo>
                    <a:pt x="1" y="85"/>
                  </a:lnTo>
                  <a:lnTo>
                    <a:pt x="1" y="165"/>
                  </a:lnTo>
                  <a:cubicBezTo>
                    <a:pt x="1" y="232"/>
                    <a:pt x="1" y="325"/>
                    <a:pt x="27" y="446"/>
                  </a:cubicBezTo>
                  <a:cubicBezTo>
                    <a:pt x="27" y="473"/>
                    <a:pt x="40" y="513"/>
                    <a:pt x="40" y="539"/>
                  </a:cubicBezTo>
                  <a:cubicBezTo>
                    <a:pt x="54" y="566"/>
                    <a:pt x="67" y="607"/>
                    <a:pt x="67" y="633"/>
                  </a:cubicBezTo>
                  <a:cubicBezTo>
                    <a:pt x="94" y="700"/>
                    <a:pt x="134" y="780"/>
                    <a:pt x="174" y="834"/>
                  </a:cubicBezTo>
                  <a:lnTo>
                    <a:pt x="215" y="887"/>
                  </a:lnTo>
                  <a:lnTo>
                    <a:pt x="268" y="941"/>
                  </a:lnTo>
                  <a:cubicBezTo>
                    <a:pt x="295" y="967"/>
                    <a:pt x="334" y="994"/>
                    <a:pt x="375" y="1021"/>
                  </a:cubicBezTo>
                  <a:cubicBezTo>
                    <a:pt x="415" y="1035"/>
                    <a:pt x="455" y="1048"/>
                    <a:pt x="509" y="1062"/>
                  </a:cubicBezTo>
                  <a:lnTo>
                    <a:pt x="575" y="1074"/>
                  </a:lnTo>
                  <a:lnTo>
                    <a:pt x="643" y="1074"/>
                  </a:lnTo>
                  <a:cubicBezTo>
                    <a:pt x="709" y="1062"/>
                    <a:pt x="843" y="1035"/>
                    <a:pt x="896" y="981"/>
                  </a:cubicBezTo>
                  <a:cubicBezTo>
                    <a:pt x="977" y="941"/>
                    <a:pt x="1044" y="874"/>
                    <a:pt x="1084" y="821"/>
                  </a:cubicBezTo>
                  <a:cubicBezTo>
                    <a:pt x="1137" y="753"/>
                    <a:pt x="1178" y="687"/>
                    <a:pt x="1204" y="620"/>
                  </a:cubicBezTo>
                  <a:cubicBezTo>
                    <a:pt x="1231" y="566"/>
                    <a:pt x="1258" y="500"/>
                    <a:pt x="1285" y="446"/>
                  </a:cubicBezTo>
                  <a:cubicBezTo>
                    <a:pt x="1311" y="339"/>
                    <a:pt x="1338" y="232"/>
                    <a:pt x="1351" y="165"/>
                  </a:cubicBezTo>
                  <a:cubicBezTo>
                    <a:pt x="1351" y="98"/>
                    <a:pt x="1365" y="58"/>
                    <a:pt x="1365" y="58"/>
                  </a:cubicBezTo>
                  <a:cubicBezTo>
                    <a:pt x="1365" y="31"/>
                    <a:pt x="1338" y="18"/>
                    <a:pt x="1324" y="4"/>
                  </a:cubicBezTo>
                  <a:cubicBezTo>
                    <a:pt x="1317" y="2"/>
                    <a:pt x="1311" y="1"/>
                    <a:pt x="1304" y="1"/>
                  </a:cubicBezTo>
                  <a:close/>
                </a:path>
              </a:pathLst>
            </a:custGeom>
            <a:solidFill>
              <a:srgbClr val="1B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8"/>
            <p:cNvSpPr/>
            <p:nvPr/>
          </p:nvSpPr>
          <p:spPr>
            <a:xfrm>
              <a:off x="3192625" y="1361600"/>
              <a:ext cx="12725" cy="3875"/>
            </a:xfrm>
            <a:custGeom>
              <a:avLst/>
              <a:gdLst/>
              <a:ahLst/>
              <a:cxnLst/>
              <a:rect l="l" t="t" r="r" b="b"/>
              <a:pathLst>
                <a:path w="509" h="155" extrusionOk="0">
                  <a:moveTo>
                    <a:pt x="468" y="1"/>
                  </a:moveTo>
                  <a:cubicBezTo>
                    <a:pt x="468" y="1"/>
                    <a:pt x="441" y="15"/>
                    <a:pt x="401" y="28"/>
                  </a:cubicBezTo>
                  <a:cubicBezTo>
                    <a:pt x="395" y="35"/>
                    <a:pt x="384" y="35"/>
                    <a:pt x="373" y="35"/>
                  </a:cubicBezTo>
                  <a:cubicBezTo>
                    <a:pt x="361" y="35"/>
                    <a:pt x="347" y="35"/>
                    <a:pt x="334" y="41"/>
                  </a:cubicBezTo>
                  <a:cubicBezTo>
                    <a:pt x="326" y="41"/>
                    <a:pt x="316" y="47"/>
                    <a:pt x="308" y="47"/>
                  </a:cubicBezTo>
                  <a:cubicBezTo>
                    <a:pt x="303" y="47"/>
                    <a:pt x="299" y="46"/>
                    <a:pt x="294" y="41"/>
                  </a:cubicBezTo>
                  <a:lnTo>
                    <a:pt x="254" y="54"/>
                  </a:lnTo>
                  <a:lnTo>
                    <a:pt x="174" y="54"/>
                  </a:lnTo>
                  <a:cubicBezTo>
                    <a:pt x="161" y="41"/>
                    <a:pt x="134" y="41"/>
                    <a:pt x="107" y="41"/>
                  </a:cubicBezTo>
                  <a:cubicBezTo>
                    <a:pt x="67" y="28"/>
                    <a:pt x="40" y="28"/>
                    <a:pt x="40" y="28"/>
                  </a:cubicBezTo>
                  <a:cubicBezTo>
                    <a:pt x="36" y="24"/>
                    <a:pt x="32" y="22"/>
                    <a:pt x="28" y="22"/>
                  </a:cubicBezTo>
                  <a:cubicBezTo>
                    <a:pt x="19" y="22"/>
                    <a:pt x="9" y="32"/>
                    <a:pt x="0" y="41"/>
                  </a:cubicBezTo>
                  <a:cubicBezTo>
                    <a:pt x="0" y="54"/>
                    <a:pt x="0" y="68"/>
                    <a:pt x="13" y="81"/>
                  </a:cubicBezTo>
                  <a:cubicBezTo>
                    <a:pt x="13" y="79"/>
                    <a:pt x="14" y="78"/>
                    <a:pt x="16" y="78"/>
                  </a:cubicBezTo>
                  <a:cubicBezTo>
                    <a:pt x="23" y="78"/>
                    <a:pt x="47" y="100"/>
                    <a:pt x="80" y="122"/>
                  </a:cubicBezTo>
                  <a:cubicBezTo>
                    <a:pt x="107" y="122"/>
                    <a:pt x="134" y="135"/>
                    <a:pt x="161" y="148"/>
                  </a:cubicBezTo>
                  <a:cubicBezTo>
                    <a:pt x="187" y="148"/>
                    <a:pt x="208" y="154"/>
                    <a:pt x="231" y="154"/>
                  </a:cubicBezTo>
                  <a:cubicBezTo>
                    <a:pt x="242" y="154"/>
                    <a:pt x="254" y="153"/>
                    <a:pt x="268" y="148"/>
                  </a:cubicBezTo>
                  <a:lnTo>
                    <a:pt x="307" y="148"/>
                  </a:lnTo>
                  <a:cubicBezTo>
                    <a:pt x="334" y="148"/>
                    <a:pt x="348" y="135"/>
                    <a:pt x="361" y="135"/>
                  </a:cubicBezTo>
                  <a:lnTo>
                    <a:pt x="441" y="95"/>
                  </a:lnTo>
                  <a:cubicBezTo>
                    <a:pt x="482" y="68"/>
                    <a:pt x="509" y="54"/>
                    <a:pt x="509" y="54"/>
                  </a:cubicBezTo>
                  <a:lnTo>
                    <a:pt x="509" y="28"/>
                  </a:lnTo>
                  <a:cubicBezTo>
                    <a:pt x="509" y="15"/>
                    <a:pt x="495" y="1"/>
                    <a:pt x="482" y="1"/>
                  </a:cubicBezTo>
                  <a:close/>
                </a:path>
              </a:pathLst>
            </a:custGeom>
            <a:solidFill>
              <a:srgbClr val="1B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8"/>
            <p:cNvSpPr/>
            <p:nvPr/>
          </p:nvSpPr>
          <p:spPr>
            <a:xfrm>
              <a:off x="3189950" y="1367050"/>
              <a:ext cx="14050" cy="4775"/>
            </a:xfrm>
            <a:custGeom>
              <a:avLst/>
              <a:gdLst/>
              <a:ahLst/>
              <a:cxnLst/>
              <a:rect l="l" t="t" r="r" b="b"/>
              <a:pathLst>
                <a:path w="562" h="191" extrusionOk="0">
                  <a:moveTo>
                    <a:pt x="22" y="0"/>
                  </a:moveTo>
                  <a:cubicBezTo>
                    <a:pt x="17" y="0"/>
                    <a:pt x="13" y="4"/>
                    <a:pt x="13" y="11"/>
                  </a:cubicBezTo>
                  <a:cubicBezTo>
                    <a:pt x="0" y="11"/>
                    <a:pt x="0" y="37"/>
                    <a:pt x="0" y="37"/>
                  </a:cubicBezTo>
                  <a:cubicBezTo>
                    <a:pt x="0" y="37"/>
                    <a:pt x="27" y="77"/>
                    <a:pt x="67" y="104"/>
                  </a:cubicBezTo>
                  <a:cubicBezTo>
                    <a:pt x="107" y="144"/>
                    <a:pt x="187" y="184"/>
                    <a:pt x="268" y="184"/>
                  </a:cubicBezTo>
                  <a:cubicBezTo>
                    <a:pt x="281" y="189"/>
                    <a:pt x="294" y="190"/>
                    <a:pt x="307" y="190"/>
                  </a:cubicBezTo>
                  <a:cubicBezTo>
                    <a:pt x="333" y="190"/>
                    <a:pt x="357" y="184"/>
                    <a:pt x="375" y="184"/>
                  </a:cubicBezTo>
                  <a:cubicBezTo>
                    <a:pt x="401" y="184"/>
                    <a:pt x="414" y="171"/>
                    <a:pt x="428" y="157"/>
                  </a:cubicBezTo>
                  <a:cubicBezTo>
                    <a:pt x="441" y="157"/>
                    <a:pt x="455" y="144"/>
                    <a:pt x="468" y="144"/>
                  </a:cubicBezTo>
                  <a:cubicBezTo>
                    <a:pt x="495" y="131"/>
                    <a:pt x="508" y="104"/>
                    <a:pt x="521" y="91"/>
                  </a:cubicBezTo>
                  <a:cubicBezTo>
                    <a:pt x="535" y="91"/>
                    <a:pt x="548" y="77"/>
                    <a:pt x="548" y="77"/>
                  </a:cubicBezTo>
                  <a:cubicBezTo>
                    <a:pt x="562" y="64"/>
                    <a:pt x="562" y="50"/>
                    <a:pt x="548" y="37"/>
                  </a:cubicBezTo>
                  <a:cubicBezTo>
                    <a:pt x="542" y="31"/>
                    <a:pt x="535" y="27"/>
                    <a:pt x="528" y="27"/>
                  </a:cubicBezTo>
                  <a:cubicBezTo>
                    <a:pt x="522" y="27"/>
                    <a:pt x="515" y="31"/>
                    <a:pt x="508" y="37"/>
                  </a:cubicBezTo>
                  <a:cubicBezTo>
                    <a:pt x="508" y="37"/>
                    <a:pt x="482" y="50"/>
                    <a:pt x="441" y="64"/>
                  </a:cubicBezTo>
                  <a:cubicBezTo>
                    <a:pt x="414" y="77"/>
                    <a:pt x="388" y="77"/>
                    <a:pt x="361" y="91"/>
                  </a:cubicBezTo>
                  <a:lnTo>
                    <a:pt x="281" y="91"/>
                  </a:lnTo>
                  <a:cubicBezTo>
                    <a:pt x="241" y="91"/>
                    <a:pt x="214" y="77"/>
                    <a:pt x="187" y="77"/>
                  </a:cubicBezTo>
                  <a:lnTo>
                    <a:pt x="107" y="37"/>
                  </a:lnTo>
                  <a:cubicBezTo>
                    <a:pt x="67" y="24"/>
                    <a:pt x="40" y="11"/>
                    <a:pt x="40" y="11"/>
                  </a:cubicBezTo>
                  <a:cubicBezTo>
                    <a:pt x="33" y="4"/>
                    <a:pt x="27" y="0"/>
                    <a:pt x="22" y="0"/>
                  </a:cubicBezTo>
                  <a:close/>
                </a:path>
              </a:pathLst>
            </a:custGeom>
            <a:solidFill>
              <a:srgbClr val="1B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8"/>
            <p:cNvSpPr/>
            <p:nvPr/>
          </p:nvSpPr>
          <p:spPr>
            <a:xfrm>
              <a:off x="3071875" y="1440525"/>
              <a:ext cx="7075" cy="5725"/>
            </a:xfrm>
            <a:custGeom>
              <a:avLst/>
              <a:gdLst/>
              <a:ahLst/>
              <a:cxnLst/>
              <a:rect l="l" t="t" r="r" b="b"/>
              <a:pathLst>
                <a:path w="283" h="229" extrusionOk="0">
                  <a:moveTo>
                    <a:pt x="108" y="1"/>
                  </a:moveTo>
                  <a:cubicBezTo>
                    <a:pt x="95" y="1"/>
                    <a:pt x="68" y="15"/>
                    <a:pt x="68" y="15"/>
                  </a:cubicBezTo>
                  <a:cubicBezTo>
                    <a:pt x="28" y="27"/>
                    <a:pt x="1" y="68"/>
                    <a:pt x="15" y="108"/>
                  </a:cubicBezTo>
                  <a:cubicBezTo>
                    <a:pt x="15" y="108"/>
                    <a:pt x="15" y="122"/>
                    <a:pt x="28" y="148"/>
                  </a:cubicBezTo>
                  <a:cubicBezTo>
                    <a:pt x="41" y="161"/>
                    <a:pt x="68" y="188"/>
                    <a:pt x="95" y="202"/>
                  </a:cubicBezTo>
                  <a:cubicBezTo>
                    <a:pt x="122" y="215"/>
                    <a:pt x="148" y="229"/>
                    <a:pt x="175" y="229"/>
                  </a:cubicBezTo>
                  <a:cubicBezTo>
                    <a:pt x="202" y="229"/>
                    <a:pt x="215" y="215"/>
                    <a:pt x="215" y="215"/>
                  </a:cubicBezTo>
                  <a:cubicBezTo>
                    <a:pt x="256" y="202"/>
                    <a:pt x="282" y="161"/>
                    <a:pt x="268" y="122"/>
                  </a:cubicBezTo>
                  <a:cubicBezTo>
                    <a:pt x="268" y="122"/>
                    <a:pt x="268" y="108"/>
                    <a:pt x="256" y="81"/>
                  </a:cubicBezTo>
                  <a:cubicBezTo>
                    <a:pt x="242" y="68"/>
                    <a:pt x="215" y="41"/>
                    <a:pt x="188" y="27"/>
                  </a:cubicBezTo>
                  <a:cubicBezTo>
                    <a:pt x="161" y="15"/>
                    <a:pt x="135" y="1"/>
                    <a:pt x="108" y="1"/>
                  </a:cubicBezTo>
                  <a:close/>
                </a:path>
              </a:pathLst>
            </a:custGeom>
            <a:solidFill>
              <a:srgbClr val="1B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8"/>
            <p:cNvSpPr/>
            <p:nvPr/>
          </p:nvSpPr>
          <p:spPr>
            <a:xfrm>
              <a:off x="3102650" y="1440200"/>
              <a:ext cx="9075" cy="8175"/>
            </a:xfrm>
            <a:custGeom>
              <a:avLst/>
              <a:gdLst/>
              <a:ahLst/>
              <a:cxnLst/>
              <a:rect l="l" t="t" r="r" b="b"/>
              <a:pathLst>
                <a:path w="363" h="327" extrusionOk="0">
                  <a:moveTo>
                    <a:pt x="241" y="1"/>
                  </a:moveTo>
                  <a:cubicBezTo>
                    <a:pt x="228" y="1"/>
                    <a:pt x="214" y="14"/>
                    <a:pt x="202" y="14"/>
                  </a:cubicBezTo>
                  <a:cubicBezTo>
                    <a:pt x="188" y="14"/>
                    <a:pt x="175" y="14"/>
                    <a:pt x="161" y="28"/>
                  </a:cubicBezTo>
                  <a:cubicBezTo>
                    <a:pt x="134" y="40"/>
                    <a:pt x="107" y="54"/>
                    <a:pt x="95" y="67"/>
                  </a:cubicBezTo>
                  <a:cubicBezTo>
                    <a:pt x="68" y="94"/>
                    <a:pt x="54" y="108"/>
                    <a:pt x="41" y="135"/>
                  </a:cubicBezTo>
                  <a:cubicBezTo>
                    <a:pt x="27" y="147"/>
                    <a:pt x="14" y="174"/>
                    <a:pt x="14" y="188"/>
                  </a:cubicBezTo>
                  <a:cubicBezTo>
                    <a:pt x="0" y="215"/>
                    <a:pt x="0" y="228"/>
                    <a:pt x="0" y="242"/>
                  </a:cubicBezTo>
                  <a:lnTo>
                    <a:pt x="0" y="254"/>
                  </a:lnTo>
                  <a:lnTo>
                    <a:pt x="0" y="268"/>
                  </a:lnTo>
                  <a:lnTo>
                    <a:pt x="0" y="281"/>
                  </a:lnTo>
                  <a:cubicBezTo>
                    <a:pt x="21" y="312"/>
                    <a:pt x="41" y="327"/>
                    <a:pt x="67" y="327"/>
                  </a:cubicBezTo>
                  <a:cubicBezTo>
                    <a:pt x="75" y="327"/>
                    <a:pt x="85" y="325"/>
                    <a:pt x="95" y="322"/>
                  </a:cubicBezTo>
                  <a:cubicBezTo>
                    <a:pt x="95" y="322"/>
                    <a:pt x="95" y="308"/>
                    <a:pt x="107" y="308"/>
                  </a:cubicBezTo>
                  <a:cubicBezTo>
                    <a:pt x="121" y="308"/>
                    <a:pt x="134" y="295"/>
                    <a:pt x="148" y="295"/>
                  </a:cubicBezTo>
                  <a:cubicBezTo>
                    <a:pt x="175" y="268"/>
                    <a:pt x="202" y="242"/>
                    <a:pt x="228" y="228"/>
                  </a:cubicBezTo>
                  <a:lnTo>
                    <a:pt x="268" y="188"/>
                  </a:lnTo>
                  <a:lnTo>
                    <a:pt x="295" y="161"/>
                  </a:lnTo>
                  <a:cubicBezTo>
                    <a:pt x="309" y="147"/>
                    <a:pt x="321" y="121"/>
                    <a:pt x="321" y="121"/>
                  </a:cubicBezTo>
                  <a:lnTo>
                    <a:pt x="348" y="94"/>
                  </a:lnTo>
                  <a:lnTo>
                    <a:pt x="348" y="81"/>
                  </a:lnTo>
                  <a:cubicBezTo>
                    <a:pt x="362" y="54"/>
                    <a:pt x="348" y="28"/>
                    <a:pt x="321" y="14"/>
                  </a:cubicBezTo>
                  <a:lnTo>
                    <a:pt x="295" y="14"/>
                  </a:lnTo>
                  <a:cubicBezTo>
                    <a:pt x="282" y="1"/>
                    <a:pt x="268" y="1"/>
                    <a:pt x="241" y="1"/>
                  </a:cubicBezTo>
                  <a:close/>
                </a:path>
              </a:pathLst>
            </a:custGeom>
            <a:solidFill>
              <a:srgbClr val="1B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8"/>
            <p:cNvSpPr/>
            <p:nvPr/>
          </p:nvSpPr>
          <p:spPr>
            <a:xfrm>
              <a:off x="3110675" y="1428825"/>
              <a:ext cx="23775" cy="34150"/>
            </a:xfrm>
            <a:custGeom>
              <a:avLst/>
              <a:gdLst/>
              <a:ahLst/>
              <a:cxnLst/>
              <a:rect l="l" t="t" r="r" b="b"/>
              <a:pathLst>
                <a:path w="951" h="1366" extrusionOk="0">
                  <a:moveTo>
                    <a:pt x="830" y="1"/>
                  </a:moveTo>
                  <a:cubicBezTo>
                    <a:pt x="803" y="1"/>
                    <a:pt x="776" y="14"/>
                    <a:pt x="776" y="54"/>
                  </a:cubicBezTo>
                  <a:lnTo>
                    <a:pt x="776" y="121"/>
                  </a:lnTo>
                  <a:lnTo>
                    <a:pt x="776" y="201"/>
                  </a:lnTo>
                  <a:lnTo>
                    <a:pt x="776" y="295"/>
                  </a:lnTo>
                  <a:cubicBezTo>
                    <a:pt x="763" y="335"/>
                    <a:pt x="776" y="375"/>
                    <a:pt x="763" y="415"/>
                  </a:cubicBezTo>
                  <a:cubicBezTo>
                    <a:pt x="750" y="456"/>
                    <a:pt x="750" y="495"/>
                    <a:pt x="737" y="536"/>
                  </a:cubicBezTo>
                  <a:cubicBezTo>
                    <a:pt x="723" y="576"/>
                    <a:pt x="710" y="629"/>
                    <a:pt x="696" y="670"/>
                  </a:cubicBezTo>
                  <a:cubicBezTo>
                    <a:pt x="669" y="709"/>
                    <a:pt x="656" y="750"/>
                    <a:pt x="630" y="790"/>
                  </a:cubicBezTo>
                  <a:cubicBezTo>
                    <a:pt x="616" y="804"/>
                    <a:pt x="603" y="830"/>
                    <a:pt x="589" y="843"/>
                  </a:cubicBezTo>
                  <a:lnTo>
                    <a:pt x="549" y="897"/>
                  </a:lnTo>
                  <a:cubicBezTo>
                    <a:pt x="523" y="937"/>
                    <a:pt x="482" y="964"/>
                    <a:pt x="455" y="991"/>
                  </a:cubicBezTo>
                  <a:cubicBezTo>
                    <a:pt x="416" y="1018"/>
                    <a:pt x="389" y="1057"/>
                    <a:pt x="348" y="1071"/>
                  </a:cubicBezTo>
                  <a:cubicBezTo>
                    <a:pt x="322" y="1098"/>
                    <a:pt x="295" y="1125"/>
                    <a:pt x="255" y="1137"/>
                  </a:cubicBezTo>
                  <a:cubicBezTo>
                    <a:pt x="202" y="1178"/>
                    <a:pt x="148" y="1205"/>
                    <a:pt x="107" y="1232"/>
                  </a:cubicBezTo>
                  <a:cubicBezTo>
                    <a:pt x="68" y="1244"/>
                    <a:pt x="41" y="1258"/>
                    <a:pt x="41" y="1258"/>
                  </a:cubicBezTo>
                  <a:cubicBezTo>
                    <a:pt x="14" y="1271"/>
                    <a:pt x="0" y="1298"/>
                    <a:pt x="0" y="1325"/>
                  </a:cubicBezTo>
                  <a:cubicBezTo>
                    <a:pt x="14" y="1351"/>
                    <a:pt x="41" y="1365"/>
                    <a:pt x="68" y="1365"/>
                  </a:cubicBezTo>
                  <a:cubicBezTo>
                    <a:pt x="68" y="1365"/>
                    <a:pt x="95" y="1365"/>
                    <a:pt x="148" y="1351"/>
                  </a:cubicBezTo>
                  <a:cubicBezTo>
                    <a:pt x="188" y="1339"/>
                    <a:pt x="255" y="1325"/>
                    <a:pt x="335" y="1285"/>
                  </a:cubicBezTo>
                  <a:cubicBezTo>
                    <a:pt x="375" y="1271"/>
                    <a:pt x="416" y="1244"/>
                    <a:pt x="455" y="1232"/>
                  </a:cubicBezTo>
                  <a:cubicBezTo>
                    <a:pt x="496" y="1205"/>
                    <a:pt x="536" y="1178"/>
                    <a:pt x="576" y="1137"/>
                  </a:cubicBezTo>
                  <a:cubicBezTo>
                    <a:pt x="616" y="1111"/>
                    <a:pt x="656" y="1071"/>
                    <a:pt x="696" y="1030"/>
                  </a:cubicBezTo>
                  <a:lnTo>
                    <a:pt x="750" y="964"/>
                  </a:lnTo>
                  <a:cubicBezTo>
                    <a:pt x="763" y="937"/>
                    <a:pt x="790" y="923"/>
                    <a:pt x="803" y="897"/>
                  </a:cubicBezTo>
                  <a:cubicBezTo>
                    <a:pt x="830" y="843"/>
                    <a:pt x="857" y="790"/>
                    <a:pt x="870" y="736"/>
                  </a:cubicBezTo>
                  <a:cubicBezTo>
                    <a:pt x="897" y="697"/>
                    <a:pt x="910" y="629"/>
                    <a:pt x="924" y="590"/>
                  </a:cubicBezTo>
                  <a:cubicBezTo>
                    <a:pt x="937" y="536"/>
                    <a:pt x="937" y="483"/>
                    <a:pt x="937" y="429"/>
                  </a:cubicBezTo>
                  <a:cubicBezTo>
                    <a:pt x="951" y="388"/>
                    <a:pt x="937" y="335"/>
                    <a:pt x="937" y="295"/>
                  </a:cubicBezTo>
                  <a:cubicBezTo>
                    <a:pt x="937" y="255"/>
                    <a:pt x="924" y="215"/>
                    <a:pt x="924" y="188"/>
                  </a:cubicBezTo>
                  <a:cubicBezTo>
                    <a:pt x="910" y="161"/>
                    <a:pt x="910" y="135"/>
                    <a:pt x="897" y="108"/>
                  </a:cubicBezTo>
                  <a:cubicBezTo>
                    <a:pt x="883" y="54"/>
                    <a:pt x="883" y="41"/>
                    <a:pt x="883" y="41"/>
                  </a:cubicBezTo>
                  <a:cubicBezTo>
                    <a:pt x="870" y="14"/>
                    <a:pt x="857" y="1"/>
                    <a:pt x="830" y="1"/>
                  </a:cubicBezTo>
                  <a:close/>
                </a:path>
              </a:pathLst>
            </a:custGeom>
            <a:solidFill>
              <a:srgbClr val="1B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8"/>
            <p:cNvSpPr/>
            <p:nvPr/>
          </p:nvSpPr>
          <p:spPr>
            <a:xfrm>
              <a:off x="3179900" y="1391925"/>
              <a:ext cx="8725" cy="8275"/>
            </a:xfrm>
            <a:custGeom>
              <a:avLst/>
              <a:gdLst/>
              <a:ahLst/>
              <a:cxnLst/>
              <a:rect l="l" t="t" r="r" b="b"/>
              <a:pathLst>
                <a:path w="349" h="331" extrusionOk="0">
                  <a:moveTo>
                    <a:pt x="159" y="1"/>
                  </a:moveTo>
                  <a:cubicBezTo>
                    <a:pt x="122" y="1"/>
                    <a:pt x="86" y="14"/>
                    <a:pt x="54" y="45"/>
                  </a:cubicBezTo>
                  <a:cubicBezTo>
                    <a:pt x="1" y="99"/>
                    <a:pt x="1" y="166"/>
                    <a:pt x="28" y="232"/>
                  </a:cubicBezTo>
                  <a:cubicBezTo>
                    <a:pt x="40" y="259"/>
                    <a:pt x="81" y="300"/>
                    <a:pt x="108" y="313"/>
                  </a:cubicBezTo>
                  <a:cubicBezTo>
                    <a:pt x="135" y="324"/>
                    <a:pt x="163" y="330"/>
                    <a:pt x="190" y="330"/>
                  </a:cubicBezTo>
                  <a:cubicBezTo>
                    <a:pt x="228" y="330"/>
                    <a:pt x="264" y="317"/>
                    <a:pt x="295" y="286"/>
                  </a:cubicBezTo>
                  <a:cubicBezTo>
                    <a:pt x="349" y="232"/>
                    <a:pt x="349" y="166"/>
                    <a:pt x="322" y="99"/>
                  </a:cubicBezTo>
                  <a:cubicBezTo>
                    <a:pt x="308" y="59"/>
                    <a:pt x="281" y="32"/>
                    <a:pt x="242" y="18"/>
                  </a:cubicBezTo>
                  <a:cubicBezTo>
                    <a:pt x="214" y="7"/>
                    <a:pt x="186" y="1"/>
                    <a:pt x="159" y="1"/>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8"/>
            <p:cNvSpPr/>
            <p:nvPr/>
          </p:nvSpPr>
          <p:spPr>
            <a:xfrm>
              <a:off x="3189950" y="1384550"/>
              <a:ext cx="6350" cy="5125"/>
            </a:xfrm>
            <a:custGeom>
              <a:avLst/>
              <a:gdLst/>
              <a:ahLst/>
              <a:cxnLst/>
              <a:rect l="l" t="t" r="r" b="b"/>
              <a:pathLst>
                <a:path w="254" h="205" extrusionOk="0">
                  <a:moveTo>
                    <a:pt x="137" y="1"/>
                  </a:moveTo>
                  <a:cubicBezTo>
                    <a:pt x="114" y="1"/>
                    <a:pt x="91" y="7"/>
                    <a:pt x="67" y="19"/>
                  </a:cubicBezTo>
                  <a:cubicBezTo>
                    <a:pt x="0" y="60"/>
                    <a:pt x="0" y="153"/>
                    <a:pt x="67" y="180"/>
                  </a:cubicBezTo>
                  <a:cubicBezTo>
                    <a:pt x="89" y="197"/>
                    <a:pt x="111" y="204"/>
                    <a:pt x="133" y="204"/>
                  </a:cubicBezTo>
                  <a:cubicBezTo>
                    <a:pt x="163" y="204"/>
                    <a:pt x="191" y="190"/>
                    <a:pt x="214" y="167"/>
                  </a:cubicBezTo>
                  <a:cubicBezTo>
                    <a:pt x="254" y="126"/>
                    <a:pt x="254" y="73"/>
                    <a:pt x="214" y="33"/>
                  </a:cubicBezTo>
                  <a:cubicBezTo>
                    <a:pt x="192" y="11"/>
                    <a:pt x="165" y="1"/>
                    <a:pt x="137" y="1"/>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8"/>
            <p:cNvSpPr/>
            <p:nvPr/>
          </p:nvSpPr>
          <p:spPr>
            <a:xfrm>
              <a:off x="3201300" y="1391025"/>
              <a:ext cx="6375" cy="4725"/>
            </a:xfrm>
            <a:custGeom>
              <a:avLst/>
              <a:gdLst/>
              <a:ahLst/>
              <a:cxnLst/>
              <a:rect l="l" t="t" r="r" b="b"/>
              <a:pathLst>
                <a:path w="255" h="189" extrusionOk="0">
                  <a:moveTo>
                    <a:pt x="121" y="1"/>
                  </a:moveTo>
                  <a:cubicBezTo>
                    <a:pt x="1" y="1"/>
                    <a:pt x="1" y="188"/>
                    <a:pt x="121" y="188"/>
                  </a:cubicBezTo>
                  <a:cubicBezTo>
                    <a:pt x="255" y="188"/>
                    <a:pt x="255" y="1"/>
                    <a:pt x="121" y="1"/>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8"/>
            <p:cNvSpPr/>
            <p:nvPr/>
          </p:nvSpPr>
          <p:spPr>
            <a:xfrm>
              <a:off x="3206000" y="1380675"/>
              <a:ext cx="7025" cy="5375"/>
            </a:xfrm>
            <a:custGeom>
              <a:avLst/>
              <a:gdLst/>
              <a:ahLst/>
              <a:cxnLst/>
              <a:rect l="l" t="t" r="r" b="b"/>
              <a:pathLst>
                <a:path w="281" h="215" extrusionOk="0">
                  <a:moveTo>
                    <a:pt x="134" y="1"/>
                  </a:moveTo>
                  <a:cubicBezTo>
                    <a:pt x="0" y="1"/>
                    <a:pt x="0" y="215"/>
                    <a:pt x="134" y="215"/>
                  </a:cubicBezTo>
                  <a:cubicBezTo>
                    <a:pt x="281" y="215"/>
                    <a:pt x="281" y="1"/>
                    <a:pt x="134" y="1"/>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8"/>
            <p:cNvSpPr/>
            <p:nvPr/>
          </p:nvSpPr>
          <p:spPr>
            <a:xfrm>
              <a:off x="3197300" y="1423475"/>
              <a:ext cx="42825" cy="30450"/>
            </a:xfrm>
            <a:custGeom>
              <a:avLst/>
              <a:gdLst/>
              <a:ahLst/>
              <a:cxnLst/>
              <a:rect l="l" t="t" r="r" b="b"/>
              <a:pathLst>
                <a:path w="1713" h="1218" extrusionOk="0">
                  <a:moveTo>
                    <a:pt x="1365" y="1"/>
                  </a:moveTo>
                  <a:cubicBezTo>
                    <a:pt x="1017" y="1"/>
                    <a:pt x="429" y="108"/>
                    <a:pt x="281" y="255"/>
                  </a:cubicBezTo>
                  <a:cubicBezTo>
                    <a:pt x="0" y="549"/>
                    <a:pt x="227" y="1218"/>
                    <a:pt x="482" y="1218"/>
                  </a:cubicBezTo>
                  <a:cubicBezTo>
                    <a:pt x="750" y="1218"/>
                    <a:pt x="1365" y="1111"/>
                    <a:pt x="1365" y="843"/>
                  </a:cubicBezTo>
                  <a:cubicBezTo>
                    <a:pt x="1365" y="576"/>
                    <a:pt x="1713" y="1"/>
                    <a:pt x="1365"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8"/>
            <p:cNvSpPr/>
            <p:nvPr/>
          </p:nvSpPr>
          <p:spPr>
            <a:xfrm>
              <a:off x="3195625" y="1491425"/>
              <a:ext cx="39475" cy="38150"/>
            </a:xfrm>
            <a:custGeom>
              <a:avLst/>
              <a:gdLst/>
              <a:ahLst/>
              <a:cxnLst/>
              <a:rect l="l" t="t" r="r" b="b"/>
              <a:pathLst>
                <a:path w="1579" h="1526" extrusionOk="0">
                  <a:moveTo>
                    <a:pt x="768" y="1"/>
                  </a:moveTo>
                  <a:cubicBezTo>
                    <a:pt x="480" y="1"/>
                    <a:pt x="174" y="101"/>
                    <a:pt x="174" y="279"/>
                  </a:cubicBezTo>
                  <a:cubicBezTo>
                    <a:pt x="174" y="560"/>
                    <a:pt x="0" y="1523"/>
                    <a:pt x="362" y="1523"/>
                  </a:cubicBezTo>
                  <a:cubicBezTo>
                    <a:pt x="445" y="1523"/>
                    <a:pt x="551" y="1525"/>
                    <a:pt x="666" y="1525"/>
                  </a:cubicBezTo>
                  <a:cubicBezTo>
                    <a:pt x="1069" y="1525"/>
                    <a:pt x="1578" y="1493"/>
                    <a:pt x="1578" y="1202"/>
                  </a:cubicBezTo>
                  <a:cubicBezTo>
                    <a:pt x="1578" y="827"/>
                    <a:pt x="1459" y="359"/>
                    <a:pt x="1218" y="132"/>
                  </a:cubicBezTo>
                  <a:cubicBezTo>
                    <a:pt x="1134" y="42"/>
                    <a:pt x="955" y="1"/>
                    <a:pt x="768"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8"/>
            <p:cNvSpPr/>
            <p:nvPr/>
          </p:nvSpPr>
          <p:spPr>
            <a:xfrm>
              <a:off x="3170550" y="1529475"/>
              <a:ext cx="20075" cy="44850"/>
            </a:xfrm>
            <a:custGeom>
              <a:avLst/>
              <a:gdLst/>
              <a:ahLst/>
              <a:cxnLst/>
              <a:rect l="l" t="t" r="r" b="b"/>
              <a:pathLst>
                <a:path w="803" h="1794" extrusionOk="0">
                  <a:moveTo>
                    <a:pt x="214" y="1"/>
                  </a:moveTo>
                  <a:lnTo>
                    <a:pt x="0" y="1793"/>
                  </a:lnTo>
                  <a:cubicBezTo>
                    <a:pt x="161" y="1633"/>
                    <a:pt x="803" y="817"/>
                    <a:pt x="803" y="523"/>
                  </a:cubicBezTo>
                  <a:cubicBezTo>
                    <a:pt x="803" y="229"/>
                    <a:pt x="214" y="1"/>
                    <a:pt x="214"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8"/>
            <p:cNvSpPr/>
            <p:nvPr/>
          </p:nvSpPr>
          <p:spPr>
            <a:xfrm>
              <a:off x="3195950" y="1546825"/>
              <a:ext cx="44175" cy="36775"/>
            </a:xfrm>
            <a:custGeom>
              <a:avLst/>
              <a:gdLst/>
              <a:ahLst/>
              <a:cxnLst/>
              <a:rect l="l" t="t" r="r" b="b"/>
              <a:pathLst>
                <a:path w="1767" h="1471" extrusionOk="0">
                  <a:moveTo>
                    <a:pt x="655" y="0"/>
                  </a:moveTo>
                  <a:cubicBezTo>
                    <a:pt x="519" y="0"/>
                    <a:pt x="402" y="26"/>
                    <a:pt x="335" y="96"/>
                  </a:cubicBezTo>
                  <a:cubicBezTo>
                    <a:pt x="67" y="350"/>
                    <a:pt x="1" y="1033"/>
                    <a:pt x="201" y="1220"/>
                  </a:cubicBezTo>
                  <a:cubicBezTo>
                    <a:pt x="340" y="1358"/>
                    <a:pt x="751" y="1471"/>
                    <a:pt x="1050" y="1471"/>
                  </a:cubicBezTo>
                  <a:cubicBezTo>
                    <a:pt x="1185" y="1471"/>
                    <a:pt x="1297" y="1448"/>
                    <a:pt x="1351" y="1393"/>
                  </a:cubicBezTo>
                  <a:cubicBezTo>
                    <a:pt x="1526" y="1220"/>
                    <a:pt x="1767" y="404"/>
                    <a:pt x="1565" y="203"/>
                  </a:cubicBezTo>
                  <a:cubicBezTo>
                    <a:pt x="1565" y="203"/>
                    <a:pt x="1036" y="0"/>
                    <a:pt x="655"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8"/>
            <p:cNvSpPr/>
            <p:nvPr/>
          </p:nvSpPr>
          <p:spPr>
            <a:xfrm>
              <a:off x="3193600" y="1592525"/>
              <a:ext cx="44525" cy="48225"/>
            </a:xfrm>
            <a:custGeom>
              <a:avLst/>
              <a:gdLst/>
              <a:ahLst/>
              <a:cxnLst/>
              <a:rect l="l" t="t" r="r" b="b"/>
              <a:pathLst>
                <a:path w="1781" h="1929" extrusionOk="0">
                  <a:moveTo>
                    <a:pt x="310" y="0"/>
                  </a:moveTo>
                  <a:cubicBezTo>
                    <a:pt x="270" y="0"/>
                    <a:pt x="238" y="11"/>
                    <a:pt x="215" y="34"/>
                  </a:cubicBezTo>
                  <a:cubicBezTo>
                    <a:pt x="1" y="248"/>
                    <a:pt x="81" y="676"/>
                    <a:pt x="81" y="903"/>
                  </a:cubicBezTo>
                  <a:cubicBezTo>
                    <a:pt x="81" y="1144"/>
                    <a:pt x="215" y="1839"/>
                    <a:pt x="429" y="1839"/>
                  </a:cubicBezTo>
                  <a:cubicBezTo>
                    <a:pt x="563" y="1839"/>
                    <a:pt x="893" y="1929"/>
                    <a:pt x="1157" y="1929"/>
                  </a:cubicBezTo>
                  <a:cubicBezTo>
                    <a:pt x="1290" y="1929"/>
                    <a:pt x="1405" y="1906"/>
                    <a:pt x="1472" y="1839"/>
                  </a:cubicBezTo>
                  <a:cubicBezTo>
                    <a:pt x="1686" y="1639"/>
                    <a:pt x="1780" y="1037"/>
                    <a:pt x="1659" y="903"/>
                  </a:cubicBezTo>
                  <a:cubicBezTo>
                    <a:pt x="1457" y="712"/>
                    <a:pt x="637" y="0"/>
                    <a:pt x="310"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8"/>
            <p:cNvSpPr/>
            <p:nvPr/>
          </p:nvSpPr>
          <p:spPr>
            <a:xfrm>
              <a:off x="3159500" y="1640850"/>
              <a:ext cx="20425" cy="32450"/>
            </a:xfrm>
            <a:custGeom>
              <a:avLst/>
              <a:gdLst/>
              <a:ahLst/>
              <a:cxnLst/>
              <a:rect l="l" t="t" r="r" b="b"/>
              <a:pathLst>
                <a:path w="817" h="1298" extrusionOk="0">
                  <a:moveTo>
                    <a:pt x="134" y="1"/>
                  </a:moveTo>
                  <a:lnTo>
                    <a:pt x="0" y="1297"/>
                  </a:lnTo>
                  <a:lnTo>
                    <a:pt x="134" y="1297"/>
                  </a:lnTo>
                  <a:cubicBezTo>
                    <a:pt x="134" y="1297"/>
                    <a:pt x="817" y="441"/>
                    <a:pt x="696" y="308"/>
                  </a:cubicBezTo>
                  <a:cubicBezTo>
                    <a:pt x="562" y="188"/>
                    <a:pt x="134" y="1"/>
                    <a:pt x="134"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8"/>
            <p:cNvSpPr/>
            <p:nvPr/>
          </p:nvSpPr>
          <p:spPr>
            <a:xfrm>
              <a:off x="3183925" y="1655050"/>
              <a:ext cx="52200" cy="51775"/>
            </a:xfrm>
            <a:custGeom>
              <a:avLst/>
              <a:gdLst/>
              <a:ahLst/>
              <a:cxnLst/>
              <a:rect l="l" t="t" r="r" b="b"/>
              <a:pathLst>
                <a:path w="2088" h="2071" extrusionOk="0">
                  <a:moveTo>
                    <a:pt x="927" y="0"/>
                  </a:moveTo>
                  <a:cubicBezTo>
                    <a:pt x="776" y="0"/>
                    <a:pt x="654" y="23"/>
                    <a:pt x="602" y="75"/>
                  </a:cubicBezTo>
                  <a:cubicBezTo>
                    <a:pt x="468" y="208"/>
                    <a:pt x="0" y="1198"/>
                    <a:pt x="0" y="1398"/>
                  </a:cubicBezTo>
                  <a:cubicBezTo>
                    <a:pt x="0" y="1549"/>
                    <a:pt x="1156" y="2070"/>
                    <a:pt x="1730" y="2070"/>
                  </a:cubicBezTo>
                  <a:cubicBezTo>
                    <a:pt x="1920" y="2070"/>
                    <a:pt x="2046" y="2013"/>
                    <a:pt x="2046" y="1867"/>
                  </a:cubicBezTo>
                  <a:cubicBezTo>
                    <a:pt x="2046" y="1466"/>
                    <a:pt x="2087" y="369"/>
                    <a:pt x="1900" y="235"/>
                  </a:cubicBezTo>
                  <a:cubicBezTo>
                    <a:pt x="1691" y="99"/>
                    <a:pt x="1244" y="0"/>
                    <a:pt x="927"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8"/>
            <p:cNvSpPr/>
            <p:nvPr/>
          </p:nvSpPr>
          <p:spPr>
            <a:xfrm>
              <a:off x="3158150" y="1715100"/>
              <a:ext cx="53900" cy="44875"/>
            </a:xfrm>
            <a:custGeom>
              <a:avLst/>
              <a:gdLst/>
              <a:ahLst/>
              <a:cxnLst/>
              <a:rect l="l" t="t" r="r" b="b"/>
              <a:pathLst>
                <a:path w="2156" h="1795" extrusionOk="0">
                  <a:moveTo>
                    <a:pt x="1299" y="0"/>
                  </a:moveTo>
                  <a:cubicBezTo>
                    <a:pt x="951" y="0"/>
                    <a:pt x="161" y="268"/>
                    <a:pt x="161" y="268"/>
                  </a:cubicBezTo>
                  <a:cubicBezTo>
                    <a:pt x="15" y="414"/>
                    <a:pt x="1" y="1498"/>
                    <a:pt x="161" y="1659"/>
                  </a:cubicBezTo>
                  <a:cubicBezTo>
                    <a:pt x="227" y="1725"/>
                    <a:pt x="414" y="1739"/>
                    <a:pt x="618" y="1739"/>
                  </a:cubicBezTo>
                  <a:cubicBezTo>
                    <a:pt x="765" y="1739"/>
                    <a:pt x="921" y="1731"/>
                    <a:pt x="1048" y="1731"/>
                  </a:cubicBezTo>
                  <a:cubicBezTo>
                    <a:pt x="1172" y="1731"/>
                    <a:pt x="1268" y="1738"/>
                    <a:pt x="1299" y="1766"/>
                  </a:cubicBezTo>
                  <a:cubicBezTo>
                    <a:pt x="1315" y="1784"/>
                    <a:pt x="1346" y="1794"/>
                    <a:pt x="1386" y="1794"/>
                  </a:cubicBezTo>
                  <a:cubicBezTo>
                    <a:pt x="1577" y="1794"/>
                    <a:pt x="1984" y="1564"/>
                    <a:pt x="2061" y="922"/>
                  </a:cubicBezTo>
                  <a:cubicBezTo>
                    <a:pt x="2155" y="134"/>
                    <a:pt x="1633" y="0"/>
                    <a:pt x="1299"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8"/>
            <p:cNvSpPr/>
            <p:nvPr/>
          </p:nvSpPr>
          <p:spPr>
            <a:xfrm>
              <a:off x="3200300" y="1785325"/>
              <a:ext cx="43175" cy="28850"/>
            </a:xfrm>
            <a:custGeom>
              <a:avLst/>
              <a:gdLst/>
              <a:ahLst/>
              <a:cxnLst/>
              <a:rect l="l" t="t" r="r" b="b"/>
              <a:pathLst>
                <a:path w="1727" h="1154" extrusionOk="0">
                  <a:moveTo>
                    <a:pt x="375" y="0"/>
                  </a:moveTo>
                  <a:cubicBezTo>
                    <a:pt x="54" y="0"/>
                    <a:pt x="0" y="990"/>
                    <a:pt x="375" y="1110"/>
                  </a:cubicBezTo>
                  <a:cubicBezTo>
                    <a:pt x="463" y="1140"/>
                    <a:pt x="581" y="1153"/>
                    <a:pt x="710" y="1153"/>
                  </a:cubicBezTo>
                  <a:cubicBezTo>
                    <a:pt x="1151" y="1153"/>
                    <a:pt x="1726" y="1001"/>
                    <a:pt x="1726" y="856"/>
                  </a:cubicBezTo>
                  <a:cubicBezTo>
                    <a:pt x="1726" y="655"/>
                    <a:pt x="1566" y="0"/>
                    <a:pt x="375"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8"/>
            <p:cNvSpPr/>
            <p:nvPr/>
          </p:nvSpPr>
          <p:spPr>
            <a:xfrm>
              <a:off x="3207525" y="1748775"/>
              <a:ext cx="30250" cy="28750"/>
            </a:xfrm>
            <a:custGeom>
              <a:avLst/>
              <a:gdLst/>
              <a:ahLst/>
              <a:cxnLst/>
              <a:rect l="l" t="t" r="r" b="b"/>
              <a:pathLst>
                <a:path w="1210" h="1150" extrusionOk="0">
                  <a:moveTo>
                    <a:pt x="788" y="1"/>
                  </a:moveTo>
                  <a:cubicBezTo>
                    <a:pt x="502" y="1"/>
                    <a:pt x="0" y="426"/>
                    <a:pt x="193" y="619"/>
                  </a:cubicBezTo>
                  <a:cubicBezTo>
                    <a:pt x="386" y="812"/>
                    <a:pt x="666" y="1149"/>
                    <a:pt x="836" y="1149"/>
                  </a:cubicBezTo>
                  <a:cubicBezTo>
                    <a:pt x="866" y="1149"/>
                    <a:pt x="893" y="1139"/>
                    <a:pt x="915" y="1114"/>
                  </a:cubicBezTo>
                  <a:cubicBezTo>
                    <a:pt x="1063" y="967"/>
                    <a:pt x="1209" y="338"/>
                    <a:pt x="915" y="44"/>
                  </a:cubicBezTo>
                  <a:cubicBezTo>
                    <a:pt x="883" y="14"/>
                    <a:pt x="839" y="1"/>
                    <a:pt x="788"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8"/>
            <p:cNvSpPr/>
            <p:nvPr/>
          </p:nvSpPr>
          <p:spPr>
            <a:xfrm>
              <a:off x="3169200" y="1813075"/>
              <a:ext cx="26450" cy="28450"/>
            </a:xfrm>
            <a:custGeom>
              <a:avLst/>
              <a:gdLst/>
              <a:ahLst/>
              <a:cxnLst/>
              <a:rect l="l" t="t" r="r" b="b"/>
              <a:pathLst>
                <a:path w="1058" h="1138" extrusionOk="0">
                  <a:moveTo>
                    <a:pt x="686" y="0"/>
                  </a:moveTo>
                  <a:cubicBezTo>
                    <a:pt x="489" y="0"/>
                    <a:pt x="228" y="252"/>
                    <a:pt x="121" y="348"/>
                  </a:cubicBezTo>
                  <a:cubicBezTo>
                    <a:pt x="1" y="481"/>
                    <a:pt x="1" y="1137"/>
                    <a:pt x="322" y="1137"/>
                  </a:cubicBezTo>
                  <a:cubicBezTo>
                    <a:pt x="643" y="1137"/>
                    <a:pt x="1057" y="281"/>
                    <a:pt x="816" y="53"/>
                  </a:cubicBezTo>
                  <a:cubicBezTo>
                    <a:pt x="779" y="16"/>
                    <a:pt x="734" y="0"/>
                    <a:pt x="686"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8"/>
            <p:cNvSpPr/>
            <p:nvPr/>
          </p:nvSpPr>
          <p:spPr>
            <a:xfrm>
              <a:off x="3201975" y="1830800"/>
              <a:ext cx="40825" cy="34150"/>
            </a:xfrm>
            <a:custGeom>
              <a:avLst/>
              <a:gdLst/>
              <a:ahLst/>
              <a:cxnLst/>
              <a:rect l="l" t="t" r="r" b="b"/>
              <a:pathLst>
                <a:path w="1633" h="1366" extrusionOk="0">
                  <a:moveTo>
                    <a:pt x="375" y="0"/>
                  </a:moveTo>
                  <a:cubicBezTo>
                    <a:pt x="94" y="0"/>
                    <a:pt x="1" y="803"/>
                    <a:pt x="201" y="990"/>
                  </a:cubicBezTo>
                  <a:cubicBezTo>
                    <a:pt x="363" y="1151"/>
                    <a:pt x="880" y="1365"/>
                    <a:pt x="1159" y="1365"/>
                  </a:cubicBezTo>
                  <a:cubicBezTo>
                    <a:pt x="1227" y="1365"/>
                    <a:pt x="1280" y="1353"/>
                    <a:pt x="1312" y="1324"/>
                  </a:cubicBezTo>
                  <a:cubicBezTo>
                    <a:pt x="1458" y="1163"/>
                    <a:pt x="1431" y="896"/>
                    <a:pt x="1526" y="803"/>
                  </a:cubicBezTo>
                  <a:cubicBezTo>
                    <a:pt x="1633" y="696"/>
                    <a:pt x="1633" y="388"/>
                    <a:pt x="1445" y="187"/>
                  </a:cubicBezTo>
                  <a:cubicBezTo>
                    <a:pt x="1244" y="0"/>
                    <a:pt x="616" y="0"/>
                    <a:pt x="375"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8"/>
            <p:cNvSpPr/>
            <p:nvPr/>
          </p:nvSpPr>
          <p:spPr>
            <a:xfrm>
              <a:off x="3168550" y="1861200"/>
              <a:ext cx="31775" cy="25125"/>
            </a:xfrm>
            <a:custGeom>
              <a:avLst/>
              <a:gdLst/>
              <a:ahLst/>
              <a:cxnLst/>
              <a:rect l="l" t="t" r="r" b="b"/>
              <a:pathLst>
                <a:path w="1271" h="1005" extrusionOk="0">
                  <a:moveTo>
                    <a:pt x="642" y="1"/>
                  </a:moveTo>
                  <a:cubicBezTo>
                    <a:pt x="494" y="1"/>
                    <a:pt x="0" y="349"/>
                    <a:pt x="147" y="496"/>
                  </a:cubicBezTo>
                  <a:cubicBezTo>
                    <a:pt x="262" y="611"/>
                    <a:pt x="442" y="1004"/>
                    <a:pt x="688" y="1004"/>
                  </a:cubicBezTo>
                  <a:cubicBezTo>
                    <a:pt x="757" y="1004"/>
                    <a:pt x="831" y="974"/>
                    <a:pt x="910" y="898"/>
                  </a:cubicBezTo>
                  <a:cubicBezTo>
                    <a:pt x="1270" y="536"/>
                    <a:pt x="923" y="1"/>
                    <a:pt x="642"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8"/>
            <p:cNvSpPr/>
            <p:nvPr/>
          </p:nvSpPr>
          <p:spPr>
            <a:xfrm>
              <a:off x="3217025" y="1891850"/>
              <a:ext cx="39825" cy="52675"/>
            </a:xfrm>
            <a:custGeom>
              <a:avLst/>
              <a:gdLst/>
              <a:ahLst/>
              <a:cxnLst/>
              <a:rect l="l" t="t" r="r" b="b"/>
              <a:pathLst>
                <a:path w="1593" h="2107" extrusionOk="0">
                  <a:moveTo>
                    <a:pt x="1039" y="1"/>
                  </a:moveTo>
                  <a:cubicBezTo>
                    <a:pt x="739" y="1"/>
                    <a:pt x="422" y="333"/>
                    <a:pt x="241" y="514"/>
                  </a:cubicBezTo>
                  <a:cubicBezTo>
                    <a:pt x="0" y="755"/>
                    <a:pt x="80" y="2106"/>
                    <a:pt x="508" y="2106"/>
                  </a:cubicBezTo>
                  <a:cubicBezTo>
                    <a:pt x="950" y="2106"/>
                    <a:pt x="1057" y="1544"/>
                    <a:pt x="1057" y="1316"/>
                  </a:cubicBezTo>
                  <a:cubicBezTo>
                    <a:pt x="1057" y="1102"/>
                    <a:pt x="1592" y="394"/>
                    <a:pt x="1325" y="126"/>
                  </a:cubicBezTo>
                  <a:cubicBezTo>
                    <a:pt x="1235" y="37"/>
                    <a:pt x="1138" y="1"/>
                    <a:pt x="1039"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8"/>
            <p:cNvSpPr/>
            <p:nvPr/>
          </p:nvSpPr>
          <p:spPr>
            <a:xfrm>
              <a:off x="3197975" y="1869800"/>
              <a:ext cx="36800" cy="25950"/>
            </a:xfrm>
            <a:custGeom>
              <a:avLst/>
              <a:gdLst/>
              <a:ahLst/>
              <a:cxnLst/>
              <a:rect l="l" t="t" r="r" b="b"/>
              <a:pathLst>
                <a:path w="1472" h="1038" extrusionOk="0">
                  <a:moveTo>
                    <a:pt x="782" y="1"/>
                  </a:moveTo>
                  <a:cubicBezTo>
                    <a:pt x="676" y="1"/>
                    <a:pt x="585" y="22"/>
                    <a:pt x="535" y="72"/>
                  </a:cubicBezTo>
                  <a:cubicBezTo>
                    <a:pt x="348" y="259"/>
                    <a:pt x="0" y="700"/>
                    <a:pt x="254" y="968"/>
                  </a:cubicBezTo>
                  <a:cubicBezTo>
                    <a:pt x="302" y="1016"/>
                    <a:pt x="376" y="1038"/>
                    <a:pt x="464" y="1038"/>
                  </a:cubicBezTo>
                  <a:cubicBezTo>
                    <a:pt x="840" y="1038"/>
                    <a:pt x="1472" y="651"/>
                    <a:pt x="1472" y="326"/>
                  </a:cubicBezTo>
                  <a:cubicBezTo>
                    <a:pt x="1472" y="160"/>
                    <a:pt x="1070" y="1"/>
                    <a:pt x="782"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8"/>
            <p:cNvSpPr/>
            <p:nvPr/>
          </p:nvSpPr>
          <p:spPr>
            <a:xfrm>
              <a:off x="3183250" y="1934775"/>
              <a:ext cx="35800" cy="39900"/>
            </a:xfrm>
            <a:custGeom>
              <a:avLst/>
              <a:gdLst/>
              <a:ahLst/>
              <a:cxnLst/>
              <a:rect l="l" t="t" r="r" b="b"/>
              <a:pathLst>
                <a:path w="1432" h="1596" extrusionOk="0">
                  <a:moveTo>
                    <a:pt x="442" y="1"/>
                  </a:moveTo>
                  <a:cubicBezTo>
                    <a:pt x="188" y="1"/>
                    <a:pt x="1" y="148"/>
                    <a:pt x="1" y="563"/>
                  </a:cubicBezTo>
                  <a:cubicBezTo>
                    <a:pt x="1" y="920"/>
                    <a:pt x="418" y="1596"/>
                    <a:pt x="713" y="1596"/>
                  </a:cubicBezTo>
                  <a:cubicBezTo>
                    <a:pt x="760" y="1596"/>
                    <a:pt x="804" y="1578"/>
                    <a:pt x="843" y="1540"/>
                  </a:cubicBezTo>
                  <a:cubicBezTo>
                    <a:pt x="1124" y="1258"/>
                    <a:pt x="1431" y="830"/>
                    <a:pt x="1258" y="657"/>
                  </a:cubicBezTo>
                  <a:cubicBezTo>
                    <a:pt x="1084" y="482"/>
                    <a:pt x="442" y="1"/>
                    <a:pt x="442"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8"/>
            <p:cNvSpPr/>
            <p:nvPr/>
          </p:nvSpPr>
          <p:spPr>
            <a:xfrm>
              <a:off x="3257825" y="1927100"/>
              <a:ext cx="34475" cy="29875"/>
            </a:xfrm>
            <a:custGeom>
              <a:avLst/>
              <a:gdLst/>
              <a:ahLst/>
              <a:cxnLst/>
              <a:rect l="l" t="t" r="r" b="b"/>
              <a:pathLst>
                <a:path w="1379" h="1195" extrusionOk="0">
                  <a:moveTo>
                    <a:pt x="455" y="1"/>
                  </a:moveTo>
                  <a:cubicBezTo>
                    <a:pt x="148" y="1"/>
                    <a:pt x="0" y="709"/>
                    <a:pt x="187" y="896"/>
                  </a:cubicBezTo>
                  <a:cubicBezTo>
                    <a:pt x="322" y="1031"/>
                    <a:pt x="715" y="1194"/>
                    <a:pt x="924" y="1194"/>
                  </a:cubicBezTo>
                  <a:cubicBezTo>
                    <a:pt x="1004" y="1194"/>
                    <a:pt x="1057" y="1170"/>
                    <a:pt x="1057" y="1110"/>
                  </a:cubicBezTo>
                  <a:cubicBezTo>
                    <a:pt x="1057" y="896"/>
                    <a:pt x="1378" y="616"/>
                    <a:pt x="1191" y="441"/>
                  </a:cubicBezTo>
                  <a:cubicBezTo>
                    <a:pt x="1004" y="254"/>
                    <a:pt x="669" y="1"/>
                    <a:pt x="455"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8"/>
            <p:cNvSpPr/>
            <p:nvPr/>
          </p:nvSpPr>
          <p:spPr>
            <a:xfrm>
              <a:off x="3268875" y="1959875"/>
              <a:ext cx="67575" cy="66000"/>
            </a:xfrm>
            <a:custGeom>
              <a:avLst/>
              <a:gdLst/>
              <a:ahLst/>
              <a:cxnLst/>
              <a:rect l="l" t="t" r="r" b="b"/>
              <a:pathLst>
                <a:path w="2703" h="2640" extrusionOk="0">
                  <a:moveTo>
                    <a:pt x="1070" y="0"/>
                  </a:moveTo>
                  <a:cubicBezTo>
                    <a:pt x="749" y="0"/>
                    <a:pt x="0" y="1793"/>
                    <a:pt x="241" y="2020"/>
                  </a:cubicBezTo>
                  <a:cubicBezTo>
                    <a:pt x="421" y="2211"/>
                    <a:pt x="1143" y="2639"/>
                    <a:pt x="1599" y="2639"/>
                  </a:cubicBezTo>
                  <a:cubicBezTo>
                    <a:pt x="1717" y="2639"/>
                    <a:pt x="1817" y="2610"/>
                    <a:pt x="1886" y="2542"/>
                  </a:cubicBezTo>
                  <a:cubicBezTo>
                    <a:pt x="2207" y="2221"/>
                    <a:pt x="2702" y="869"/>
                    <a:pt x="2421" y="602"/>
                  </a:cubicBezTo>
                  <a:cubicBezTo>
                    <a:pt x="2167" y="334"/>
                    <a:pt x="1391" y="0"/>
                    <a:pt x="1070"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8"/>
            <p:cNvSpPr/>
            <p:nvPr/>
          </p:nvSpPr>
          <p:spPr>
            <a:xfrm>
              <a:off x="3230750" y="1956850"/>
              <a:ext cx="35450" cy="24225"/>
            </a:xfrm>
            <a:custGeom>
              <a:avLst/>
              <a:gdLst/>
              <a:ahLst/>
              <a:cxnLst/>
              <a:rect l="l" t="t" r="r" b="b"/>
              <a:pathLst>
                <a:path w="1418" h="969" extrusionOk="0">
                  <a:moveTo>
                    <a:pt x="562" y="1"/>
                  </a:moveTo>
                  <a:cubicBezTo>
                    <a:pt x="307" y="1"/>
                    <a:pt x="0" y="509"/>
                    <a:pt x="200" y="723"/>
                  </a:cubicBezTo>
                  <a:cubicBezTo>
                    <a:pt x="331" y="854"/>
                    <a:pt x="616" y="968"/>
                    <a:pt x="861" y="968"/>
                  </a:cubicBezTo>
                  <a:cubicBezTo>
                    <a:pt x="992" y="968"/>
                    <a:pt x="1111" y="936"/>
                    <a:pt x="1190" y="857"/>
                  </a:cubicBezTo>
                  <a:cubicBezTo>
                    <a:pt x="1418" y="630"/>
                    <a:pt x="776" y="1"/>
                    <a:pt x="562"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8"/>
            <p:cNvSpPr/>
            <p:nvPr/>
          </p:nvSpPr>
          <p:spPr>
            <a:xfrm>
              <a:off x="3235750" y="2001925"/>
              <a:ext cx="25775" cy="29850"/>
            </a:xfrm>
            <a:custGeom>
              <a:avLst/>
              <a:gdLst/>
              <a:ahLst/>
              <a:cxnLst/>
              <a:rect l="l" t="t" r="r" b="b"/>
              <a:pathLst>
                <a:path w="1031" h="1194" extrusionOk="0">
                  <a:moveTo>
                    <a:pt x="486" y="1"/>
                  </a:moveTo>
                  <a:cubicBezTo>
                    <a:pt x="279" y="1"/>
                    <a:pt x="0" y="190"/>
                    <a:pt x="0" y="325"/>
                  </a:cubicBezTo>
                  <a:cubicBezTo>
                    <a:pt x="0" y="498"/>
                    <a:pt x="268" y="1194"/>
                    <a:pt x="482" y="1194"/>
                  </a:cubicBezTo>
                  <a:cubicBezTo>
                    <a:pt x="696" y="1194"/>
                    <a:pt x="1031" y="1101"/>
                    <a:pt x="1031" y="846"/>
                  </a:cubicBezTo>
                  <a:cubicBezTo>
                    <a:pt x="1031" y="579"/>
                    <a:pt x="749" y="164"/>
                    <a:pt x="642" y="57"/>
                  </a:cubicBezTo>
                  <a:cubicBezTo>
                    <a:pt x="603" y="17"/>
                    <a:pt x="547" y="1"/>
                    <a:pt x="486"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8"/>
            <p:cNvSpPr/>
            <p:nvPr/>
          </p:nvSpPr>
          <p:spPr>
            <a:xfrm>
              <a:off x="3346775" y="1985300"/>
              <a:ext cx="37475" cy="25450"/>
            </a:xfrm>
            <a:custGeom>
              <a:avLst/>
              <a:gdLst/>
              <a:ahLst/>
              <a:cxnLst/>
              <a:rect l="l" t="t" r="r" b="b"/>
              <a:pathLst>
                <a:path w="1499" h="1018" extrusionOk="0">
                  <a:moveTo>
                    <a:pt x="401" y="0"/>
                  </a:moveTo>
                  <a:cubicBezTo>
                    <a:pt x="121" y="0"/>
                    <a:pt x="0" y="521"/>
                    <a:pt x="134" y="669"/>
                  </a:cubicBezTo>
                  <a:cubicBezTo>
                    <a:pt x="258" y="782"/>
                    <a:pt x="856" y="1017"/>
                    <a:pt x="1122" y="1017"/>
                  </a:cubicBezTo>
                  <a:cubicBezTo>
                    <a:pt x="1172" y="1017"/>
                    <a:pt x="1210" y="1009"/>
                    <a:pt x="1231" y="990"/>
                  </a:cubicBezTo>
                  <a:cubicBezTo>
                    <a:pt x="1365" y="856"/>
                    <a:pt x="1498" y="441"/>
                    <a:pt x="1365" y="307"/>
                  </a:cubicBezTo>
                  <a:cubicBezTo>
                    <a:pt x="1218" y="161"/>
                    <a:pt x="615" y="0"/>
                    <a:pt x="401"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8"/>
            <p:cNvSpPr/>
            <p:nvPr/>
          </p:nvSpPr>
          <p:spPr>
            <a:xfrm>
              <a:off x="3390575" y="1997575"/>
              <a:ext cx="62550" cy="55300"/>
            </a:xfrm>
            <a:custGeom>
              <a:avLst/>
              <a:gdLst/>
              <a:ahLst/>
              <a:cxnLst/>
              <a:rect l="l" t="t" r="r" b="b"/>
              <a:pathLst>
                <a:path w="2502" h="2212" extrusionOk="0">
                  <a:moveTo>
                    <a:pt x="1074" y="0"/>
                  </a:moveTo>
                  <a:cubicBezTo>
                    <a:pt x="914" y="0"/>
                    <a:pt x="770" y="17"/>
                    <a:pt x="697" y="17"/>
                  </a:cubicBezTo>
                  <a:cubicBezTo>
                    <a:pt x="456" y="17"/>
                    <a:pt x="1" y="1863"/>
                    <a:pt x="242" y="2104"/>
                  </a:cubicBezTo>
                  <a:cubicBezTo>
                    <a:pt x="312" y="2175"/>
                    <a:pt x="492" y="2212"/>
                    <a:pt x="716" y="2212"/>
                  </a:cubicBezTo>
                  <a:cubicBezTo>
                    <a:pt x="1257" y="2212"/>
                    <a:pt x="2059" y="1997"/>
                    <a:pt x="2248" y="1515"/>
                  </a:cubicBezTo>
                  <a:cubicBezTo>
                    <a:pt x="2502" y="847"/>
                    <a:pt x="1927" y="419"/>
                    <a:pt x="1672" y="178"/>
                  </a:cubicBezTo>
                  <a:cubicBezTo>
                    <a:pt x="1534" y="31"/>
                    <a:pt x="1290" y="0"/>
                    <a:pt x="1074"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8"/>
            <p:cNvSpPr/>
            <p:nvPr/>
          </p:nvSpPr>
          <p:spPr>
            <a:xfrm>
              <a:off x="3329375" y="1954850"/>
              <a:ext cx="26100" cy="21275"/>
            </a:xfrm>
            <a:custGeom>
              <a:avLst/>
              <a:gdLst/>
              <a:ahLst/>
              <a:cxnLst/>
              <a:rect l="l" t="t" r="r" b="b"/>
              <a:pathLst>
                <a:path w="1044" h="851" extrusionOk="0">
                  <a:moveTo>
                    <a:pt x="402" y="0"/>
                  </a:moveTo>
                  <a:cubicBezTo>
                    <a:pt x="188" y="0"/>
                    <a:pt x="1" y="402"/>
                    <a:pt x="161" y="562"/>
                  </a:cubicBezTo>
                  <a:cubicBezTo>
                    <a:pt x="285" y="686"/>
                    <a:pt x="553" y="851"/>
                    <a:pt x="743" y="851"/>
                  </a:cubicBezTo>
                  <a:cubicBezTo>
                    <a:pt x="798" y="851"/>
                    <a:pt x="847" y="836"/>
                    <a:pt x="883" y="803"/>
                  </a:cubicBezTo>
                  <a:cubicBezTo>
                    <a:pt x="1044" y="642"/>
                    <a:pt x="683" y="0"/>
                    <a:pt x="402"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8"/>
            <p:cNvSpPr/>
            <p:nvPr/>
          </p:nvSpPr>
          <p:spPr>
            <a:xfrm>
              <a:off x="3331375" y="2013225"/>
              <a:ext cx="42175" cy="31150"/>
            </a:xfrm>
            <a:custGeom>
              <a:avLst/>
              <a:gdLst/>
              <a:ahLst/>
              <a:cxnLst/>
              <a:rect l="l" t="t" r="r" b="b"/>
              <a:pathLst>
                <a:path w="1687" h="1246" extrusionOk="0">
                  <a:moveTo>
                    <a:pt x="394" y="0"/>
                  </a:moveTo>
                  <a:cubicBezTo>
                    <a:pt x="328" y="0"/>
                    <a:pt x="279" y="10"/>
                    <a:pt x="256" y="33"/>
                  </a:cubicBezTo>
                  <a:cubicBezTo>
                    <a:pt x="149" y="140"/>
                    <a:pt x="1" y="715"/>
                    <a:pt x="135" y="849"/>
                  </a:cubicBezTo>
                  <a:cubicBezTo>
                    <a:pt x="244" y="958"/>
                    <a:pt x="870" y="1246"/>
                    <a:pt x="1198" y="1246"/>
                  </a:cubicBezTo>
                  <a:cubicBezTo>
                    <a:pt x="1272" y="1246"/>
                    <a:pt x="1331" y="1231"/>
                    <a:pt x="1365" y="1197"/>
                  </a:cubicBezTo>
                  <a:cubicBezTo>
                    <a:pt x="1552" y="1009"/>
                    <a:pt x="1686" y="474"/>
                    <a:pt x="1552" y="341"/>
                  </a:cubicBezTo>
                  <a:cubicBezTo>
                    <a:pt x="1431" y="230"/>
                    <a:pt x="714" y="0"/>
                    <a:pt x="394"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8"/>
            <p:cNvSpPr/>
            <p:nvPr/>
          </p:nvSpPr>
          <p:spPr>
            <a:xfrm>
              <a:off x="3444100" y="1989975"/>
              <a:ext cx="36125" cy="43150"/>
            </a:xfrm>
            <a:custGeom>
              <a:avLst/>
              <a:gdLst/>
              <a:ahLst/>
              <a:cxnLst/>
              <a:rect l="l" t="t" r="r" b="b"/>
              <a:pathLst>
                <a:path w="1445" h="1726" extrusionOk="0">
                  <a:moveTo>
                    <a:pt x="521" y="0"/>
                  </a:moveTo>
                  <a:cubicBezTo>
                    <a:pt x="348" y="0"/>
                    <a:pt x="0" y="40"/>
                    <a:pt x="0" y="321"/>
                  </a:cubicBezTo>
                  <a:cubicBezTo>
                    <a:pt x="0" y="602"/>
                    <a:pt x="441" y="1725"/>
                    <a:pt x="669" y="1725"/>
                  </a:cubicBezTo>
                  <a:cubicBezTo>
                    <a:pt x="910" y="1725"/>
                    <a:pt x="1445" y="1391"/>
                    <a:pt x="1445" y="1070"/>
                  </a:cubicBezTo>
                  <a:cubicBezTo>
                    <a:pt x="1445" y="749"/>
                    <a:pt x="762" y="0"/>
                    <a:pt x="521"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8"/>
            <p:cNvSpPr/>
            <p:nvPr/>
          </p:nvSpPr>
          <p:spPr>
            <a:xfrm>
              <a:off x="3490250" y="2010475"/>
              <a:ext cx="30425" cy="32525"/>
            </a:xfrm>
            <a:custGeom>
              <a:avLst/>
              <a:gdLst/>
              <a:ahLst/>
              <a:cxnLst/>
              <a:rect l="l" t="t" r="r" b="b"/>
              <a:pathLst>
                <a:path w="1217" h="1301" extrusionOk="0">
                  <a:moveTo>
                    <a:pt x="466" y="1"/>
                  </a:moveTo>
                  <a:cubicBezTo>
                    <a:pt x="354" y="1"/>
                    <a:pt x="254" y="28"/>
                    <a:pt x="173" y="103"/>
                  </a:cubicBezTo>
                  <a:cubicBezTo>
                    <a:pt x="0" y="290"/>
                    <a:pt x="107" y="1012"/>
                    <a:pt x="280" y="1173"/>
                  </a:cubicBezTo>
                  <a:cubicBezTo>
                    <a:pt x="356" y="1255"/>
                    <a:pt x="510" y="1301"/>
                    <a:pt x="667" y="1301"/>
                  </a:cubicBezTo>
                  <a:cubicBezTo>
                    <a:pt x="845" y="1301"/>
                    <a:pt x="1026" y="1241"/>
                    <a:pt x="1097" y="1107"/>
                  </a:cubicBezTo>
                  <a:cubicBezTo>
                    <a:pt x="1217" y="839"/>
                    <a:pt x="1030" y="129"/>
                    <a:pt x="963" y="103"/>
                  </a:cubicBezTo>
                  <a:cubicBezTo>
                    <a:pt x="787" y="50"/>
                    <a:pt x="616" y="1"/>
                    <a:pt x="466" y="1"/>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8"/>
            <p:cNvSpPr/>
            <p:nvPr/>
          </p:nvSpPr>
          <p:spPr>
            <a:xfrm>
              <a:off x="3524675" y="2016725"/>
              <a:ext cx="25125" cy="22750"/>
            </a:xfrm>
            <a:custGeom>
              <a:avLst/>
              <a:gdLst/>
              <a:ahLst/>
              <a:cxnLst/>
              <a:rect l="l" t="t" r="r" b="b"/>
              <a:pathLst>
                <a:path w="1005" h="910" extrusionOk="0">
                  <a:moveTo>
                    <a:pt x="469" y="0"/>
                  </a:moveTo>
                  <a:cubicBezTo>
                    <a:pt x="309" y="0"/>
                    <a:pt x="0" y="254"/>
                    <a:pt x="95" y="482"/>
                  </a:cubicBezTo>
                  <a:cubicBezTo>
                    <a:pt x="175" y="709"/>
                    <a:pt x="348" y="910"/>
                    <a:pt x="562" y="910"/>
                  </a:cubicBezTo>
                  <a:cubicBezTo>
                    <a:pt x="763" y="910"/>
                    <a:pt x="1004" y="602"/>
                    <a:pt x="1004" y="402"/>
                  </a:cubicBezTo>
                  <a:cubicBezTo>
                    <a:pt x="1004" y="201"/>
                    <a:pt x="642" y="0"/>
                    <a:pt x="469"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8"/>
            <p:cNvSpPr/>
            <p:nvPr/>
          </p:nvSpPr>
          <p:spPr>
            <a:xfrm>
              <a:off x="3448775" y="2058500"/>
              <a:ext cx="29450" cy="28600"/>
            </a:xfrm>
            <a:custGeom>
              <a:avLst/>
              <a:gdLst/>
              <a:ahLst/>
              <a:cxnLst/>
              <a:rect l="l" t="t" r="r" b="b"/>
              <a:pathLst>
                <a:path w="1178" h="1144" extrusionOk="0">
                  <a:moveTo>
                    <a:pt x="772" y="0"/>
                  </a:moveTo>
                  <a:cubicBezTo>
                    <a:pt x="612" y="0"/>
                    <a:pt x="289" y="247"/>
                    <a:pt x="161" y="375"/>
                  </a:cubicBezTo>
                  <a:cubicBezTo>
                    <a:pt x="0" y="536"/>
                    <a:pt x="120" y="924"/>
                    <a:pt x="254" y="1058"/>
                  </a:cubicBezTo>
                  <a:cubicBezTo>
                    <a:pt x="310" y="1114"/>
                    <a:pt x="400" y="1144"/>
                    <a:pt x="502" y="1144"/>
                  </a:cubicBezTo>
                  <a:cubicBezTo>
                    <a:pt x="647" y="1144"/>
                    <a:pt x="817" y="1084"/>
                    <a:pt x="950" y="951"/>
                  </a:cubicBezTo>
                  <a:cubicBezTo>
                    <a:pt x="1178" y="723"/>
                    <a:pt x="950" y="282"/>
                    <a:pt x="857" y="54"/>
                  </a:cubicBezTo>
                  <a:cubicBezTo>
                    <a:pt x="843" y="16"/>
                    <a:pt x="813" y="0"/>
                    <a:pt x="772"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8"/>
            <p:cNvSpPr/>
            <p:nvPr/>
          </p:nvSpPr>
          <p:spPr>
            <a:xfrm>
              <a:off x="3419675" y="2119175"/>
              <a:ext cx="33450" cy="32325"/>
            </a:xfrm>
            <a:custGeom>
              <a:avLst/>
              <a:gdLst/>
              <a:ahLst/>
              <a:cxnLst/>
              <a:rect l="l" t="t" r="r" b="b"/>
              <a:pathLst>
                <a:path w="1338" h="1293" extrusionOk="0">
                  <a:moveTo>
                    <a:pt x="792" y="0"/>
                  </a:moveTo>
                  <a:cubicBezTo>
                    <a:pt x="612" y="0"/>
                    <a:pt x="419" y="58"/>
                    <a:pt x="308" y="169"/>
                  </a:cubicBezTo>
                  <a:cubicBezTo>
                    <a:pt x="107" y="370"/>
                    <a:pt x="0" y="825"/>
                    <a:pt x="201" y="1025"/>
                  </a:cubicBezTo>
                  <a:cubicBezTo>
                    <a:pt x="332" y="1165"/>
                    <a:pt x="574" y="1292"/>
                    <a:pt x="767" y="1292"/>
                  </a:cubicBezTo>
                  <a:cubicBezTo>
                    <a:pt x="850" y="1292"/>
                    <a:pt x="925" y="1269"/>
                    <a:pt x="977" y="1212"/>
                  </a:cubicBezTo>
                  <a:cubicBezTo>
                    <a:pt x="1164" y="1039"/>
                    <a:pt x="1338" y="303"/>
                    <a:pt x="1151" y="115"/>
                  </a:cubicBezTo>
                  <a:cubicBezTo>
                    <a:pt x="1073" y="38"/>
                    <a:pt x="937" y="0"/>
                    <a:pt x="792"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8"/>
            <p:cNvSpPr/>
            <p:nvPr/>
          </p:nvSpPr>
          <p:spPr>
            <a:xfrm>
              <a:off x="3429025" y="2092300"/>
              <a:ext cx="27800" cy="22175"/>
            </a:xfrm>
            <a:custGeom>
              <a:avLst/>
              <a:gdLst/>
              <a:ahLst/>
              <a:cxnLst/>
              <a:rect l="l" t="t" r="r" b="b"/>
              <a:pathLst>
                <a:path w="1112" h="887" extrusionOk="0">
                  <a:moveTo>
                    <a:pt x="362" y="0"/>
                  </a:moveTo>
                  <a:cubicBezTo>
                    <a:pt x="188" y="0"/>
                    <a:pt x="1" y="750"/>
                    <a:pt x="134" y="750"/>
                  </a:cubicBezTo>
                  <a:cubicBezTo>
                    <a:pt x="253" y="750"/>
                    <a:pt x="653" y="886"/>
                    <a:pt x="863" y="886"/>
                  </a:cubicBezTo>
                  <a:cubicBezTo>
                    <a:pt x="916" y="886"/>
                    <a:pt x="956" y="878"/>
                    <a:pt x="978" y="857"/>
                  </a:cubicBezTo>
                  <a:cubicBezTo>
                    <a:pt x="1098" y="736"/>
                    <a:pt x="1111" y="361"/>
                    <a:pt x="1111" y="254"/>
                  </a:cubicBezTo>
                  <a:cubicBezTo>
                    <a:pt x="1111" y="161"/>
                    <a:pt x="523" y="0"/>
                    <a:pt x="362"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8"/>
            <p:cNvSpPr/>
            <p:nvPr/>
          </p:nvSpPr>
          <p:spPr>
            <a:xfrm>
              <a:off x="3465825" y="2091700"/>
              <a:ext cx="12400" cy="13125"/>
            </a:xfrm>
            <a:custGeom>
              <a:avLst/>
              <a:gdLst/>
              <a:ahLst/>
              <a:cxnLst/>
              <a:rect l="l" t="t" r="r" b="b"/>
              <a:pathLst>
                <a:path w="496" h="525" extrusionOk="0">
                  <a:moveTo>
                    <a:pt x="278" y="0"/>
                  </a:moveTo>
                  <a:cubicBezTo>
                    <a:pt x="167" y="0"/>
                    <a:pt x="0" y="70"/>
                    <a:pt x="0" y="171"/>
                  </a:cubicBezTo>
                  <a:cubicBezTo>
                    <a:pt x="0" y="292"/>
                    <a:pt x="187" y="465"/>
                    <a:pt x="187" y="465"/>
                  </a:cubicBezTo>
                  <a:cubicBezTo>
                    <a:pt x="187" y="465"/>
                    <a:pt x="205" y="525"/>
                    <a:pt x="257" y="525"/>
                  </a:cubicBezTo>
                  <a:cubicBezTo>
                    <a:pt x="283" y="525"/>
                    <a:pt x="317" y="510"/>
                    <a:pt x="362" y="465"/>
                  </a:cubicBezTo>
                  <a:cubicBezTo>
                    <a:pt x="496" y="332"/>
                    <a:pt x="362" y="24"/>
                    <a:pt x="362" y="24"/>
                  </a:cubicBezTo>
                  <a:cubicBezTo>
                    <a:pt x="345" y="8"/>
                    <a:pt x="314" y="0"/>
                    <a:pt x="278"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8"/>
            <p:cNvSpPr/>
            <p:nvPr/>
          </p:nvSpPr>
          <p:spPr>
            <a:xfrm>
              <a:off x="3442750" y="2176200"/>
              <a:ext cx="16075" cy="20450"/>
            </a:xfrm>
            <a:custGeom>
              <a:avLst/>
              <a:gdLst/>
              <a:ahLst/>
              <a:cxnLst/>
              <a:rect l="l" t="t" r="r" b="b"/>
              <a:pathLst>
                <a:path w="643" h="818" extrusionOk="0">
                  <a:moveTo>
                    <a:pt x="243" y="0"/>
                  </a:moveTo>
                  <a:cubicBezTo>
                    <a:pt x="108" y="0"/>
                    <a:pt x="40" y="148"/>
                    <a:pt x="40" y="296"/>
                  </a:cubicBezTo>
                  <a:cubicBezTo>
                    <a:pt x="40" y="470"/>
                    <a:pt x="1" y="818"/>
                    <a:pt x="188" y="818"/>
                  </a:cubicBezTo>
                  <a:cubicBezTo>
                    <a:pt x="361" y="818"/>
                    <a:pt x="643" y="791"/>
                    <a:pt x="643" y="670"/>
                  </a:cubicBezTo>
                  <a:cubicBezTo>
                    <a:pt x="643" y="536"/>
                    <a:pt x="509" y="69"/>
                    <a:pt x="322" y="15"/>
                  </a:cubicBezTo>
                  <a:cubicBezTo>
                    <a:pt x="293" y="5"/>
                    <a:pt x="267" y="0"/>
                    <a:pt x="243" y="0"/>
                  </a:cubicBezTo>
                  <a:close/>
                </a:path>
              </a:pathLst>
            </a:custGeom>
            <a:solidFill>
              <a:srgbClr val="8E6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8"/>
            <p:cNvSpPr/>
            <p:nvPr/>
          </p:nvSpPr>
          <p:spPr>
            <a:xfrm>
              <a:off x="3171875" y="1321675"/>
              <a:ext cx="31475" cy="12950"/>
            </a:xfrm>
            <a:custGeom>
              <a:avLst/>
              <a:gdLst/>
              <a:ahLst/>
              <a:cxnLst/>
              <a:rect l="l" t="t" r="r" b="b"/>
              <a:pathLst>
                <a:path w="1259" h="518" extrusionOk="0">
                  <a:moveTo>
                    <a:pt x="455" y="0"/>
                  </a:moveTo>
                  <a:cubicBezTo>
                    <a:pt x="287" y="0"/>
                    <a:pt x="152" y="43"/>
                    <a:pt x="121" y="114"/>
                  </a:cubicBezTo>
                  <a:cubicBezTo>
                    <a:pt x="1" y="394"/>
                    <a:pt x="616" y="367"/>
                    <a:pt x="816" y="435"/>
                  </a:cubicBezTo>
                  <a:cubicBezTo>
                    <a:pt x="952" y="483"/>
                    <a:pt x="1073" y="517"/>
                    <a:pt x="1146" y="517"/>
                  </a:cubicBezTo>
                  <a:cubicBezTo>
                    <a:pt x="1173" y="517"/>
                    <a:pt x="1194" y="512"/>
                    <a:pt x="1205" y="501"/>
                  </a:cubicBezTo>
                  <a:cubicBezTo>
                    <a:pt x="1258" y="447"/>
                    <a:pt x="1137" y="194"/>
                    <a:pt x="843" y="73"/>
                  </a:cubicBezTo>
                  <a:cubicBezTo>
                    <a:pt x="714" y="23"/>
                    <a:pt x="576" y="0"/>
                    <a:pt x="455" y="0"/>
                  </a:cubicBezTo>
                  <a:close/>
                </a:path>
              </a:pathLst>
            </a:custGeom>
            <a:solidFill>
              <a:srgbClr val="D18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38"/>
          <p:cNvGrpSpPr/>
          <p:nvPr/>
        </p:nvGrpSpPr>
        <p:grpSpPr>
          <a:xfrm flipH="1">
            <a:off x="4831198" y="4050587"/>
            <a:ext cx="701825" cy="947726"/>
            <a:chOff x="1826672" y="4216223"/>
            <a:chExt cx="701825" cy="947726"/>
          </a:xfrm>
        </p:grpSpPr>
        <p:sp>
          <p:nvSpPr>
            <p:cNvPr id="1357" name="Google Shape;1357;p38"/>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8"/>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rgbClr val="81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8"/>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rgbClr val="815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8"/>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8"/>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8"/>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8"/>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8"/>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8"/>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8"/>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8"/>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8"/>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8"/>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8"/>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8"/>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3"/>
          <a:srcRect l="4182" t="43164" r="57499" b="4472"/>
          <a:stretch/>
        </p:blipFill>
        <p:spPr>
          <a:xfrm>
            <a:off x="5891168" y="546632"/>
            <a:ext cx="2766695" cy="283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504"/>
          <a:stretch/>
        </p:blipFill>
        <p:spPr>
          <a:xfrm>
            <a:off x="355281" y="301250"/>
            <a:ext cx="3824869" cy="3569311"/>
          </a:xfrm>
          <a:prstGeom prst="rect">
            <a:avLst/>
          </a:prstGeom>
        </p:spPr>
      </p:pic>
      <p:pic>
        <p:nvPicPr>
          <p:cNvPr id="4" name="Picture 3"/>
          <p:cNvPicPr>
            <a:picLocks noChangeAspect="1"/>
          </p:cNvPicPr>
          <p:nvPr/>
        </p:nvPicPr>
        <p:blipFill>
          <a:blip r:embed="rId3"/>
          <a:stretch>
            <a:fillRect/>
          </a:stretch>
        </p:blipFill>
        <p:spPr>
          <a:xfrm>
            <a:off x="4384503" y="502257"/>
            <a:ext cx="4434213" cy="3167295"/>
          </a:xfrm>
          <a:prstGeom prst="rect">
            <a:avLst/>
          </a:prstGeom>
        </p:spPr>
      </p:pic>
    </p:spTree>
    <p:extLst>
      <p:ext uri="{BB962C8B-B14F-4D97-AF65-F5344CB8AC3E}">
        <p14:creationId xmlns:p14="http://schemas.microsoft.com/office/powerpoint/2010/main" val="334933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24895"/>
          <a:stretch/>
        </p:blipFill>
        <p:spPr>
          <a:xfrm>
            <a:off x="37003" y="-133177"/>
            <a:ext cx="3218815" cy="1881504"/>
          </a:xfrm>
          <a:prstGeom prst="rect">
            <a:avLst/>
          </a:prstGeom>
        </p:spPr>
      </p:pic>
      <p:sp>
        <p:nvSpPr>
          <p:cNvPr id="2" name="Rectangle 1"/>
          <p:cNvSpPr/>
          <p:nvPr/>
        </p:nvSpPr>
        <p:spPr>
          <a:xfrm>
            <a:off x="836480" y="1445881"/>
            <a:ext cx="7885850" cy="1323439"/>
          </a:xfrm>
          <a:prstGeom prst="rect">
            <a:avLst/>
          </a:prstGeom>
        </p:spPr>
        <p:txBody>
          <a:bodyPr wrap="square">
            <a:spAutoFit/>
          </a:bodyPr>
          <a:lstStyle/>
          <a:p>
            <a:pPr algn="just"/>
            <a:r>
              <a:rPr lang="en-US" sz="2000" b="1" dirty="0" err="1"/>
              <a:t>Khái</a:t>
            </a:r>
            <a:r>
              <a:rPr lang="en-US" sz="2000" b="1" dirty="0"/>
              <a:t> </a:t>
            </a:r>
            <a:r>
              <a:rPr lang="en-US" sz="2000" b="1" dirty="0" err="1"/>
              <a:t>niệm</a:t>
            </a:r>
            <a:r>
              <a:rPr lang="en-US" sz="2000" b="1" dirty="0"/>
              <a:t>:</a:t>
            </a:r>
          </a:p>
          <a:p>
            <a:pPr algn="just"/>
            <a:r>
              <a:rPr lang="en-US" sz="2000" dirty="0" err="1"/>
              <a:t>Nhiệt</a:t>
            </a:r>
            <a:r>
              <a:rPr lang="en-US" sz="2000" dirty="0"/>
              <a:t> </a:t>
            </a:r>
            <a:r>
              <a:rPr lang="en-US" sz="2000" dirty="0" err="1"/>
              <a:t>nóng</a:t>
            </a:r>
            <a:r>
              <a:rPr lang="en-US" sz="2000" dirty="0"/>
              <a:t> </a:t>
            </a:r>
            <a:r>
              <a:rPr lang="en-US" sz="2000" dirty="0" err="1"/>
              <a:t>chảy</a:t>
            </a:r>
            <a:r>
              <a:rPr lang="en-US" sz="2000" dirty="0"/>
              <a:t> </a:t>
            </a:r>
            <a:r>
              <a:rPr lang="en-US" sz="2000" dirty="0" err="1"/>
              <a:t>riêng</a:t>
            </a:r>
            <a:r>
              <a:rPr lang="en-US" sz="2000" dirty="0"/>
              <a:t> </a:t>
            </a:r>
            <a:r>
              <a:rPr lang="en-US" sz="2000" dirty="0" err="1"/>
              <a:t>là</a:t>
            </a:r>
            <a:r>
              <a:rPr lang="en-US" sz="2000" dirty="0"/>
              <a:t> </a:t>
            </a:r>
            <a:r>
              <a:rPr lang="en-US" sz="2000" dirty="0" err="1"/>
              <a:t>nhiệt</a:t>
            </a:r>
            <a:r>
              <a:rPr lang="en-US" sz="2000" dirty="0"/>
              <a:t> </a:t>
            </a:r>
            <a:r>
              <a:rPr lang="en-US" sz="2000" dirty="0" err="1"/>
              <a:t>lượng</a:t>
            </a:r>
            <a:r>
              <a:rPr lang="en-US" sz="2000" dirty="0"/>
              <a:t> </a:t>
            </a:r>
            <a:r>
              <a:rPr lang="en-US" sz="2000" dirty="0" err="1"/>
              <a:t>cần</a:t>
            </a:r>
            <a:r>
              <a:rPr lang="en-US" sz="2000" dirty="0"/>
              <a:t> </a:t>
            </a:r>
            <a:r>
              <a:rPr lang="en-US" sz="2000" dirty="0" err="1"/>
              <a:t>cung</a:t>
            </a:r>
            <a:r>
              <a:rPr lang="en-US" sz="2000" dirty="0"/>
              <a:t> </a:t>
            </a:r>
            <a:r>
              <a:rPr lang="en-US" sz="2000" dirty="0" err="1"/>
              <a:t>cấp</a:t>
            </a:r>
            <a:r>
              <a:rPr lang="en-US" sz="2000" dirty="0"/>
              <a:t>, </a:t>
            </a:r>
            <a:r>
              <a:rPr lang="en-US" sz="2000" dirty="0" err="1"/>
              <a:t>để</a:t>
            </a:r>
            <a:r>
              <a:rPr lang="en-US" sz="2000" dirty="0"/>
              <a:t> </a:t>
            </a:r>
            <a:r>
              <a:rPr lang="en-US" sz="2000" dirty="0" err="1"/>
              <a:t>làm</a:t>
            </a:r>
            <a:r>
              <a:rPr lang="en-US" sz="2000" dirty="0"/>
              <a:t> </a:t>
            </a:r>
            <a:r>
              <a:rPr lang="en-US" sz="2000" dirty="0" err="1"/>
              <a:t>nóng</a:t>
            </a:r>
            <a:r>
              <a:rPr lang="en-US" sz="2000" dirty="0"/>
              <a:t> </a:t>
            </a:r>
            <a:r>
              <a:rPr lang="en-US" sz="2000" dirty="0" err="1"/>
              <a:t>chảy</a:t>
            </a:r>
            <a:r>
              <a:rPr lang="en-US" sz="2000" dirty="0"/>
              <a:t> </a:t>
            </a:r>
            <a:r>
              <a:rPr lang="en-US" sz="2000" dirty="0" err="1"/>
              <a:t>hoàn</a:t>
            </a:r>
            <a:r>
              <a:rPr lang="en-US" sz="2000" dirty="0"/>
              <a:t> </a:t>
            </a:r>
            <a:r>
              <a:rPr lang="en-US" sz="2000" dirty="0" err="1"/>
              <a:t>toàn</a:t>
            </a:r>
            <a:r>
              <a:rPr lang="en-US" sz="2000" dirty="0"/>
              <a:t> </a:t>
            </a:r>
            <a:r>
              <a:rPr lang="en-US" sz="2000" dirty="0" err="1"/>
              <a:t>một</a:t>
            </a:r>
            <a:r>
              <a:rPr lang="en-US" sz="2000" dirty="0"/>
              <a:t> </a:t>
            </a:r>
            <a:r>
              <a:rPr lang="en-US" sz="2000" dirty="0" err="1"/>
              <a:t>đơn</a:t>
            </a:r>
            <a:r>
              <a:rPr lang="en-US" sz="2000" dirty="0"/>
              <a:t> </a:t>
            </a:r>
            <a:r>
              <a:rPr lang="en-US" sz="2000" dirty="0" err="1"/>
              <a:t>vị</a:t>
            </a:r>
            <a:r>
              <a:rPr lang="en-US" sz="2000" dirty="0"/>
              <a:t> </a:t>
            </a:r>
            <a:r>
              <a:rPr lang="en-US" sz="2000" dirty="0" err="1"/>
              <a:t>khối</a:t>
            </a:r>
            <a:r>
              <a:rPr lang="en-US" sz="2000" dirty="0"/>
              <a:t> </a:t>
            </a:r>
            <a:r>
              <a:rPr lang="en-US" sz="2000" dirty="0" err="1"/>
              <a:t>lượng</a:t>
            </a:r>
            <a:r>
              <a:rPr lang="en-US" sz="2000" dirty="0"/>
              <a:t> </a:t>
            </a:r>
            <a:r>
              <a:rPr lang="en-US" sz="2000" dirty="0" err="1"/>
              <a:t>của</a:t>
            </a:r>
            <a:r>
              <a:rPr lang="en-US" sz="2000" dirty="0"/>
              <a:t> </a:t>
            </a:r>
            <a:r>
              <a:rPr lang="en-US" sz="2000" dirty="0" err="1"/>
              <a:t>một</a:t>
            </a:r>
            <a:r>
              <a:rPr lang="en-US" sz="2000" dirty="0"/>
              <a:t> </a:t>
            </a:r>
            <a:r>
              <a:rPr lang="en-US" sz="2000" dirty="0" err="1"/>
              <a:t>chất</a:t>
            </a:r>
            <a:r>
              <a:rPr lang="en-US" sz="2000" dirty="0"/>
              <a:t> </a:t>
            </a:r>
            <a:r>
              <a:rPr lang="en-US" sz="2000" dirty="0" err="1"/>
              <a:t>rắn</a:t>
            </a:r>
            <a:r>
              <a:rPr lang="en-US" sz="2000" dirty="0"/>
              <a:t> </a:t>
            </a:r>
            <a:r>
              <a:rPr lang="en-US" sz="2000" dirty="0" err="1"/>
              <a:t>kết</a:t>
            </a:r>
            <a:r>
              <a:rPr lang="en-US" sz="2000" dirty="0"/>
              <a:t> </a:t>
            </a:r>
            <a:r>
              <a:rPr lang="en-US" sz="2000" dirty="0" err="1"/>
              <a:t>tinh</a:t>
            </a:r>
            <a:r>
              <a:rPr lang="en-US" sz="2000" dirty="0"/>
              <a:t>, </a:t>
            </a:r>
            <a:r>
              <a:rPr lang="en-US" sz="2000" dirty="0" err="1"/>
              <a:t>tại</a:t>
            </a:r>
            <a:r>
              <a:rPr lang="en-US" sz="2000" dirty="0"/>
              <a:t> </a:t>
            </a:r>
            <a:r>
              <a:rPr lang="en-US" sz="2000" dirty="0" err="1"/>
              <a:t>nhiệt</a:t>
            </a:r>
            <a:r>
              <a:rPr lang="en-US" sz="2000" dirty="0"/>
              <a:t> </a:t>
            </a:r>
            <a:r>
              <a:rPr lang="en-US" sz="2000" dirty="0" err="1"/>
              <a:t>độ</a:t>
            </a:r>
            <a:r>
              <a:rPr lang="en-US" sz="2000" dirty="0"/>
              <a:t> </a:t>
            </a:r>
            <a:r>
              <a:rPr lang="en-US" sz="2000" dirty="0" err="1"/>
              <a:t>nóng</a:t>
            </a:r>
            <a:r>
              <a:rPr lang="en-US" sz="2000" dirty="0"/>
              <a:t> </a:t>
            </a:r>
            <a:r>
              <a:rPr lang="en-US" sz="2000" dirty="0" err="1"/>
              <a:t>chảy</a:t>
            </a:r>
            <a:r>
              <a:rPr lang="en-US" sz="2000" dirty="0"/>
              <a:t>.</a:t>
            </a:r>
          </a:p>
        </p:txBody>
      </p:sp>
      <p:pic>
        <p:nvPicPr>
          <p:cNvPr id="6" name="Picture 5"/>
          <p:cNvPicPr>
            <a:picLocks noChangeAspect="1"/>
          </p:cNvPicPr>
          <p:nvPr/>
        </p:nvPicPr>
        <p:blipFill>
          <a:blip r:embed="rId3"/>
          <a:stretch>
            <a:fillRect/>
          </a:stretch>
        </p:blipFill>
        <p:spPr>
          <a:xfrm>
            <a:off x="4234312" y="4198538"/>
            <a:ext cx="652329" cy="944962"/>
          </a:xfrm>
          <a:prstGeom prst="rect">
            <a:avLst/>
          </a:prstGeom>
        </p:spPr>
      </p:pic>
      <p:pic>
        <p:nvPicPr>
          <p:cNvPr id="7" name="Picture 6"/>
          <p:cNvPicPr>
            <a:picLocks noChangeAspect="1"/>
          </p:cNvPicPr>
          <p:nvPr/>
        </p:nvPicPr>
        <p:blipFill>
          <a:blip r:embed="rId3"/>
          <a:stretch>
            <a:fillRect/>
          </a:stretch>
        </p:blipFill>
        <p:spPr>
          <a:xfrm>
            <a:off x="3581983" y="4198538"/>
            <a:ext cx="652329" cy="944962"/>
          </a:xfrm>
          <a:prstGeom prst="rect">
            <a:avLst/>
          </a:prstGeom>
        </p:spPr>
      </p:pic>
      <p:pic>
        <p:nvPicPr>
          <p:cNvPr id="8" name="Picture 7"/>
          <p:cNvPicPr>
            <a:picLocks noChangeAspect="1"/>
          </p:cNvPicPr>
          <p:nvPr/>
        </p:nvPicPr>
        <p:blipFill>
          <a:blip r:embed="rId3"/>
          <a:stretch>
            <a:fillRect/>
          </a:stretch>
        </p:blipFill>
        <p:spPr>
          <a:xfrm>
            <a:off x="2929654" y="4198538"/>
            <a:ext cx="652329" cy="944962"/>
          </a:xfrm>
          <a:prstGeom prst="rect">
            <a:avLst/>
          </a:prstGeom>
        </p:spPr>
      </p:pic>
      <p:pic>
        <p:nvPicPr>
          <p:cNvPr id="9" name="Picture 8"/>
          <p:cNvPicPr>
            <a:picLocks noChangeAspect="1"/>
          </p:cNvPicPr>
          <p:nvPr/>
        </p:nvPicPr>
        <p:blipFill>
          <a:blip r:embed="rId3"/>
          <a:stretch>
            <a:fillRect/>
          </a:stretch>
        </p:blipFill>
        <p:spPr>
          <a:xfrm>
            <a:off x="4886641" y="4191806"/>
            <a:ext cx="652329" cy="944962"/>
          </a:xfrm>
          <a:prstGeom prst="rect">
            <a:avLst/>
          </a:prstGeom>
        </p:spPr>
      </p:pic>
      <p:pic>
        <p:nvPicPr>
          <p:cNvPr id="14" name="Picture 13"/>
          <p:cNvPicPr>
            <a:picLocks noChangeAspect="1"/>
          </p:cNvPicPr>
          <p:nvPr/>
        </p:nvPicPr>
        <p:blipFill rotWithShape="1">
          <a:blip r:embed="rId4"/>
          <a:srcRect b="9775"/>
          <a:stretch/>
        </p:blipFill>
        <p:spPr>
          <a:xfrm>
            <a:off x="6920198" y="431161"/>
            <a:ext cx="1792379" cy="1055006"/>
          </a:xfrm>
          <a:prstGeom prst="rect">
            <a:avLst/>
          </a:prstGeom>
        </p:spPr>
      </p:pic>
      <p:pic>
        <p:nvPicPr>
          <p:cNvPr id="15" name="Picture 14"/>
          <p:cNvPicPr>
            <a:picLocks noChangeAspect="1"/>
          </p:cNvPicPr>
          <p:nvPr/>
        </p:nvPicPr>
        <p:blipFill>
          <a:blip r:embed="rId5"/>
          <a:stretch>
            <a:fillRect/>
          </a:stretch>
        </p:blipFill>
        <p:spPr>
          <a:xfrm>
            <a:off x="2822803" y="-168309"/>
            <a:ext cx="3103974" cy="1826488"/>
          </a:xfrm>
          <a:prstGeom prst="rect">
            <a:avLst/>
          </a:prstGeom>
        </p:spPr>
      </p:pic>
      <p:sp>
        <p:nvSpPr>
          <p:cNvPr id="16" name="Rectangle 15"/>
          <p:cNvSpPr/>
          <p:nvPr/>
        </p:nvSpPr>
        <p:spPr>
          <a:xfrm>
            <a:off x="641152" y="582528"/>
            <a:ext cx="4852610" cy="584775"/>
          </a:xfrm>
          <a:prstGeom prst="rect">
            <a:avLst/>
          </a:prstGeom>
        </p:spPr>
        <p:txBody>
          <a:bodyPr wrap="none">
            <a:spAutoFit/>
          </a:bodyPr>
          <a:lstStyle/>
          <a:p>
            <a:r>
              <a:rPr lang="en-US" sz="3200" dirty="0"/>
              <a:t>3.2 </a:t>
            </a:r>
            <a:r>
              <a:rPr lang="en-US" sz="3200" dirty="0" err="1"/>
              <a:t>Nhiệt</a:t>
            </a:r>
            <a:r>
              <a:rPr lang="en-US" sz="3200" dirty="0"/>
              <a:t> </a:t>
            </a:r>
            <a:r>
              <a:rPr lang="en-US" sz="3200" dirty="0" err="1"/>
              <a:t>nóng</a:t>
            </a:r>
            <a:r>
              <a:rPr lang="en-US" sz="3200" dirty="0"/>
              <a:t> </a:t>
            </a:r>
            <a:r>
              <a:rPr lang="en-US" sz="3200" dirty="0" err="1"/>
              <a:t>chảy</a:t>
            </a:r>
            <a:r>
              <a:rPr lang="en-US" sz="3200" dirty="0"/>
              <a:t> </a:t>
            </a:r>
            <a:r>
              <a:rPr lang="en-US" sz="3200" dirty="0" err="1"/>
              <a:t>riêng</a:t>
            </a:r>
            <a:endParaRPr lang="en-US" sz="3200" dirty="0"/>
          </a:p>
        </p:txBody>
      </p:sp>
      <p:sp>
        <p:nvSpPr>
          <p:cNvPr id="17" name="Rectangle 16"/>
          <p:cNvSpPr/>
          <p:nvPr/>
        </p:nvSpPr>
        <p:spPr>
          <a:xfrm>
            <a:off x="836480" y="2804452"/>
            <a:ext cx="7885851" cy="1015663"/>
          </a:xfrm>
          <a:prstGeom prst="rect">
            <a:avLst/>
          </a:prstGeom>
        </p:spPr>
        <p:txBody>
          <a:bodyPr wrap="square">
            <a:spAutoFit/>
          </a:bodyPr>
          <a:lstStyle/>
          <a:p>
            <a:r>
              <a:rPr lang="vi-VN" sz="2000" dirty="0"/>
              <a:t>Nhiệt lượng cung cấp cho 1 kg một chất nóng chảy đúng bằng nhiệt lượng mà nó tỏa ra khi nóng chảy.</a:t>
            </a:r>
          </a:p>
          <a:p>
            <a:r>
              <a:rPr lang="vi-VN" sz="2000" dirty="0"/>
              <a:t>Mỗi một chất có nhiệt dung riêng xác định.</a:t>
            </a:r>
          </a:p>
        </p:txBody>
      </p:sp>
    </p:spTree>
    <p:extLst>
      <p:ext uri="{BB962C8B-B14F-4D97-AF65-F5344CB8AC3E}">
        <p14:creationId xmlns:p14="http://schemas.microsoft.com/office/powerpoint/2010/main" val="3249836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E4DC"/>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6546" y="714265"/>
            <a:ext cx="3991768" cy="1846629"/>
          </a:xfrm>
          <a:prstGeom prst="rect">
            <a:avLst/>
          </a:prstGeom>
        </p:spPr>
        <p:txBody>
          <a:bodyPr wrap="none">
            <a:spAutoFit/>
          </a:bodyPr>
          <a:lstStyle/>
          <a:p>
            <a:r>
              <a:rPr lang="en-US" sz="2000" b="1" dirty="0" err="1">
                <a:latin typeface="+mn-lt"/>
              </a:rPr>
              <a:t>Công</a:t>
            </a:r>
            <a:r>
              <a:rPr lang="en-US" sz="2000" b="1" dirty="0">
                <a:latin typeface="+mn-lt"/>
              </a:rPr>
              <a:t> </a:t>
            </a:r>
            <a:r>
              <a:rPr lang="en-US" sz="2000" b="1" dirty="0" err="1">
                <a:latin typeface="+mn-lt"/>
              </a:rPr>
              <a:t>thức</a:t>
            </a:r>
            <a:r>
              <a:rPr lang="en-US" sz="2000" b="1" dirty="0">
                <a:latin typeface="+mn-lt"/>
              </a:rPr>
              <a:t>: </a:t>
            </a:r>
            <a:r>
              <a:rPr lang="en-US" sz="2000" dirty="0" err="1">
                <a:latin typeface="+mn-lt"/>
              </a:rPr>
              <a:t>Nhiệt</a:t>
            </a:r>
            <a:r>
              <a:rPr lang="en-US" sz="2000" dirty="0">
                <a:latin typeface="+mn-lt"/>
              </a:rPr>
              <a:t> </a:t>
            </a:r>
            <a:r>
              <a:rPr lang="en-US" sz="2000" dirty="0" err="1">
                <a:latin typeface="+mn-lt"/>
              </a:rPr>
              <a:t>nóng</a:t>
            </a:r>
            <a:r>
              <a:rPr lang="en-US" sz="2000" dirty="0">
                <a:latin typeface="+mn-lt"/>
              </a:rPr>
              <a:t> </a:t>
            </a:r>
            <a:r>
              <a:rPr lang="en-US" sz="2000" dirty="0" err="1">
                <a:latin typeface="+mn-lt"/>
              </a:rPr>
              <a:t>chảy</a:t>
            </a:r>
            <a:r>
              <a:rPr lang="en-US" sz="2000" dirty="0">
                <a:latin typeface="+mn-lt"/>
              </a:rPr>
              <a:t> Q</a:t>
            </a:r>
          </a:p>
          <a:p>
            <a:r>
              <a:rPr lang="en-US" sz="2000" dirty="0">
                <a:latin typeface="+mn-lt"/>
              </a:rPr>
              <a:t>                 </a:t>
            </a:r>
            <a:r>
              <a:rPr lang="en-US" sz="2800" b="1" dirty="0">
                <a:latin typeface="+mn-lt"/>
              </a:rPr>
              <a:t>Q= </a:t>
            </a:r>
            <a:r>
              <a:rPr lang="el-GR" sz="2800" b="1" dirty="0">
                <a:latin typeface="+mn-lt"/>
              </a:rPr>
              <a:t>λ</a:t>
            </a:r>
            <a:endParaRPr lang="en-US" sz="2800" b="1" dirty="0">
              <a:latin typeface="+mn-lt"/>
            </a:endParaRPr>
          </a:p>
          <a:p>
            <a:r>
              <a:rPr lang="vi-VN" sz="2000" dirty="0">
                <a:latin typeface="+mn-lt"/>
              </a:rPr>
              <a:t>Trong đó:</a:t>
            </a:r>
          </a:p>
          <a:p>
            <a:r>
              <a:rPr lang="el-GR" sz="2000" dirty="0">
                <a:latin typeface="+mn-lt"/>
              </a:rPr>
              <a:t>λ : </a:t>
            </a:r>
            <a:r>
              <a:rPr lang="vi-VN" sz="2000" dirty="0">
                <a:latin typeface="+mn-lt"/>
              </a:rPr>
              <a:t>nhiệt nóng chảy riêng (J/kg)</a:t>
            </a:r>
          </a:p>
          <a:p>
            <a:r>
              <a:rPr lang="vi-VN" sz="2000" dirty="0">
                <a:latin typeface="+mn-lt"/>
              </a:rPr>
              <a:t>m : khối lượng vật rắn (kg)</a:t>
            </a:r>
            <a:endParaRPr lang="en-US" sz="2000" dirty="0">
              <a:latin typeface="+mn-lt"/>
            </a:endParaRPr>
          </a:p>
        </p:txBody>
      </p:sp>
      <p:pic>
        <p:nvPicPr>
          <p:cNvPr id="4" name="Picture 3"/>
          <p:cNvPicPr>
            <a:picLocks noChangeAspect="1"/>
          </p:cNvPicPr>
          <p:nvPr/>
        </p:nvPicPr>
        <p:blipFill>
          <a:blip r:embed="rId2"/>
          <a:stretch>
            <a:fillRect/>
          </a:stretch>
        </p:blipFill>
        <p:spPr>
          <a:xfrm>
            <a:off x="4678314" y="613904"/>
            <a:ext cx="3353091" cy="3340898"/>
          </a:xfrm>
          <a:prstGeom prst="rect">
            <a:avLst/>
          </a:prstGeom>
        </p:spPr>
      </p:pic>
      <p:pic>
        <p:nvPicPr>
          <p:cNvPr id="5" name="Picture 4"/>
          <p:cNvPicPr>
            <a:picLocks noChangeAspect="1"/>
          </p:cNvPicPr>
          <p:nvPr/>
        </p:nvPicPr>
        <p:blipFill>
          <a:blip r:embed="rId3"/>
          <a:stretch>
            <a:fillRect/>
          </a:stretch>
        </p:blipFill>
        <p:spPr>
          <a:xfrm>
            <a:off x="4702700" y="4113593"/>
            <a:ext cx="3304318" cy="377985"/>
          </a:xfrm>
          <a:prstGeom prst="rect">
            <a:avLst/>
          </a:prstGeom>
        </p:spPr>
      </p:pic>
      <p:pic>
        <p:nvPicPr>
          <p:cNvPr id="6" name="Picture 5"/>
          <p:cNvPicPr>
            <a:picLocks noChangeAspect="1"/>
          </p:cNvPicPr>
          <p:nvPr/>
        </p:nvPicPr>
        <p:blipFill>
          <a:blip r:embed="rId4"/>
          <a:stretch>
            <a:fillRect/>
          </a:stretch>
        </p:blipFill>
        <p:spPr>
          <a:xfrm>
            <a:off x="1575442" y="2903151"/>
            <a:ext cx="1414395" cy="2103302"/>
          </a:xfrm>
          <a:prstGeom prst="rect">
            <a:avLst/>
          </a:prstGeom>
        </p:spPr>
      </p:pic>
      <p:pic>
        <p:nvPicPr>
          <p:cNvPr id="7" name="Picture 6"/>
          <p:cNvPicPr>
            <a:picLocks noChangeAspect="1"/>
          </p:cNvPicPr>
          <p:nvPr/>
        </p:nvPicPr>
        <p:blipFill>
          <a:blip r:embed="rId5"/>
          <a:stretch>
            <a:fillRect/>
          </a:stretch>
        </p:blipFill>
        <p:spPr>
          <a:xfrm>
            <a:off x="7410731" y="3228268"/>
            <a:ext cx="1511939" cy="1889924"/>
          </a:xfrm>
          <a:prstGeom prst="rect">
            <a:avLst/>
          </a:prstGeom>
        </p:spPr>
      </p:pic>
      <p:pic>
        <p:nvPicPr>
          <p:cNvPr id="9" name="Picture 8"/>
          <p:cNvPicPr>
            <a:picLocks noChangeAspect="1"/>
          </p:cNvPicPr>
          <p:nvPr/>
        </p:nvPicPr>
        <p:blipFill rotWithShape="1">
          <a:blip r:embed="rId6"/>
          <a:srcRect l="-2443" t="41082" r="69496" b="-240"/>
          <a:stretch/>
        </p:blipFill>
        <p:spPr>
          <a:xfrm>
            <a:off x="52923" y="3842370"/>
            <a:ext cx="1522519" cy="1348871"/>
          </a:xfrm>
          <a:prstGeom prst="rect">
            <a:avLst/>
          </a:prstGeom>
        </p:spPr>
      </p:pic>
    </p:spTree>
    <p:extLst>
      <p:ext uri="{BB962C8B-B14F-4D97-AF65-F5344CB8AC3E}">
        <p14:creationId xmlns:p14="http://schemas.microsoft.com/office/powerpoint/2010/main" val="298433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8960" y="293370"/>
            <a:ext cx="3522133" cy="3962400"/>
          </a:xfrm>
          <a:prstGeom prst="rect">
            <a:avLst/>
          </a:prstGeom>
        </p:spPr>
      </p:pic>
      <p:pic>
        <p:nvPicPr>
          <p:cNvPr id="2052" name="Picture 4" descr="https://lh4.googleusercontent.com/lLSr_6rSAc_E8_kcdOeq8bhAhYeapig32gK_Crj4JayEbzm-u6N9Rc6NL4SotXLc1zPDxnNv1a7rb6H8gZ-inFEV72HBXKMzqCLougShDlqX1viYMdJ4JD2LX9wJelSSNhoY_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121" y="293370"/>
            <a:ext cx="3576319"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31;p41"/>
          <p:cNvSpPr txBox="1">
            <a:spLocks/>
          </p:cNvSpPr>
          <p:nvPr/>
        </p:nvSpPr>
        <p:spPr>
          <a:xfrm>
            <a:off x="1014621" y="4479114"/>
            <a:ext cx="2165100" cy="47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dirty="0">
              <a:solidFill>
                <a:schemeClr val="bg1"/>
              </a:solidFill>
              <a:latin typeface="+mn-lt"/>
            </a:endParaRPr>
          </a:p>
        </p:txBody>
      </p:sp>
    </p:spTree>
    <p:extLst>
      <p:ext uri="{BB962C8B-B14F-4D97-AF65-F5344CB8AC3E}">
        <p14:creationId xmlns:p14="http://schemas.microsoft.com/office/powerpoint/2010/main" val="190330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598480" y="1041565"/>
            <a:ext cx="3802565" cy="1938992"/>
          </a:xfrm>
          <a:prstGeom prst="rect">
            <a:avLst/>
          </a:prstGeom>
        </p:spPr>
        <p:txBody>
          <a:bodyPr wrap="square">
            <a:spAutoFit/>
          </a:bodyPr>
          <a:lstStyle/>
          <a:p>
            <a:pPr algn="just"/>
            <a:r>
              <a:rPr lang="vi-VN" sz="2000" b="1" dirty="0">
                <a:solidFill>
                  <a:srgbClr val="1F3864"/>
                </a:solidFill>
                <a:latin typeface="+mn-lt"/>
                <a:ea typeface="Calibri" panose="020F0502020204030204" pitchFamily="34" charset="0"/>
              </a:rPr>
              <a:t>Khái niệm</a:t>
            </a:r>
            <a:r>
              <a:rPr lang="vi-VN" sz="2000" dirty="0">
                <a:latin typeface="+mn-lt"/>
                <a:ea typeface="Calibri" panose="020F0502020204030204" pitchFamily="34" charset="0"/>
              </a:rPr>
              <a:t>: Đông đặc là một quá trình chuyển trạng thái khi một chất chuyển từ trạng thái lỏng sang trạng thái rắn khi nhiệt độ của nó giảm xuống dưới nhiệt độ đông đặc</a:t>
            </a:r>
            <a:r>
              <a:rPr lang="vi-VN" sz="1800" dirty="0">
                <a:latin typeface="+mn-lt"/>
                <a:ea typeface="Calibri" panose="020F0502020204030204" pitchFamily="34" charset="0"/>
              </a:rPr>
              <a:t>.</a:t>
            </a:r>
            <a:endParaRPr lang="en-US" sz="1800" dirty="0">
              <a:latin typeface="+mn-lt"/>
            </a:endParaRPr>
          </a:p>
        </p:txBody>
      </p:sp>
      <p:sp>
        <p:nvSpPr>
          <p:cNvPr id="7" name="Rectangle 6"/>
          <p:cNvSpPr/>
          <p:nvPr/>
        </p:nvSpPr>
        <p:spPr>
          <a:xfrm>
            <a:off x="637510" y="310597"/>
            <a:ext cx="3724506" cy="584775"/>
          </a:xfrm>
          <a:prstGeom prst="rect">
            <a:avLst/>
          </a:prstGeom>
        </p:spPr>
        <p:txBody>
          <a:bodyPr wrap="square">
            <a:spAutoFit/>
          </a:bodyPr>
          <a:lstStyle/>
          <a:p>
            <a:r>
              <a:rPr lang="en-US" sz="3200" dirty="0"/>
              <a:t>3.3 </a:t>
            </a:r>
            <a:r>
              <a:rPr lang="en-US" sz="3200" dirty="0" err="1"/>
              <a:t>Sự</a:t>
            </a:r>
            <a:r>
              <a:rPr lang="en-US" sz="3200" dirty="0"/>
              <a:t> </a:t>
            </a:r>
            <a:r>
              <a:rPr lang="en-US" sz="3200" dirty="0" err="1"/>
              <a:t>đông</a:t>
            </a:r>
            <a:r>
              <a:rPr lang="en-US" sz="3200" dirty="0"/>
              <a:t> </a:t>
            </a:r>
            <a:r>
              <a:rPr lang="en-US" sz="3200" dirty="0" err="1"/>
              <a:t>đặc</a:t>
            </a:r>
            <a:endParaRPr lang="en-US" sz="3200" dirty="0"/>
          </a:p>
        </p:txBody>
      </p:sp>
      <p:pic>
        <p:nvPicPr>
          <p:cNvPr id="8" name="Picture 7"/>
          <p:cNvPicPr>
            <a:picLocks noChangeAspect="1"/>
          </p:cNvPicPr>
          <p:nvPr/>
        </p:nvPicPr>
        <p:blipFill>
          <a:blip r:embed="rId2"/>
          <a:stretch>
            <a:fillRect/>
          </a:stretch>
        </p:blipFill>
        <p:spPr>
          <a:xfrm>
            <a:off x="4695657" y="895371"/>
            <a:ext cx="3912810" cy="3799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stretch>
            <a:fillRect/>
          </a:stretch>
        </p:blipFill>
        <p:spPr>
          <a:xfrm>
            <a:off x="1444578" y="3110512"/>
            <a:ext cx="2110368" cy="2032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2863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grpSp>
        <p:nvGrpSpPr>
          <p:cNvPr id="881" name="Google Shape;881;p36"/>
          <p:cNvGrpSpPr/>
          <p:nvPr/>
        </p:nvGrpSpPr>
        <p:grpSpPr>
          <a:xfrm>
            <a:off x="6439634" y="2897395"/>
            <a:ext cx="2935459" cy="2754068"/>
            <a:chOff x="3548425" y="3934025"/>
            <a:chExt cx="636400" cy="597075"/>
          </a:xfrm>
        </p:grpSpPr>
        <p:sp>
          <p:nvSpPr>
            <p:cNvPr id="882" name="Google Shape;882;p36"/>
            <p:cNvSpPr/>
            <p:nvPr/>
          </p:nvSpPr>
          <p:spPr>
            <a:xfrm>
              <a:off x="3548425" y="3995900"/>
              <a:ext cx="622350" cy="444075"/>
            </a:xfrm>
            <a:custGeom>
              <a:avLst/>
              <a:gdLst/>
              <a:ahLst/>
              <a:cxnLst/>
              <a:rect l="l" t="t" r="r" b="b"/>
              <a:pathLst>
                <a:path w="24894" h="17763" extrusionOk="0">
                  <a:moveTo>
                    <a:pt x="17358" y="0"/>
                  </a:moveTo>
                  <a:cubicBezTo>
                    <a:pt x="17165" y="0"/>
                    <a:pt x="16958" y="11"/>
                    <a:pt x="16734" y="34"/>
                  </a:cubicBezTo>
                  <a:cubicBezTo>
                    <a:pt x="14211" y="295"/>
                    <a:pt x="14614" y="4736"/>
                    <a:pt x="11860" y="4736"/>
                  </a:cubicBezTo>
                  <a:cubicBezTo>
                    <a:pt x="11797" y="4736"/>
                    <a:pt x="11732" y="4734"/>
                    <a:pt x="11665" y="4729"/>
                  </a:cubicBezTo>
                  <a:cubicBezTo>
                    <a:pt x="11550" y="4721"/>
                    <a:pt x="11439" y="4717"/>
                    <a:pt x="11330" y="4717"/>
                  </a:cubicBezTo>
                  <a:cubicBezTo>
                    <a:pt x="8609" y="4717"/>
                    <a:pt x="7543" y="7208"/>
                    <a:pt x="7183" y="8300"/>
                  </a:cubicBezTo>
                  <a:cubicBezTo>
                    <a:pt x="6809" y="9424"/>
                    <a:pt x="5512" y="9691"/>
                    <a:pt x="3518" y="11096"/>
                  </a:cubicBezTo>
                  <a:cubicBezTo>
                    <a:pt x="1" y="13584"/>
                    <a:pt x="1030" y="16875"/>
                    <a:pt x="1030" y="16875"/>
                  </a:cubicBezTo>
                  <a:cubicBezTo>
                    <a:pt x="1446" y="17532"/>
                    <a:pt x="5718" y="17762"/>
                    <a:pt x="10425" y="17762"/>
                  </a:cubicBezTo>
                  <a:cubicBezTo>
                    <a:pt x="16165" y="17762"/>
                    <a:pt x="22552" y="17419"/>
                    <a:pt x="23382" y="17089"/>
                  </a:cubicBezTo>
                  <a:cubicBezTo>
                    <a:pt x="24893" y="16500"/>
                    <a:pt x="24131" y="6896"/>
                    <a:pt x="23971" y="4890"/>
                  </a:cubicBezTo>
                  <a:cubicBezTo>
                    <a:pt x="23810" y="2896"/>
                    <a:pt x="23810" y="1706"/>
                    <a:pt x="21763" y="1439"/>
                  </a:cubicBezTo>
                  <a:cubicBezTo>
                    <a:pt x="19881" y="1194"/>
                    <a:pt x="19406" y="0"/>
                    <a:pt x="17358" y="0"/>
                  </a:cubicBezTo>
                  <a:close/>
                </a:path>
              </a:pathLst>
            </a:custGeom>
            <a:solidFill>
              <a:srgbClr val="B0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3902225" y="4045125"/>
              <a:ext cx="29100" cy="19850"/>
            </a:xfrm>
            <a:custGeom>
              <a:avLst/>
              <a:gdLst/>
              <a:ahLst/>
              <a:cxnLst/>
              <a:rect l="l" t="t" r="r" b="b"/>
              <a:pathLst>
                <a:path w="1164" h="794" extrusionOk="0">
                  <a:moveTo>
                    <a:pt x="63" y="1"/>
                  </a:moveTo>
                  <a:cubicBezTo>
                    <a:pt x="42" y="1"/>
                    <a:pt x="21" y="2"/>
                    <a:pt x="1" y="5"/>
                  </a:cubicBezTo>
                  <a:cubicBezTo>
                    <a:pt x="1" y="5"/>
                    <a:pt x="228" y="727"/>
                    <a:pt x="1164" y="793"/>
                  </a:cubicBezTo>
                  <a:cubicBezTo>
                    <a:pt x="1139" y="439"/>
                    <a:pt x="454" y="1"/>
                    <a:pt x="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3840025" y="4004125"/>
              <a:ext cx="36150" cy="11700"/>
            </a:xfrm>
            <a:custGeom>
              <a:avLst/>
              <a:gdLst/>
              <a:ahLst/>
              <a:cxnLst/>
              <a:rect l="l" t="t" r="r" b="b"/>
              <a:pathLst>
                <a:path w="1446" h="468" extrusionOk="0">
                  <a:moveTo>
                    <a:pt x="937" y="1"/>
                  </a:moveTo>
                  <a:cubicBezTo>
                    <a:pt x="692" y="1"/>
                    <a:pt x="392" y="80"/>
                    <a:pt x="81" y="280"/>
                  </a:cubicBezTo>
                  <a:cubicBezTo>
                    <a:pt x="54" y="293"/>
                    <a:pt x="27" y="320"/>
                    <a:pt x="1" y="361"/>
                  </a:cubicBezTo>
                  <a:lnTo>
                    <a:pt x="14" y="374"/>
                  </a:lnTo>
                  <a:cubicBezTo>
                    <a:pt x="179" y="441"/>
                    <a:pt x="344" y="467"/>
                    <a:pt x="498" y="467"/>
                  </a:cubicBezTo>
                  <a:cubicBezTo>
                    <a:pt x="1018" y="467"/>
                    <a:pt x="1431" y="173"/>
                    <a:pt x="1431" y="173"/>
                  </a:cubicBezTo>
                  <a:lnTo>
                    <a:pt x="1445" y="173"/>
                  </a:lnTo>
                  <a:cubicBezTo>
                    <a:pt x="1348" y="70"/>
                    <a:pt x="1167" y="1"/>
                    <a:pt x="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3808250" y="4086800"/>
              <a:ext cx="30125" cy="19325"/>
            </a:xfrm>
            <a:custGeom>
              <a:avLst/>
              <a:gdLst/>
              <a:ahLst/>
              <a:cxnLst/>
              <a:rect l="l" t="t" r="r" b="b"/>
              <a:pathLst>
                <a:path w="1205" h="773" extrusionOk="0">
                  <a:moveTo>
                    <a:pt x="1054" y="0"/>
                  </a:moveTo>
                  <a:cubicBezTo>
                    <a:pt x="703" y="0"/>
                    <a:pt x="249" y="327"/>
                    <a:pt x="27" y="665"/>
                  </a:cubicBezTo>
                  <a:cubicBezTo>
                    <a:pt x="14" y="692"/>
                    <a:pt x="0" y="732"/>
                    <a:pt x="0" y="772"/>
                  </a:cubicBezTo>
                  <a:cubicBezTo>
                    <a:pt x="0" y="772"/>
                    <a:pt x="977" y="692"/>
                    <a:pt x="1204" y="23"/>
                  </a:cubicBezTo>
                  <a:cubicBezTo>
                    <a:pt x="1157" y="7"/>
                    <a:pt x="1107"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3807925" y="4008450"/>
              <a:ext cx="124075" cy="169075"/>
            </a:xfrm>
            <a:custGeom>
              <a:avLst/>
              <a:gdLst/>
              <a:ahLst/>
              <a:cxnLst/>
              <a:rect l="l" t="t" r="r" b="b"/>
              <a:pathLst>
                <a:path w="4963" h="6763" extrusionOk="0">
                  <a:moveTo>
                    <a:pt x="2715" y="0"/>
                  </a:moveTo>
                  <a:cubicBezTo>
                    <a:pt x="2715" y="0"/>
                    <a:pt x="2302" y="294"/>
                    <a:pt x="1782" y="294"/>
                  </a:cubicBezTo>
                  <a:cubicBezTo>
                    <a:pt x="1628" y="294"/>
                    <a:pt x="1463" y="268"/>
                    <a:pt x="1298" y="201"/>
                  </a:cubicBezTo>
                  <a:lnTo>
                    <a:pt x="1285" y="188"/>
                  </a:lnTo>
                  <a:lnTo>
                    <a:pt x="1285" y="188"/>
                  </a:lnTo>
                  <a:cubicBezTo>
                    <a:pt x="816" y="937"/>
                    <a:pt x="2435" y="4816"/>
                    <a:pt x="2501" y="4950"/>
                  </a:cubicBezTo>
                  <a:cubicBezTo>
                    <a:pt x="2448" y="4869"/>
                    <a:pt x="1713" y="3598"/>
                    <a:pt x="1392" y="3264"/>
                  </a:cubicBezTo>
                  <a:cubicBezTo>
                    <a:pt x="1351" y="3211"/>
                    <a:pt x="1285" y="3170"/>
                    <a:pt x="1217" y="3157"/>
                  </a:cubicBezTo>
                  <a:cubicBezTo>
                    <a:pt x="990" y="3826"/>
                    <a:pt x="13" y="3906"/>
                    <a:pt x="13" y="3906"/>
                  </a:cubicBezTo>
                  <a:cubicBezTo>
                    <a:pt x="1" y="4522"/>
                    <a:pt x="1740" y="6368"/>
                    <a:pt x="1740" y="6368"/>
                  </a:cubicBezTo>
                  <a:cubicBezTo>
                    <a:pt x="1740" y="6368"/>
                    <a:pt x="3233" y="6763"/>
                    <a:pt x="4113" y="6763"/>
                  </a:cubicBezTo>
                  <a:cubicBezTo>
                    <a:pt x="4422" y="6763"/>
                    <a:pt x="4656" y="6714"/>
                    <a:pt x="4722" y="6582"/>
                  </a:cubicBezTo>
                  <a:cubicBezTo>
                    <a:pt x="4870" y="6300"/>
                    <a:pt x="4575" y="5391"/>
                    <a:pt x="4575" y="5391"/>
                  </a:cubicBezTo>
                  <a:cubicBezTo>
                    <a:pt x="4361" y="4441"/>
                    <a:pt x="4963" y="2635"/>
                    <a:pt x="4936" y="2260"/>
                  </a:cubicBezTo>
                  <a:cubicBezTo>
                    <a:pt x="4000" y="2194"/>
                    <a:pt x="3773" y="1472"/>
                    <a:pt x="3773" y="1472"/>
                  </a:cubicBezTo>
                  <a:cubicBezTo>
                    <a:pt x="3398" y="1525"/>
                    <a:pt x="3251" y="3090"/>
                    <a:pt x="3251" y="3090"/>
                  </a:cubicBezTo>
                  <a:lnTo>
                    <a:pt x="3238" y="3104"/>
                  </a:lnTo>
                  <a:cubicBezTo>
                    <a:pt x="2997" y="1699"/>
                    <a:pt x="2810" y="321"/>
                    <a:pt x="2796" y="161"/>
                  </a:cubicBezTo>
                  <a:cubicBezTo>
                    <a:pt x="2796" y="94"/>
                    <a:pt x="2769" y="40"/>
                    <a:pt x="2729" y="0"/>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3838025" y="4086875"/>
              <a:ext cx="32800" cy="46000"/>
            </a:xfrm>
            <a:custGeom>
              <a:avLst/>
              <a:gdLst/>
              <a:ahLst/>
              <a:cxnLst/>
              <a:rect l="l" t="t" r="r" b="b"/>
              <a:pathLst>
                <a:path w="1312" h="1840" extrusionOk="0">
                  <a:moveTo>
                    <a:pt x="17" y="1"/>
                  </a:moveTo>
                  <a:cubicBezTo>
                    <a:pt x="13" y="1"/>
                    <a:pt x="13" y="6"/>
                    <a:pt x="13" y="6"/>
                  </a:cubicBezTo>
                  <a:cubicBezTo>
                    <a:pt x="0" y="20"/>
                    <a:pt x="13" y="20"/>
                    <a:pt x="13" y="20"/>
                  </a:cubicBezTo>
                  <a:cubicBezTo>
                    <a:pt x="54" y="47"/>
                    <a:pt x="94" y="60"/>
                    <a:pt x="134" y="100"/>
                  </a:cubicBezTo>
                  <a:cubicBezTo>
                    <a:pt x="147" y="100"/>
                    <a:pt x="161" y="127"/>
                    <a:pt x="174" y="140"/>
                  </a:cubicBezTo>
                  <a:lnTo>
                    <a:pt x="214" y="194"/>
                  </a:lnTo>
                  <a:lnTo>
                    <a:pt x="295" y="314"/>
                  </a:lnTo>
                  <a:lnTo>
                    <a:pt x="375" y="421"/>
                  </a:lnTo>
                  <a:cubicBezTo>
                    <a:pt x="429" y="502"/>
                    <a:pt x="482" y="582"/>
                    <a:pt x="522" y="662"/>
                  </a:cubicBezTo>
                  <a:cubicBezTo>
                    <a:pt x="575" y="729"/>
                    <a:pt x="629" y="809"/>
                    <a:pt x="669" y="889"/>
                  </a:cubicBezTo>
                  <a:cubicBezTo>
                    <a:pt x="776" y="1050"/>
                    <a:pt x="869" y="1210"/>
                    <a:pt x="976" y="1358"/>
                  </a:cubicBezTo>
                  <a:cubicBezTo>
                    <a:pt x="1071" y="1518"/>
                    <a:pt x="1178" y="1679"/>
                    <a:pt x="1285" y="1825"/>
                  </a:cubicBezTo>
                  <a:cubicBezTo>
                    <a:pt x="1285" y="1839"/>
                    <a:pt x="1297" y="1839"/>
                    <a:pt x="1297" y="1839"/>
                  </a:cubicBezTo>
                  <a:cubicBezTo>
                    <a:pt x="1311" y="1839"/>
                    <a:pt x="1311" y="1825"/>
                    <a:pt x="1311" y="1813"/>
                  </a:cubicBezTo>
                  <a:cubicBezTo>
                    <a:pt x="1231" y="1638"/>
                    <a:pt x="1137" y="1478"/>
                    <a:pt x="1044" y="1317"/>
                  </a:cubicBezTo>
                  <a:lnTo>
                    <a:pt x="762" y="836"/>
                  </a:lnTo>
                  <a:cubicBezTo>
                    <a:pt x="709" y="755"/>
                    <a:pt x="655" y="689"/>
                    <a:pt x="602" y="609"/>
                  </a:cubicBezTo>
                  <a:cubicBezTo>
                    <a:pt x="548" y="529"/>
                    <a:pt x="495" y="448"/>
                    <a:pt x="441" y="381"/>
                  </a:cubicBezTo>
                  <a:lnTo>
                    <a:pt x="348" y="261"/>
                  </a:lnTo>
                  <a:lnTo>
                    <a:pt x="254" y="154"/>
                  </a:lnTo>
                  <a:lnTo>
                    <a:pt x="214" y="100"/>
                  </a:lnTo>
                  <a:cubicBezTo>
                    <a:pt x="188" y="87"/>
                    <a:pt x="174" y="74"/>
                    <a:pt x="161" y="60"/>
                  </a:cubicBezTo>
                  <a:cubicBezTo>
                    <a:pt x="120" y="33"/>
                    <a:pt x="67" y="20"/>
                    <a:pt x="27" y="6"/>
                  </a:cubicBezTo>
                  <a:cubicBezTo>
                    <a:pt x="23" y="2"/>
                    <a:pt x="20" y="1"/>
                    <a:pt x="17"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3877475" y="4012125"/>
              <a:ext cx="29775" cy="150500"/>
            </a:xfrm>
            <a:custGeom>
              <a:avLst/>
              <a:gdLst/>
              <a:ahLst/>
              <a:cxnLst/>
              <a:rect l="l" t="t" r="r" b="b"/>
              <a:pathLst>
                <a:path w="1191" h="6020" extrusionOk="0">
                  <a:moveTo>
                    <a:pt x="14" y="0"/>
                  </a:moveTo>
                  <a:cubicBezTo>
                    <a:pt x="14" y="0"/>
                    <a:pt x="1" y="0"/>
                    <a:pt x="1" y="14"/>
                  </a:cubicBezTo>
                  <a:cubicBezTo>
                    <a:pt x="1" y="14"/>
                    <a:pt x="14" y="107"/>
                    <a:pt x="28" y="268"/>
                  </a:cubicBezTo>
                  <a:cubicBezTo>
                    <a:pt x="54" y="442"/>
                    <a:pt x="81" y="669"/>
                    <a:pt x="108" y="963"/>
                  </a:cubicBezTo>
                  <a:cubicBezTo>
                    <a:pt x="121" y="1097"/>
                    <a:pt x="147" y="1257"/>
                    <a:pt x="174" y="1418"/>
                  </a:cubicBezTo>
                  <a:cubicBezTo>
                    <a:pt x="201" y="1578"/>
                    <a:pt x="228" y="1753"/>
                    <a:pt x="254" y="1926"/>
                  </a:cubicBezTo>
                  <a:cubicBezTo>
                    <a:pt x="281" y="2101"/>
                    <a:pt x="308" y="2288"/>
                    <a:pt x="335" y="2475"/>
                  </a:cubicBezTo>
                  <a:lnTo>
                    <a:pt x="415" y="3037"/>
                  </a:lnTo>
                  <a:cubicBezTo>
                    <a:pt x="482" y="3411"/>
                    <a:pt x="563" y="3786"/>
                    <a:pt x="629" y="4147"/>
                  </a:cubicBezTo>
                  <a:cubicBezTo>
                    <a:pt x="656" y="4321"/>
                    <a:pt x="696" y="4494"/>
                    <a:pt x="736" y="4655"/>
                  </a:cubicBezTo>
                  <a:cubicBezTo>
                    <a:pt x="777" y="4815"/>
                    <a:pt x="816" y="4963"/>
                    <a:pt x="843" y="5097"/>
                  </a:cubicBezTo>
                  <a:cubicBezTo>
                    <a:pt x="884" y="5244"/>
                    <a:pt x="923" y="5364"/>
                    <a:pt x="950" y="5471"/>
                  </a:cubicBezTo>
                  <a:cubicBezTo>
                    <a:pt x="991" y="5591"/>
                    <a:pt x="1030" y="5685"/>
                    <a:pt x="1057" y="5766"/>
                  </a:cubicBezTo>
                  <a:cubicBezTo>
                    <a:pt x="1084" y="5846"/>
                    <a:pt x="1111" y="5899"/>
                    <a:pt x="1137" y="5939"/>
                  </a:cubicBezTo>
                  <a:cubicBezTo>
                    <a:pt x="1151" y="5980"/>
                    <a:pt x="1164" y="6006"/>
                    <a:pt x="1164" y="6006"/>
                  </a:cubicBezTo>
                  <a:cubicBezTo>
                    <a:pt x="1164" y="6019"/>
                    <a:pt x="1178" y="6019"/>
                    <a:pt x="1178" y="6019"/>
                  </a:cubicBezTo>
                  <a:cubicBezTo>
                    <a:pt x="1191" y="6006"/>
                    <a:pt x="1191" y="6006"/>
                    <a:pt x="1191" y="5993"/>
                  </a:cubicBezTo>
                  <a:cubicBezTo>
                    <a:pt x="1191" y="5993"/>
                    <a:pt x="1178" y="5966"/>
                    <a:pt x="1164" y="5926"/>
                  </a:cubicBezTo>
                  <a:cubicBezTo>
                    <a:pt x="1151" y="5886"/>
                    <a:pt x="1124" y="5832"/>
                    <a:pt x="1098" y="5752"/>
                  </a:cubicBezTo>
                  <a:cubicBezTo>
                    <a:pt x="1071" y="5672"/>
                    <a:pt x="1044" y="5578"/>
                    <a:pt x="1017" y="5458"/>
                  </a:cubicBezTo>
                  <a:cubicBezTo>
                    <a:pt x="991" y="5351"/>
                    <a:pt x="950" y="5217"/>
                    <a:pt x="923" y="5083"/>
                  </a:cubicBezTo>
                  <a:cubicBezTo>
                    <a:pt x="884" y="4936"/>
                    <a:pt x="857" y="4789"/>
                    <a:pt x="816" y="4628"/>
                  </a:cubicBezTo>
                  <a:cubicBezTo>
                    <a:pt x="790" y="4468"/>
                    <a:pt x="750" y="4307"/>
                    <a:pt x="723" y="4120"/>
                  </a:cubicBezTo>
                  <a:cubicBezTo>
                    <a:pt x="656" y="3772"/>
                    <a:pt x="589" y="3398"/>
                    <a:pt x="522" y="3023"/>
                  </a:cubicBezTo>
                  <a:cubicBezTo>
                    <a:pt x="482" y="2836"/>
                    <a:pt x="456" y="2649"/>
                    <a:pt x="429" y="2461"/>
                  </a:cubicBezTo>
                  <a:cubicBezTo>
                    <a:pt x="402" y="2274"/>
                    <a:pt x="362" y="2087"/>
                    <a:pt x="335" y="1913"/>
                  </a:cubicBezTo>
                  <a:cubicBezTo>
                    <a:pt x="281" y="1566"/>
                    <a:pt x="215" y="1231"/>
                    <a:pt x="174" y="950"/>
                  </a:cubicBezTo>
                  <a:cubicBezTo>
                    <a:pt x="135" y="669"/>
                    <a:pt x="94" y="428"/>
                    <a:pt x="67" y="268"/>
                  </a:cubicBezTo>
                  <a:cubicBezTo>
                    <a:pt x="40" y="107"/>
                    <a:pt x="28" y="0"/>
                    <a:pt x="28"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3825975" y="4119475"/>
              <a:ext cx="3025" cy="2025"/>
            </a:xfrm>
            <a:custGeom>
              <a:avLst/>
              <a:gdLst/>
              <a:ahLst/>
              <a:cxnLst/>
              <a:rect l="l" t="t" r="r" b="b"/>
              <a:pathLst>
                <a:path w="121" h="81" extrusionOk="0">
                  <a:moveTo>
                    <a:pt x="67" y="0"/>
                  </a:moveTo>
                  <a:cubicBezTo>
                    <a:pt x="1" y="0"/>
                    <a:pt x="1" y="81"/>
                    <a:pt x="67" y="81"/>
                  </a:cubicBezTo>
                  <a:cubicBezTo>
                    <a:pt x="121" y="81"/>
                    <a:pt x="121" y="0"/>
                    <a:pt x="6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3834000" y="4127500"/>
              <a:ext cx="4725" cy="3675"/>
            </a:xfrm>
            <a:custGeom>
              <a:avLst/>
              <a:gdLst/>
              <a:ahLst/>
              <a:cxnLst/>
              <a:rect l="l" t="t" r="r" b="b"/>
              <a:pathLst>
                <a:path w="189" h="147" extrusionOk="0">
                  <a:moveTo>
                    <a:pt x="94" y="0"/>
                  </a:moveTo>
                  <a:cubicBezTo>
                    <a:pt x="1" y="0"/>
                    <a:pt x="1" y="147"/>
                    <a:pt x="94" y="147"/>
                  </a:cubicBezTo>
                  <a:cubicBezTo>
                    <a:pt x="188" y="147"/>
                    <a:pt x="188" y="0"/>
                    <a:pt x="9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3830325" y="4114975"/>
              <a:ext cx="4700" cy="4750"/>
            </a:xfrm>
            <a:custGeom>
              <a:avLst/>
              <a:gdLst/>
              <a:ahLst/>
              <a:cxnLst/>
              <a:rect l="l" t="t" r="r" b="b"/>
              <a:pathLst>
                <a:path w="188" h="190" extrusionOk="0">
                  <a:moveTo>
                    <a:pt x="111" y="1"/>
                  </a:moveTo>
                  <a:cubicBezTo>
                    <a:pt x="93" y="1"/>
                    <a:pt x="77" y="10"/>
                    <a:pt x="68" y="20"/>
                  </a:cubicBezTo>
                  <a:lnTo>
                    <a:pt x="54" y="20"/>
                  </a:lnTo>
                  <a:cubicBezTo>
                    <a:pt x="14" y="33"/>
                    <a:pt x="0" y="59"/>
                    <a:pt x="0" y="100"/>
                  </a:cubicBezTo>
                  <a:cubicBezTo>
                    <a:pt x="0" y="127"/>
                    <a:pt x="14" y="154"/>
                    <a:pt x="54" y="166"/>
                  </a:cubicBezTo>
                  <a:lnTo>
                    <a:pt x="54" y="180"/>
                  </a:lnTo>
                  <a:lnTo>
                    <a:pt x="68" y="180"/>
                  </a:lnTo>
                  <a:cubicBezTo>
                    <a:pt x="74" y="187"/>
                    <a:pt x="84" y="190"/>
                    <a:pt x="96" y="190"/>
                  </a:cubicBezTo>
                  <a:cubicBezTo>
                    <a:pt x="107" y="190"/>
                    <a:pt x="121" y="187"/>
                    <a:pt x="134" y="180"/>
                  </a:cubicBezTo>
                  <a:cubicBezTo>
                    <a:pt x="161" y="166"/>
                    <a:pt x="188" y="140"/>
                    <a:pt x="188" y="100"/>
                  </a:cubicBezTo>
                  <a:cubicBezTo>
                    <a:pt x="188" y="47"/>
                    <a:pt x="161" y="20"/>
                    <a:pt x="134" y="6"/>
                  </a:cubicBezTo>
                  <a:cubicBezTo>
                    <a:pt x="126" y="2"/>
                    <a:pt x="119" y="1"/>
                    <a:pt x="11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3837675" y="4120675"/>
              <a:ext cx="5150" cy="4150"/>
            </a:xfrm>
            <a:custGeom>
              <a:avLst/>
              <a:gdLst/>
              <a:ahLst/>
              <a:cxnLst/>
              <a:rect l="l" t="t" r="r" b="b"/>
              <a:pathLst>
                <a:path w="206" h="166" extrusionOk="0">
                  <a:moveTo>
                    <a:pt x="127" y="0"/>
                  </a:moveTo>
                  <a:cubicBezTo>
                    <a:pt x="121" y="0"/>
                    <a:pt x="115" y="2"/>
                    <a:pt x="108" y="6"/>
                  </a:cubicBezTo>
                  <a:cubicBezTo>
                    <a:pt x="68" y="6"/>
                    <a:pt x="41" y="6"/>
                    <a:pt x="27" y="45"/>
                  </a:cubicBezTo>
                  <a:cubicBezTo>
                    <a:pt x="1" y="86"/>
                    <a:pt x="14" y="126"/>
                    <a:pt x="54" y="152"/>
                  </a:cubicBezTo>
                  <a:cubicBezTo>
                    <a:pt x="68" y="162"/>
                    <a:pt x="82" y="166"/>
                    <a:pt x="96" y="166"/>
                  </a:cubicBezTo>
                  <a:cubicBezTo>
                    <a:pt x="158" y="166"/>
                    <a:pt x="205" y="77"/>
                    <a:pt x="161" y="33"/>
                  </a:cubicBezTo>
                  <a:cubicBezTo>
                    <a:pt x="152" y="13"/>
                    <a:pt x="142" y="0"/>
                    <a:pt x="12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3839675" y="4111100"/>
              <a:ext cx="1050" cy="700"/>
            </a:xfrm>
            <a:custGeom>
              <a:avLst/>
              <a:gdLst/>
              <a:ahLst/>
              <a:cxnLst/>
              <a:rect l="l" t="t" r="r" b="b"/>
              <a:pathLst>
                <a:path w="42" h="28" extrusionOk="0">
                  <a:moveTo>
                    <a:pt x="15" y="0"/>
                  </a:moveTo>
                  <a:cubicBezTo>
                    <a:pt x="1" y="0"/>
                    <a:pt x="1" y="27"/>
                    <a:pt x="15" y="27"/>
                  </a:cubicBezTo>
                  <a:cubicBezTo>
                    <a:pt x="41" y="27"/>
                    <a:pt x="41" y="0"/>
                    <a:pt x="15"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3836025" y="4100250"/>
              <a:ext cx="4700" cy="5450"/>
            </a:xfrm>
            <a:custGeom>
              <a:avLst/>
              <a:gdLst/>
              <a:ahLst/>
              <a:cxnLst/>
              <a:rect l="l" t="t" r="r" b="b"/>
              <a:pathLst>
                <a:path w="188" h="218" extrusionOk="0">
                  <a:moveTo>
                    <a:pt x="87" y="0"/>
                  </a:moveTo>
                  <a:cubicBezTo>
                    <a:pt x="58" y="0"/>
                    <a:pt x="30" y="11"/>
                    <a:pt x="13" y="33"/>
                  </a:cubicBezTo>
                  <a:cubicBezTo>
                    <a:pt x="0" y="74"/>
                    <a:pt x="0" y="101"/>
                    <a:pt x="0" y="127"/>
                  </a:cubicBezTo>
                  <a:cubicBezTo>
                    <a:pt x="0" y="187"/>
                    <a:pt x="44" y="217"/>
                    <a:pt x="89" y="217"/>
                  </a:cubicBezTo>
                  <a:cubicBezTo>
                    <a:pt x="134" y="217"/>
                    <a:pt x="181" y="187"/>
                    <a:pt x="187" y="127"/>
                  </a:cubicBezTo>
                  <a:cubicBezTo>
                    <a:pt x="187" y="101"/>
                    <a:pt x="187" y="87"/>
                    <a:pt x="174" y="60"/>
                  </a:cubicBezTo>
                  <a:cubicBezTo>
                    <a:pt x="166" y="21"/>
                    <a:pt x="126" y="0"/>
                    <a:pt x="8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3850725" y="4120075"/>
              <a:ext cx="2600" cy="2100"/>
            </a:xfrm>
            <a:custGeom>
              <a:avLst/>
              <a:gdLst/>
              <a:ahLst/>
              <a:cxnLst/>
              <a:rect l="l" t="t" r="r" b="b"/>
              <a:pathLst>
                <a:path w="104" h="84" extrusionOk="0">
                  <a:moveTo>
                    <a:pt x="41" y="1"/>
                  </a:moveTo>
                  <a:cubicBezTo>
                    <a:pt x="36" y="1"/>
                    <a:pt x="32" y="2"/>
                    <a:pt x="28" y="3"/>
                  </a:cubicBezTo>
                  <a:cubicBezTo>
                    <a:pt x="14" y="3"/>
                    <a:pt x="14" y="3"/>
                    <a:pt x="1" y="16"/>
                  </a:cubicBezTo>
                  <a:lnTo>
                    <a:pt x="1" y="43"/>
                  </a:lnTo>
                  <a:cubicBezTo>
                    <a:pt x="1" y="69"/>
                    <a:pt x="17" y="83"/>
                    <a:pt x="36" y="83"/>
                  </a:cubicBezTo>
                  <a:cubicBezTo>
                    <a:pt x="46" y="83"/>
                    <a:pt x="58" y="79"/>
                    <a:pt x="67" y="69"/>
                  </a:cubicBezTo>
                  <a:cubicBezTo>
                    <a:pt x="103" y="46"/>
                    <a:pt x="75" y="1"/>
                    <a:pt x="4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3850725" y="4121125"/>
              <a:ext cx="25" cy="25"/>
            </a:xfrm>
            <a:custGeom>
              <a:avLst/>
              <a:gdLst/>
              <a:ahLst/>
              <a:cxnLst/>
              <a:rect l="l" t="t" r="r" b="b"/>
              <a:pathLst>
                <a:path w="1" h="1" extrusionOk="0">
                  <a:moveTo>
                    <a:pt x="1" y="1"/>
                  </a:moveTo>
                  <a:lnTo>
                    <a:pt x="1" y="1"/>
                  </a:lnTo>
                  <a:lnTo>
                    <a:pt x="1" y="1"/>
                  </a:ln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3844725" y="4147875"/>
              <a:ext cx="3350" cy="2700"/>
            </a:xfrm>
            <a:custGeom>
              <a:avLst/>
              <a:gdLst/>
              <a:ahLst/>
              <a:cxnLst/>
              <a:rect l="l" t="t" r="r" b="b"/>
              <a:pathLst>
                <a:path w="134" h="108" extrusionOk="0">
                  <a:moveTo>
                    <a:pt x="66" y="1"/>
                  </a:moveTo>
                  <a:cubicBezTo>
                    <a:pt x="0" y="1"/>
                    <a:pt x="0" y="108"/>
                    <a:pt x="66" y="108"/>
                  </a:cubicBezTo>
                  <a:cubicBezTo>
                    <a:pt x="134" y="108"/>
                    <a:pt x="134" y="1"/>
                    <a:pt x="66"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3859425" y="4158575"/>
              <a:ext cx="3025" cy="2375"/>
            </a:xfrm>
            <a:custGeom>
              <a:avLst/>
              <a:gdLst/>
              <a:ahLst/>
              <a:cxnLst/>
              <a:rect l="l" t="t" r="r" b="b"/>
              <a:pathLst>
                <a:path w="121" h="95" extrusionOk="0">
                  <a:moveTo>
                    <a:pt x="54" y="1"/>
                  </a:moveTo>
                  <a:cubicBezTo>
                    <a:pt x="1" y="1"/>
                    <a:pt x="1" y="95"/>
                    <a:pt x="54" y="95"/>
                  </a:cubicBezTo>
                  <a:cubicBezTo>
                    <a:pt x="120" y="95"/>
                    <a:pt x="120" y="1"/>
                    <a:pt x="54"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3848050" y="4141550"/>
              <a:ext cx="1025" cy="1000"/>
            </a:xfrm>
            <a:custGeom>
              <a:avLst/>
              <a:gdLst/>
              <a:ahLst/>
              <a:cxnLst/>
              <a:rect l="l" t="t" r="r" b="b"/>
              <a:pathLst>
                <a:path w="41" h="40" extrusionOk="0">
                  <a:moveTo>
                    <a:pt x="28" y="0"/>
                  </a:moveTo>
                  <a:cubicBezTo>
                    <a:pt x="1" y="0"/>
                    <a:pt x="1" y="40"/>
                    <a:pt x="28" y="40"/>
                  </a:cubicBezTo>
                  <a:cubicBezTo>
                    <a:pt x="40" y="40"/>
                    <a:pt x="40" y="0"/>
                    <a:pt x="28"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3842025" y="4024825"/>
              <a:ext cx="3375" cy="2375"/>
            </a:xfrm>
            <a:custGeom>
              <a:avLst/>
              <a:gdLst/>
              <a:ahLst/>
              <a:cxnLst/>
              <a:rect l="l" t="t" r="r" b="b"/>
              <a:pathLst>
                <a:path w="135" h="95" extrusionOk="0">
                  <a:moveTo>
                    <a:pt x="67" y="0"/>
                  </a:moveTo>
                  <a:cubicBezTo>
                    <a:pt x="1" y="0"/>
                    <a:pt x="1" y="94"/>
                    <a:pt x="67" y="94"/>
                  </a:cubicBezTo>
                  <a:cubicBezTo>
                    <a:pt x="135" y="94"/>
                    <a:pt x="135" y="0"/>
                    <a:pt x="6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3844375" y="4038625"/>
              <a:ext cx="3025" cy="2200"/>
            </a:xfrm>
            <a:custGeom>
              <a:avLst/>
              <a:gdLst/>
              <a:ahLst/>
              <a:cxnLst/>
              <a:rect l="l" t="t" r="r" b="b"/>
              <a:pathLst>
                <a:path w="121" h="88" extrusionOk="0">
                  <a:moveTo>
                    <a:pt x="67" y="0"/>
                  </a:moveTo>
                  <a:cubicBezTo>
                    <a:pt x="57" y="0"/>
                    <a:pt x="47" y="4"/>
                    <a:pt x="41" y="10"/>
                  </a:cubicBezTo>
                  <a:lnTo>
                    <a:pt x="14" y="37"/>
                  </a:lnTo>
                  <a:cubicBezTo>
                    <a:pt x="1" y="71"/>
                    <a:pt x="31" y="87"/>
                    <a:pt x="61" y="87"/>
                  </a:cubicBezTo>
                  <a:cubicBezTo>
                    <a:pt x="91" y="87"/>
                    <a:pt x="120" y="71"/>
                    <a:pt x="107" y="37"/>
                  </a:cubicBezTo>
                  <a:cubicBezTo>
                    <a:pt x="107" y="24"/>
                    <a:pt x="94" y="24"/>
                    <a:pt x="94" y="10"/>
                  </a:cubicBezTo>
                  <a:cubicBezTo>
                    <a:pt x="87" y="4"/>
                    <a:pt x="77" y="0"/>
                    <a:pt x="6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3847400" y="4027500"/>
              <a:ext cx="2350" cy="1700"/>
            </a:xfrm>
            <a:custGeom>
              <a:avLst/>
              <a:gdLst/>
              <a:ahLst/>
              <a:cxnLst/>
              <a:rect l="l" t="t" r="r" b="b"/>
              <a:pathLst>
                <a:path w="94" h="68" extrusionOk="0">
                  <a:moveTo>
                    <a:pt x="54" y="0"/>
                  </a:moveTo>
                  <a:cubicBezTo>
                    <a:pt x="0" y="0"/>
                    <a:pt x="0" y="68"/>
                    <a:pt x="54" y="68"/>
                  </a:cubicBezTo>
                  <a:cubicBezTo>
                    <a:pt x="93" y="68"/>
                    <a:pt x="93" y="0"/>
                    <a:pt x="5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3848700" y="4034600"/>
              <a:ext cx="4400" cy="3875"/>
            </a:xfrm>
            <a:custGeom>
              <a:avLst/>
              <a:gdLst/>
              <a:ahLst/>
              <a:cxnLst/>
              <a:rect l="l" t="t" r="r" b="b"/>
              <a:pathLst>
                <a:path w="176" h="155" extrusionOk="0">
                  <a:moveTo>
                    <a:pt x="88" y="1"/>
                  </a:moveTo>
                  <a:cubicBezTo>
                    <a:pt x="45" y="1"/>
                    <a:pt x="1" y="31"/>
                    <a:pt x="14" y="91"/>
                  </a:cubicBezTo>
                  <a:lnTo>
                    <a:pt x="14" y="105"/>
                  </a:lnTo>
                  <a:cubicBezTo>
                    <a:pt x="21" y="138"/>
                    <a:pt x="52" y="155"/>
                    <a:pt x="83" y="155"/>
                  </a:cubicBezTo>
                  <a:cubicBezTo>
                    <a:pt x="115" y="155"/>
                    <a:pt x="149" y="138"/>
                    <a:pt x="162" y="105"/>
                  </a:cubicBezTo>
                  <a:lnTo>
                    <a:pt x="162" y="91"/>
                  </a:lnTo>
                  <a:cubicBezTo>
                    <a:pt x="175" y="31"/>
                    <a:pt x="132" y="1"/>
                    <a:pt x="88"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3856075" y="4023475"/>
              <a:ext cx="1375" cy="700"/>
            </a:xfrm>
            <a:custGeom>
              <a:avLst/>
              <a:gdLst/>
              <a:ahLst/>
              <a:cxnLst/>
              <a:rect l="l" t="t" r="r" b="b"/>
              <a:pathLst>
                <a:path w="55" h="28" extrusionOk="0">
                  <a:moveTo>
                    <a:pt x="28" y="1"/>
                  </a:moveTo>
                  <a:cubicBezTo>
                    <a:pt x="1" y="1"/>
                    <a:pt x="1" y="28"/>
                    <a:pt x="28" y="28"/>
                  </a:cubicBezTo>
                  <a:cubicBezTo>
                    <a:pt x="54" y="28"/>
                    <a:pt x="54" y="1"/>
                    <a:pt x="28"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3867100" y="4017800"/>
              <a:ext cx="3375" cy="2700"/>
            </a:xfrm>
            <a:custGeom>
              <a:avLst/>
              <a:gdLst/>
              <a:ahLst/>
              <a:cxnLst/>
              <a:rect l="l" t="t" r="r" b="b"/>
              <a:pathLst>
                <a:path w="135" h="108" extrusionOk="0">
                  <a:moveTo>
                    <a:pt x="68" y="1"/>
                  </a:moveTo>
                  <a:cubicBezTo>
                    <a:pt x="1" y="1"/>
                    <a:pt x="1" y="108"/>
                    <a:pt x="68" y="108"/>
                  </a:cubicBezTo>
                  <a:cubicBezTo>
                    <a:pt x="134" y="108"/>
                    <a:pt x="134" y="1"/>
                    <a:pt x="68"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3860175" y="4029775"/>
              <a:ext cx="3500" cy="2400"/>
            </a:xfrm>
            <a:custGeom>
              <a:avLst/>
              <a:gdLst/>
              <a:ahLst/>
              <a:cxnLst/>
              <a:rect l="l" t="t" r="r" b="b"/>
              <a:pathLst>
                <a:path w="140" h="96" extrusionOk="0">
                  <a:moveTo>
                    <a:pt x="61" y="1"/>
                  </a:moveTo>
                  <a:cubicBezTo>
                    <a:pt x="27" y="1"/>
                    <a:pt x="1" y="36"/>
                    <a:pt x="24" y="70"/>
                  </a:cubicBezTo>
                  <a:cubicBezTo>
                    <a:pt x="33" y="88"/>
                    <a:pt x="45" y="95"/>
                    <a:pt x="57" y="95"/>
                  </a:cubicBezTo>
                  <a:cubicBezTo>
                    <a:pt x="98" y="95"/>
                    <a:pt x="140" y="13"/>
                    <a:pt x="78" y="3"/>
                  </a:cubicBezTo>
                  <a:cubicBezTo>
                    <a:pt x="72" y="2"/>
                    <a:pt x="66" y="1"/>
                    <a:pt x="6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3868450" y="4031625"/>
              <a:ext cx="2700" cy="2350"/>
            </a:xfrm>
            <a:custGeom>
              <a:avLst/>
              <a:gdLst/>
              <a:ahLst/>
              <a:cxnLst/>
              <a:rect l="l" t="t" r="r" b="b"/>
              <a:pathLst>
                <a:path w="108" h="94" extrusionOk="0">
                  <a:moveTo>
                    <a:pt x="60" y="1"/>
                  </a:moveTo>
                  <a:cubicBezTo>
                    <a:pt x="49" y="1"/>
                    <a:pt x="38" y="4"/>
                    <a:pt x="27" y="10"/>
                  </a:cubicBezTo>
                  <a:cubicBezTo>
                    <a:pt x="14" y="23"/>
                    <a:pt x="14" y="49"/>
                    <a:pt x="14" y="49"/>
                  </a:cubicBezTo>
                  <a:cubicBezTo>
                    <a:pt x="0" y="63"/>
                    <a:pt x="0" y="76"/>
                    <a:pt x="14" y="76"/>
                  </a:cubicBezTo>
                  <a:cubicBezTo>
                    <a:pt x="36" y="76"/>
                    <a:pt x="48" y="93"/>
                    <a:pt x="66" y="93"/>
                  </a:cubicBezTo>
                  <a:cubicBezTo>
                    <a:pt x="71" y="93"/>
                    <a:pt x="75" y="92"/>
                    <a:pt x="80" y="90"/>
                  </a:cubicBezTo>
                  <a:cubicBezTo>
                    <a:pt x="94" y="76"/>
                    <a:pt x="107" y="49"/>
                    <a:pt x="94" y="23"/>
                  </a:cubicBezTo>
                  <a:cubicBezTo>
                    <a:pt x="86" y="7"/>
                    <a:pt x="74" y="1"/>
                    <a:pt x="60"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3850075" y="4047250"/>
              <a:ext cx="4350" cy="3350"/>
            </a:xfrm>
            <a:custGeom>
              <a:avLst/>
              <a:gdLst/>
              <a:ahLst/>
              <a:cxnLst/>
              <a:rect l="l" t="t" r="r" b="b"/>
              <a:pathLst>
                <a:path w="174" h="134" extrusionOk="0">
                  <a:moveTo>
                    <a:pt x="80" y="0"/>
                  </a:moveTo>
                  <a:cubicBezTo>
                    <a:pt x="0" y="0"/>
                    <a:pt x="0" y="134"/>
                    <a:pt x="80" y="134"/>
                  </a:cubicBezTo>
                  <a:cubicBezTo>
                    <a:pt x="173" y="134"/>
                    <a:pt x="173" y="0"/>
                    <a:pt x="80"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3854075" y="4060900"/>
              <a:ext cx="5975" cy="4775"/>
            </a:xfrm>
            <a:custGeom>
              <a:avLst/>
              <a:gdLst/>
              <a:ahLst/>
              <a:cxnLst/>
              <a:rect l="l" t="t" r="r" b="b"/>
              <a:pathLst>
                <a:path w="239" h="191" extrusionOk="0">
                  <a:moveTo>
                    <a:pt x="126" y="1"/>
                  </a:moveTo>
                  <a:cubicBezTo>
                    <a:pt x="99" y="1"/>
                    <a:pt x="72" y="10"/>
                    <a:pt x="54" y="29"/>
                  </a:cubicBezTo>
                  <a:cubicBezTo>
                    <a:pt x="1" y="82"/>
                    <a:pt x="27" y="162"/>
                    <a:pt x="94" y="189"/>
                  </a:cubicBezTo>
                  <a:cubicBezTo>
                    <a:pt x="101" y="190"/>
                    <a:pt x="108" y="191"/>
                    <a:pt x="115" y="191"/>
                  </a:cubicBezTo>
                  <a:cubicBezTo>
                    <a:pt x="195" y="191"/>
                    <a:pt x="238" y="117"/>
                    <a:pt x="201" y="43"/>
                  </a:cubicBezTo>
                  <a:cubicBezTo>
                    <a:pt x="186" y="14"/>
                    <a:pt x="156" y="1"/>
                    <a:pt x="126"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3857075" y="4074650"/>
              <a:ext cx="3725" cy="3025"/>
            </a:xfrm>
            <a:custGeom>
              <a:avLst/>
              <a:gdLst/>
              <a:ahLst/>
              <a:cxnLst/>
              <a:rect l="l" t="t" r="r" b="b"/>
              <a:pathLst>
                <a:path w="149" h="121" extrusionOk="0">
                  <a:moveTo>
                    <a:pt x="81" y="1"/>
                  </a:moveTo>
                  <a:cubicBezTo>
                    <a:pt x="0" y="1"/>
                    <a:pt x="0" y="121"/>
                    <a:pt x="81" y="121"/>
                  </a:cubicBezTo>
                  <a:cubicBezTo>
                    <a:pt x="148" y="121"/>
                    <a:pt x="148" y="1"/>
                    <a:pt x="8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3858750" y="4047900"/>
              <a:ext cx="5025" cy="4050"/>
            </a:xfrm>
            <a:custGeom>
              <a:avLst/>
              <a:gdLst/>
              <a:ahLst/>
              <a:cxnLst/>
              <a:rect l="l" t="t" r="r" b="b"/>
              <a:pathLst>
                <a:path w="201" h="162" extrusionOk="0">
                  <a:moveTo>
                    <a:pt x="94" y="1"/>
                  </a:moveTo>
                  <a:cubicBezTo>
                    <a:pt x="1" y="1"/>
                    <a:pt x="1" y="161"/>
                    <a:pt x="94" y="161"/>
                  </a:cubicBezTo>
                  <a:cubicBezTo>
                    <a:pt x="201" y="161"/>
                    <a:pt x="201" y="1"/>
                    <a:pt x="94"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3868125" y="4082025"/>
              <a:ext cx="7700" cy="6025"/>
            </a:xfrm>
            <a:custGeom>
              <a:avLst/>
              <a:gdLst/>
              <a:ahLst/>
              <a:cxnLst/>
              <a:rect l="l" t="t" r="r" b="b"/>
              <a:pathLst>
                <a:path w="308" h="241" extrusionOk="0">
                  <a:moveTo>
                    <a:pt x="161" y="0"/>
                  </a:moveTo>
                  <a:cubicBezTo>
                    <a:pt x="0" y="0"/>
                    <a:pt x="0" y="241"/>
                    <a:pt x="161" y="241"/>
                  </a:cubicBezTo>
                  <a:cubicBezTo>
                    <a:pt x="307" y="241"/>
                    <a:pt x="307" y="0"/>
                    <a:pt x="161"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3879800" y="4124475"/>
              <a:ext cx="5775" cy="4700"/>
            </a:xfrm>
            <a:custGeom>
              <a:avLst/>
              <a:gdLst/>
              <a:ahLst/>
              <a:cxnLst/>
              <a:rect l="l" t="t" r="r" b="b"/>
              <a:pathLst>
                <a:path w="231" h="188" extrusionOk="0">
                  <a:moveTo>
                    <a:pt x="111" y="1"/>
                  </a:moveTo>
                  <a:cubicBezTo>
                    <a:pt x="97" y="1"/>
                    <a:pt x="82" y="5"/>
                    <a:pt x="68" y="14"/>
                  </a:cubicBezTo>
                  <a:cubicBezTo>
                    <a:pt x="68" y="14"/>
                    <a:pt x="54" y="14"/>
                    <a:pt x="54" y="27"/>
                  </a:cubicBezTo>
                  <a:cubicBezTo>
                    <a:pt x="1" y="54"/>
                    <a:pt x="15" y="121"/>
                    <a:pt x="54" y="161"/>
                  </a:cubicBezTo>
                  <a:cubicBezTo>
                    <a:pt x="68" y="161"/>
                    <a:pt x="135" y="188"/>
                    <a:pt x="135" y="188"/>
                  </a:cubicBezTo>
                  <a:lnTo>
                    <a:pt x="149" y="188"/>
                  </a:lnTo>
                  <a:cubicBezTo>
                    <a:pt x="149" y="175"/>
                    <a:pt x="161" y="161"/>
                    <a:pt x="175" y="148"/>
                  </a:cubicBezTo>
                  <a:cubicBezTo>
                    <a:pt x="230" y="92"/>
                    <a:pt x="176" y="1"/>
                    <a:pt x="11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3899550" y="4059600"/>
              <a:ext cx="2700" cy="2025"/>
            </a:xfrm>
            <a:custGeom>
              <a:avLst/>
              <a:gdLst/>
              <a:ahLst/>
              <a:cxnLst/>
              <a:rect l="l" t="t" r="r" b="b"/>
              <a:pathLst>
                <a:path w="108" h="81" extrusionOk="0">
                  <a:moveTo>
                    <a:pt x="54" y="0"/>
                  </a:moveTo>
                  <a:cubicBezTo>
                    <a:pt x="1" y="0"/>
                    <a:pt x="1" y="81"/>
                    <a:pt x="54" y="81"/>
                  </a:cubicBezTo>
                  <a:cubicBezTo>
                    <a:pt x="108" y="81"/>
                    <a:pt x="108" y="0"/>
                    <a:pt x="5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3903425" y="4067750"/>
              <a:ext cx="8225" cy="6000"/>
            </a:xfrm>
            <a:custGeom>
              <a:avLst/>
              <a:gdLst/>
              <a:ahLst/>
              <a:cxnLst/>
              <a:rect l="l" t="t" r="r" b="b"/>
              <a:pathLst>
                <a:path w="329" h="240" extrusionOk="0">
                  <a:moveTo>
                    <a:pt x="166" y="1"/>
                  </a:moveTo>
                  <a:cubicBezTo>
                    <a:pt x="140" y="1"/>
                    <a:pt x="112" y="11"/>
                    <a:pt x="86" y="36"/>
                  </a:cubicBezTo>
                  <a:lnTo>
                    <a:pt x="73" y="49"/>
                  </a:lnTo>
                  <a:cubicBezTo>
                    <a:pt x="0" y="132"/>
                    <a:pt x="72" y="240"/>
                    <a:pt x="158" y="240"/>
                  </a:cubicBezTo>
                  <a:cubicBezTo>
                    <a:pt x="183" y="240"/>
                    <a:pt x="209" y="231"/>
                    <a:pt x="233" y="209"/>
                  </a:cubicBezTo>
                  <a:lnTo>
                    <a:pt x="233" y="197"/>
                  </a:lnTo>
                  <a:lnTo>
                    <a:pt x="247" y="197"/>
                  </a:lnTo>
                  <a:lnTo>
                    <a:pt x="247" y="183"/>
                  </a:lnTo>
                  <a:cubicBezTo>
                    <a:pt x="329" y="111"/>
                    <a:pt x="254" y="1"/>
                    <a:pt x="166"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3913925" y="4067050"/>
              <a:ext cx="4375" cy="3275"/>
            </a:xfrm>
            <a:custGeom>
              <a:avLst/>
              <a:gdLst/>
              <a:ahLst/>
              <a:cxnLst/>
              <a:rect l="l" t="t" r="r" b="b"/>
              <a:pathLst>
                <a:path w="175" h="131" extrusionOk="0">
                  <a:moveTo>
                    <a:pt x="94" y="0"/>
                  </a:moveTo>
                  <a:cubicBezTo>
                    <a:pt x="84" y="0"/>
                    <a:pt x="74" y="4"/>
                    <a:pt x="68" y="11"/>
                  </a:cubicBezTo>
                  <a:cubicBezTo>
                    <a:pt x="0" y="11"/>
                    <a:pt x="0" y="118"/>
                    <a:pt x="68" y="130"/>
                  </a:cubicBezTo>
                  <a:lnTo>
                    <a:pt x="121" y="130"/>
                  </a:lnTo>
                  <a:cubicBezTo>
                    <a:pt x="175" y="118"/>
                    <a:pt x="175" y="23"/>
                    <a:pt x="121" y="11"/>
                  </a:cubicBezTo>
                  <a:cubicBezTo>
                    <a:pt x="114" y="4"/>
                    <a:pt x="104" y="0"/>
                    <a:pt x="9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3904550" y="4059950"/>
              <a:ext cx="2700" cy="2350"/>
            </a:xfrm>
            <a:custGeom>
              <a:avLst/>
              <a:gdLst/>
              <a:ahLst/>
              <a:cxnLst/>
              <a:rect l="l" t="t" r="r" b="b"/>
              <a:pathLst>
                <a:path w="108" h="94" extrusionOk="0">
                  <a:moveTo>
                    <a:pt x="54" y="0"/>
                  </a:moveTo>
                  <a:cubicBezTo>
                    <a:pt x="1" y="0"/>
                    <a:pt x="1" y="93"/>
                    <a:pt x="54" y="93"/>
                  </a:cubicBezTo>
                  <a:cubicBezTo>
                    <a:pt x="108" y="93"/>
                    <a:pt x="108" y="0"/>
                    <a:pt x="5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3892350" y="4077250"/>
              <a:ext cx="4375" cy="4525"/>
            </a:xfrm>
            <a:custGeom>
              <a:avLst/>
              <a:gdLst/>
              <a:ahLst/>
              <a:cxnLst/>
              <a:rect l="l" t="t" r="r" b="b"/>
              <a:pathLst>
                <a:path w="175" h="181" extrusionOk="0">
                  <a:moveTo>
                    <a:pt x="88" y="0"/>
                  </a:moveTo>
                  <a:cubicBezTo>
                    <a:pt x="44" y="0"/>
                    <a:pt x="1" y="24"/>
                    <a:pt x="7" y="70"/>
                  </a:cubicBezTo>
                  <a:lnTo>
                    <a:pt x="7" y="111"/>
                  </a:lnTo>
                  <a:cubicBezTo>
                    <a:pt x="14" y="157"/>
                    <a:pt x="51" y="181"/>
                    <a:pt x="88" y="181"/>
                  </a:cubicBezTo>
                  <a:cubicBezTo>
                    <a:pt x="125" y="181"/>
                    <a:pt x="161" y="157"/>
                    <a:pt x="168" y="111"/>
                  </a:cubicBezTo>
                  <a:lnTo>
                    <a:pt x="168" y="70"/>
                  </a:lnTo>
                  <a:cubicBezTo>
                    <a:pt x="175" y="24"/>
                    <a:pt x="131" y="0"/>
                    <a:pt x="88"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3904900" y="4092100"/>
              <a:ext cx="1500" cy="1775"/>
            </a:xfrm>
            <a:custGeom>
              <a:avLst/>
              <a:gdLst/>
              <a:ahLst/>
              <a:cxnLst/>
              <a:rect l="l" t="t" r="r" b="b"/>
              <a:pathLst>
                <a:path w="60" h="71" extrusionOk="0">
                  <a:moveTo>
                    <a:pt x="36" y="0"/>
                  </a:moveTo>
                  <a:cubicBezTo>
                    <a:pt x="29" y="0"/>
                    <a:pt x="21" y="3"/>
                    <a:pt x="14" y="11"/>
                  </a:cubicBezTo>
                  <a:cubicBezTo>
                    <a:pt x="14" y="25"/>
                    <a:pt x="1" y="38"/>
                    <a:pt x="1" y="52"/>
                  </a:cubicBezTo>
                  <a:cubicBezTo>
                    <a:pt x="1" y="61"/>
                    <a:pt x="14" y="71"/>
                    <a:pt x="22" y="71"/>
                  </a:cubicBezTo>
                  <a:cubicBezTo>
                    <a:pt x="25" y="71"/>
                    <a:pt x="27" y="69"/>
                    <a:pt x="27" y="65"/>
                  </a:cubicBezTo>
                  <a:cubicBezTo>
                    <a:pt x="27" y="38"/>
                    <a:pt x="40" y="38"/>
                    <a:pt x="40" y="38"/>
                  </a:cubicBezTo>
                  <a:cubicBezTo>
                    <a:pt x="59" y="19"/>
                    <a:pt x="51" y="0"/>
                    <a:pt x="36"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3896525" y="4070300"/>
              <a:ext cx="4050" cy="3050"/>
            </a:xfrm>
            <a:custGeom>
              <a:avLst/>
              <a:gdLst/>
              <a:ahLst/>
              <a:cxnLst/>
              <a:rect l="l" t="t" r="r" b="b"/>
              <a:pathLst>
                <a:path w="162" h="122" extrusionOk="0">
                  <a:moveTo>
                    <a:pt x="81" y="0"/>
                  </a:moveTo>
                  <a:cubicBezTo>
                    <a:pt x="1" y="0"/>
                    <a:pt x="1" y="121"/>
                    <a:pt x="81" y="121"/>
                  </a:cubicBezTo>
                  <a:cubicBezTo>
                    <a:pt x="161" y="121"/>
                    <a:pt x="161" y="0"/>
                    <a:pt x="81"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3903575" y="4080325"/>
              <a:ext cx="4350" cy="3725"/>
            </a:xfrm>
            <a:custGeom>
              <a:avLst/>
              <a:gdLst/>
              <a:ahLst/>
              <a:cxnLst/>
              <a:rect l="l" t="t" r="r" b="b"/>
              <a:pathLst>
                <a:path w="174" h="149" extrusionOk="0">
                  <a:moveTo>
                    <a:pt x="93" y="1"/>
                  </a:moveTo>
                  <a:cubicBezTo>
                    <a:pt x="0" y="1"/>
                    <a:pt x="0" y="148"/>
                    <a:pt x="93" y="148"/>
                  </a:cubicBezTo>
                  <a:cubicBezTo>
                    <a:pt x="174" y="148"/>
                    <a:pt x="174" y="1"/>
                    <a:pt x="93"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3915250" y="4077650"/>
              <a:ext cx="4400" cy="3725"/>
            </a:xfrm>
            <a:custGeom>
              <a:avLst/>
              <a:gdLst/>
              <a:ahLst/>
              <a:cxnLst/>
              <a:rect l="l" t="t" r="r" b="b"/>
              <a:pathLst>
                <a:path w="176" h="149" extrusionOk="0">
                  <a:moveTo>
                    <a:pt x="95" y="1"/>
                  </a:moveTo>
                  <a:cubicBezTo>
                    <a:pt x="1" y="1"/>
                    <a:pt x="1" y="148"/>
                    <a:pt x="95" y="148"/>
                  </a:cubicBezTo>
                  <a:cubicBezTo>
                    <a:pt x="175" y="148"/>
                    <a:pt x="175" y="1"/>
                    <a:pt x="95"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3902225" y="4100400"/>
              <a:ext cx="5375" cy="4375"/>
            </a:xfrm>
            <a:custGeom>
              <a:avLst/>
              <a:gdLst/>
              <a:ahLst/>
              <a:cxnLst/>
              <a:rect l="l" t="t" r="r" b="b"/>
              <a:pathLst>
                <a:path w="215" h="175" extrusionOk="0">
                  <a:moveTo>
                    <a:pt x="108" y="0"/>
                  </a:moveTo>
                  <a:cubicBezTo>
                    <a:pt x="1" y="0"/>
                    <a:pt x="1" y="175"/>
                    <a:pt x="108" y="175"/>
                  </a:cubicBezTo>
                  <a:cubicBezTo>
                    <a:pt x="215" y="175"/>
                    <a:pt x="215" y="0"/>
                    <a:pt x="108"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3895550" y="4088025"/>
              <a:ext cx="4025" cy="2700"/>
            </a:xfrm>
            <a:custGeom>
              <a:avLst/>
              <a:gdLst/>
              <a:ahLst/>
              <a:cxnLst/>
              <a:rect l="l" t="t" r="r" b="b"/>
              <a:pathLst>
                <a:path w="161" h="108" extrusionOk="0">
                  <a:moveTo>
                    <a:pt x="67" y="1"/>
                  </a:moveTo>
                  <a:cubicBezTo>
                    <a:pt x="0" y="1"/>
                    <a:pt x="0" y="108"/>
                    <a:pt x="67" y="108"/>
                  </a:cubicBezTo>
                  <a:lnTo>
                    <a:pt x="93" y="108"/>
                  </a:lnTo>
                  <a:cubicBezTo>
                    <a:pt x="161" y="108"/>
                    <a:pt x="161" y="1"/>
                    <a:pt x="93"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3911925" y="4088025"/>
              <a:ext cx="5725" cy="4725"/>
            </a:xfrm>
            <a:custGeom>
              <a:avLst/>
              <a:gdLst/>
              <a:ahLst/>
              <a:cxnLst/>
              <a:rect l="l" t="t" r="r" b="b"/>
              <a:pathLst>
                <a:path w="229" h="189" extrusionOk="0">
                  <a:moveTo>
                    <a:pt x="107" y="1"/>
                  </a:moveTo>
                  <a:cubicBezTo>
                    <a:pt x="0" y="1"/>
                    <a:pt x="0" y="188"/>
                    <a:pt x="107" y="188"/>
                  </a:cubicBezTo>
                  <a:cubicBezTo>
                    <a:pt x="228" y="188"/>
                    <a:pt x="228" y="1"/>
                    <a:pt x="107"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3911925" y="4121475"/>
              <a:ext cx="1350" cy="1025"/>
            </a:xfrm>
            <a:custGeom>
              <a:avLst/>
              <a:gdLst/>
              <a:ahLst/>
              <a:cxnLst/>
              <a:rect l="l" t="t" r="r" b="b"/>
              <a:pathLst>
                <a:path w="54" h="41" extrusionOk="0">
                  <a:moveTo>
                    <a:pt x="27" y="1"/>
                  </a:moveTo>
                  <a:cubicBezTo>
                    <a:pt x="0" y="1"/>
                    <a:pt x="0" y="40"/>
                    <a:pt x="27" y="40"/>
                  </a:cubicBezTo>
                  <a:cubicBezTo>
                    <a:pt x="54" y="40"/>
                    <a:pt x="54" y="1"/>
                    <a:pt x="27"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3914950" y="4145875"/>
              <a:ext cx="25" cy="25"/>
            </a:xfrm>
            <a:custGeom>
              <a:avLst/>
              <a:gdLst/>
              <a:ahLst/>
              <a:cxnLst/>
              <a:rect l="l" t="t" r="r" b="b"/>
              <a:pathLst>
                <a:path w="1" h="1" extrusionOk="0">
                  <a:moveTo>
                    <a:pt x="0" y="1"/>
                  </a:move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3909900" y="4142550"/>
              <a:ext cx="6100" cy="5075"/>
            </a:xfrm>
            <a:custGeom>
              <a:avLst/>
              <a:gdLst/>
              <a:ahLst/>
              <a:cxnLst/>
              <a:rect l="l" t="t" r="r" b="b"/>
              <a:pathLst>
                <a:path w="244" h="203" extrusionOk="0">
                  <a:moveTo>
                    <a:pt x="123" y="0"/>
                  </a:moveTo>
                  <a:cubicBezTo>
                    <a:pt x="109" y="0"/>
                    <a:pt x="95" y="4"/>
                    <a:pt x="81" y="14"/>
                  </a:cubicBezTo>
                  <a:cubicBezTo>
                    <a:pt x="68" y="14"/>
                    <a:pt x="54" y="27"/>
                    <a:pt x="54" y="27"/>
                  </a:cubicBezTo>
                  <a:cubicBezTo>
                    <a:pt x="54" y="40"/>
                    <a:pt x="54" y="40"/>
                    <a:pt x="42" y="40"/>
                  </a:cubicBezTo>
                  <a:cubicBezTo>
                    <a:pt x="15" y="53"/>
                    <a:pt x="1" y="94"/>
                    <a:pt x="15" y="134"/>
                  </a:cubicBezTo>
                  <a:cubicBezTo>
                    <a:pt x="32" y="176"/>
                    <a:pt x="70" y="203"/>
                    <a:pt x="110" y="203"/>
                  </a:cubicBezTo>
                  <a:cubicBezTo>
                    <a:pt x="132" y="203"/>
                    <a:pt x="156" y="194"/>
                    <a:pt x="175" y="174"/>
                  </a:cubicBezTo>
                  <a:cubicBezTo>
                    <a:pt x="175" y="174"/>
                    <a:pt x="188" y="160"/>
                    <a:pt x="188" y="147"/>
                  </a:cubicBezTo>
                  <a:cubicBezTo>
                    <a:pt x="244" y="92"/>
                    <a:pt x="189" y="0"/>
                    <a:pt x="123"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3915275" y="4163475"/>
              <a:ext cx="4025" cy="3150"/>
            </a:xfrm>
            <a:custGeom>
              <a:avLst/>
              <a:gdLst/>
              <a:ahLst/>
              <a:cxnLst/>
              <a:rect l="l" t="t" r="r" b="b"/>
              <a:pathLst>
                <a:path w="161" h="126" extrusionOk="0">
                  <a:moveTo>
                    <a:pt x="76" y="1"/>
                  </a:moveTo>
                  <a:cubicBezTo>
                    <a:pt x="51" y="1"/>
                    <a:pt x="26" y="14"/>
                    <a:pt x="14" y="46"/>
                  </a:cubicBezTo>
                  <a:cubicBezTo>
                    <a:pt x="0" y="99"/>
                    <a:pt x="41" y="126"/>
                    <a:pt x="81" y="126"/>
                  </a:cubicBezTo>
                  <a:cubicBezTo>
                    <a:pt x="121" y="126"/>
                    <a:pt x="161" y="99"/>
                    <a:pt x="148" y="46"/>
                  </a:cubicBezTo>
                  <a:cubicBezTo>
                    <a:pt x="133" y="17"/>
                    <a:pt x="105" y="1"/>
                    <a:pt x="76"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3902225" y="4128475"/>
              <a:ext cx="6375" cy="4725"/>
            </a:xfrm>
            <a:custGeom>
              <a:avLst/>
              <a:gdLst/>
              <a:ahLst/>
              <a:cxnLst/>
              <a:rect l="l" t="t" r="r" b="b"/>
              <a:pathLst>
                <a:path w="255" h="189" extrusionOk="0">
                  <a:moveTo>
                    <a:pt x="121" y="1"/>
                  </a:moveTo>
                  <a:cubicBezTo>
                    <a:pt x="1" y="1"/>
                    <a:pt x="1" y="188"/>
                    <a:pt x="121" y="188"/>
                  </a:cubicBezTo>
                  <a:cubicBezTo>
                    <a:pt x="254" y="188"/>
                    <a:pt x="254" y="1"/>
                    <a:pt x="12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3912575" y="4132850"/>
              <a:ext cx="2700" cy="2350"/>
            </a:xfrm>
            <a:custGeom>
              <a:avLst/>
              <a:gdLst/>
              <a:ahLst/>
              <a:cxnLst/>
              <a:rect l="l" t="t" r="r" b="b"/>
              <a:pathLst>
                <a:path w="108" h="94" extrusionOk="0">
                  <a:moveTo>
                    <a:pt x="54" y="0"/>
                  </a:moveTo>
                  <a:cubicBezTo>
                    <a:pt x="1" y="0"/>
                    <a:pt x="1" y="93"/>
                    <a:pt x="54" y="93"/>
                  </a:cubicBezTo>
                  <a:cubicBezTo>
                    <a:pt x="108" y="93"/>
                    <a:pt x="108" y="0"/>
                    <a:pt x="5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3910575" y="4103425"/>
              <a:ext cx="6725" cy="5375"/>
            </a:xfrm>
            <a:custGeom>
              <a:avLst/>
              <a:gdLst/>
              <a:ahLst/>
              <a:cxnLst/>
              <a:rect l="l" t="t" r="r" b="b"/>
              <a:pathLst>
                <a:path w="269" h="215" extrusionOk="0">
                  <a:moveTo>
                    <a:pt x="134" y="0"/>
                  </a:moveTo>
                  <a:cubicBezTo>
                    <a:pt x="1" y="0"/>
                    <a:pt x="1" y="214"/>
                    <a:pt x="134" y="214"/>
                  </a:cubicBezTo>
                  <a:cubicBezTo>
                    <a:pt x="268" y="214"/>
                    <a:pt x="268" y="0"/>
                    <a:pt x="134"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3874800" y="4150625"/>
              <a:ext cx="5275" cy="4775"/>
            </a:xfrm>
            <a:custGeom>
              <a:avLst/>
              <a:gdLst/>
              <a:ahLst/>
              <a:cxnLst/>
              <a:rect l="l" t="t" r="r" b="b"/>
              <a:pathLst>
                <a:path w="211" h="191" extrusionOk="0">
                  <a:moveTo>
                    <a:pt x="106" y="1"/>
                  </a:moveTo>
                  <a:cubicBezTo>
                    <a:pt x="81" y="1"/>
                    <a:pt x="57" y="8"/>
                    <a:pt x="40" y="25"/>
                  </a:cubicBezTo>
                  <a:cubicBezTo>
                    <a:pt x="1" y="65"/>
                    <a:pt x="14" y="145"/>
                    <a:pt x="54" y="172"/>
                  </a:cubicBezTo>
                  <a:cubicBezTo>
                    <a:pt x="71" y="184"/>
                    <a:pt x="92" y="190"/>
                    <a:pt x="114" y="190"/>
                  </a:cubicBezTo>
                  <a:cubicBezTo>
                    <a:pt x="162" y="190"/>
                    <a:pt x="211" y="160"/>
                    <a:pt x="201" y="105"/>
                  </a:cubicBezTo>
                  <a:cubicBezTo>
                    <a:pt x="201" y="78"/>
                    <a:pt x="201" y="65"/>
                    <a:pt x="188" y="38"/>
                  </a:cubicBezTo>
                  <a:cubicBezTo>
                    <a:pt x="173" y="15"/>
                    <a:pt x="139" y="1"/>
                    <a:pt x="106"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3861425" y="4140725"/>
              <a:ext cx="3150" cy="2650"/>
            </a:xfrm>
            <a:custGeom>
              <a:avLst/>
              <a:gdLst/>
              <a:ahLst/>
              <a:cxnLst/>
              <a:rect l="l" t="t" r="r" b="b"/>
              <a:pathLst>
                <a:path w="126" h="106" extrusionOk="0">
                  <a:moveTo>
                    <a:pt x="67" y="0"/>
                  </a:moveTo>
                  <a:cubicBezTo>
                    <a:pt x="59" y="0"/>
                    <a:pt x="50" y="2"/>
                    <a:pt x="40" y="6"/>
                  </a:cubicBezTo>
                  <a:cubicBezTo>
                    <a:pt x="40" y="6"/>
                    <a:pt x="28" y="6"/>
                    <a:pt x="28" y="19"/>
                  </a:cubicBezTo>
                  <a:cubicBezTo>
                    <a:pt x="1" y="33"/>
                    <a:pt x="1" y="87"/>
                    <a:pt x="28" y="100"/>
                  </a:cubicBezTo>
                  <a:lnTo>
                    <a:pt x="40" y="100"/>
                  </a:lnTo>
                  <a:cubicBezTo>
                    <a:pt x="50" y="104"/>
                    <a:pt x="59" y="106"/>
                    <a:pt x="67" y="106"/>
                  </a:cubicBezTo>
                  <a:cubicBezTo>
                    <a:pt x="126" y="106"/>
                    <a:pt x="126" y="0"/>
                    <a:pt x="6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3881500" y="4142200"/>
              <a:ext cx="3375" cy="2700"/>
            </a:xfrm>
            <a:custGeom>
              <a:avLst/>
              <a:gdLst/>
              <a:ahLst/>
              <a:cxnLst/>
              <a:rect l="l" t="t" r="r" b="b"/>
              <a:pathLst>
                <a:path w="135" h="108" extrusionOk="0">
                  <a:moveTo>
                    <a:pt x="67" y="1"/>
                  </a:moveTo>
                  <a:cubicBezTo>
                    <a:pt x="0" y="1"/>
                    <a:pt x="0" y="108"/>
                    <a:pt x="67" y="108"/>
                  </a:cubicBezTo>
                  <a:cubicBezTo>
                    <a:pt x="134" y="108"/>
                    <a:pt x="134" y="1"/>
                    <a:pt x="67"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3888175" y="4160675"/>
              <a:ext cx="1700" cy="1625"/>
            </a:xfrm>
            <a:custGeom>
              <a:avLst/>
              <a:gdLst/>
              <a:ahLst/>
              <a:cxnLst/>
              <a:rect l="l" t="t" r="r" b="b"/>
              <a:pathLst>
                <a:path w="68" h="65" extrusionOk="0">
                  <a:moveTo>
                    <a:pt x="41" y="1"/>
                  </a:moveTo>
                  <a:cubicBezTo>
                    <a:pt x="34" y="1"/>
                    <a:pt x="28" y="4"/>
                    <a:pt x="28" y="11"/>
                  </a:cubicBezTo>
                  <a:cubicBezTo>
                    <a:pt x="28" y="8"/>
                    <a:pt x="27" y="7"/>
                    <a:pt x="26" y="7"/>
                  </a:cubicBezTo>
                  <a:cubicBezTo>
                    <a:pt x="23" y="7"/>
                    <a:pt x="14" y="27"/>
                    <a:pt x="14" y="38"/>
                  </a:cubicBezTo>
                  <a:cubicBezTo>
                    <a:pt x="1" y="38"/>
                    <a:pt x="1" y="64"/>
                    <a:pt x="14" y="64"/>
                  </a:cubicBezTo>
                  <a:cubicBezTo>
                    <a:pt x="54" y="64"/>
                    <a:pt x="67" y="38"/>
                    <a:pt x="54" y="11"/>
                  </a:cubicBezTo>
                  <a:cubicBezTo>
                    <a:pt x="54" y="4"/>
                    <a:pt x="48" y="1"/>
                    <a:pt x="41"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3883050" y="4167075"/>
              <a:ext cx="3825" cy="2900"/>
            </a:xfrm>
            <a:custGeom>
              <a:avLst/>
              <a:gdLst/>
              <a:ahLst/>
              <a:cxnLst/>
              <a:rect l="l" t="t" r="r" b="b"/>
              <a:pathLst>
                <a:path w="153" h="116" extrusionOk="0">
                  <a:moveTo>
                    <a:pt x="120" y="0"/>
                  </a:moveTo>
                  <a:cubicBezTo>
                    <a:pt x="112" y="0"/>
                    <a:pt x="104" y="3"/>
                    <a:pt x="99" y="9"/>
                  </a:cubicBezTo>
                  <a:lnTo>
                    <a:pt x="72" y="9"/>
                  </a:lnTo>
                  <a:cubicBezTo>
                    <a:pt x="1" y="39"/>
                    <a:pt x="45" y="116"/>
                    <a:pt x="88" y="116"/>
                  </a:cubicBezTo>
                  <a:cubicBezTo>
                    <a:pt x="102" y="116"/>
                    <a:pt x="116" y="108"/>
                    <a:pt x="126" y="89"/>
                  </a:cubicBezTo>
                  <a:cubicBezTo>
                    <a:pt x="139" y="62"/>
                    <a:pt x="152" y="49"/>
                    <a:pt x="152" y="23"/>
                  </a:cubicBezTo>
                  <a:cubicBezTo>
                    <a:pt x="144" y="7"/>
                    <a:pt x="132" y="0"/>
                    <a:pt x="120"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3898875" y="4162950"/>
              <a:ext cx="5700" cy="4025"/>
            </a:xfrm>
            <a:custGeom>
              <a:avLst/>
              <a:gdLst/>
              <a:ahLst/>
              <a:cxnLst/>
              <a:rect l="l" t="t" r="r" b="b"/>
              <a:pathLst>
                <a:path w="228" h="161" extrusionOk="0">
                  <a:moveTo>
                    <a:pt x="108" y="0"/>
                  </a:moveTo>
                  <a:cubicBezTo>
                    <a:pt x="1" y="0"/>
                    <a:pt x="1" y="161"/>
                    <a:pt x="108" y="161"/>
                  </a:cubicBezTo>
                  <a:cubicBezTo>
                    <a:pt x="228" y="161"/>
                    <a:pt x="228" y="0"/>
                    <a:pt x="108"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3889525" y="4146225"/>
              <a:ext cx="1025" cy="700"/>
            </a:xfrm>
            <a:custGeom>
              <a:avLst/>
              <a:gdLst/>
              <a:ahLst/>
              <a:cxnLst/>
              <a:rect l="l" t="t" r="r" b="b"/>
              <a:pathLst>
                <a:path w="41" h="28" extrusionOk="0">
                  <a:moveTo>
                    <a:pt x="13" y="0"/>
                  </a:moveTo>
                  <a:cubicBezTo>
                    <a:pt x="0" y="0"/>
                    <a:pt x="0" y="27"/>
                    <a:pt x="13" y="27"/>
                  </a:cubicBezTo>
                  <a:cubicBezTo>
                    <a:pt x="40" y="27"/>
                    <a:pt x="40" y="0"/>
                    <a:pt x="13"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3889350" y="4141375"/>
              <a:ext cx="6125" cy="4975"/>
            </a:xfrm>
            <a:custGeom>
              <a:avLst/>
              <a:gdLst/>
              <a:ahLst/>
              <a:cxnLst/>
              <a:rect l="l" t="t" r="r" b="b"/>
              <a:pathLst>
                <a:path w="245" h="199" extrusionOk="0">
                  <a:moveTo>
                    <a:pt x="133" y="1"/>
                  </a:moveTo>
                  <a:cubicBezTo>
                    <a:pt x="109" y="1"/>
                    <a:pt x="84" y="11"/>
                    <a:pt x="61" y="34"/>
                  </a:cubicBezTo>
                  <a:cubicBezTo>
                    <a:pt x="0" y="94"/>
                    <a:pt x="60" y="198"/>
                    <a:pt x="131" y="198"/>
                  </a:cubicBezTo>
                  <a:cubicBezTo>
                    <a:pt x="138" y="198"/>
                    <a:pt x="146" y="197"/>
                    <a:pt x="154" y="194"/>
                  </a:cubicBezTo>
                  <a:lnTo>
                    <a:pt x="168" y="194"/>
                  </a:lnTo>
                  <a:cubicBezTo>
                    <a:pt x="195" y="181"/>
                    <a:pt x="221" y="168"/>
                    <a:pt x="221" y="127"/>
                  </a:cubicBezTo>
                  <a:lnTo>
                    <a:pt x="234" y="127"/>
                  </a:lnTo>
                  <a:cubicBezTo>
                    <a:pt x="244" y="61"/>
                    <a:pt x="193" y="1"/>
                    <a:pt x="133"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3888175" y="4152250"/>
              <a:ext cx="6375" cy="5025"/>
            </a:xfrm>
            <a:custGeom>
              <a:avLst/>
              <a:gdLst/>
              <a:ahLst/>
              <a:cxnLst/>
              <a:rect l="l" t="t" r="r" b="b"/>
              <a:pathLst>
                <a:path w="255" h="201" extrusionOk="0">
                  <a:moveTo>
                    <a:pt x="135" y="0"/>
                  </a:moveTo>
                  <a:cubicBezTo>
                    <a:pt x="1" y="0"/>
                    <a:pt x="1" y="200"/>
                    <a:pt x="135" y="200"/>
                  </a:cubicBezTo>
                  <a:cubicBezTo>
                    <a:pt x="255" y="200"/>
                    <a:pt x="255" y="0"/>
                    <a:pt x="135"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3866875" y="4109400"/>
              <a:ext cx="5600" cy="4775"/>
            </a:xfrm>
            <a:custGeom>
              <a:avLst/>
              <a:gdLst/>
              <a:ahLst/>
              <a:cxnLst/>
              <a:rect l="l" t="t" r="r" b="b"/>
              <a:pathLst>
                <a:path w="224" h="191" extrusionOk="0">
                  <a:moveTo>
                    <a:pt x="131" y="0"/>
                  </a:moveTo>
                  <a:cubicBezTo>
                    <a:pt x="119" y="0"/>
                    <a:pt x="105" y="5"/>
                    <a:pt x="90" y="15"/>
                  </a:cubicBezTo>
                  <a:cubicBezTo>
                    <a:pt x="90" y="15"/>
                    <a:pt x="77" y="15"/>
                    <a:pt x="77" y="29"/>
                  </a:cubicBezTo>
                  <a:cubicBezTo>
                    <a:pt x="0" y="67"/>
                    <a:pt x="33" y="190"/>
                    <a:pt x="129" y="190"/>
                  </a:cubicBezTo>
                  <a:cubicBezTo>
                    <a:pt x="134" y="190"/>
                    <a:pt x="139" y="190"/>
                    <a:pt x="143" y="189"/>
                  </a:cubicBezTo>
                  <a:cubicBezTo>
                    <a:pt x="184" y="175"/>
                    <a:pt x="197" y="149"/>
                    <a:pt x="211" y="109"/>
                  </a:cubicBezTo>
                  <a:cubicBezTo>
                    <a:pt x="224" y="82"/>
                    <a:pt x="211" y="42"/>
                    <a:pt x="197" y="29"/>
                  </a:cubicBezTo>
                  <a:lnTo>
                    <a:pt x="184" y="29"/>
                  </a:lnTo>
                  <a:cubicBezTo>
                    <a:pt x="167" y="12"/>
                    <a:pt x="151" y="0"/>
                    <a:pt x="131"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3877125" y="4110775"/>
              <a:ext cx="5075" cy="4050"/>
            </a:xfrm>
            <a:custGeom>
              <a:avLst/>
              <a:gdLst/>
              <a:ahLst/>
              <a:cxnLst/>
              <a:rect l="l" t="t" r="r" b="b"/>
              <a:pathLst>
                <a:path w="203" h="162" extrusionOk="0">
                  <a:moveTo>
                    <a:pt x="108" y="1"/>
                  </a:moveTo>
                  <a:cubicBezTo>
                    <a:pt x="1" y="1"/>
                    <a:pt x="1" y="161"/>
                    <a:pt x="108" y="161"/>
                  </a:cubicBezTo>
                  <a:cubicBezTo>
                    <a:pt x="202" y="161"/>
                    <a:pt x="202" y="1"/>
                    <a:pt x="108"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3879975" y="4095800"/>
              <a:ext cx="2050" cy="2050"/>
            </a:xfrm>
            <a:custGeom>
              <a:avLst/>
              <a:gdLst/>
              <a:ahLst/>
              <a:cxnLst/>
              <a:rect l="l" t="t" r="r" b="b"/>
              <a:pathLst>
                <a:path w="82" h="82" extrusionOk="0">
                  <a:moveTo>
                    <a:pt x="46" y="1"/>
                  </a:moveTo>
                  <a:cubicBezTo>
                    <a:pt x="38" y="1"/>
                    <a:pt x="28" y="4"/>
                    <a:pt x="21" y="11"/>
                  </a:cubicBezTo>
                  <a:cubicBezTo>
                    <a:pt x="21" y="24"/>
                    <a:pt x="21" y="38"/>
                    <a:pt x="8" y="51"/>
                  </a:cubicBezTo>
                  <a:cubicBezTo>
                    <a:pt x="1" y="71"/>
                    <a:pt x="21" y="81"/>
                    <a:pt x="41" y="81"/>
                  </a:cubicBezTo>
                  <a:cubicBezTo>
                    <a:pt x="61" y="81"/>
                    <a:pt x="81" y="71"/>
                    <a:pt x="74" y="51"/>
                  </a:cubicBezTo>
                  <a:cubicBezTo>
                    <a:pt x="61" y="38"/>
                    <a:pt x="61" y="24"/>
                    <a:pt x="61" y="11"/>
                  </a:cubicBezTo>
                  <a:cubicBezTo>
                    <a:pt x="61" y="4"/>
                    <a:pt x="55" y="1"/>
                    <a:pt x="46"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3871775" y="4099350"/>
              <a:ext cx="1300" cy="800"/>
            </a:xfrm>
            <a:custGeom>
              <a:avLst/>
              <a:gdLst/>
              <a:ahLst/>
              <a:cxnLst/>
              <a:rect l="l" t="t" r="r" b="b"/>
              <a:pathLst>
                <a:path w="52" h="32" extrusionOk="0">
                  <a:moveTo>
                    <a:pt x="36" y="0"/>
                  </a:moveTo>
                  <a:cubicBezTo>
                    <a:pt x="34" y="0"/>
                    <a:pt x="31" y="1"/>
                    <a:pt x="28" y="3"/>
                  </a:cubicBezTo>
                  <a:lnTo>
                    <a:pt x="1" y="3"/>
                  </a:lnTo>
                  <a:lnTo>
                    <a:pt x="1" y="30"/>
                  </a:lnTo>
                  <a:lnTo>
                    <a:pt x="28" y="30"/>
                  </a:lnTo>
                  <a:cubicBezTo>
                    <a:pt x="31" y="31"/>
                    <a:pt x="33" y="32"/>
                    <a:pt x="35" y="32"/>
                  </a:cubicBezTo>
                  <a:cubicBezTo>
                    <a:pt x="52" y="32"/>
                    <a:pt x="52" y="0"/>
                    <a:pt x="36"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865525" y="4092575"/>
              <a:ext cx="1600" cy="1875"/>
            </a:xfrm>
            <a:custGeom>
              <a:avLst/>
              <a:gdLst/>
              <a:ahLst/>
              <a:cxnLst/>
              <a:rect l="l" t="t" r="r" b="b"/>
              <a:pathLst>
                <a:path w="64" h="75" extrusionOk="0">
                  <a:moveTo>
                    <a:pt x="25" y="1"/>
                  </a:moveTo>
                  <a:cubicBezTo>
                    <a:pt x="13" y="1"/>
                    <a:pt x="1" y="13"/>
                    <a:pt x="10" y="33"/>
                  </a:cubicBezTo>
                  <a:cubicBezTo>
                    <a:pt x="10" y="46"/>
                    <a:pt x="24" y="46"/>
                    <a:pt x="24" y="60"/>
                  </a:cubicBezTo>
                  <a:cubicBezTo>
                    <a:pt x="24" y="71"/>
                    <a:pt x="31" y="75"/>
                    <a:pt x="39" y="75"/>
                  </a:cubicBezTo>
                  <a:cubicBezTo>
                    <a:pt x="50" y="75"/>
                    <a:pt x="64" y="67"/>
                    <a:pt x="64" y="60"/>
                  </a:cubicBezTo>
                  <a:cubicBezTo>
                    <a:pt x="64" y="33"/>
                    <a:pt x="64" y="19"/>
                    <a:pt x="37" y="6"/>
                  </a:cubicBezTo>
                  <a:cubicBezTo>
                    <a:pt x="33" y="2"/>
                    <a:pt x="29" y="1"/>
                    <a:pt x="25"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3870800" y="4070225"/>
              <a:ext cx="3675" cy="3800"/>
            </a:xfrm>
            <a:custGeom>
              <a:avLst/>
              <a:gdLst/>
              <a:ahLst/>
              <a:cxnLst/>
              <a:rect l="l" t="t" r="r" b="b"/>
              <a:pathLst>
                <a:path w="147" h="152" extrusionOk="0">
                  <a:moveTo>
                    <a:pt x="67" y="0"/>
                  </a:moveTo>
                  <a:cubicBezTo>
                    <a:pt x="34" y="0"/>
                    <a:pt x="0" y="24"/>
                    <a:pt x="0" y="71"/>
                  </a:cubicBezTo>
                  <a:lnTo>
                    <a:pt x="0" y="84"/>
                  </a:lnTo>
                  <a:cubicBezTo>
                    <a:pt x="0" y="124"/>
                    <a:pt x="27" y="151"/>
                    <a:pt x="67" y="151"/>
                  </a:cubicBezTo>
                  <a:cubicBezTo>
                    <a:pt x="107" y="151"/>
                    <a:pt x="147" y="124"/>
                    <a:pt x="134" y="84"/>
                  </a:cubicBezTo>
                  <a:lnTo>
                    <a:pt x="134" y="71"/>
                  </a:lnTo>
                  <a:cubicBezTo>
                    <a:pt x="134" y="24"/>
                    <a:pt x="101" y="0"/>
                    <a:pt x="6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3874150" y="4053925"/>
              <a:ext cx="3000" cy="2700"/>
            </a:xfrm>
            <a:custGeom>
              <a:avLst/>
              <a:gdLst/>
              <a:ahLst/>
              <a:cxnLst/>
              <a:rect l="l" t="t" r="r" b="b"/>
              <a:pathLst>
                <a:path w="120" h="108" extrusionOk="0">
                  <a:moveTo>
                    <a:pt x="54" y="1"/>
                  </a:moveTo>
                  <a:cubicBezTo>
                    <a:pt x="0" y="1"/>
                    <a:pt x="0" y="108"/>
                    <a:pt x="54" y="108"/>
                  </a:cubicBezTo>
                  <a:cubicBezTo>
                    <a:pt x="120" y="108"/>
                    <a:pt x="120" y="1"/>
                    <a:pt x="54"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3856400" y="4130050"/>
              <a:ext cx="4725" cy="4000"/>
            </a:xfrm>
            <a:custGeom>
              <a:avLst/>
              <a:gdLst/>
              <a:ahLst/>
              <a:cxnLst/>
              <a:rect l="l" t="t" r="r" b="b"/>
              <a:pathLst>
                <a:path w="189" h="160" extrusionOk="0">
                  <a:moveTo>
                    <a:pt x="88" y="0"/>
                  </a:moveTo>
                  <a:cubicBezTo>
                    <a:pt x="82" y="0"/>
                    <a:pt x="75" y="2"/>
                    <a:pt x="68" y="5"/>
                  </a:cubicBezTo>
                  <a:lnTo>
                    <a:pt x="54" y="5"/>
                  </a:lnTo>
                  <a:cubicBezTo>
                    <a:pt x="15" y="18"/>
                    <a:pt x="1" y="59"/>
                    <a:pt x="15" y="86"/>
                  </a:cubicBezTo>
                  <a:cubicBezTo>
                    <a:pt x="15" y="138"/>
                    <a:pt x="46" y="160"/>
                    <a:pt x="80" y="160"/>
                  </a:cubicBezTo>
                  <a:cubicBezTo>
                    <a:pt x="131" y="160"/>
                    <a:pt x="188" y="110"/>
                    <a:pt x="148" y="45"/>
                  </a:cubicBezTo>
                  <a:cubicBezTo>
                    <a:pt x="128" y="15"/>
                    <a:pt x="108" y="0"/>
                    <a:pt x="88"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3817600" y="4110775"/>
              <a:ext cx="1050" cy="700"/>
            </a:xfrm>
            <a:custGeom>
              <a:avLst/>
              <a:gdLst/>
              <a:ahLst/>
              <a:cxnLst/>
              <a:rect l="l" t="t" r="r" b="b"/>
              <a:pathLst>
                <a:path w="42" h="28" extrusionOk="0">
                  <a:moveTo>
                    <a:pt x="15" y="1"/>
                  </a:moveTo>
                  <a:cubicBezTo>
                    <a:pt x="1" y="1"/>
                    <a:pt x="1" y="27"/>
                    <a:pt x="15" y="27"/>
                  </a:cubicBezTo>
                  <a:cubicBezTo>
                    <a:pt x="42" y="27"/>
                    <a:pt x="42" y="1"/>
                    <a:pt x="15"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3754075" y="4106150"/>
              <a:ext cx="272900" cy="113300"/>
            </a:xfrm>
            <a:custGeom>
              <a:avLst/>
              <a:gdLst/>
              <a:ahLst/>
              <a:cxnLst/>
              <a:rect l="l" t="t" r="r" b="b"/>
              <a:pathLst>
                <a:path w="10916" h="4532" extrusionOk="0">
                  <a:moveTo>
                    <a:pt x="9264" y="1"/>
                  </a:moveTo>
                  <a:cubicBezTo>
                    <a:pt x="8907" y="1"/>
                    <a:pt x="8655" y="319"/>
                    <a:pt x="8655" y="319"/>
                  </a:cubicBezTo>
                  <a:cubicBezTo>
                    <a:pt x="8446" y="213"/>
                    <a:pt x="8274" y="171"/>
                    <a:pt x="8132" y="171"/>
                  </a:cubicBezTo>
                  <a:cubicBezTo>
                    <a:pt x="7560" y="171"/>
                    <a:pt x="7491" y="867"/>
                    <a:pt x="7491" y="867"/>
                  </a:cubicBezTo>
                  <a:cubicBezTo>
                    <a:pt x="7491" y="867"/>
                    <a:pt x="7398" y="1309"/>
                    <a:pt x="7117" y="1322"/>
                  </a:cubicBezTo>
                  <a:cubicBezTo>
                    <a:pt x="6382" y="1429"/>
                    <a:pt x="6301" y="2352"/>
                    <a:pt x="6301" y="2352"/>
                  </a:cubicBezTo>
                  <a:lnTo>
                    <a:pt x="6207" y="2553"/>
                  </a:lnTo>
                  <a:cubicBezTo>
                    <a:pt x="5672" y="2460"/>
                    <a:pt x="4910" y="2151"/>
                    <a:pt x="4254" y="1991"/>
                  </a:cubicBezTo>
                  <a:cubicBezTo>
                    <a:pt x="4143" y="1965"/>
                    <a:pt x="4036" y="1953"/>
                    <a:pt x="3933" y="1953"/>
                  </a:cubicBezTo>
                  <a:cubicBezTo>
                    <a:pt x="3143" y="1953"/>
                    <a:pt x="2588" y="2646"/>
                    <a:pt x="2221" y="2847"/>
                  </a:cubicBezTo>
                  <a:cubicBezTo>
                    <a:pt x="2122" y="2898"/>
                    <a:pt x="2025" y="2917"/>
                    <a:pt x="1925" y="2917"/>
                  </a:cubicBezTo>
                  <a:cubicBezTo>
                    <a:pt x="1628" y="2917"/>
                    <a:pt x="1307" y="2750"/>
                    <a:pt x="849" y="2750"/>
                  </a:cubicBezTo>
                  <a:cubicBezTo>
                    <a:pt x="812" y="2750"/>
                    <a:pt x="775" y="2751"/>
                    <a:pt x="737" y="2754"/>
                  </a:cubicBezTo>
                  <a:cubicBezTo>
                    <a:pt x="54" y="2781"/>
                    <a:pt x="0" y="3663"/>
                    <a:pt x="0" y="3663"/>
                  </a:cubicBezTo>
                  <a:cubicBezTo>
                    <a:pt x="0" y="3663"/>
                    <a:pt x="1869" y="4532"/>
                    <a:pt x="4274" y="4532"/>
                  </a:cubicBezTo>
                  <a:cubicBezTo>
                    <a:pt x="5219" y="4532"/>
                    <a:pt x="6247" y="4398"/>
                    <a:pt x="7277" y="4024"/>
                  </a:cubicBezTo>
                  <a:cubicBezTo>
                    <a:pt x="10916" y="2700"/>
                    <a:pt x="9565" y="79"/>
                    <a:pt x="9565" y="79"/>
                  </a:cubicBezTo>
                  <a:cubicBezTo>
                    <a:pt x="9459" y="23"/>
                    <a:pt x="9358" y="1"/>
                    <a:pt x="9264"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3910250" y="4137850"/>
              <a:ext cx="22775" cy="28125"/>
            </a:xfrm>
            <a:custGeom>
              <a:avLst/>
              <a:gdLst/>
              <a:ahLst/>
              <a:cxnLst/>
              <a:rect l="l" t="t" r="r" b="b"/>
              <a:pathLst>
                <a:path w="911" h="1125" extrusionOk="0">
                  <a:moveTo>
                    <a:pt x="789" y="0"/>
                  </a:moveTo>
                  <a:cubicBezTo>
                    <a:pt x="777" y="0"/>
                    <a:pt x="750" y="14"/>
                    <a:pt x="723" y="14"/>
                  </a:cubicBezTo>
                  <a:cubicBezTo>
                    <a:pt x="682" y="14"/>
                    <a:pt x="656" y="27"/>
                    <a:pt x="616" y="41"/>
                  </a:cubicBezTo>
                  <a:cubicBezTo>
                    <a:pt x="589" y="54"/>
                    <a:pt x="549" y="68"/>
                    <a:pt x="509" y="81"/>
                  </a:cubicBezTo>
                  <a:cubicBezTo>
                    <a:pt x="468" y="107"/>
                    <a:pt x="442" y="134"/>
                    <a:pt x="402" y="161"/>
                  </a:cubicBezTo>
                  <a:cubicBezTo>
                    <a:pt x="361" y="188"/>
                    <a:pt x="335" y="215"/>
                    <a:pt x="295" y="255"/>
                  </a:cubicBezTo>
                  <a:cubicBezTo>
                    <a:pt x="268" y="282"/>
                    <a:pt x="242" y="322"/>
                    <a:pt x="201" y="362"/>
                  </a:cubicBezTo>
                  <a:cubicBezTo>
                    <a:pt x="174" y="402"/>
                    <a:pt x="161" y="442"/>
                    <a:pt x="135" y="482"/>
                  </a:cubicBezTo>
                  <a:cubicBezTo>
                    <a:pt x="108" y="523"/>
                    <a:pt x="94" y="576"/>
                    <a:pt x="81" y="616"/>
                  </a:cubicBezTo>
                  <a:cubicBezTo>
                    <a:pt x="40" y="696"/>
                    <a:pt x="28" y="776"/>
                    <a:pt x="14" y="844"/>
                  </a:cubicBezTo>
                  <a:cubicBezTo>
                    <a:pt x="1" y="910"/>
                    <a:pt x="1" y="964"/>
                    <a:pt x="1" y="1004"/>
                  </a:cubicBezTo>
                  <a:lnTo>
                    <a:pt x="1" y="1058"/>
                  </a:lnTo>
                  <a:lnTo>
                    <a:pt x="1" y="1071"/>
                  </a:lnTo>
                  <a:cubicBezTo>
                    <a:pt x="1" y="1097"/>
                    <a:pt x="14" y="1111"/>
                    <a:pt x="40" y="1124"/>
                  </a:cubicBezTo>
                  <a:cubicBezTo>
                    <a:pt x="67" y="1124"/>
                    <a:pt x="94" y="1111"/>
                    <a:pt x="108" y="1084"/>
                  </a:cubicBezTo>
                  <a:lnTo>
                    <a:pt x="174" y="883"/>
                  </a:lnTo>
                  <a:cubicBezTo>
                    <a:pt x="188" y="857"/>
                    <a:pt x="201" y="817"/>
                    <a:pt x="215" y="790"/>
                  </a:cubicBezTo>
                  <a:cubicBezTo>
                    <a:pt x="228" y="750"/>
                    <a:pt x="242" y="723"/>
                    <a:pt x="254" y="683"/>
                  </a:cubicBezTo>
                  <a:cubicBezTo>
                    <a:pt x="268" y="656"/>
                    <a:pt x="295" y="616"/>
                    <a:pt x="308" y="576"/>
                  </a:cubicBezTo>
                  <a:cubicBezTo>
                    <a:pt x="335" y="549"/>
                    <a:pt x="349" y="509"/>
                    <a:pt x="375" y="482"/>
                  </a:cubicBezTo>
                  <a:cubicBezTo>
                    <a:pt x="402" y="442"/>
                    <a:pt x="415" y="416"/>
                    <a:pt x="442" y="389"/>
                  </a:cubicBezTo>
                  <a:cubicBezTo>
                    <a:pt x="468" y="362"/>
                    <a:pt x="495" y="322"/>
                    <a:pt x="522" y="309"/>
                  </a:cubicBezTo>
                  <a:cubicBezTo>
                    <a:pt x="549" y="282"/>
                    <a:pt x="575" y="255"/>
                    <a:pt x="602" y="241"/>
                  </a:cubicBezTo>
                  <a:cubicBezTo>
                    <a:pt x="629" y="215"/>
                    <a:pt x="656" y="202"/>
                    <a:pt x="682" y="188"/>
                  </a:cubicBezTo>
                  <a:lnTo>
                    <a:pt x="763" y="148"/>
                  </a:lnTo>
                  <a:cubicBezTo>
                    <a:pt x="777" y="134"/>
                    <a:pt x="803" y="134"/>
                    <a:pt x="816" y="121"/>
                  </a:cubicBezTo>
                  <a:cubicBezTo>
                    <a:pt x="857" y="107"/>
                    <a:pt x="870" y="107"/>
                    <a:pt x="870" y="107"/>
                  </a:cubicBezTo>
                  <a:lnTo>
                    <a:pt x="884" y="107"/>
                  </a:lnTo>
                  <a:cubicBezTo>
                    <a:pt x="896" y="95"/>
                    <a:pt x="910" y="68"/>
                    <a:pt x="910" y="54"/>
                  </a:cubicBezTo>
                  <a:cubicBezTo>
                    <a:pt x="910" y="14"/>
                    <a:pt x="884" y="0"/>
                    <a:pt x="857"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3940000" y="4104275"/>
              <a:ext cx="54875" cy="24675"/>
            </a:xfrm>
            <a:custGeom>
              <a:avLst/>
              <a:gdLst/>
              <a:ahLst/>
              <a:cxnLst/>
              <a:rect l="l" t="t" r="r" b="b"/>
              <a:pathLst>
                <a:path w="2195" h="987" extrusionOk="0">
                  <a:moveTo>
                    <a:pt x="1771" y="0"/>
                  </a:moveTo>
                  <a:cubicBezTo>
                    <a:pt x="1764" y="0"/>
                    <a:pt x="1758" y="2"/>
                    <a:pt x="1754" y="6"/>
                  </a:cubicBezTo>
                  <a:lnTo>
                    <a:pt x="1673" y="6"/>
                  </a:lnTo>
                  <a:lnTo>
                    <a:pt x="1606" y="33"/>
                  </a:lnTo>
                  <a:cubicBezTo>
                    <a:pt x="1579" y="33"/>
                    <a:pt x="1566" y="47"/>
                    <a:pt x="1540" y="47"/>
                  </a:cubicBezTo>
                  <a:cubicBezTo>
                    <a:pt x="1513" y="59"/>
                    <a:pt x="1499" y="73"/>
                    <a:pt x="1472" y="73"/>
                  </a:cubicBezTo>
                  <a:lnTo>
                    <a:pt x="1352" y="154"/>
                  </a:lnTo>
                  <a:cubicBezTo>
                    <a:pt x="1312" y="166"/>
                    <a:pt x="1272" y="207"/>
                    <a:pt x="1231" y="234"/>
                  </a:cubicBezTo>
                  <a:cubicBezTo>
                    <a:pt x="1219" y="246"/>
                    <a:pt x="1206" y="259"/>
                    <a:pt x="1194" y="282"/>
                  </a:cubicBezTo>
                  <a:lnTo>
                    <a:pt x="1194" y="282"/>
                  </a:lnTo>
                  <a:lnTo>
                    <a:pt x="1071" y="220"/>
                  </a:lnTo>
                  <a:cubicBezTo>
                    <a:pt x="1031" y="207"/>
                    <a:pt x="1004" y="207"/>
                    <a:pt x="964" y="193"/>
                  </a:cubicBezTo>
                  <a:cubicBezTo>
                    <a:pt x="924" y="180"/>
                    <a:pt x="897" y="166"/>
                    <a:pt x="857" y="166"/>
                  </a:cubicBezTo>
                  <a:lnTo>
                    <a:pt x="750" y="154"/>
                  </a:lnTo>
                  <a:cubicBezTo>
                    <a:pt x="737" y="149"/>
                    <a:pt x="723" y="147"/>
                    <a:pt x="710" y="147"/>
                  </a:cubicBezTo>
                  <a:cubicBezTo>
                    <a:pt x="685" y="147"/>
                    <a:pt x="661" y="154"/>
                    <a:pt x="643" y="154"/>
                  </a:cubicBezTo>
                  <a:cubicBezTo>
                    <a:pt x="603" y="154"/>
                    <a:pt x="563" y="154"/>
                    <a:pt x="523" y="166"/>
                  </a:cubicBezTo>
                  <a:cubicBezTo>
                    <a:pt x="482" y="180"/>
                    <a:pt x="456" y="180"/>
                    <a:pt x="416" y="207"/>
                  </a:cubicBezTo>
                  <a:cubicBezTo>
                    <a:pt x="375" y="220"/>
                    <a:pt x="348" y="234"/>
                    <a:pt x="309" y="261"/>
                  </a:cubicBezTo>
                  <a:lnTo>
                    <a:pt x="229" y="341"/>
                  </a:lnTo>
                  <a:cubicBezTo>
                    <a:pt x="202" y="368"/>
                    <a:pt x="175" y="394"/>
                    <a:pt x="161" y="434"/>
                  </a:cubicBezTo>
                  <a:cubicBezTo>
                    <a:pt x="134" y="461"/>
                    <a:pt x="122" y="487"/>
                    <a:pt x="108" y="528"/>
                  </a:cubicBezTo>
                  <a:cubicBezTo>
                    <a:pt x="95" y="555"/>
                    <a:pt x="68" y="582"/>
                    <a:pt x="54" y="621"/>
                  </a:cubicBezTo>
                  <a:cubicBezTo>
                    <a:pt x="54" y="662"/>
                    <a:pt x="41" y="689"/>
                    <a:pt x="27" y="728"/>
                  </a:cubicBezTo>
                  <a:cubicBezTo>
                    <a:pt x="15" y="755"/>
                    <a:pt x="15" y="796"/>
                    <a:pt x="15" y="822"/>
                  </a:cubicBezTo>
                  <a:cubicBezTo>
                    <a:pt x="1" y="862"/>
                    <a:pt x="1" y="903"/>
                    <a:pt x="1" y="929"/>
                  </a:cubicBezTo>
                  <a:cubicBezTo>
                    <a:pt x="1" y="956"/>
                    <a:pt x="15" y="983"/>
                    <a:pt x="41" y="983"/>
                  </a:cubicBezTo>
                  <a:cubicBezTo>
                    <a:pt x="46" y="985"/>
                    <a:pt x="51" y="986"/>
                    <a:pt x="56" y="986"/>
                  </a:cubicBezTo>
                  <a:cubicBezTo>
                    <a:pt x="77" y="986"/>
                    <a:pt x="97" y="964"/>
                    <a:pt x="108" y="942"/>
                  </a:cubicBezTo>
                  <a:cubicBezTo>
                    <a:pt x="108" y="915"/>
                    <a:pt x="122" y="889"/>
                    <a:pt x="134" y="849"/>
                  </a:cubicBezTo>
                  <a:cubicBezTo>
                    <a:pt x="134" y="822"/>
                    <a:pt x="148" y="796"/>
                    <a:pt x="161" y="769"/>
                  </a:cubicBezTo>
                  <a:cubicBezTo>
                    <a:pt x="188" y="701"/>
                    <a:pt x="215" y="648"/>
                    <a:pt x="241" y="608"/>
                  </a:cubicBezTo>
                  <a:cubicBezTo>
                    <a:pt x="255" y="582"/>
                    <a:pt x="282" y="555"/>
                    <a:pt x="295" y="528"/>
                  </a:cubicBezTo>
                  <a:cubicBezTo>
                    <a:pt x="309" y="501"/>
                    <a:pt x="336" y="487"/>
                    <a:pt x="348" y="475"/>
                  </a:cubicBezTo>
                  <a:cubicBezTo>
                    <a:pt x="375" y="448"/>
                    <a:pt x="402" y="434"/>
                    <a:pt x="416" y="421"/>
                  </a:cubicBezTo>
                  <a:lnTo>
                    <a:pt x="496" y="380"/>
                  </a:lnTo>
                  <a:cubicBezTo>
                    <a:pt x="509" y="368"/>
                    <a:pt x="550" y="368"/>
                    <a:pt x="576" y="354"/>
                  </a:cubicBezTo>
                  <a:lnTo>
                    <a:pt x="657" y="354"/>
                  </a:lnTo>
                  <a:cubicBezTo>
                    <a:pt x="675" y="354"/>
                    <a:pt x="692" y="348"/>
                    <a:pt x="710" y="348"/>
                  </a:cubicBezTo>
                  <a:cubicBezTo>
                    <a:pt x="719" y="348"/>
                    <a:pt x="728" y="349"/>
                    <a:pt x="737" y="354"/>
                  </a:cubicBezTo>
                  <a:lnTo>
                    <a:pt x="817" y="368"/>
                  </a:lnTo>
                  <a:cubicBezTo>
                    <a:pt x="857" y="368"/>
                    <a:pt x="884" y="380"/>
                    <a:pt x="910" y="380"/>
                  </a:cubicBezTo>
                  <a:cubicBezTo>
                    <a:pt x="937" y="394"/>
                    <a:pt x="964" y="407"/>
                    <a:pt x="991" y="407"/>
                  </a:cubicBezTo>
                  <a:lnTo>
                    <a:pt x="1165" y="487"/>
                  </a:lnTo>
                  <a:lnTo>
                    <a:pt x="1178" y="487"/>
                  </a:lnTo>
                  <a:cubicBezTo>
                    <a:pt x="1193" y="493"/>
                    <a:pt x="1208" y="496"/>
                    <a:pt x="1222" y="496"/>
                  </a:cubicBezTo>
                  <a:cubicBezTo>
                    <a:pt x="1246" y="496"/>
                    <a:pt x="1268" y="486"/>
                    <a:pt x="1285" y="461"/>
                  </a:cubicBezTo>
                  <a:lnTo>
                    <a:pt x="1326" y="421"/>
                  </a:lnTo>
                  <a:lnTo>
                    <a:pt x="1365" y="380"/>
                  </a:lnTo>
                  <a:cubicBezTo>
                    <a:pt x="1392" y="354"/>
                    <a:pt x="1433" y="327"/>
                    <a:pt x="1459" y="300"/>
                  </a:cubicBezTo>
                  <a:cubicBezTo>
                    <a:pt x="1486" y="273"/>
                    <a:pt x="1526" y="261"/>
                    <a:pt x="1552" y="234"/>
                  </a:cubicBezTo>
                  <a:cubicBezTo>
                    <a:pt x="1566" y="220"/>
                    <a:pt x="1593" y="220"/>
                    <a:pt x="1606" y="207"/>
                  </a:cubicBezTo>
                  <a:cubicBezTo>
                    <a:pt x="1620" y="207"/>
                    <a:pt x="1633" y="193"/>
                    <a:pt x="1659" y="193"/>
                  </a:cubicBezTo>
                  <a:lnTo>
                    <a:pt x="1713" y="166"/>
                  </a:lnTo>
                  <a:lnTo>
                    <a:pt x="1766" y="154"/>
                  </a:lnTo>
                  <a:lnTo>
                    <a:pt x="1941" y="154"/>
                  </a:lnTo>
                  <a:lnTo>
                    <a:pt x="1994" y="166"/>
                  </a:lnTo>
                  <a:cubicBezTo>
                    <a:pt x="2034" y="180"/>
                    <a:pt x="2061" y="193"/>
                    <a:pt x="2101" y="207"/>
                  </a:cubicBezTo>
                  <a:lnTo>
                    <a:pt x="2114" y="207"/>
                  </a:lnTo>
                  <a:cubicBezTo>
                    <a:pt x="2141" y="207"/>
                    <a:pt x="2168" y="207"/>
                    <a:pt x="2182" y="180"/>
                  </a:cubicBezTo>
                  <a:cubicBezTo>
                    <a:pt x="2194" y="154"/>
                    <a:pt x="2182" y="113"/>
                    <a:pt x="2155" y="113"/>
                  </a:cubicBezTo>
                  <a:cubicBezTo>
                    <a:pt x="2114" y="86"/>
                    <a:pt x="2075" y="59"/>
                    <a:pt x="2034" y="47"/>
                  </a:cubicBezTo>
                  <a:lnTo>
                    <a:pt x="1968" y="20"/>
                  </a:lnTo>
                  <a:cubicBezTo>
                    <a:pt x="1941" y="20"/>
                    <a:pt x="1914" y="6"/>
                    <a:pt x="1887" y="6"/>
                  </a:cubicBezTo>
                  <a:lnTo>
                    <a:pt x="1820" y="6"/>
                  </a:lnTo>
                  <a:cubicBezTo>
                    <a:pt x="1802" y="6"/>
                    <a:pt x="1784" y="0"/>
                    <a:pt x="1771"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3752725" y="4152575"/>
              <a:ext cx="172600" cy="46600"/>
            </a:xfrm>
            <a:custGeom>
              <a:avLst/>
              <a:gdLst/>
              <a:ahLst/>
              <a:cxnLst/>
              <a:rect l="l" t="t" r="r" b="b"/>
              <a:pathLst>
                <a:path w="6904" h="1864" extrusionOk="0">
                  <a:moveTo>
                    <a:pt x="3974" y="0"/>
                  </a:moveTo>
                  <a:cubicBezTo>
                    <a:pt x="3921" y="0"/>
                    <a:pt x="3853" y="14"/>
                    <a:pt x="3787" y="14"/>
                  </a:cubicBezTo>
                  <a:cubicBezTo>
                    <a:pt x="3532" y="41"/>
                    <a:pt x="3292" y="148"/>
                    <a:pt x="3078" y="281"/>
                  </a:cubicBezTo>
                  <a:cubicBezTo>
                    <a:pt x="2864" y="401"/>
                    <a:pt x="2676" y="562"/>
                    <a:pt x="2489" y="710"/>
                  </a:cubicBezTo>
                  <a:cubicBezTo>
                    <a:pt x="2396" y="790"/>
                    <a:pt x="2316" y="843"/>
                    <a:pt x="2221" y="897"/>
                  </a:cubicBezTo>
                  <a:cubicBezTo>
                    <a:pt x="2128" y="950"/>
                    <a:pt x="2034" y="963"/>
                    <a:pt x="1941" y="963"/>
                  </a:cubicBezTo>
                  <a:cubicBezTo>
                    <a:pt x="1727" y="950"/>
                    <a:pt x="1513" y="870"/>
                    <a:pt x="1312" y="843"/>
                  </a:cubicBezTo>
                  <a:lnTo>
                    <a:pt x="991" y="803"/>
                  </a:lnTo>
                  <a:lnTo>
                    <a:pt x="924" y="803"/>
                  </a:lnTo>
                  <a:cubicBezTo>
                    <a:pt x="898" y="803"/>
                    <a:pt x="871" y="803"/>
                    <a:pt x="844" y="817"/>
                  </a:cubicBezTo>
                  <a:cubicBezTo>
                    <a:pt x="826" y="817"/>
                    <a:pt x="814" y="810"/>
                    <a:pt x="800" y="810"/>
                  </a:cubicBezTo>
                  <a:cubicBezTo>
                    <a:pt x="793" y="810"/>
                    <a:pt x="786" y="812"/>
                    <a:pt x="777" y="817"/>
                  </a:cubicBezTo>
                  <a:cubicBezTo>
                    <a:pt x="750" y="817"/>
                    <a:pt x="723" y="817"/>
                    <a:pt x="697" y="829"/>
                  </a:cubicBezTo>
                  <a:cubicBezTo>
                    <a:pt x="643" y="829"/>
                    <a:pt x="603" y="856"/>
                    <a:pt x="550" y="870"/>
                  </a:cubicBezTo>
                  <a:cubicBezTo>
                    <a:pt x="509" y="883"/>
                    <a:pt x="470" y="910"/>
                    <a:pt x="429" y="924"/>
                  </a:cubicBezTo>
                  <a:cubicBezTo>
                    <a:pt x="349" y="977"/>
                    <a:pt x="295" y="1043"/>
                    <a:pt x="242" y="1111"/>
                  </a:cubicBezTo>
                  <a:cubicBezTo>
                    <a:pt x="149" y="1231"/>
                    <a:pt x="95" y="1364"/>
                    <a:pt x="68" y="1471"/>
                  </a:cubicBezTo>
                  <a:cubicBezTo>
                    <a:pt x="28" y="1578"/>
                    <a:pt x="15" y="1659"/>
                    <a:pt x="15" y="1712"/>
                  </a:cubicBezTo>
                  <a:cubicBezTo>
                    <a:pt x="1" y="1780"/>
                    <a:pt x="1" y="1806"/>
                    <a:pt x="1" y="1806"/>
                  </a:cubicBezTo>
                  <a:cubicBezTo>
                    <a:pt x="1" y="1833"/>
                    <a:pt x="28" y="1860"/>
                    <a:pt x="54" y="1860"/>
                  </a:cubicBezTo>
                  <a:cubicBezTo>
                    <a:pt x="59" y="1862"/>
                    <a:pt x="64" y="1863"/>
                    <a:pt x="69" y="1863"/>
                  </a:cubicBezTo>
                  <a:cubicBezTo>
                    <a:pt x="90" y="1863"/>
                    <a:pt x="108" y="1841"/>
                    <a:pt x="108" y="1819"/>
                  </a:cubicBezTo>
                  <a:cubicBezTo>
                    <a:pt x="108" y="1819"/>
                    <a:pt x="108" y="1792"/>
                    <a:pt x="122" y="1739"/>
                  </a:cubicBezTo>
                  <a:cubicBezTo>
                    <a:pt x="135" y="1685"/>
                    <a:pt x="149" y="1605"/>
                    <a:pt x="188" y="1512"/>
                  </a:cubicBezTo>
                  <a:cubicBezTo>
                    <a:pt x="215" y="1418"/>
                    <a:pt x="269" y="1298"/>
                    <a:pt x="349" y="1191"/>
                  </a:cubicBezTo>
                  <a:cubicBezTo>
                    <a:pt x="443" y="1097"/>
                    <a:pt x="563" y="1004"/>
                    <a:pt x="723" y="990"/>
                  </a:cubicBezTo>
                  <a:cubicBezTo>
                    <a:pt x="764" y="977"/>
                    <a:pt x="804" y="977"/>
                    <a:pt x="844" y="977"/>
                  </a:cubicBezTo>
                  <a:lnTo>
                    <a:pt x="991" y="977"/>
                  </a:lnTo>
                  <a:lnTo>
                    <a:pt x="1272" y="1017"/>
                  </a:lnTo>
                  <a:cubicBezTo>
                    <a:pt x="1472" y="1057"/>
                    <a:pt x="1674" y="1138"/>
                    <a:pt x="1927" y="1150"/>
                  </a:cubicBezTo>
                  <a:cubicBezTo>
                    <a:pt x="1948" y="1153"/>
                    <a:pt x="1969" y="1154"/>
                    <a:pt x="1990" y="1154"/>
                  </a:cubicBezTo>
                  <a:cubicBezTo>
                    <a:pt x="2093" y="1154"/>
                    <a:pt x="2202" y="1126"/>
                    <a:pt x="2302" y="1070"/>
                  </a:cubicBezTo>
                  <a:cubicBezTo>
                    <a:pt x="2423" y="1017"/>
                    <a:pt x="2516" y="936"/>
                    <a:pt x="2610" y="870"/>
                  </a:cubicBezTo>
                  <a:cubicBezTo>
                    <a:pt x="2797" y="722"/>
                    <a:pt x="2984" y="576"/>
                    <a:pt x="3185" y="455"/>
                  </a:cubicBezTo>
                  <a:cubicBezTo>
                    <a:pt x="3386" y="335"/>
                    <a:pt x="3600" y="241"/>
                    <a:pt x="3814" y="214"/>
                  </a:cubicBezTo>
                  <a:cubicBezTo>
                    <a:pt x="3867" y="201"/>
                    <a:pt x="3921" y="201"/>
                    <a:pt x="3974" y="201"/>
                  </a:cubicBezTo>
                  <a:lnTo>
                    <a:pt x="4135" y="201"/>
                  </a:lnTo>
                  <a:lnTo>
                    <a:pt x="4295" y="241"/>
                  </a:lnTo>
                  <a:cubicBezTo>
                    <a:pt x="4349" y="255"/>
                    <a:pt x="4402" y="268"/>
                    <a:pt x="4469" y="281"/>
                  </a:cubicBezTo>
                  <a:cubicBezTo>
                    <a:pt x="4683" y="335"/>
                    <a:pt x="4884" y="401"/>
                    <a:pt x="5084" y="455"/>
                  </a:cubicBezTo>
                  <a:cubicBezTo>
                    <a:pt x="5285" y="522"/>
                    <a:pt x="5472" y="576"/>
                    <a:pt x="5646" y="629"/>
                  </a:cubicBezTo>
                  <a:cubicBezTo>
                    <a:pt x="5994" y="722"/>
                    <a:pt x="6302" y="790"/>
                    <a:pt x="6516" y="790"/>
                  </a:cubicBezTo>
                  <a:cubicBezTo>
                    <a:pt x="6569" y="790"/>
                    <a:pt x="6623" y="776"/>
                    <a:pt x="6662" y="776"/>
                  </a:cubicBezTo>
                  <a:cubicBezTo>
                    <a:pt x="6716" y="763"/>
                    <a:pt x="6757" y="763"/>
                    <a:pt x="6783" y="749"/>
                  </a:cubicBezTo>
                  <a:cubicBezTo>
                    <a:pt x="6837" y="722"/>
                    <a:pt x="6876" y="710"/>
                    <a:pt x="6876" y="710"/>
                  </a:cubicBezTo>
                  <a:cubicBezTo>
                    <a:pt x="6890" y="696"/>
                    <a:pt x="6903" y="669"/>
                    <a:pt x="6890" y="642"/>
                  </a:cubicBezTo>
                  <a:cubicBezTo>
                    <a:pt x="6890" y="622"/>
                    <a:pt x="6868" y="610"/>
                    <a:pt x="6846" y="610"/>
                  </a:cubicBezTo>
                  <a:cubicBezTo>
                    <a:pt x="6838" y="610"/>
                    <a:pt x="6830" y="612"/>
                    <a:pt x="6823" y="615"/>
                  </a:cubicBezTo>
                  <a:lnTo>
                    <a:pt x="6810" y="615"/>
                  </a:lnTo>
                  <a:cubicBezTo>
                    <a:pt x="6810" y="615"/>
                    <a:pt x="6783" y="629"/>
                    <a:pt x="6743" y="642"/>
                  </a:cubicBezTo>
                  <a:cubicBezTo>
                    <a:pt x="6716" y="642"/>
                    <a:pt x="6689" y="656"/>
                    <a:pt x="6650" y="656"/>
                  </a:cubicBezTo>
                  <a:cubicBezTo>
                    <a:pt x="6622" y="656"/>
                    <a:pt x="6596" y="662"/>
                    <a:pt x="6569" y="662"/>
                  </a:cubicBezTo>
                  <a:cubicBezTo>
                    <a:pt x="6556" y="662"/>
                    <a:pt x="6542" y="660"/>
                    <a:pt x="6529" y="656"/>
                  </a:cubicBezTo>
                  <a:cubicBezTo>
                    <a:pt x="6422" y="656"/>
                    <a:pt x="6302" y="642"/>
                    <a:pt x="6154" y="603"/>
                  </a:cubicBezTo>
                  <a:cubicBezTo>
                    <a:pt x="6020" y="576"/>
                    <a:pt x="5860" y="522"/>
                    <a:pt x="5686" y="469"/>
                  </a:cubicBezTo>
                  <a:cubicBezTo>
                    <a:pt x="5526" y="415"/>
                    <a:pt x="5339" y="362"/>
                    <a:pt x="5137" y="294"/>
                  </a:cubicBezTo>
                  <a:cubicBezTo>
                    <a:pt x="4937" y="228"/>
                    <a:pt x="4736" y="161"/>
                    <a:pt x="4509" y="94"/>
                  </a:cubicBezTo>
                  <a:lnTo>
                    <a:pt x="4349" y="54"/>
                  </a:lnTo>
                  <a:cubicBezTo>
                    <a:pt x="4281" y="41"/>
                    <a:pt x="4228" y="27"/>
                    <a:pt x="4162" y="14"/>
                  </a:cubicBezTo>
                  <a:cubicBezTo>
                    <a:pt x="4108" y="0"/>
                    <a:pt x="4041" y="0"/>
                    <a:pt x="3974"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3638050" y="4368375"/>
              <a:ext cx="12275" cy="7300"/>
            </a:xfrm>
            <a:custGeom>
              <a:avLst/>
              <a:gdLst/>
              <a:ahLst/>
              <a:cxnLst/>
              <a:rect l="l" t="t" r="r" b="b"/>
              <a:pathLst>
                <a:path w="491" h="292" extrusionOk="0">
                  <a:moveTo>
                    <a:pt x="192" y="1"/>
                  </a:moveTo>
                  <a:cubicBezTo>
                    <a:pt x="148" y="1"/>
                    <a:pt x="105" y="5"/>
                    <a:pt x="67" y="9"/>
                  </a:cubicBezTo>
                  <a:cubicBezTo>
                    <a:pt x="0" y="36"/>
                    <a:pt x="0" y="143"/>
                    <a:pt x="67" y="170"/>
                  </a:cubicBezTo>
                  <a:cubicBezTo>
                    <a:pt x="161" y="184"/>
                    <a:pt x="214" y="264"/>
                    <a:pt x="295" y="291"/>
                  </a:cubicBezTo>
                  <a:cubicBezTo>
                    <a:pt x="301" y="291"/>
                    <a:pt x="308" y="292"/>
                    <a:pt x="315" y="292"/>
                  </a:cubicBezTo>
                  <a:cubicBezTo>
                    <a:pt x="413" y="292"/>
                    <a:pt x="491" y="204"/>
                    <a:pt x="428" y="103"/>
                  </a:cubicBezTo>
                  <a:cubicBezTo>
                    <a:pt x="382" y="20"/>
                    <a:pt x="287" y="1"/>
                    <a:pt x="192"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3666800" y="4375950"/>
              <a:ext cx="7700" cy="8050"/>
            </a:xfrm>
            <a:custGeom>
              <a:avLst/>
              <a:gdLst/>
              <a:ahLst/>
              <a:cxnLst/>
              <a:rect l="l" t="t" r="r" b="b"/>
              <a:pathLst>
                <a:path w="308" h="322" extrusionOk="0">
                  <a:moveTo>
                    <a:pt x="161" y="0"/>
                  </a:moveTo>
                  <a:cubicBezTo>
                    <a:pt x="67" y="0"/>
                    <a:pt x="1" y="81"/>
                    <a:pt x="1" y="161"/>
                  </a:cubicBezTo>
                  <a:cubicBezTo>
                    <a:pt x="1" y="241"/>
                    <a:pt x="67" y="321"/>
                    <a:pt x="161" y="321"/>
                  </a:cubicBezTo>
                  <a:cubicBezTo>
                    <a:pt x="242" y="321"/>
                    <a:pt x="308" y="241"/>
                    <a:pt x="308" y="161"/>
                  </a:cubicBezTo>
                  <a:cubicBezTo>
                    <a:pt x="308" y="81"/>
                    <a:pt x="242" y="0"/>
                    <a:pt x="161"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3652100" y="4352475"/>
              <a:ext cx="8050" cy="7325"/>
            </a:xfrm>
            <a:custGeom>
              <a:avLst/>
              <a:gdLst/>
              <a:ahLst/>
              <a:cxnLst/>
              <a:rect l="l" t="t" r="r" b="b"/>
              <a:pathLst>
                <a:path w="322" h="293" extrusionOk="0">
                  <a:moveTo>
                    <a:pt x="171" y="1"/>
                  </a:moveTo>
                  <a:cubicBezTo>
                    <a:pt x="104" y="1"/>
                    <a:pt x="50" y="40"/>
                    <a:pt x="27" y="110"/>
                  </a:cubicBezTo>
                  <a:cubicBezTo>
                    <a:pt x="27" y="110"/>
                    <a:pt x="13" y="139"/>
                    <a:pt x="15" y="139"/>
                  </a:cubicBezTo>
                  <a:cubicBezTo>
                    <a:pt x="16" y="139"/>
                    <a:pt x="20" y="135"/>
                    <a:pt x="27" y="124"/>
                  </a:cubicBezTo>
                  <a:lnTo>
                    <a:pt x="27" y="124"/>
                  </a:lnTo>
                  <a:cubicBezTo>
                    <a:pt x="0" y="177"/>
                    <a:pt x="0" y="244"/>
                    <a:pt x="54" y="271"/>
                  </a:cubicBezTo>
                  <a:cubicBezTo>
                    <a:pt x="85" y="286"/>
                    <a:pt x="112" y="293"/>
                    <a:pt x="140" y="293"/>
                  </a:cubicBezTo>
                  <a:cubicBezTo>
                    <a:pt x="159" y="293"/>
                    <a:pt x="178" y="290"/>
                    <a:pt x="200" y="284"/>
                  </a:cubicBezTo>
                  <a:cubicBezTo>
                    <a:pt x="281" y="258"/>
                    <a:pt x="321" y="190"/>
                    <a:pt x="307" y="110"/>
                  </a:cubicBezTo>
                  <a:lnTo>
                    <a:pt x="307" y="97"/>
                  </a:lnTo>
                  <a:cubicBezTo>
                    <a:pt x="295" y="57"/>
                    <a:pt x="254" y="17"/>
                    <a:pt x="214" y="3"/>
                  </a:cubicBezTo>
                  <a:lnTo>
                    <a:pt x="200" y="3"/>
                  </a:lnTo>
                  <a:cubicBezTo>
                    <a:pt x="190" y="1"/>
                    <a:pt x="181" y="1"/>
                    <a:pt x="171"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3717375" y="4251325"/>
              <a:ext cx="8625" cy="7975"/>
            </a:xfrm>
            <a:custGeom>
              <a:avLst/>
              <a:gdLst/>
              <a:ahLst/>
              <a:cxnLst/>
              <a:rect l="l" t="t" r="r" b="b"/>
              <a:pathLst>
                <a:path w="345" h="319" extrusionOk="0">
                  <a:moveTo>
                    <a:pt x="260" y="1"/>
                  </a:moveTo>
                  <a:cubicBezTo>
                    <a:pt x="248" y="1"/>
                    <a:pt x="237" y="4"/>
                    <a:pt x="225" y="9"/>
                  </a:cubicBezTo>
                  <a:cubicBezTo>
                    <a:pt x="198" y="36"/>
                    <a:pt x="172" y="36"/>
                    <a:pt x="145" y="63"/>
                  </a:cubicBezTo>
                  <a:cubicBezTo>
                    <a:pt x="118" y="77"/>
                    <a:pt x="104" y="104"/>
                    <a:pt x="77" y="116"/>
                  </a:cubicBezTo>
                  <a:cubicBezTo>
                    <a:pt x="0" y="181"/>
                    <a:pt x="59" y="318"/>
                    <a:pt x="146" y="318"/>
                  </a:cubicBezTo>
                  <a:cubicBezTo>
                    <a:pt x="150" y="318"/>
                    <a:pt x="154" y="318"/>
                    <a:pt x="158" y="318"/>
                  </a:cubicBezTo>
                  <a:cubicBezTo>
                    <a:pt x="225" y="318"/>
                    <a:pt x="279" y="291"/>
                    <a:pt x="305" y="237"/>
                  </a:cubicBezTo>
                  <a:cubicBezTo>
                    <a:pt x="345" y="197"/>
                    <a:pt x="345" y="130"/>
                    <a:pt x="345" y="77"/>
                  </a:cubicBezTo>
                  <a:cubicBezTo>
                    <a:pt x="335" y="35"/>
                    <a:pt x="300" y="1"/>
                    <a:pt x="260"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3743725" y="4251550"/>
              <a:ext cx="6350" cy="5375"/>
            </a:xfrm>
            <a:custGeom>
              <a:avLst/>
              <a:gdLst/>
              <a:ahLst/>
              <a:cxnLst/>
              <a:rect l="l" t="t" r="r" b="b"/>
              <a:pathLst>
                <a:path w="254" h="215" extrusionOk="0">
                  <a:moveTo>
                    <a:pt x="127" y="1"/>
                  </a:moveTo>
                  <a:cubicBezTo>
                    <a:pt x="104" y="1"/>
                    <a:pt x="80" y="14"/>
                    <a:pt x="67" y="41"/>
                  </a:cubicBezTo>
                  <a:cubicBezTo>
                    <a:pt x="0" y="95"/>
                    <a:pt x="27" y="214"/>
                    <a:pt x="134" y="214"/>
                  </a:cubicBezTo>
                  <a:cubicBezTo>
                    <a:pt x="241" y="214"/>
                    <a:pt x="254" y="95"/>
                    <a:pt x="188" y="41"/>
                  </a:cubicBezTo>
                  <a:cubicBezTo>
                    <a:pt x="174" y="14"/>
                    <a:pt x="151" y="1"/>
                    <a:pt x="127"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3734000" y="4231075"/>
              <a:ext cx="7075" cy="6125"/>
            </a:xfrm>
            <a:custGeom>
              <a:avLst/>
              <a:gdLst/>
              <a:ahLst/>
              <a:cxnLst/>
              <a:rect l="l" t="t" r="r" b="b"/>
              <a:pathLst>
                <a:path w="283" h="245" extrusionOk="0">
                  <a:moveTo>
                    <a:pt x="140" y="0"/>
                  </a:moveTo>
                  <a:cubicBezTo>
                    <a:pt x="115" y="0"/>
                    <a:pt x="88" y="10"/>
                    <a:pt x="68" y="31"/>
                  </a:cubicBezTo>
                  <a:cubicBezTo>
                    <a:pt x="68" y="44"/>
                    <a:pt x="54" y="57"/>
                    <a:pt x="42" y="70"/>
                  </a:cubicBezTo>
                  <a:cubicBezTo>
                    <a:pt x="1" y="138"/>
                    <a:pt x="68" y="245"/>
                    <a:pt x="135" y="245"/>
                  </a:cubicBezTo>
                  <a:cubicBezTo>
                    <a:pt x="215" y="245"/>
                    <a:pt x="282" y="138"/>
                    <a:pt x="229" y="70"/>
                  </a:cubicBezTo>
                  <a:cubicBezTo>
                    <a:pt x="229" y="57"/>
                    <a:pt x="215" y="44"/>
                    <a:pt x="202" y="31"/>
                  </a:cubicBezTo>
                  <a:cubicBezTo>
                    <a:pt x="189" y="10"/>
                    <a:pt x="165" y="0"/>
                    <a:pt x="140"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3773150" y="4185675"/>
              <a:ext cx="7025" cy="5375"/>
            </a:xfrm>
            <a:custGeom>
              <a:avLst/>
              <a:gdLst/>
              <a:ahLst/>
              <a:cxnLst/>
              <a:rect l="l" t="t" r="r" b="b"/>
              <a:pathLst>
                <a:path w="281" h="215" extrusionOk="0">
                  <a:moveTo>
                    <a:pt x="134" y="1"/>
                  </a:moveTo>
                  <a:cubicBezTo>
                    <a:pt x="0" y="1"/>
                    <a:pt x="0" y="215"/>
                    <a:pt x="134" y="215"/>
                  </a:cubicBezTo>
                  <a:cubicBezTo>
                    <a:pt x="281" y="215"/>
                    <a:pt x="281" y="1"/>
                    <a:pt x="134" y="1"/>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3799325" y="4191350"/>
              <a:ext cx="7300" cy="5075"/>
            </a:xfrm>
            <a:custGeom>
              <a:avLst/>
              <a:gdLst/>
              <a:ahLst/>
              <a:cxnLst/>
              <a:rect l="l" t="t" r="r" b="b"/>
              <a:pathLst>
                <a:path w="292" h="203" extrusionOk="0">
                  <a:moveTo>
                    <a:pt x="107" y="0"/>
                  </a:moveTo>
                  <a:cubicBezTo>
                    <a:pt x="0" y="0"/>
                    <a:pt x="0" y="202"/>
                    <a:pt x="107" y="202"/>
                  </a:cubicBezTo>
                  <a:cubicBezTo>
                    <a:pt x="110" y="202"/>
                    <a:pt x="113" y="202"/>
                    <a:pt x="117" y="202"/>
                  </a:cubicBezTo>
                  <a:cubicBezTo>
                    <a:pt x="170" y="188"/>
                    <a:pt x="211" y="188"/>
                    <a:pt x="264" y="148"/>
                  </a:cubicBezTo>
                  <a:cubicBezTo>
                    <a:pt x="291" y="122"/>
                    <a:pt x="291" y="68"/>
                    <a:pt x="264" y="54"/>
                  </a:cubicBezTo>
                  <a:cubicBezTo>
                    <a:pt x="211" y="15"/>
                    <a:pt x="170" y="1"/>
                    <a:pt x="117" y="1"/>
                  </a:cubicBezTo>
                  <a:cubicBezTo>
                    <a:pt x="113" y="0"/>
                    <a:pt x="110" y="0"/>
                    <a:pt x="107"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3823025" y="4182000"/>
              <a:ext cx="9000" cy="6450"/>
            </a:xfrm>
            <a:custGeom>
              <a:avLst/>
              <a:gdLst/>
              <a:ahLst/>
              <a:cxnLst/>
              <a:rect l="l" t="t" r="r" b="b"/>
              <a:pathLst>
                <a:path w="360" h="258" extrusionOk="0">
                  <a:moveTo>
                    <a:pt x="212" y="0"/>
                  </a:moveTo>
                  <a:cubicBezTo>
                    <a:pt x="146" y="0"/>
                    <a:pt x="119" y="41"/>
                    <a:pt x="78" y="68"/>
                  </a:cubicBezTo>
                  <a:cubicBezTo>
                    <a:pt x="1" y="134"/>
                    <a:pt x="71" y="257"/>
                    <a:pt x="151" y="257"/>
                  </a:cubicBezTo>
                  <a:cubicBezTo>
                    <a:pt x="167" y="257"/>
                    <a:pt x="183" y="252"/>
                    <a:pt x="199" y="241"/>
                  </a:cubicBezTo>
                  <a:cubicBezTo>
                    <a:pt x="253" y="201"/>
                    <a:pt x="360" y="134"/>
                    <a:pt x="306" y="68"/>
                  </a:cubicBezTo>
                  <a:cubicBezTo>
                    <a:pt x="292" y="27"/>
                    <a:pt x="253" y="14"/>
                    <a:pt x="212"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3931300" y="4032850"/>
              <a:ext cx="7750" cy="8775"/>
            </a:xfrm>
            <a:custGeom>
              <a:avLst/>
              <a:gdLst/>
              <a:ahLst/>
              <a:cxnLst/>
              <a:rect l="l" t="t" r="r" b="b"/>
              <a:pathLst>
                <a:path w="310" h="351" extrusionOk="0">
                  <a:moveTo>
                    <a:pt x="242" y="0"/>
                  </a:moveTo>
                  <a:cubicBezTo>
                    <a:pt x="135" y="0"/>
                    <a:pt x="28" y="95"/>
                    <a:pt x="15" y="202"/>
                  </a:cubicBezTo>
                  <a:cubicBezTo>
                    <a:pt x="1" y="268"/>
                    <a:pt x="28" y="321"/>
                    <a:pt x="95" y="348"/>
                  </a:cubicBezTo>
                  <a:cubicBezTo>
                    <a:pt x="104" y="350"/>
                    <a:pt x="112" y="350"/>
                    <a:pt x="121" y="350"/>
                  </a:cubicBezTo>
                  <a:cubicBezTo>
                    <a:pt x="192" y="350"/>
                    <a:pt x="256" y="300"/>
                    <a:pt x="256" y="228"/>
                  </a:cubicBezTo>
                  <a:lnTo>
                    <a:pt x="268" y="188"/>
                  </a:lnTo>
                  <a:cubicBezTo>
                    <a:pt x="295" y="148"/>
                    <a:pt x="309" y="107"/>
                    <a:pt x="309" y="68"/>
                  </a:cubicBezTo>
                  <a:cubicBezTo>
                    <a:pt x="309" y="27"/>
                    <a:pt x="268" y="0"/>
                    <a:pt x="242"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3940200" y="4018000"/>
              <a:ext cx="11200" cy="8600"/>
            </a:xfrm>
            <a:custGeom>
              <a:avLst/>
              <a:gdLst/>
              <a:ahLst/>
              <a:cxnLst/>
              <a:rect l="l" t="t" r="r" b="b"/>
              <a:pathLst>
                <a:path w="448" h="344" extrusionOk="0">
                  <a:moveTo>
                    <a:pt x="330" y="1"/>
                  </a:moveTo>
                  <a:cubicBezTo>
                    <a:pt x="223" y="1"/>
                    <a:pt x="143" y="72"/>
                    <a:pt x="73" y="153"/>
                  </a:cubicBezTo>
                  <a:cubicBezTo>
                    <a:pt x="1" y="237"/>
                    <a:pt x="73" y="344"/>
                    <a:pt x="159" y="344"/>
                  </a:cubicBezTo>
                  <a:cubicBezTo>
                    <a:pt x="184" y="344"/>
                    <a:pt x="210" y="335"/>
                    <a:pt x="233" y="314"/>
                  </a:cubicBezTo>
                  <a:cubicBezTo>
                    <a:pt x="301" y="247"/>
                    <a:pt x="381" y="193"/>
                    <a:pt x="435" y="100"/>
                  </a:cubicBezTo>
                  <a:cubicBezTo>
                    <a:pt x="448" y="73"/>
                    <a:pt x="435" y="6"/>
                    <a:pt x="381" y="6"/>
                  </a:cubicBezTo>
                  <a:cubicBezTo>
                    <a:pt x="363" y="2"/>
                    <a:pt x="346" y="1"/>
                    <a:pt x="330"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3938975" y="4044825"/>
              <a:ext cx="10025" cy="7125"/>
            </a:xfrm>
            <a:custGeom>
              <a:avLst/>
              <a:gdLst/>
              <a:ahLst/>
              <a:cxnLst/>
              <a:rect l="l" t="t" r="r" b="b"/>
              <a:pathLst>
                <a:path w="401" h="285" extrusionOk="0">
                  <a:moveTo>
                    <a:pt x="309" y="1"/>
                  </a:moveTo>
                  <a:cubicBezTo>
                    <a:pt x="305" y="1"/>
                    <a:pt x="300" y="2"/>
                    <a:pt x="296" y="3"/>
                  </a:cubicBezTo>
                  <a:cubicBezTo>
                    <a:pt x="282" y="3"/>
                    <a:pt x="282" y="17"/>
                    <a:pt x="282" y="17"/>
                  </a:cubicBezTo>
                  <a:lnTo>
                    <a:pt x="256" y="17"/>
                  </a:lnTo>
                  <a:cubicBezTo>
                    <a:pt x="216" y="17"/>
                    <a:pt x="189" y="30"/>
                    <a:pt x="163" y="44"/>
                  </a:cubicBezTo>
                  <a:cubicBezTo>
                    <a:pt x="122" y="56"/>
                    <a:pt x="82" y="97"/>
                    <a:pt x="56" y="137"/>
                  </a:cubicBezTo>
                  <a:cubicBezTo>
                    <a:pt x="1" y="202"/>
                    <a:pt x="79" y="285"/>
                    <a:pt x="153" y="285"/>
                  </a:cubicBezTo>
                  <a:cubicBezTo>
                    <a:pt x="170" y="285"/>
                    <a:pt x="187" y="280"/>
                    <a:pt x="202" y="270"/>
                  </a:cubicBezTo>
                  <a:cubicBezTo>
                    <a:pt x="229" y="258"/>
                    <a:pt x="270" y="231"/>
                    <a:pt x="309" y="217"/>
                  </a:cubicBezTo>
                  <a:cubicBezTo>
                    <a:pt x="350" y="190"/>
                    <a:pt x="363" y="137"/>
                    <a:pt x="377" y="97"/>
                  </a:cubicBezTo>
                  <a:cubicBezTo>
                    <a:pt x="401" y="49"/>
                    <a:pt x="349" y="1"/>
                    <a:pt x="309"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4034650" y="4044875"/>
              <a:ext cx="350" cy="25"/>
            </a:xfrm>
            <a:custGeom>
              <a:avLst/>
              <a:gdLst/>
              <a:ahLst/>
              <a:cxnLst/>
              <a:rect l="l" t="t" r="r" b="b"/>
              <a:pathLst>
                <a:path w="14" h="1" extrusionOk="0">
                  <a:moveTo>
                    <a:pt x="1" y="1"/>
                  </a:moveTo>
                  <a:lnTo>
                    <a:pt x="1" y="1"/>
                  </a:lnTo>
                  <a:lnTo>
                    <a:pt x="1" y="1"/>
                  </a:lnTo>
                  <a:lnTo>
                    <a:pt x="14" y="1"/>
                  </a:lnTo>
                  <a:lnTo>
                    <a:pt x="14" y="1"/>
                  </a:lnTo>
                  <a:lnTo>
                    <a:pt x="14" y="1"/>
                  </a:lnTo>
                  <a:close/>
                </a:path>
              </a:pathLst>
            </a:custGeom>
            <a:solidFill>
              <a:srgbClr val="686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4029975" y="4037875"/>
              <a:ext cx="12075" cy="7700"/>
            </a:xfrm>
            <a:custGeom>
              <a:avLst/>
              <a:gdLst/>
              <a:ahLst/>
              <a:cxnLst/>
              <a:rect l="l" t="t" r="r" b="b"/>
              <a:pathLst>
                <a:path w="483" h="308" extrusionOk="0">
                  <a:moveTo>
                    <a:pt x="281" y="1"/>
                  </a:moveTo>
                  <a:cubicBezTo>
                    <a:pt x="254" y="1"/>
                    <a:pt x="227" y="1"/>
                    <a:pt x="214" y="13"/>
                  </a:cubicBezTo>
                  <a:cubicBezTo>
                    <a:pt x="147" y="27"/>
                    <a:pt x="81" y="67"/>
                    <a:pt x="40" y="108"/>
                  </a:cubicBezTo>
                  <a:cubicBezTo>
                    <a:pt x="0" y="161"/>
                    <a:pt x="0" y="227"/>
                    <a:pt x="40" y="268"/>
                  </a:cubicBezTo>
                  <a:cubicBezTo>
                    <a:pt x="67" y="295"/>
                    <a:pt x="94" y="308"/>
                    <a:pt x="120" y="308"/>
                  </a:cubicBezTo>
                  <a:cubicBezTo>
                    <a:pt x="147" y="308"/>
                    <a:pt x="174" y="295"/>
                    <a:pt x="188" y="281"/>
                  </a:cubicBezTo>
                  <a:cubicBezTo>
                    <a:pt x="201" y="281"/>
                    <a:pt x="201" y="281"/>
                    <a:pt x="201" y="268"/>
                  </a:cubicBezTo>
                  <a:lnTo>
                    <a:pt x="201" y="281"/>
                  </a:lnTo>
                  <a:lnTo>
                    <a:pt x="295" y="281"/>
                  </a:lnTo>
                  <a:cubicBezTo>
                    <a:pt x="348" y="268"/>
                    <a:pt x="415" y="254"/>
                    <a:pt x="455" y="215"/>
                  </a:cubicBezTo>
                  <a:cubicBezTo>
                    <a:pt x="482" y="161"/>
                    <a:pt x="482" y="108"/>
                    <a:pt x="455" y="67"/>
                  </a:cubicBezTo>
                  <a:cubicBezTo>
                    <a:pt x="415" y="27"/>
                    <a:pt x="334" y="1"/>
                    <a:pt x="281" y="1"/>
                  </a:cubicBezTo>
                  <a:close/>
                </a:path>
              </a:pathLst>
            </a:custGeom>
            <a:solidFill>
              <a:srgbClr val="686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3616975" y="4324450"/>
              <a:ext cx="675" cy="375"/>
            </a:xfrm>
            <a:custGeom>
              <a:avLst/>
              <a:gdLst/>
              <a:ahLst/>
              <a:cxnLst/>
              <a:rect l="l" t="t" r="r" b="b"/>
              <a:pathLst>
                <a:path w="27" h="15" extrusionOk="0">
                  <a:moveTo>
                    <a:pt x="14" y="0"/>
                  </a:moveTo>
                  <a:cubicBezTo>
                    <a:pt x="0" y="0"/>
                    <a:pt x="0" y="14"/>
                    <a:pt x="14" y="14"/>
                  </a:cubicBezTo>
                  <a:cubicBezTo>
                    <a:pt x="27" y="14"/>
                    <a:pt x="27" y="0"/>
                    <a:pt x="14"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3612625" y="4320775"/>
              <a:ext cx="9725" cy="7700"/>
            </a:xfrm>
            <a:custGeom>
              <a:avLst/>
              <a:gdLst/>
              <a:ahLst/>
              <a:cxnLst/>
              <a:rect l="l" t="t" r="r" b="b"/>
              <a:pathLst>
                <a:path w="389" h="308" extrusionOk="0">
                  <a:moveTo>
                    <a:pt x="188" y="1"/>
                  </a:moveTo>
                  <a:cubicBezTo>
                    <a:pt x="1" y="1"/>
                    <a:pt x="1" y="308"/>
                    <a:pt x="188" y="308"/>
                  </a:cubicBezTo>
                  <a:cubicBezTo>
                    <a:pt x="388" y="308"/>
                    <a:pt x="388" y="1"/>
                    <a:pt x="188"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3651900" y="4321900"/>
              <a:ext cx="7900" cy="6725"/>
            </a:xfrm>
            <a:custGeom>
              <a:avLst/>
              <a:gdLst/>
              <a:ahLst/>
              <a:cxnLst/>
              <a:rect l="l" t="t" r="r" b="b"/>
              <a:pathLst>
                <a:path w="316" h="269" extrusionOk="0">
                  <a:moveTo>
                    <a:pt x="170" y="1"/>
                  </a:moveTo>
                  <a:cubicBezTo>
                    <a:pt x="73" y="1"/>
                    <a:pt x="0" y="94"/>
                    <a:pt x="35" y="197"/>
                  </a:cubicBezTo>
                  <a:cubicBezTo>
                    <a:pt x="44" y="242"/>
                    <a:pt x="90" y="269"/>
                    <a:pt x="136" y="269"/>
                  </a:cubicBezTo>
                  <a:cubicBezTo>
                    <a:pt x="157" y="269"/>
                    <a:pt x="178" y="263"/>
                    <a:pt x="196" y="250"/>
                  </a:cubicBezTo>
                  <a:cubicBezTo>
                    <a:pt x="222" y="250"/>
                    <a:pt x="235" y="236"/>
                    <a:pt x="249" y="236"/>
                  </a:cubicBezTo>
                  <a:cubicBezTo>
                    <a:pt x="289" y="223"/>
                    <a:pt x="315" y="197"/>
                    <a:pt x="303" y="143"/>
                  </a:cubicBezTo>
                  <a:lnTo>
                    <a:pt x="303" y="129"/>
                  </a:lnTo>
                  <a:cubicBezTo>
                    <a:pt x="315" y="76"/>
                    <a:pt x="262" y="22"/>
                    <a:pt x="222" y="9"/>
                  </a:cubicBezTo>
                  <a:cubicBezTo>
                    <a:pt x="204" y="3"/>
                    <a:pt x="187" y="1"/>
                    <a:pt x="170"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3903900" y="4324800"/>
              <a:ext cx="10725" cy="6250"/>
            </a:xfrm>
            <a:custGeom>
              <a:avLst/>
              <a:gdLst/>
              <a:ahLst/>
              <a:cxnLst/>
              <a:rect l="l" t="t" r="r" b="b"/>
              <a:pathLst>
                <a:path w="429" h="250" extrusionOk="0">
                  <a:moveTo>
                    <a:pt x="294" y="0"/>
                  </a:moveTo>
                  <a:cubicBezTo>
                    <a:pt x="268" y="0"/>
                    <a:pt x="228" y="13"/>
                    <a:pt x="201" y="27"/>
                  </a:cubicBezTo>
                  <a:cubicBezTo>
                    <a:pt x="148" y="40"/>
                    <a:pt x="107" y="67"/>
                    <a:pt x="54" y="93"/>
                  </a:cubicBezTo>
                  <a:cubicBezTo>
                    <a:pt x="14" y="120"/>
                    <a:pt x="0" y="200"/>
                    <a:pt x="54" y="227"/>
                  </a:cubicBezTo>
                  <a:cubicBezTo>
                    <a:pt x="85" y="243"/>
                    <a:pt x="122" y="249"/>
                    <a:pt x="160" y="249"/>
                  </a:cubicBezTo>
                  <a:cubicBezTo>
                    <a:pt x="186" y="249"/>
                    <a:pt x="214" y="246"/>
                    <a:pt x="241" y="241"/>
                  </a:cubicBezTo>
                  <a:cubicBezTo>
                    <a:pt x="255" y="241"/>
                    <a:pt x="282" y="227"/>
                    <a:pt x="308" y="227"/>
                  </a:cubicBezTo>
                  <a:cubicBezTo>
                    <a:pt x="334" y="215"/>
                    <a:pt x="347" y="202"/>
                    <a:pt x="371" y="189"/>
                  </a:cubicBezTo>
                  <a:lnTo>
                    <a:pt x="371" y="189"/>
                  </a:lnTo>
                  <a:cubicBezTo>
                    <a:pt x="371" y="190"/>
                    <a:pt x="371" y="190"/>
                    <a:pt x="371" y="190"/>
                  </a:cubicBezTo>
                  <a:cubicBezTo>
                    <a:pt x="372" y="190"/>
                    <a:pt x="373" y="189"/>
                    <a:pt x="375" y="188"/>
                  </a:cubicBezTo>
                  <a:lnTo>
                    <a:pt x="375" y="188"/>
                  </a:lnTo>
                  <a:cubicBezTo>
                    <a:pt x="373" y="188"/>
                    <a:pt x="372" y="189"/>
                    <a:pt x="371" y="189"/>
                  </a:cubicBezTo>
                  <a:lnTo>
                    <a:pt x="371" y="189"/>
                  </a:lnTo>
                  <a:cubicBezTo>
                    <a:pt x="373" y="184"/>
                    <a:pt x="389" y="161"/>
                    <a:pt x="389" y="161"/>
                  </a:cubicBezTo>
                  <a:cubicBezTo>
                    <a:pt x="428" y="134"/>
                    <a:pt x="428" y="67"/>
                    <a:pt x="389" y="54"/>
                  </a:cubicBezTo>
                  <a:cubicBezTo>
                    <a:pt x="362" y="40"/>
                    <a:pt x="335" y="0"/>
                    <a:pt x="294"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3925650" y="4338175"/>
              <a:ext cx="5675" cy="4600"/>
            </a:xfrm>
            <a:custGeom>
              <a:avLst/>
              <a:gdLst/>
              <a:ahLst/>
              <a:cxnLst/>
              <a:rect l="l" t="t" r="r" b="b"/>
              <a:pathLst>
                <a:path w="227" h="184" extrusionOk="0">
                  <a:moveTo>
                    <a:pt x="147" y="0"/>
                  </a:moveTo>
                  <a:cubicBezTo>
                    <a:pt x="120" y="0"/>
                    <a:pt x="93" y="13"/>
                    <a:pt x="80" y="27"/>
                  </a:cubicBezTo>
                  <a:lnTo>
                    <a:pt x="80" y="40"/>
                  </a:lnTo>
                  <a:lnTo>
                    <a:pt x="66" y="40"/>
                  </a:lnTo>
                  <a:cubicBezTo>
                    <a:pt x="0" y="54"/>
                    <a:pt x="0" y="161"/>
                    <a:pt x="66" y="174"/>
                  </a:cubicBezTo>
                  <a:cubicBezTo>
                    <a:pt x="86" y="180"/>
                    <a:pt x="106" y="184"/>
                    <a:pt x="124" y="184"/>
                  </a:cubicBezTo>
                  <a:cubicBezTo>
                    <a:pt x="177" y="184"/>
                    <a:pt x="217" y="154"/>
                    <a:pt x="227" y="93"/>
                  </a:cubicBezTo>
                  <a:cubicBezTo>
                    <a:pt x="227" y="40"/>
                    <a:pt x="187" y="0"/>
                    <a:pt x="147"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3881825" y="4298700"/>
              <a:ext cx="8400" cy="6375"/>
            </a:xfrm>
            <a:custGeom>
              <a:avLst/>
              <a:gdLst/>
              <a:ahLst/>
              <a:cxnLst/>
              <a:rect l="l" t="t" r="r" b="b"/>
              <a:pathLst>
                <a:path w="336" h="255" extrusionOk="0">
                  <a:moveTo>
                    <a:pt x="161" y="1"/>
                  </a:moveTo>
                  <a:cubicBezTo>
                    <a:pt x="0" y="1"/>
                    <a:pt x="0" y="255"/>
                    <a:pt x="161" y="255"/>
                  </a:cubicBezTo>
                  <a:cubicBezTo>
                    <a:pt x="335" y="255"/>
                    <a:pt x="335" y="1"/>
                    <a:pt x="161"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3616650" y="4339250"/>
              <a:ext cx="13725" cy="11250"/>
            </a:xfrm>
            <a:custGeom>
              <a:avLst/>
              <a:gdLst/>
              <a:ahLst/>
              <a:cxnLst/>
              <a:rect l="l" t="t" r="r" b="b"/>
              <a:pathLst>
                <a:path w="549" h="450" extrusionOk="0">
                  <a:moveTo>
                    <a:pt x="135" y="0"/>
                  </a:moveTo>
                  <a:cubicBezTo>
                    <a:pt x="84" y="0"/>
                    <a:pt x="34" y="31"/>
                    <a:pt x="27" y="91"/>
                  </a:cubicBezTo>
                  <a:cubicBezTo>
                    <a:pt x="0" y="211"/>
                    <a:pt x="27" y="318"/>
                    <a:pt x="134" y="398"/>
                  </a:cubicBezTo>
                  <a:cubicBezTo>
                    <a:pt x="184" y="430"/>
                    <a:pt x="253" y="449"/>
                    <a:pt x="322" y="449"/>
                  </a:cubicBezTo>
                  <a:cubicBezTo>
                    <a:pt x="401" y="449"/>
                    <a:pt x="478" y="423"/>
                    <a:pt x="522" y="359"/>
                  </a:cubicBezTo>
                  <a:cubicBezTo>
                    <a:pt x="548" y="318"/>
                    <a:pt x="548" y="252"/>
                    <a:pt x="522" y="211"/>
                  </a:cubicBezTo>
                  <a:cubicBezTo>
                    <a:pt x="455" y="118"/>
                    <a:pt x="361" y="118"/>
                    <a:pt x="268" y="118"/>
                  </a:cubicBezTo>
                  <a:cubicBezTo>
                    <a:pt x="268" y="104"/>
                    <a:pt x="254" y="91"/>
                    <a:pt x="254" y="91"/>
                  </a:cubicBezTo>
                  <a:cubicBezTo>
                    <a:pt x="241" y="31"/>
                    <a:pt x="187" y="0"/>
                    <a:pt x="135"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3685625" y="4346425"/>
              <a:ext cx="13625" cy="8600"/>
            </a:xfrm>
            <a:custGeom>
              <a:avLst/>
              <a:gdLst/>
              <a:ahLst/>
              <a:cxnLst/>
              <a:rect l="l" t="t" r="r" b="b"/>
              <a:pathLst>
                <a:path w="545" h="344" extrusionOk="0">
                  <a:moveTo>
                    <a:pt x="323" y="0"/>
                  </a:moveTo>
                  <a:cubicBezTo>
                    <a:pt x="303" y="0"/>
                    <a:pt x="283" y="2"/>
                    <a:pt x="264" y="4"/>
                  </a:cubicBezTo>
                  <a:cubicBezTo>
                    <a:pt x="184" y="31"/>
                    <a:pt x="117" y="72"/>
                    <a:pt x="77" y="138"/>
                  </a:cubicBezTo>
                  <a:cubicBezTo>
                    <a:pt x="0" y="236"/>
                    <a:pt x="93" y="343"/>
                    <a:pt x="187" y="343"/>
                  </a:cubicBezTo>
                  <a:cubicBezTo>
                    <a:pt x="209" y="343"/>
                    <a:pt x="231" y="338"/>
                    <a:pt x="250" y="325"/>
                  </a:cubicBezTo>
                  <a:cubicBezTo>
                    <a:pt x="260" y="325"/>
                    <a:pt x="263" y="320"/>
                    <a:pt x="264" y="320"/>
                  </a:cubicBezTo>
                  <a:cubicBezTo>
                    <a:pt x="264" y="320"/>
                    <a:pt x="264" y="321"/>
                    <a:pt x="264" y="325"/>
                  </a:cubicBezTo>
                  <a:cubicBezTo>
                    <a:pt x="291" y="325"/>
                    <a:pt x="318" y="325"/>
                    <a:pt x="345" y="312"/>
                  </a:cubicBezTo>
                  <a:cubicBezTo>
                    <a:pt x="425" y="312"/>
                    <a:pt x="505" y="286"/>
                    <a:pt x="532" y="205"/>
                  </a:cubicBezTo>
                  <a:cubicBezTo>
                    <a:pt x="545" y="179"/>
                    <a:pt x="545" y="138"/>
                    <a:pt x="532" y="111"/>
                  </a:cubicBezTo>
                  <a:cubicBezTo>
                    <a:pt x="499" y="25"/>
                    <a:pt x="407" y="0"/>
                    <a:pt x="323"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3687200" y="4326800"/>
              <a:ext cx="25" cy="25"/>
            </a:xfrm>
            <a:custGeom>
              <a:avLst/>
              <a:gdLst/>
              <a:ahLst/>
              <a:cxnLst/>
              <a:rect l="l" t="t" r="r" b="b"/>
              <a:pathLst>
                <a:path w="1" h="1" extrusionOk="0">
                  <a:moveTo>
                    <a:pt x="0" y="1"/>
                  </a:moveTo>
                  <a:lnTo>
                    <a:pt x="0" y="1"/>
                  </a:lnTo>
                  <a:lnTo>
                    <a:pt x="0" y="1"/>
                  </a:lnTo>
                  <a:close/>
                </a:path>
              </a:pathLst>
            </a:custGeom>
            <a:solidFill>
              <a:srgbClr val="A2A1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3685525" y="4321775"/>
              <a:ext cx="13725" cy="8400"/>
            </a:xfrm>
            <a:custGeom>
              <a:avLst/>
              <a:gdLst/>
              <a:ahLst/>
              <a:cxnLst/>
              <a:rect l="l" t="t" r="r" b="b"/>
              <a:pathLst>
                <a:path w="549" h="336" extrusionOk="0">
                  <a:moveTo>
                    <a:pt x="281" y="0"/>
                  </a:moveTo>
                  <a:cubicBezTo>
                    <a:pt x="254" y="14"/>
                    <a:pt x="228" y="14"/>
                    <a:pt x="201" y="14"/>
                  </a:cubicBezTo>
                  <a:lnTo>
                    <a:pt x="135" y="14"/>
                  </a:lnTo>
                  <a:cubicBezTo>
                    <a:pt x="54" y="14"/>
                    <a:pt x="1" y="121"/>
                    <a:pt x="67" y="188"/>
                  </a:cubicBezTo>
                  <a:lnTo>
                    <a:pt x="67" y="202"/>
                  </a:lnTo>
                  <a:lnTo>
                    <a:pt x="94" y="241"/>
                  </a:lnTo>
                  <a:lnTo>
                    <a:pt x="81" y="228"/>
                  </a:lnTo>
                  <a:lnTo>
                    <a:pt x="81" y="228"/>
                  </a:lnTo>
                  <a:cubicBezTo>
                    <a:pt x="108" y="268"/>
                    <a:pt x="147" y="282"/>
                    <a:pt x="174" y="309"/>
                  </a:cubicBezTo>
                  <a:cubicBezTo>
                    <a:pt x="228" y="321"/>
                    <a:pt x="268" y="335"/>
                    <a:pt x="308" y="335"/>
                  </a:cubicBezTo>
                  <a:cubicBezTo>
                    <a:pt x="349" y="335"/>
                    <a:pt x="402" y="321"/>
                    <a:pt x="442" y="295"/>
                  </a:cubicBezTo>
                  <a:cubicBezTo>
                    <a:pt x="549" y="255"/>
                    <a:pt x="536" y="81"/>
                    <a:pt x="442" y="41"/>
                  </a:cubicBezTo>
                  <a:cubicBezTo>
                    <a:pt x="402" y="27"/>
                    <a:pt x="349" y="0"/>
                    <a:pt x="295" y="0"/>
                  </a:cubicBezTo>
                  <a:close/>
                </a:path>
              </a:pathLst>
            </a:custGeom>
            <a:solidFill>
              <a:srgbClr val="A2A1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3720325" y="4343525"/>
              <a:ext cx="10725" cy="9050"/>
            </a:xfrm>
            <a:custGeom>
              <a:avLst/>
              <a:gdLst/>
              <a:ahLst/>
              <a:cxnLst/>
              <a:rect l="l" t="t" r="r" b="b"/>
              <a:pathLst>
                <a:path w="429" h="362" extrusionOk="0">
                  <a:moveTo>
                    <a:pt x="294" y="0"/>
                  </a:moveTo>
                  <a:cubicBezTo>
                    <a:pt x="254" y="0"/>
                    <a:pt x="214" y="13"/>
                    <a:pt x="173" y="40"/>
                  </a:cubicBezTo>
                  <a:cubicBezTo>
                    <a:pt x="161" y="54"/>
                    <a:pt x="147" y="67"/>
                    <a:pt x="134" y="67"/>
                  </a:cubicBezTo>
                  <a:cubicBezTo>
                    <a:pt x="120" y="80"/>
                    <a:pt x="120" y="84"/>
                    <a:pt x="120" y="84"/>
                  </a:cubicBezTo>
                  <a:cubicBezTo>
                    <a:pt x="120" y="84"/>
                    <a:pt x="120" y="81"/>
                    <a:pt x="107" y="81"/>
                  </a:cubicBezTo>
                  <a:cubicBezTo>
                    <a:pt x="54" y="94"/>
                    <a:pt x="0" y="161"/>
                    <a:pt x="0" y="214"/>
                  </a:cubicBezTo>
                  <a:cubicBezTo>
                    <a:pt x="0" y="295"/>
                    <a:pt x="66" y="361"/>
                    <a:pt x="147" y="361"/>
                  </a:cubicBezTo>
                  <a:cubicBezTo>
                    <a:pt x="268" y="361"/>
                    <a:pt x="428" y="268"/>
                    <a:pt x="414" y="120"/>
                  </a:cubicBezTo>
                  <a:cubicBezTo>
                    <a:pt x="414" y="54"/>
                    <a:pt x="361" y="13"/>
                    <a:pt x="294"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3716300" y="4330150"/>
              <a:ext cx="10375" cy="8050"/>
            </a:xfrm>
            <a:custGeom>
              <a:avLst/>
              <a:gdLst/>
              <a:ahLst/>
              <a:cxnLst/>
              <a:rect l="l" t="t" r="r" b="b"/>
              <a:pathLst>
                <a:path w="415" h="322" extrusionOk="0">
                  <a:moveTo>
                    <a:pt x="201" y="0"/>
                  </a:moveTo>
                  <a:cubicBezTo>
                    <a:pt x="1" y="0"/>
                    <a:pt x="1" y="321"/>
                    <a:pt x="201" y="321"/>
                  </a:cubicBezTo>
                  <a:cubicBezTo>
                    <a:pt x="415" y="321"/>
                    <a:pt x="415" y="0"/>
                    <a:pt x="201"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3716625" y="4330825"/>
              <a:ext cx="9375" cy="6700"/>
            </a:xfrm>
            <a:custGeom>
              <a:avLst/>
              <a:gdLst/>
              <a:ahLst/>
              <a:cxnLst/>
              <a:rect l="l" t="t" r="r" b="b"/>
              <a:pathLst>
                <a:path w="375" h="268" extrusionOk="0">
                  <a:moveTo>
                    <a:pt x="188" y="0"/>
                  </a:moveTo>
                  <a:cubicBezTo>
                    <a:pt x="0" y="0"/>
                    <a:pt x="0" y="268"/>
                    <a:pt x="188" y="268"/>
                  </a:cubicBezTo>
                  <a:cubicBezTo>
                    <a:pt x="375" y="268"/>
                    <a:pt x="375" y="0"/>
                    <a:pt x="188"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3708600" y="4371025"/>
              <a:ext cx="15400" cy="7200"/>
            </a:xfrm>
            <a:custGeom>
              <a:avLst/>
              <a:gdLst/>
              <a:ahLst/>
              <a:cxnLst/>
              <a:rect l="l" t="t" r="r" b="b"/>
              <a:pathLst>
                <a:path w="616" h="288" extrusionOk="0">
                  <a:moveTo>
                    <a:pt x="334" y="0"/>
                  </a:moveTo>
                  <a:cubicBezTo>
                    <a:pt x="287" y="0"/>
                    <a:pt x="238" y="5"/>
                    <a:pt x="188" y="10"/>
                  </a:cubicBezTo>
                  <a:cubicBezTo>
                    <a:pt x="0" y="24"/>
                    <a:pt x="0" y="265"/>
                    <a:pt x="188" y="278"/>
                  </a:cubicBezTo>
                  <a:cubicBezTo>
                    <a:pt x="238" y="283"/>
                    <a:pt x="287" y="288"/>
                    <a:pt x="333" y="288"/>
                  </a:cubicBezTo>
                  <a:cubicBezTo>
                    <a:pt x="411" y="288"/>
                    <a:pt x="483" y="274"/>
                    <a:pt x="549" y="224"/>
                  </a:cubicBezTo>
                  <a:cubicBezTo>
                    <a:pt x="616" y="185"/>
                    <a:pt x="616" y="104"/>
                    <a:pt x="549" y="64"/>
                  </a:cubicBezTo>
                  <a:cubicBezTo>
                    <a:pt x="483" y="14"/>
                    <a:pt x="411" y="0"/>
                    <a:pt x="334"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3664325" y="4269500"/>
              <a:ext cx="13200" cy="10650"/>
            </a:xfrm>
            <a:custGeom>
              <a:avLst/>
              <a:gdLst/>
              <a:ahLst/>
              <a:cxnLst/>
              <a:rect l="l" t="t" r="r" b="b"/>
              <a:pathLst>
                <a:path w="528" h="426" extrusionOk="0">
                  <a:moveTo>
                    <a:pt x="334" y="1"/>
                  </a:moveTo>
                  <a:cubicBezTo>
                    <a:pt x="270" y="1"/>
                    <a:pt x="202" y="31"/>
                    <a:pt x="153" y="72"/>
                  </a:cubicBezTo>
                  <a:cubicBezTo>
                    <a:pt x="86" y="126"/>
                    <a:pt x="46" y="206"/>
                    <a:pt x="20" y="286"/>
                  </a:cubicBezTo>
                  <a:cubicBezTo>
                    <a:pt x="0" y="363"/>
                    <a:pt x="64" y="426"/>
                    <a:pt x="125" y="426"/>
                  </a:cubicBezTo>
                  <a:cubicBezTo>
                    <a:pt x="150" y="426"/>
                    <a:pt x="174" y="416"/>
                    <a:pt x="193" y="393"/>
                  </a:cubicBezTo>
                  <a:cubicBezTo>
                    <a:pt x="246" y="340"/>
                    <a:pt x="300" y="326"/>
                    <a:pt x="367" y="286"/>
                  </a:cubicBezTo>
                  <a:cubicBezTo>
                    <a:pt x="434" y="233"/>
                    <a:pt x="528" y="126"/>
                    <a:pt x="448" y="45"/>
                  </a:cubicBezTo>
                  <a:cubicBezTo>
                    <a:pt x="416" y="14"/>
                    <a:pt x="376" y="1"/>
                    <a:pt x="334"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3680450" y="4274200"/>
              <a:ext cx="9450" cy="6875"/>
            </a:xfrm>
            <a:custGeom>
              <a:avLst/>
              <a:gdLst/>
              <a:ahLst/>
              <a:cxnLst/>
              <a:rect l="l" t="t" r="r" b="b"/>
              <a:pathLst>
                <a:path w="378" h="275" extrusionOk="0">
                  <a:moveTo>
                    <a:pt x="278" y="1"/>
                  </a:moveTo>
                  <a:cubicBezTo>
                    <a:pt x="271" y="1"/>
                    <a:pt x="264" y="2"/>
                    <a:pt x="257" y="4"/>
                  </a:cubicBezTo>
                  <a:lnTo>
                    <a:pt x="177" y="45"/>
                  </a:lnTo>
                  <a:lnTo>
                    <a:pt x="163" y="58"/>
                  </a:lnTo>
                  <a:cubicBezTo>
                    <a:pt x="150" y="47"/>
                    <a:pt x="134" y="42"/>
                    <a:pt x="119" y="42"/>
                  </a:cubicBezTo>
                  <a:cubicBezTo>
                    <a:pt x="60" y="42"/>
                    <a:pt x="1" y="115"/>
                    <a:pt x="43" y="178"/>
                  </a:cubicBezTo>
                  <a:cubicBezTo>
                    <a:pt x="90" y="236"/>
                    <a:pt x="126" y="274"/>
                    <a:pt x="196" y="274"/>
                  </a:cubicBezTo>
                  <a:cubicBezTo>
                    <a:pt x="207" y="274"/>
                    <a:pt x="218" y="273"/>
                    <a:pt x="231" y="272"/>
                  </a:cubicBezTo>
                  <a:cubicBezTo>
                    <a:pt x="338" y="259"/>
                    <a:pt x="377" y="165"/>
                    <a:pt x="364" y="71"/>
                  </a:cubicBezTo>
                  <a:cubicBezTo>
                    <a:pt x="353" y="27"/>
                    <a:pt x="314" y="1"/>
                    <a:pt x="278"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3771850" y="4224000"/>
              <a:ext cx="9000" cy="8300"/>
            </a:xfrm>
            <a:custGeom>
              <a:avLst/>
              <a:gdLst/>
              <a:ahLst/>
              <a:cxnLst/>
              <a:rect l="l" t="t" r="r" b="b"/>
              <a:pathLst>
                <a:path w="360" h="332" extrusionOk="0">
                  <a:moveTo>
                    <a:pt x="244" y="1"/>
                  </a:moveTo>
                  <a:cubicBezTo>
                    <a:pt x="233" y="1"/>
                    <a:pt x="223" y="2"/>
                    <a:pt x="213" y="6"/>
                  </a:cubicBezTo>
                  <a:cubicBezTo>
                    <a:pt x="159" y="6"/>
                    <a:pt x="119" y="32"/>
                    <a:pt x="106" y="73"/>
                  </a:cubicBezTo>
                  <a:lnTo>
                    <a:pt x="92" y="73"/>
                  </a:lnTo>
                  <a:cubicBezTo>
                    <a:pt x="87" y="71"/>
                    <a:pt x="81" y="70"/>
                    <a:pt x="76" y="70"/>
                  </a:cubicBezTo>
                  <a:cubicBezTo>
                    <a:pt x="39" y="70"/>
                    <a:pt x="1" y="108"/>
                    <a:pt x="12" y="166"/>
                  </a:cubicBezTo>
                  <a:cubicBezTo>
                    <a:pt x="12" y="193"/>
                    <a:pt x="26" y="233"/>
                    <a:pt x="39" y="260"/>
                  </a:cubicBezTo>
                  <a:cubicBezTo>
                    <a:pt x="70" y="312"/>
                    <a:pt x="117" y="331"/>
                    <a:pt x="161" y="331"/>
                  </a:cubicBezTo>
                  <a:cubicBezTo>
                    <a:pt x="174" y="331"/>
                    <a:pt x="187" y="330"/>
                    <a:pt x="199" y="327"/>
                  </a:cubicBezTo>
                  <a:cubicBezTo>
                    <a:pt x="266" y="314"/>
                    <a:pt x="293" y="273"/>
                    <a:pt x="333" y="220"/>
                  </a:cubicBezTo>
                  <a:cubicBezTo>
                    <a:pt x="360" y="166"/>
                    <a:pt x="360" y="113"/>
                    <a:pt x="333" y="46"/>
                  </a:cubicBezTo>
                  <a:cubicBezTo>
                    <a:pt x="313" y="16"/>
                    <a:pt x="277" y="1"/>
                    <a:pt x="244"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3800250" y="4228175"/>
              <a:ext cx="11375" cy="9425"/>
            </a:xfrm>
            <a:custGeom>
              <a:avLst/>
              <a:gdLst/>
              <a:ahLst/>
              <a:cxnLst/>
              <a:rect l="l" t="t" r="r" b="b"/>
              <a:pathLst>
                <a:path w="455" h="377" extrusionOk="0">
                  <a:moveTo>
                    <a:pt x="193" y="1"/>
                  </a:moveTo>
                  <a:cubicBezTo>
                    <a:pt x="91" y="1"/>
                    <a:pt x="0" y="136"/>
                    <a:pt x="94" y="240"/>
                  </a:cubicBezTo>
                  <a:lnTo>
                    <a:pt x="133" y="281"/>
                  </a:lnTo>
                  <a:lnTo>
                    <a:pt x="147" y="293"/>
                  </a:lnTo>
                  <a:lnTo>
                    <a:pt x="160" y="307"/>
                  </a:lnTo>
                  <a:cubicBezTo>
                    <a:pt x="183" y="353"/>
                    <a:pt x="232" y="377"/>
                    <a:pt x="282" y="377"/>
                  </a:cubicBezTo>
                  <a:cubicBezTo>
                    <a:pt x="320" y="377"/>
                    <a:pt x="359" y="363"/>
                    <a:pt x="388" y="334"/>
                  </a:cubicBezTo>
                  <a:cubicBezTo>
                    <a:pt x="454" y="267"/>
                    <a:pt x="441" y="147"/>
                    <a:pt x="361" y="106"/>
                  </a:cubicBezTo>
                  <a:lnTo>
                    <a:pt x="361" y="106"/>
                  </a:lnTo>
                  <a:cubicBezTo>
                    <a:pt x="364" y="109"/>
                    <a:pt x="365" y="110"/>
                    <a:pt x="364" y="110"/>
                  </a:cubicBezTo>
                  <a:cubicBezTo>
                    <a:pt x="364" y="110"/>
                    <a:pt x="345" y="93"/>
                    <a:pt x="334" y="93"/>
                  </a:cubicBezTo>
                  <a:cubicBezTo>
                    <a:pt x="320" y="66"/>
                    <a:pt x="308" y="53"/>
                    <a:pt x="281" y="40"/>
                  </a:cubicBezTo>
                  <a:cubicBezTo>
                    <a:pt x="254" y="12"/>
                    <a:pt x="223" y="1"/>
                    <a:pt x="193"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3782900" y="4210725"/>
              <a:ext cx="19000" cy="9150"/>
            </a:xfrm>
            <a:custGeom>
              <a:avLst/>
              <a:gdLst/>
              <a:ahLst/>
              <a:cxnLst/>
              <a:rect l="l" t="t" r="r" b="b"/>
              <a:pathLst>
                <a:path w="760" h="366" extrusionOk="0">
                  <a:moveTo>
                    <a:pt x="615" y="1"/>
                  </a:moveTo>
                  <a:cubicBezTo>
                    <a:pt x="610" y="1"/>
                    <a:pt x="605" y="1"/>
                    <a:pt x="600" y="2"/>
                  </a:cubicBezTo>
                  <a:cubicBezTo>
                    <a:pt x="533" y="15"/>
                    <a:pt x="479" y="42"/>
                    <a:pt x="413" y="55"/>
                  </a:cubicBezTo>
                  <a:cubicBezTo>
                    <a:pt x="397" y="63"/>
                    <a:pt x="381" y="66"/>
                    <a:pt x="363" y="66"/>
                  </a:cubicBezTo>
                  <a:cubicBezTo>
                    <a:pt x="321" y="66"/>
                    <a:pt x="276" y="47"/>
                    <a:pt x="239" y="28"/>
                  </a:cubicBezTo>
                  <a:cubicBezTo>
                    <a:pt x="223" y="20"/>
                    <a:pt x="206" y="17"/>
                    <a:pt x="190" y="17"/>
                  </a:cubicBezTo>
                  <a:cubicBezTo>
                    <a:pt x="94" y="17"/>
                    <a:pt x="1" y="136"/>
                    <a:pt x="92" y="216"/>
                  </a:cubicBezTo>
                  <a:cubicBezTo>
                    <a:pt x="185" y="296"/>
                    <a:pt x="279" y="349"/>
                    <a:pt x="399" y="363"/>
                  </a:cubicBezTo>
                  <a:cubicBezTo>
                    <a:pt x="414" y="365"/>
                    <a:pt x="429" y="366"/>
                    <a:pt x="444" y="366"/>
                  </a:cubicBezTo>
                  <a:cubicBezTo>
                    <a:pt x="554" y="366"/>
                    <a:pt x="673" y="324"/>
                    <a:pt x="720" y="229"/>
                  </a:cubicBezTo>
                  <a:cubicBezTo>
                    <a:pt x="759" y="139"/>
                    <a:pt x="723" y="1"/>
                    <a:pt x="615"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3827325" y="4199725"/>
              <a:ext cx="15050" cy="9700"/>
            </a:xfrm>
            <a:custGeom>
              <a:avLst/>
              <a:gdLst/>
              <a:ahLst/>
              <a:cxnLst/>
              <a:rect l="l" t="t" r="r" b="b"/>
              <a:pathLst>
                <a:path w="602" h="388" extrusionOk="0">
                  <a:moveTo>
                    <a:pt x="509" y="1"/>
                  </a:moveTo>
                  <a:cubicBezTo>
                    <a:pt x="388" y="1"/>
                    <a:pt x="295" y="108"/>
                    <a:pt x="188" y="108"/>
                  </a:cubicBezTo>
                  <a:cubicBezTo>
                    <a:pt x="0" y="120"/>
                    <a:pt x="0" y="388"/>
                    <a:pt x="188" y="388"/>
                  </a:cubicBezTo>
                  <a:cubicBezTo>
                    <a:pt x="361" y="388"/>
                    <a:pt x="589" y="281"/>
                    <a:pt x="602" y="94"/>
                  </a:cubicBezTo>
                  <a:cubicBezTo>
                    <a:pt x="602" y="40"/>
                    <a:pt x="562" y="1"/>
                    <a:pt x="509" y="1"/>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3847700" y="4185025"/>
              <a:ext cx="9075" cy="7025"/>
            </a:xfrm>
            <a:custGeom>
              <a:avLst/>
              <a:gdLst/>
              <a:ahLst/>
              <a:cxnLst/>
              <a:rect l="l" t="t" r="r" b="b"/>
              <a:pathLst>
                <a:path w="363" h="281" extrusionOk="0">
                  <a:moveTo>
                    <a:pt x="175" y="0"/>
                  </a:moveTo>
                  <a:cubicBezTo>
                    <a:pt x="1" y="0"/>
                    <a:pt x="1" y="280"/>
                    <a:pt x="175" y="280"/>
                  </a:cubicBezTo>
                  <a:cubicBezTo>
                    <a:pt x="363" y="280"/>
                    <a:pt x="363" y="0"/>
                    <a:pt x="175"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3798225" y="4158850"/>
              <a:ext cx="7725" cy="6650"/>
            </a:xfrm>
            <a:custGeom>
              <a:avLst/>
              <a:gdLst/>
              <a:ahLst/>
              <a:cxnLst/>
              <a:rect l="l" t="t" r="r" b="b"/>
              <a:pathLst>
                <a:path w="309" h="266" extrusionOk="0">
                  <a:moveTo>
                    <a:pt x="119" y="0"/>
                  </a:moveTo>
                  <a:cubicBezTo>
                    <a:pt x="69" y="0"/>
                    <a:pt x="12" y="30"/>
                    <a:pt x="0" y="97"/>
                  </a:cubicBezTo>
                  <a:cubicBezTo>
                    <a:pt x="0" y="164"/>
                    <a:pt x="27" y="218"/>
                    <a:pt x="80" y="244"/>
                  </a:cubicBezTo>
                  <a:cubicBezTo>
                    <a:pt x="106" y="259"/>
                    <a:pt x="133" y="266"/>
                    <a:pt x="159" y="266"/>
                  </a:cubicBezTo>
                  <a:cubicBezTo>
                    <a:pt x="227" y="266"/>
                    <a:pt x="289" y="219"/>
                    <a:pt x="308" y="150"/>
                  </a:cubicBezTo>
                  <a:cubicBezTo>
                    <a:pt x="308" y="97"/>
                    <a:pt x="294" y="30"/>
                    <a:pt x="228" y="17"/>
                  </a:cubicBezTo>
                  <a:cubicBezTo>
                    <a:pt x="201" y="17"/>
                    <a:pt x="175" y="4"/>
                    <a:pt x="148" y="4"/>
                  </a:cubicBezTo>
                  <a:cubicBezTo>
                    <a:pt x="139" y="1"/>
                    <a:pt x="129" y="0"/>
                    <a:pt x="119"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3745150" y="4306750"/>
              <a:ext cx="12650" cy="7150"/>
            </a:xfrm>
            <a:custGeom>
              <a:avLst/>
              <a:gdLst/>
              <a:ahLst/>
              <a:cxnLst/>
              <a:rect l="l" t="t" r="r" b="b"/>
              <a:pathLst>
                <a:path w="506" h="286" extrusionOk="0">
                  <a:moveTo>
                    <a:pt x="284" y="0"/>
                  </a:moveTo>
                  <a:cubicBezTo>
                    <a:pt x="256" y="0"/>
                    <a:pt x="227" y="4"/>
                    <a:pt x="197" y="13"/>
                  </a:cubicBezTo>
                  <a:cubicBezTo>
                    <a:pt x="131" y="40"/>
                    <a:pt x="90" y="93"/>
                    <a:pt x="36" y="147"/>
                  </a:cubicBezTo>
                  <a:cubicBezTo>
                    <a:pt x="1" y="171"/>
                    <a:pt x="30" y="229"/>
                    <a:pt x="76" y="229"/>
                  </a:cubicBezTo>
                  <a:cubicBezTo>
                    <a:pt x="80" y="229"/>
                    <a:pt x="85" y="228"/>
                    <a:pt x="90" y="227"/>
                  </a:cubicBezTo>
                  <a:cubicBezTo>
                    <a:pt x="131" y="227"/>
                    <a:pt x="143" y="241"/>
                    <a:pt x="184" y="254"/>
                  </a:cubicBezTo>
                  <a:cubicBezTo>
                    <a:pt x="233" y="273"/>
                    <a:pt x="282" y="286"/>
                    <a:pt x="330" y="286"/>
                  </a:cubicBezTo>
                  <a:cubicBezTo>
                    <a:pt x="348" y="286"/>
                    <a:pt x="366" y="284"/>
                    <a:pt x="384" y="280"/>
                  </a:cubicBezTo>
                  <a:cubicBezTo>
                    <a:pt x="478" y="254"/>
                    <a:pt x="505" y="134"/>
                    <a:pt x="438" y="66"/>
                  </a:cubicBezTo>
                  <a:cubicBezTo>
                    <a:pt x="401" y="21"/>
                    <a:pt x="346" y="0"/>
                    <a:pt x="284"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3757425" y="4324700"/>
              <a:ext cx="8925" cy="7800"/>
            </a:xfrm>
            <a:custGeom>
              <a:avLst/>
              <a:gdLst/>
              <a:ahLst/>
              <a:cxnLst/>
              <a:rect l="l" t="t" r="r" b="b"/>
              <a:pathLst>
                <a:path w="357" h="312" extrusionOk="0">
                  <a:moveTo>
                    <a:pt x="220" y="0"/>
                  </a:moveTo>
                  <a:cubicBezTo>
                    <a:pt x="180" y="0"/>
                    <a:pt x="141" y="18"/>
                    <a:pt x="121" y="58"/>
                  </a:cubicBezTo>
                  <a:cubicBezTo>
                    <a:pt x="107" y="85"/>
                    <a:pt x="94" y="97"/>
                    <a:pt x="94" y="124"/>
                  </a:cubicBezTo>
                  <a:lnTo>
                    <a:pt x="81" y="124"/>
                  </a:lnTo>
                  <a:cubicBezTo>
                    <a:pt x="14" y="165"/>
                    <a:pt x="0" y="299"/>
                    <a:pt x="94" y="311"/>
                  </a:cubicBezTo>
                  <a:cubicBezTo>
                    <a:pt x="148" y="311"/>
                    <a:pt x="188" y="311"/>
                    <a:pt x="255" y="285"/>
                  </a:cubicBezTo>
                  <a:cubicBezTo>
                    <a:pt x="321" y="258"/>
                    <a:pt x="348" y="192"/>
                    <a:pt x="348" y="124"/>
                  </a:cubicBezTo>
                  <a:cubicBezTo>
                    <a:pt x="357" y="49"/>
                    <a:pt x="287" y="0"/>
                    <a:pt x="220"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3814625" y="4350525"/>
              <a:ext cx="10375" cy="8050"/>
            </a:xfrm>
            <a:custGeom>
              <a:avLst/>
              <a:gdLst/>
              <a:ahLst/>
              <a:cxnLst/>
              <a:rect l="l" t="t" r="r" b="b"/>
              <a:pathLst>
                <a:path w="415" h="322" extrusionOk="0">
                  <a:moveTo>
                    <a:pt x="214" y="1"/>
                  </a:moveTo>
                  <a:cubicBezTo>
                    <a:pt x="0" y="1"/>
                    <a:pt x="0" y="322"/>
                    <a:pt x="214" y="322"/>
                  </a:cubicBezTo>
                  <a:cubicBezTo>
                    <a:pt x="414" y="322"/>
                    <a:pt x="414" y="1"/>
                    <a:pt x="214"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3879150" y="4312425"/>
              <a:ext cx="14400" cy="8350"/>
            </a:xfrm>
            <a:custGeom>
              <a:avLst/>
              <a:gdLst/>
              <a:ahLst/>
              <a:cxnLst/>
              <a:rect l="l" t="t" r="r" b="b"/>
              <a:pathLst>
                <a:path w="576" h="334" extrusionOk="0">
                  <a:moveTo>
                    <a:pt x="327" y="1"/>
                  </a:moveTo>
                  <a:cubicBezTo>
                    <a:pt x="295" y="1"/>
                    <a:pt x="262" y="5"/>
                    <a:pt x="228" y="14"/>
                  </a:cubicBezTo>
                  <a:cubicBezTo>
                    <a:pt x="214" y="27"/>
                    <a:pt x="201" y="27"/>
                    <a:pt x="187" y="41"/>
                  </a:cubicBezTo>
                  <a:lnTo>
                    <a:pt x="161" y="41"/>
                  </a:lnTo>
                  <a:cubicBezTo>
                    <a:pt x="0" y="53"/>
                    <a:pt x="0" y="281"/>
                    <a:pt x="161" y="294"/>
                  </a:cubicBezTo>
                  <a:lnTo>
                    <a:pt x="187" y="294"/>
                  </a:lnTo>
                  <a:cubicBezTo>
                    <a:pt x="201" y="308"/>
                    <a:pt x="214" y="308"/>
                    <a:pt x="228" y="321"/>
                  </a:cubicBezTo>
                  <a:cubicBezTo>
                    <a:pt x="262" y="329"/>
                    <a:pt x="295" y="334"/>
                    <a:pt x="327" y="334"/>
                  </a:cubicBezTo>
                  <a:cubicBezTo>
                    <a:pt x="395" y="334"/>
                    <a:pt x="458" y="313"/>
                    <a:pt x="522" y="267"/>
                  </a:cubicBezTo>
                  <a:cubicBezTo>
                    <a:pt x="576" y="228"/>
                    <a:pt x="576" y="107"/>
                    <a:pt x="522" y="67"/>
                  </a:cubicBezTo>
                  <a:cubicBezTo>
                    <a:pt x="458" y="21"/>
                    <a:pt x="395" y="1"/>
                    <a:pt x="327"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3907225" y="4310675"/>
              <a:ext cx="9750" cy="6525"/>
            </a:xfrm>
            <a:custGeom>
              <a:avLst/>
              <a:gdLst/>
              <a:ahLst/>
              <a:cxnLst/>
              <a:rect l="l" t="t" r="r" b="b"/>
              <a:pathLst>
                <a:path w="390" h="261" extrusionOk="0">
                  <a:moveTo>
                    <a:pt x="221" y="0"/>
                  </a:moveTo>
                  <a:cubicBezTo>
                    <a:pt x="169" y="0"/>
                    <a:pt x="116" y="19"/>
                    <a:pt x="68" y="43"/>
                  </a:cubicBezTo>
                  <a:cubicBezTo>
                    <a:pt x="1" y="70"/>
                    <a:pt x="1" y="177"/>
                    <a:pt x="68" y="218"/>
                  </a:cubicBezTo>
                  <a:cubicBezTo>
                    <a:pt x="116" y="241"/>
                    <a:pt x="169" y="260"/>
                    <a:pt x="221" y="260"/>
                  </a:cubicBezTo>
                  <a:cubicBezTo>
                    <a:pt x="255" y="260"/>
                    <a:pt x="290" y="252"/>
                    <a:pt x="322" y="230"/>
                  </a:cubicBezTo>
                  <a:cubicBezTo>
                    <a:pt x="389" y="177"/>
                    <a:pt x="389" y="84"/>
                    <a:pt x="322" y="30"/>
                  </a:cubicBezTo>
                  <a:cubicBezTo>
                    <a:pt x="290" y="9"/>
                    <a:pt x="255" y="0"/>
                    <a:pt x="221" y="0"/>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3929650" y="4185300"/>
              <a:ext cx="8050" cy="9050"/>
            </a:xfrm>
            <a:custGeom>
              <a:avLst/>
              <a:gdLst/>
              <a:ahLst/>
              <a:cxnLst/>
              <a:rect l="l" t="t" r="r" b="b"/>
              <a:pathLst>
                <a:path w="322" h="362" extrusionOk="0">
                  <a:moveTo>
                    <a:pt x="145" y="1"/>
                  </a:moveTo>
                  <a:cubicBezTo>
                    <a:pt x="86" y="1"/>
                    <a:pt x="27" y="41"/>
                    <a:pt x="13" y="123"/>
                  </a:cubicBezTo>
                  <a:lnTo>
                    <a:pt x="13" y="136"/>
                  </a:lnTo>
                  <a:cubicBezTo>
                    <a:pt x="1" y="162"/>
                    <a:pt x="1" y="189"/>
                    <a:pt x="1" y="203"/>
                  </a:cubicBezTo>
                  <a:lnTo>
                    <a:pt x="1" y="216"/>
                  </a:lnTo>
                  <a:cubicBezTo>
                    <a:pt x="1" y="283"/>
                    <a:pt x="40" y="337"/>
                    <a:pt x="108" y="350"/>
                  </a:cubicBezTo>
                  <a:cubicBezTo>
                    <a:pt x="127" y="358"/>
                    <a:pt x="145" y="362"/>
                    <a:pt x="162" y="362"/>
                  </a:cubicBezTo>
                  <a:cubicBezTo>
                    <a:pt x="227" y="362"/>
                    <a:pt x="274" y="306"/>
                    <a:pt x="295" y="243"/>
                  </a:cubicBezTo>
                  <a:cubicBezTo>
                    <a:pt x="322" y="203"/>
                    <a:pt x="295" y="150"/>
                    <a:pt x="268" y="109"/>
                  </a:cubicBezTo>
                  <a:cubicBezTo>
                    <a:pt x="255" y="37"/>
                    <a:pt x="200" y="1"/>
                    <a:pt x="145" y="1"/>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3938675" y="4201300"/>
              <a:ext cx="12725" cy="9000"/>
            </a:xfrm>
            <a:custGeom>
              <a:avLst/>
              <a:gdLst/>
              <a:ahLst/>
              <a:cxnLst/>
              <a:rect l="l" t="t" r="r" b="b"/>
              <a:pathLst>
                <a:path w="509" h="360" extrusionOk="0">
                  <a:moveTo>
                    <a:pt x="363" y="1"/>
                  </a:moveTo>
                  <a:cubicBezTo>
                    <a:pt x="353" y="1"/>
                    <a:pt x="344" y="2"/>
                    <a:pt x="335" y="4"/>
                  </a:cubicBezTo>
                  <a:cubicBezTo>
                    <a:pt x="282" y="18"/>
                    <a:pt x="228" y="57"/>
                    <a:pt x="201" y="84"/>
                  </a:cubicBezTo>
                  <a:cubicBezTo>
                    <a:pt x="187" y="98"/>
                    <a:pt x="175" y="98"/>
                    <a:pt x="148" y="111"/>
                  </a:cubicBezTo>
                  <a:lnTo>
                    <a:pt x="134" y="125"/>
                  </a:lnTo>
                  <a:lnTo>
                    <a:pt x="121" y="125"/>
                  </a:lnTo>
                  <a:cubicBezTo>
                    <a:pt x="14" y="152"/>
                    <a:pt x="0" y="339"/>
                    <a:pt x="121" y="352"/>
                  </a:cubicBezTo>
                  <a:cubicBezTo>
                    <a:pt x="145" y="357"/>
                    <a:pt x="171" y="360"/>
                    <a:pt x="198" y="360"/>
                  </a:cubicBezTo>
                  <a:cubicBezTo>
                    <a:pt x="310" y="360"/>
                    <a:pt x="439" y="315"/>
                    <a:pt x="482" y="218"/>
                  </a:cubicBezTo>
                  <a:cubicBezTo>
                    <a:pt x="509" y="164"/>
                    <a:pt x="509" y="125"/>
                    <a:pt x="482" y="71"/>
                  </a:cubicBezTo>
                  <a:cubicBezTo>
                    <a:pt x="459" y="27"/>
                    <a:pt x="410" y="1"/>
                    <a:pt x="363"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3940350" y="4170600"/>
              <a:ext cx="9675" cy="7800"/>
            </a:xfrm>
            <a:custGeom>
              <a:avLst/>
              <a:gdLst/>
              <a:ahLst/>
              <a:cxnLst/>
              <a:rect l="l" t="t" r="r" b="b"/>
              <a:pathLst>
                <a:path w="387" h="312" extrusionOk="0">
                  <a:moveTo>
                    <a:pt x="223" y="0"/>
                  </a:moveTo>
                  <a:cubicBezTo>
                    <a:pt x="216" y="0"/>
                    <a:pt x="208" y="0"/>
                    <a:pt x="201" y="1"/>
                  </a:cubicBezTo>
                  <a:cubicBezTo>
                    <a:pt x="188" y="15"/>
                    <a:pt x="161" y="15"/>
                    <a:pt x="147" y="28"/>
                  </a:cubicBezTo>
                  <a:cubicBezTo>
                    <a:pt x="67" y="42"/>
                    <a:pt x="1" y="96"/>
                    <a:pt x="1" y="176"/>
                  </a:cubicBezTo>
                  <a:cubicBezTo>
                    <a:pt x="1" y="256"/>
                    <a:pt x="67" y="310"/>
                    <a:pt x="147" y="310"/>
                  </a:cubicBezTo>
                  <a:cubicBezTo>
                    <a:pt x="156" y="311"/>
                    <a:pt x="166" y="311"/>
                    <a:pt x="175" y="311"/>
                  </a:cubicBezTo>
                  <a:cubicBezTo>
                    <a:pt x="261" y="311"/>
                    <a:pt x="350" y="258"/>
                    <a:pt x="361" y="162"/>
                  </a:cubicBezTo>
                  <a:cubicBezTo>
                    <a:pt x="386" y="75"/>
                    <a:pt x="319" y="0"/>
                    <a:pt x="223"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4019275" y="4016475"/>
              <a:ext cx="13050" cy="10725"/>
            </a:xfrm>
            <a:custGeom>
              <a:avLst/>
              <a:gdLst/>
              <a:ahLst/>
              <a:cxnLst/>
              <a:rect l="l" t="t" r="r" b="b"/>
              <a:pathLst>
                <a:path w="522" h="429" extrusionOk="0">
                  <a:moveTo>
                    <a:pt x="0" y="0"/>
                  </a:moveTo>
                  <a:lnTo>
                    <a:pt x="0" y="428"/>
                  </a:lnTo>
                  <a:lnTo>
                    <a:pt x="522" y="428"/>
                  </a:lnTo>
                  <a:lnTo>
                    <a:pt x="522" y="0"/>
                  </a:lnTo>
                  <a:close/>
                </a:path>
              </a:pathLst>
            </a:custGeom>
            <a:solidFill>
              <a:srgbClr val="A2A1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4021950" y="4026825"/>
              <a:ext cx="350" cy="25"/>
            </a:xfrm>
            <a:custGeom>
              <a:avLst/>
              <a:gdLst/>
              <a:ahLst/>
              <a:cxnLst/>
              <a:rect l="l" t="t" r="r" b="b"/>
              <a:pathLst>
                <a:path w="14" h="1" extrusionOk="0">
                  <a:moveTo>
                    <a:pt x="0" y="1"/>
                  </a:moveTo>
                  <a:lnTo>
                    <a:pt x="0" y="1"/>
                  </a:lnTo>
                  <a:lnTo>
                    <a:pt x="13" y="1"/>
                  </a:lnTo>
                  <a:close/>
                </a:path>
              </a:pathLst>
            </a:custGeom>
            <a:solidFill>
              <a:srgbClr val="A2A1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3858750" y="4228500"/>
              <a:ext cx="11100" cy="8775"/>
            </a:xfrm>
            <a:custGeom>
              <a:avLst/>
              <a:gdLst/>
              <a:ahLst/>
              <a:cxnLst/>
              <a:rect l="l" t="t" r="r" b="b"/>
              <a:pathLst>
                <a:path w="444" h="351" extrusionOk="0">
                  <a:moveTo>
                    <a:pt x="266" y="1"/>
                  </a:moveTo>
                  <a:cubicBezTo>
                    <a:pt x="239" y="1"/>
                    <a:pt x="212" y="9"/>
                    <a:pt x="188" y="27"/>
                  </a:cubicBezTo>
                  <a:cubicBezTo>
                    <a:pt x="174" y="40"/>
                    <a:pt x="147" y="53"/>
                    <a:pt x="135" y="66"/>
                  </a:cubicBezTo>
                  <a:lnTo>
                    <a:pt x="121" y="80"/>
                  </a:lnTo>
                  <a:lnTo>
                    <a:pt x="108" y="80"/>
                  </a:lnTo>
                  <a:cubicBezTo>
                    <a:pt x="94" y="80"/>
                    <a:pt x="94" y="80"/>
                    <a:pt x="81" y="66"/>
                  </a:cubicBezTo>
                  <a:cubicBezTo>
                    <a:pt x="54" y="66"/>
                    <a:pt x="14" y="80"/>
                    <a:pt x="14" y="107"/>
                  </a:cubicBezTo>
                  <a:cubicBezTo>
                    <a:pt x="1" y="120"/>
                    <a:pt x="1" y="147"/>
                    <a:pt x="1" y="160"/>
                  </a:cubicBezTo>
                  <a:cubicBezTo>
                    <a:pt x="1" y="173"/>
                    <a:pt x="1" y="187"/>
                    <a:pt x="14" y="200"/>
                  </a:cubicBezTo>
                  <a:lnTo>
                    <a:pt x="14" y="214"/>
                  </a:lnTo>
                  <a:cubicBezTo>
                    <a:pt x="14" y="241"/>
                    <a:pt x="40" y="268"/>
                    <a:pt x="54" y="280"/>
                  </a:cubicBezTo>
                  <a:cubicBezTo>
                    <a:pt x="49" y="276"/>
                    <a:pt x="46" y="273"/>
                    <a:pt x="45" y="273"/>
                  </a:cubicBezTo>
                  <a:lnTo>
                    <a:pt x="45" y="273"/>
                  </a:lnTo>
                  <a:cubicBezTo>
                    <a:pt x="44" y="273"/>
                    <a:pt x="50" y="282"/>
                    <a:pt x="67" y="307"/>
                  </a:cubicBezTo>
                  <a:cubicBezTo>
                    <a:pt x="81" y="307"/>
                    <a:pt x="81" y="321"/>
                    <a:pt x="94" y="321"/>
                  </a:cubicBezTo>
                  <a:cubicBezTo>
                    <a:pt x="128" y="342"/>
                    <a:pt x="163" y="351"/>
                    <a:pt x="196" y="351"/>
                  </a:cubicBezTo>
                  <a:cubicBezTo>
                    <a:pt x="291" y="351"/>
                    <a:pt x="372" y="276"/>
                    <a:pt x="402" y="187"/>
                  </a:cubicBezTo>
                  <a:cubicBezTo>
                    <a:pt x="444" y="94"/>
                    <a:pt x="357" y="1"/>
                    <a:pt x="266" y="1"/>
                  </a:cubicBezTo>
                  <a:close/>
                </a:path>
              </a:pathLst>
            </a:custGeom>
            <a:solidFill>
              <a:srgbClr val="97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3780150" y="4154025"/>
              <a:ext cx="312050" cy="377075"/>
            </a:xfrm>
            <a:custGeom>
              <a:avLst/>
              <a:gdLst/>
              <a:ahLst/>
              <a:cxnLst/>
              <a:rect l="l" t="t" r="r" b="b"/>
              <a:pathLst>
                <a:path w="12482" h="15083" extrusionOk="0">
                  <a:moveTo>
                    <a:pt x="8173" y="1"/>
                  </a:moveTo>
                  <a:cubicBezTo>
                    <a:pt x="8026" y="1"/>
                    <a:pt x="7866" y="40"/>
                    <a:pt x="7693" y="129"/>
                  </a:cubicBezTo>
                  <a:cubicBezTo>
                    <a:pt x="6837" y="584"/>
                    <a:pt x="7251" y="1761"/>
                    <a:pt x="7545" y="2417"/>
                  </a:cubicBezTo>
                  <a:cubicBezTo>
                    <a:pt x="7960" y="3366"/>
                    <a:pt x="8669" y="3969"/>
                    <a:pt x="9351" y="4718"/>
                  </a:cubicBezTo>
                  <a:cubicBezTo>
                    <a:pt x="9819" y="5253"/>
                    <a:pt x="10047" y="5868"/>
                    <a:pt x="9899" y="6577"/>
                  </a:cubicBezTo>
                  <a:cubicBezTo>
                    <a:pt x="9739" y="7313"/>
                    <a:pt x="9311" y="7941"/>
                    <a:pt x="9230" y="8690"/>
                  </a:cubicBezTo>
                  <a:cubicBezTo>
                    <a:pt x="9177" y="9279"/>
                    <a:pt x="9298" y="9828"/>
                    <a:pt x="9512" y="10336"/>
                  </a:cubicBezTo>
                  <a:cubicBezTo>
                    <a:pt x="9137" y="10108"/>
                    <a:pt x="8736" y="9961"/>
                    <a:pt x="8308" y="9908"/>
                  </a:cubicBezTo>
                  <a:cubicBezTo>
                    <a:pt x="8362" y="9359"/>
                    <a:pt x="8576" y="8824"/>
                    <a:pt x="8642" y="8276"/>
                  </a:cubicBezTo>
                  <a:cubicBezTo>
                    <a:pt x="8736" y="7554"/>
                    <a:pt x="8669" y="6912"/>
                    <a:pt x="8442" y="6229"/>
                  </a:cubicBezTo>
                  <a:cubicBezTo>
                    <a:pt x="8281" y="5788"/>
                    <a:pt x="8027" y="5453"/>
                    <a:pt x="7666" y="5173"/>
                  </a:cubicBezTo>
                  <a:cubicBezTo>
                    <a:pt x="7278" y="4891"/>
                    <a:pt x="6756" y="4757"/>
                    <a:pt x="6462" y="4356"/>
                  </a:cubicBezTo>
                  <a:cubicBezTo>
                    <a:pt x="5981" y="3687"/>
                    <a:pt x="5753" y="2564"/>
                    <a:pt x="4964" y="2162"/>
                  </a:cubicBezTo>
                  <a:cubicBezTo>
                    <a:pt x="4825" y="2091"/>
                    <a:pt x="4701" y="2059"/>
                    <a:pt x="4591" y="2059"/>
                  </a:cubicBezTo>
                  <a:cubicBezTo>
                    <a:pt x="4083" y="2059"/>
                    <a:pt x="3872" y="2727"/>
                    <a:pt x="3960" y="3233"/>
                  </a:cubicBezTo>
                  <a:cubicBezTo>
                    <a:pt x="4108" y="3996"/>
                    <a:pt x="4576" y="4811"/>
                    <a:pt x="5178" y="5319"/>
                  </a:cubicBezTo>
                  <a:cubicBezTo>
                    <a:pt x="5646" y="5708"/>
                    <a:pt x="6221" y="5922"/>
                    <a:pt x="6676" y="6336"/>
                  </a:cubicBezTo>
                  <a:cubicBezTo>
                    <a:pt x="7304" y="6924"/>
                    <a:pt x="7211" y="7580"/>
                    <a:pt x="6863" y="8249"/>
                  </a:cubicBezTo>
                  <a:cubicBezTo>
                    <a:pt x="6689" y="8597"/>
                    <a:pt x="6609" y="8931"/>
                    <a:pt x="6623" y="9239"/>
                  </a:cubicBezTo>
                  <a:cubicBezTo>
                    <a:pt x="6623" y="9252"/>
                    <a:pt x="6623" y="9252"/>
                    <a:pt x="6609" y="9266"/>
                  </a:cubicBezTo>
                  <a:cubicBezTo>
                    <a:pt x="6261" y="9172"/>
                    <a:pt x="5900" y="9091"/>
                    <a:pt x="5553" y="8998"/>
                  </a:cubicBezTo>
                  <a:cubicBezTo>
                    <a:pt x="4656" y="8770"/>
                    <a:pt x="4067" y="8410"/>
                    <a:pt x="3532" y="7661"/>
                  </a:cubicBezTo>
                  <a:cubicBezTo>
                    <a:pt x="3412" y="7486"/>
                    <a:pt x="3291" y="7313"/>
                    <a:pt x="3198" y="7126"/>
                  </a:cubicBezTo>
                  <a:lnTo>
                    <a:pt x="3198" y="7112"/>
                  </a:lnTo>
                  <a:cubicBezTo>
                    <a:pt x="3065" y="6109"/>
                    <a:pt x="3145" y="4905"/>
                    <a:pt x="2182" y="4276"/>
                  </a:cubicBezTo>
                  <a:cubicBezTo>
                    <a:pt x="1989" y="4153"/>
                    <a:pt x="1805" y="4100"/>
                    <a:pt x="1632" y="4100"/>
                  </a:cubicBezTo>
                  <a:cubicBezTo>
                    <a:pt x="902" y="4100"/>
                    <a:pt x="366" y="5048"/>
                    <a:pt x="215" y="5708"/>
                  </a:cubicBezTo>
                  <a:cubicBezTo>
                    <a:pt x="1" y="6630"/>
                    <a:pt x="149" y="7580"/>
                    <a:pt x="603" y="8396"/>
                  </a:cubicBezTo>
                  <a:cubicBezTo>
                    <a:pt x="1513" y="10042"/>
                    <a:pt x="3519" y="10911"/>
                    <a:pt x="5258" y="11312"/>
                  </a:cubicBezTo>
                  <a:cubicBezTo>
                    <a:pt x="7251" y="11781"/>
                    <a:pt x="11638" y="11914"/>
                    <a:pt x="11451" y="14857"/>
                  </a:cubicBezTo>
                  <a:cubicBezTo>
                    <a:pt x="11438" y="15009"/>
                    <a:pt x="11542" y="15083"/>
                    <a:pt x="11655" y="15083"/>
                  </a:cubicBezTo>
                  <a:cubicBezTo>
                    <a:pt x="11769" y="15083"/>
                    <a:pt x="11892" y="15006"/>
                    <a:pt x="11906" y="14857"/>
                  </a:cubicBezTo>
                  <a:cubicBezTo>
                    <a:pt x="11959" y="14376"/>
                    <a:pt x="11893" y="13960"/>
                    <a:pt x="11732" y="13586"/>
                  </a:cubicBezTo>
                  <a:cubicBezTo>
                    <a:pt x="11906" y="13586"/>
                    <a:pt x="12080" y="13439"/>
                    <a:pt x="12000" y="13225"/>
                  </a:cubicBezTo>
                  <a:cubicBezTo>
                    <a:pt x="11852" y="12837"/>
                    <a:pt x="11652" y="12462"/>
                    <a:pt x="11424" y="12114"/>
                  </a:cubicBezTo>
                  <a:cubicBezTo>
                    <a:pt x="11331" y="11861"/>
                    <a:pt x="11278" y="11606"/>
                    <a:pt x="11278" y="11326"/>
                  </a:cubicBezTo>
                  <a:cubicBezTo>
                    <a:pt x="11304" y="11178"/>
                    <a:pt x="11317" y="11044"/>
                    <a:pt x="11317" y="10911"/>
                  </a:cubicBezTo>
                  <a:cubicBezTo>
                    <a:pt x="11397" y="10456"/>
                    <a:pt x="11572" y="10001"/>
                    <a:pt x="11732" y="9573"/>
                  </a:cubicBezTo>
                  <a:cubicBezTo>
                    <a:pt x="12120" y="8503"/>
                    <a:pt x="12481" y="7366"/>
                    <a:pt x="12187" y="6216"/>
                  </a:cubicBezTo>
                  <a:cubicBezTo>
                    <a:pt x="11946" y="5280"/>
                    <a:pt x="11237" y="4557"/>
                    <a:pt x="10662" y="3821"/>
                  </a:cubicBezTo>
                  <a:cubicBezTo>
                    <a:pt x="9993" y="3006"/>
                    <a:pt x="9712" y="2150"/>
                    <a:pt x="9351" y="1187"/>
                  </a:cubicBezTo>
                  <a:cubicBezTo>
                    <a:pt x="9127" y="611"/>
                    <a:pt x="8750" y="1"/>
                    <a:pt x="8173" y="1"/>
                  </a:cubicBezTo>
                  <a:close/>
                </a:path>
              </a:pathLst>
            </a:custGeom>
            <a:solidFill>
              <a:srgbClr val="87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3940675" y="3934025"/>
              <a:ext cx="244150" cy="494050"/>
            </a:xfrm>
            <a:custGeom>
              <a:avLst/>
              <a:gdLst/>
              <a:ahLst/>
              <a:cxnLst/>
              <a:rect l="l" t="t" r="r" b="b"/>
              <a:pathLst>
                <a:path w="9766" h="19762" extrusionOk="0">
                  <a:moveTo>
                    <a:pt x="5097" y="1"/>
                  </a:moveTo>
                  <a:cubicBezTo>
                    <a:pt x="5075" y="1"/>
                    <a:pt x="5052" y="3"/>
                    <a:pt x="5030" y="8"/>
                  </a:cubicBezTo>
                  <a:cubicBezTo>
                    <a:pt x="4201" y="168"/>
                    <a:pt x="3987" y="2188"/>
                    <a:pt x="4495" y="3432"/>
                  </a:cubicBezTo>
                  <a:cubicBezTo>
                    <a:pt x="4990" y="4690"/>
                    <a:pt x="4361" y="5358"/>
                    <a:pt x="3826" y="6950"/>
                  </a:cubicBezTo>
                  <a:cubicBezTo>
                    <a:pt x="3278" y="8528"/>
                    <a:pt x="4643" y="10347"/>
                    <a:pt x="5365" y="11391"/>
                  </a:cubicBezTo>
                  <a:cubicBezTo>
                    <a:pt x="6087" y="12421"/>
                    <a:pt x="5351" y="14574"/>
                    <a:pt x="5351" y="14574"/>
                  </a:cubicBezTo>
                  <a:cubicBezTo>
                    <a:pt x="5285" y="12541"/>
                    <a:pt x="3974" y="11177"/>
                    <a:pt x="3412" y="10361"/>
                  </a:cubicBezTo>
                  <a:cubicBezTo>
                    <a:pt x="2850" y="9532"/>
                    <a:pt x="3050" y="8141"/>
                    <a:pt x="3144" y="6147"/>
                  </a:cubicBezTo>
                  <a:cubicBezTo>
                    <a:pt x="3219" y="4542"/>
                    <a:pt x="2271" y="3362"/>
                    <a:pt x="1438" y="3362"/>
                  </a:cubicBezTo>
                  <a:cubicBezTo>
                    <a:pt x="1237" y="3362"/>
                    <a:pt x="1042" y="3431"/>
                    <a:pt x="870" y="3579"/>
                  </a:cubicBezTo>
                  <a:cubicBezTo>
                    <a:pt x="0" y="4355"/>
                    <a:pt x="1245" y="5305"/>
                    <a:pt x="1418" y="5906"/>
                  </a:cubicBezTo>
                  <a:cubicBezTo>
                    <a:pt x="1593" y="6509"/>
                    <a:pt x="1365" y="7793"/>
                    <a:pt x="1245" y="9264"/>
                  </a:cubicBezTo>
                  <a:cubicBezTo>
                    <a:pt x="1124" y="10748"/>
                    <a:pt x="3452" y="12889"/>
                    <a:pt x="4120" y="14347"/>
                  </a:cubicBezTo>
                  <a:cubicBezTo>
                    <a:pt x="4789" y="15819"/>
                    <a:pt x="3960" y="19189"/>
                    <a:pt x="4910" y="19657"/>
                  </a:cubicBezTo>
                  <a:cubicBezTo>
                    <a:pt x="5036" y="19718"/>
                    <a:pt x="5181" y="19761"/>
                    <a:pt x="5343" y="19761"/>
                  </a:cubicBezTo>
                  <a:cubicBezTo>
                    <a:pt x="6038" y="19761"/>
                    <a:pt x="7049" y="18957"/>
                    <a:pt x="8254" y="15257"/>
                  </a:cubicBezTo>
                  <a:cubicBezTo>
                    <a:pt x="9765" y="10641"/>
                    <a:pt x="8789" y="8729"/>
                    <a:pt x="8629" y="8207"/>
                  </a:cubicBezTo>
                  <a:cubicBezTo>
                    <a:pt x="8468" y="7686"/>
                    <a:pt x="8629" y="6268"/>
                    <a:pt x="9084" y="4863"/>
                  </a:cubicBezTo>
                  <a:cubicBezTo>
                    <a:pt x="9512" y="3540"/>
                    <a:pt x="8788" y="710"/>
                    <a:pt x="7932" y="710"/>
                  </a:cubicBezTo>
                  <a:cubicBezTo>
                    <a:pt x="7879" y="710"/>
                    <a:pt x="7826" y="721"/>
                    <a:pt x="7773" y="743"/>
                  </a:cubicBezTo>
                  <a:cubicBezTo>
                    <a:pt x="6849" y="1131"/>
                    <a:pt x="7639" y="2763"/>
                    <a:pt x="7759" y="3539"/>
                  </a:cubicBezTo>
                  <a:cubicBezTo>
                    <a:pt x="7892" y="4315"/>
                    <a:pt x="7625" y="5144"/>
                    <a:pt x="7250" y="5974"/>
                  </a:cubicBezTo>
                  <a:cubicBezTo>
                    <a:pt x="6876" y="6803"/>
                    <a:pt x="6569" y="7980"/>
                    <a:pt x="6956" y="8756"/>
                  </a:cubicBezTo>
                  <a:cubicBezTo>
                    <a:pt x="7345" y="9532"/>
                    <a:pt x="6649" y="11658"/>
                    <a:pt x="6649" y="11658"/>
                  </a:cubicBezTo>
                  <a:cubicBezTo>
                    <a:pt x="6943" y="10320"/>
                    <a:pt x="6034" y="8849"/>
                    <a:pt x="5659" y="8007"/>
                  </a:cubicBezTo>
                  <a:cubicBezTo>
                    <a:pt x="5297" y="7164"/>
                    <a:pt x="6167" y="4890"/>
                    <a:pt x="6542" y="3940"/>
                  </a:cubicBezTo>
                  <a:cubicBezTo>
                    <a:pt x="6906" y="3003"/>
                    <a:pt x="5915" y="1"/>
                    <a:pt x="5097"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3822300" y="4298800"/>
              <a:ext cx="120850" cy="120425"/>
            </a:xfrm>
            <a:custGeom>
              <a:avLst/>
              <a:gdLst/>
              <a:ahLst/>
              <a:cxnLst/>
              <a:rect l="l" t="t" r="r" b="b"/>
              <a:pathLst>
                <a:path w="4834" h="4817" extrusionOk="0">
                  <a:moveTo>
                    <a:pt x="7" y="0"/>
                  </a:moveTo>
                  <a:cubicBezTo>
                    <a:pt x="4" y="0"/>
                    <a:pt x="0" y="3"/>
                    <a:pt x="0" y="10"/>
                  </a:cubicBezTo>
                  <a:cubicBezTo>
                    <a:pt x="375" y="1094"/>
                    <a:pt x="201" y="2230"/>
                    <a:pt x="1245" y="2940"/>
                  </a:cubicBezTo>
                  <a:cubicBezTo>
                    <a:pt x="1753" y="3288"/>
                    <a:pt x="2395" y="3434"/>
                    <a:pt x="2984" y="3582"/>
                  </a:cubicBezTo>
                  <a:cubicBezTo>
                    <a:pt x="3733" y="3782"/>
                    <a:pt x="4254" y="4170"/>
                    <a:pt x="4709" y="4786"/>
                  </a:cubicBezTo>
                  <a:cubicBezTo>
                    <a:pt x="4722" y="4807"/>
                    <a:pt x="4741" y="4816"/>
                    <a:pt x="4759" y="4816"/>
                  </a:cubicBezTo>
                  <a:cubicBezTo>
                    <a:pt x="4797" y="4816"/>
                    <a:pt x="4834" y="4777"/>
                    <a:pt x="4816" y="4732"/>
                  </a:cubicBezTo>
                  <a:cubicBezTo>
                    <a:pt x="4254" y="3568"/>
                    <a:pt x="3331" y="3434"/>
                    <a:pt x="2208" y="3060"/>
                  </a:cubicBezTo>
                  <a:cubicBezTo>
                    <a:pt x="1418" y="2806"/>
                    <a:pt x="817" y="2364"/>
                    <a:pt x="589" y="1549"/>
                  </a:cubicBezTo>
                  <a:cubicBezTo>
                    <a:pt x="428" y="1000"/>
                    <a:pt x="362" y="479"/>
                    <a:pt x="14" y="10"/>
                  </a:cubicBezTo>
                  <a:cubicBezTo>
                    <a:pt x="14" y="3"/>
                    <a:pt x="11" y="0"/>
                    <a:pt x="7"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3896525" y="4228575"/>
              <a:ext cx="81975" cy="201825"/>
            </a:xfrm>
            <a:custGeom>
              <a:avLst/>
              <a:gdLst/>
              <a:ahLst/>
              <a:cxnLst/>
              <a:rect l="l" t="t" r="r" b="b"/>
              <a:pathLst>
                <a:path w="3279" h="8073" extrusionOk="0">
                  <a:moveTo>
                    <a:pt x="8" y="0"/>
                  </a:moveTo>
                  <a:cubicBezTo>
                    <a:pt x="4" y="0"/>
                    <a:pt x="1" y="3"/>
                    <a:pt x="1" y="10"/>
                  </a:cubicBezTo>
                  <a:cubicBezTo>
                    <a:pt x="255" y="853"/>
                    <a:pt x="750" y="1629"/>
                    <a:pt x="1472" y="2123"/>
                  </a:cubicBezTo>
                  <a:cubicBezTo>
                    <a:pt x="2355" y="2726"/>
                    <a:pt x="3131" y="3261"/>
                    <a:pt x="2944" y="4451"/>
                  </a:cubicBezTo>
                  <a:cubicBezTo>
                    <a:pt x="2756" y="5628"/>
                    <a:pt x="1686" y="7060"/>
                    <a:pt x="2824" y="8049"/>
                  </a:cubicBezTo>
                  <a:cubicBezTo>
                    <a:pt x="2840" y="8066"/>
                    <a:pt x="2857" y="8072"/>
                    <a:pt x="2872" y="8072"/>
                  </a:cubicBezTo>
                  <a:cubicBezTo>
                    <a:pt x="2921" y="8072"/>
                    <a:pt x="2957" y="8006"/>
                    <a:pt x="2917" y="7955"/>
                  </a:cubicBezTo>
                  <a:cubicBezTo>
                    <a:pt x="1994" y="6819"/>
                    <a:pt x="3279" y="5187"/>
                    <a:pt x="3238" y="3930"/>
                  </a:cubicBezTo>
                  <a:cubicBezTo>
                    <a:pt x="3211" y="3247"/>
                    <a:pt x="2770" y="2726"/>
                    <a:pt x="2248" y="2351"/>
                  </a:cubicBezTo>
                  <a:cubicBezTo>
                    <a:pt x="1834" y="2030"/>
                    <a:pt x="1352" y="1829"/>
                    <a:pt x="991" y="1415"/>
                  </a:cubicBezTo>
                  <a:cubicBezTo>
                    <a:pt x="616" y="987"/>
                    <a:pt x="362" y="465"/>
                    <a:pt x="15" y="10"/>
                  </a:cubicBezTo>
                  <a:cubicBezTo>
                    <a:pt x="15" y="3"/>
                    <a:pt x="11" y="0"/>
                    <a:pt x="8"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3984150" y="4041075"/>
              <a:ext cx="76125" cy="255400"/>
            </a:xfrm>
            <a:custGeom>
              <a:avLst/>
              <a:gdLst/>
              <a:ahLst/>
              <a:cxnLst/>
              <a:rect l="l" t="t" r="r" b="b"/>
              <a:pathLst>
                <a:path w="3045" h="10216" extrusionOk="0">
                  <a:moveTo>
                    <a:pt x="11" y="0"/>
                  </a:moveTo>
                  <a:cubicBezTo>
                    <a:pt x="7" y="0"/>
                    <a:pt x="0" y="10"/>
                    <a:pt x="0" y="19"/>
                  </a:cubicBezTo>
                  <a:cubicBezTo>
                    <a:pt x="1017" y="1410"/>
                    <a:pt x="14" y="3310"/>
                    <a:pt x="309" y="4875"/>
                  </a:cubicBezTo>
                  <a:cubicBezTo>
                    <a:pt x="469" y="5691"/>
                    <a:pt x="1111" y="6333"/>
                    <a:pt x="1566" y="6989"/>
                  </a:cubicBezTo>
                  <a:cubicBezTo>
                    <a:pt x="2208" y="7938"/>
                    <a:pt x="2649" y="9075"/>
                    <a:pt x="2930" y="10172"/>
                  </a:cubicBezTo>
                  <a:cubicBezTo>
                    <a:pt x="2936" y="10202"/>
                    <a:pt x="2961" y="10216"/>
                    <a:pt x="2985" y="10216"/>
                  </a:cubicBezTo>
                  <a:cubicBezTo>
                    <a:pt x="3015" y="10216"/>
                    <a:pt x="3044" y="10195"/>
                    <a:pt x="3037" y="10158"/>
                  </a:cubicBezTo>
                  <a:cubicBezTo>
                    <a:pt x="2943" y="9156"/>
                    <a:pt x="2488" y="8259"/>
                    <a:pt x="2021" y="7376"/>
                  </a:cubicBezTo>
                  <a:cubicBezTo>
                    <a:pt x="1552" y="6493"/>
                    <a:pt x="763" y="5798"/>
                    <a:pt x="509" y="4808"/>
                  </a:cubicBezTo>
                  <a:cubicBezTo>
                    <a:pt x="107" y="3217"/>
                    <a:pt x="1258" y="1383"/>
                    <a:pt x="14" y="6"/>
                  </a:cubicBezTo>
                  <a:cubicBezTo>
                    <a:pt x="14" y="2"/>
                    <a:pt x="13" y="0"/>
                    <a:pt x="11"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4051375" y="3976925"/>
              <a:ext cx="53175" cy="272550"/>
            </a:xfrm>
            <a:custGeom>
              <a:avLst/>
              <a:gdLst/>
              <a:ahLst/>
              <a:cxnLst/>
              <a:rect l="l" t="t" r="r" b="b"/>
              <a:pathLst>
                <a:path w="2127" h="10902" extrusionOk="0">
                  <a:moveTo>
                    <a:pt x="506" y="0"/>
                  </a:moveTo>
                  <a:cubicBezTo>
                    <a:pt x="482" y="0"/>
                    <a:pt x="459" y="25"/>
                    <a:pt x="468" y="44"/>
                  </a:cubicBezTo>
                  <a:cubicBezTo>
                    <a:pt x="669" y="632"/>
                    <a:pt x="896" y="1128"/>
                    <a:pt x="937" y="1756"/>
                  </a:cubicBezTo>
                  <a:cubicBezTo>
                    <a:pt x="964" y="2305"/>
                    <a:pt x="843" y="2853"/>
                    <a:pt x="709" y="3375"/>
                  </a:cubicBezTo>
                  <a:cubicBezTo>
                    <a:pt x="468" y="4324"/>
                    <a:pt x="1" y="5314"/>
                    <a:pt x="40" y="6318"/>
                  </a:cubicBezTo>
                  <a:cubicBezTo>
                    <a:pt x="67" y="7040"/>
                    <a:pt x="482" y="7695"/>
                    <a:pt x="843" y="8283"/>
                  </a:cubicBezTo>
                  <a:cubicBezTo>
                    <a:pt x="1351" y="9127"/>
                    <a:pt x="1793" y="9902"/>
                    <a:pt x="1900" y="10892"/>
                  </a:cubicBezTo>
                  <a:cubicBezTo>
                    <a:pt x="1900" y="10899"/>
                    <a:pt x="1903" y="10902"/>
                    <a:pt x="1908" y="10902"/>
                  </a:cubicBezTo>
                  <a:cubicBezTo>
                    <a:pt x="1913" y="10902"/>
                    <a:pt x="1920" y="10899"/>
                    <a:pt x="1927" y="10892"/>
                  </a:cubicBezTo>
                  <a:cubicBezTo>
                    <a:pt x="2127" y="9073"/>
                    <a:pt x="215" y="7855"/>
                    <a:pt x="227" y="6063"/>
                  </a:cubicBezTo>
                  <a:cubicBezTo>
                    <a:pt x="241" y="5515"/>
                    <a:pt x="455" y="4939"/>
                    <a:pt x="602" y="4431"/>
                  </a:cubicBezTo>
                  <a:cubicBezTo>
                    <a:pt x="762" y="3883"/>
                    <a:pt x="937" y="3334"/>
                    <a:pt x="1030" y="2772"/>
                  </a:cubicBezTo>
                  <a:cubicBezTo>
                    <a:pt x="1204" y="1863"/>
                    <a:pt x="1124" y="753"/>
                    <a:pt x="536" y="17"/>
                  </a:cubicBezTo>
                  <a:cubicBezTo>
                    <a:pt x="527" y="5"/>
                    <a:pt x="517" y="0"/>
                    <a:pt x="506"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072425" y="4003200"/>
              <a:ext cx="85975" cy="374825"/>
            </a:xfrm>
            <a:custGeom>
              <a:avLst/>
              <a:gdLst/>
              <a:ahLst/>
              <a:cxnLst/>
              <a:rect l="l" t="t" r="r" b="b"/>
              <a:pathLst>
                <a:path w="3439" h="14993" extrusionOk="0">
                  <a:moveTo>
                    <a:pt x="2960" y="1"/>
                  </a:moveTo>
                  <a:cubicBezTo>
                    <a:pt x="2953" y="1"/>
                    <a:pt x="2944" y="7"/>
                    <a:pt x="2944" y="23"/>
                  </a:cubicBezTo>
                  <a:cubicBezTo>
                    <a:pt x="3385" y="1588"/>
                    <a:pt x="2583" y="2952"/>
                    <a:pt x="2194" y="4423"/>
                  </a:cubicBezTo>
                  <a:cubicBezTo>
                    <a:pt x="1887" y="5654"/>
                    <a:pt x="2717" y="6858"/>
                    <a:pt x="2743" y="8076"/>
                  </a:cubicBezTo>
                  <a:cubicBezTo>
                    <a:pt x="2783" y="9560"/>
                    <a:pt x="1659" y="10457"/>
                    <a:pt x="951" y="11607"/>
                  </a:cubicBezTo>
                  <a:cubicBezTo>
                    <a:pt x="322" y="12624"/>
                    <a:pt x="1" y="13894"/>
                    <a:pt x="683" y="14951"/>
                  </a:cubicBezTo>
                  <a:cubicBezTo>
                    <a:pt x="700" y="14980"/>
                    <a:pt x="724" y="14992"/>
                    <a:pt x="747" y="14992"/>
                  </a:cubicBezTo>
                  <a:cubicBezTo>
                    <a:pt x="797" y="14992"/>
                    <a:pt x="844" y="14935"/>
                    <a:pt x="817" y="14871"/>
                  </a:cubicBezTo>
                  <a:cubicBezTo>
                    <a:pt x="161" y="13346"/>
                    <a:pt x="978" y="11821"/>
                    <a:pt x="1980" y="10671"/>
                  </a:cubicBezTo>
                  <a:cubicBezTo>
                    <a:pt x="2703" y="9841"/>
                    <a:pt x="3077" y="8864"/>
                    <a:pt x="3011" y="7755"/>
                  </a:cubicBezTo>
                  <a:cubicBezTo>
                    <a:pt x="2970" y="7193"/>
                    <a:pt x="2797" y="6644"/>
                    <a:pt x="2622" y="6109"/>
                  </a:cubicBezTo>
                  <a:cubicBezTo>
                    <a:pt x="2382" y="5374"/>
                    <a:pt x="2355" y="4718"/>
                    <a:pt x="2596" y="3983"/>
                  </a:cubicBezTo>
                  <a:cubicBezTo>
                    <a:pt x="3011" y="2684"/>
                    <a:pt x="3439" y="1347"/>
                    <a:pt x="2970" y="9"/>
                  </a:cubicBezTo>
                  <a:cubicBezTo>
                    <a:pt x="2970" y="4"/>
                    <a:pt x="2966" y="1"/>
                    <a:pt x="2960"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4105200" y="4332650"/>
              <a:ext cx="7075" cy="16325"/>
            </a:xfrm>
            <a:custGeom>
              <a:avLst/>
              <a:gdLst/>
              <a:ahLst/>
              <a:cxnLst/>
              <a:rect l="l" t="t" r="r" b="b"/>
              <a:pathLst>
                <a:path w="283" h="653" extrusionOk="0">
                  <a:moveTo>
                    <a:pt x="78" y="1"/>
                  </a:moveTo>
                  <a:cubicBezTo>
                    <a:pt x="46" y="1"/>
                    <a:pt x="15" y="22"/>
                    <a:pt x="15" y="61"/>
                  </a:cubicBezTo>
                  <a:cubicBezTo>
                    <a:pt x="15" y="168"/>
                    <a:pt x="1" y="261"/>
                    <a:pt x="1" y="368"/>
                  </a:cubicBezTo>
                  <a:cubicBezTo>
                    <a:pt x="15" y="475"/>
                    <a:pt x="81" y="555"/>
                    <a:pt x="161" y="636"/>
                  </a:cubicBezTo>
                  <a:cubicBezTo>
                    <a:pt x="169" y="647"/>
                    <a:pt x="178" y="652"/>
                    <a:pt x="187" y="652"/>
                  </a:cubicBezTo>
                  <a:cubicBezTo>
                    <a:pt x="209" y="652"/>
                    <a:pt x="232" y="624"/>
                    <a:pt x="241" y="596"/>
                  </a:cubicBezTo>
                  <a:cubicBezTo>
                    <a:pt x="255" y="489"/>
                    <a:pt x="282" y="409"/>
                    <a:pt x="268" y="302"/>
                  </a:cubicBezTo>
                  <a:cubicBezTo>
                    <a:pt x="255" y="195"/>
                    <a:pt x="188" y="100"/>
                    <a:pt x="134" y="34"/>
                  </a:cubicBezTo>
                  <a:cubicBezTo>
                    <a:pt x="123" y="12"/>
                    <a:pt x="100" y="1"/>
                    <a:pt x="78"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4109225" y="4316500"/>
              <a:ext cx="8400" cy="8700"/>
            </a:xfrm>
            <a:custGeom>
              <a:avLst/>
              <a:gdLst/>
              <a:ahLst/>
              <a:cxnLst/>
              <a:rect l="l" t="t" r="r" b="b"/>
              <a:pathLst>
                <a:path w="336" h="348" extrusionOk="0">
                  <a:moveTo>
                    <a:pt x="164" y="0"/>
                  </a:moveTo>
                  <a:cubicBezTo>
                    <a:pt x="92" y="0"/>
                    <a:pt x="37" y="65"/>
                    <a:pt x="27" y="145"/>
                  </a:cubicBezTo>
                  <a:cubicBezTo>
                    <a:pt x="27" y="139"/>
                    <a:pt x="27" y="136"/>
                    <a:pt x="26" y="136"/>
                  </a:cubicBezTo>
                  <a:cubicBezTo>
                    <a:pt x="25" y="136"/>
                    <a:pt x="21" y="142"/>
                    <a:pt x="14" y="158"/>
                  </a:cubicBezTo>
                  <a:lnTo>
                    <a:pt x="14" y="199"/>
                  </a:lnTo>
                  <a:cubicBezTo>
                    <a:pt x="14" y="225"/>
                    <a:pt x="0" y="252"/>
                    <a:pt x="14" y="265"/>
                  </a:cubicBezTo>
                  <a:cubicBezTo>
                    <a:pt x="26" y="289"/>
                    <a:pt x="49" y="347"/>
                    <a:pt x="83" y="347"/>
                  </a:cubicBezTo>
                  <a:cubicBezTo>
                    <a:pt x="87" y="347"/>
                    <a:pt x="91" y="346"/>
                    <a:pt x="94" y="345"/>
                  </a:cubicBezTo>
                  <a:cubicBezTo>
                    <a:pt x="121" y="345"/>
                    <a:pt x="148" y="332"/>
                    <a:pt x="175" y="318"/>
                  </a:cubicBezTo>
                  <a:lnTo>
                    <a:pt x="214" y="279"/>
                  </a:lnTo>
                  <a:cubicBezTo>
                    <a:pt x="214" y="279"/>
                    <a:pt x="255" y="265"/>
                    <a:pt x="241" y="265"/>
                  </a:cubicBezTo>
                  <a:cubicBezTo>
                    <a:pt x="335" y="225"/>
                    <a:pt x="321" y="78"/>
                    <a:pt x="241" y="24"/>
                  </a:cubicBezTo>
                  <a:cubicBezTo>
                    <a:pt x="214" y="7"/>
                    <a:pt x="188" y="0"/>
                    <a:pt x="164"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124600" y="4324200"/>
              <a:ext cx="6050" cy="11150"/>
            </a:xfrm>
            <a:custGeom>
              <a:avLst/>
              <a:gdLst/>
              <a:ahLst/>
              <a:cxnLst/>
              <a:rect l="l" t="t" r="r" b="b"/>
              <a:pathLst>
                <a:path w="242" h="446" extrusionOk="0">
                  <a:moveTo>
                    <a:pt x="114" y="1"/>
                  </a:moveTo>
                  <a:cubicBezTo>
                    <a:pt x="101" y="1"/>
                    <a:pt x="88" y="4"/>
                    <a:pt x="81" y="10"/>
                  </a:cubicBezTo>
                  <a:cubicBezTo>
                    <a:pt x="0" y="64"/>
                    <a:pt x="0" y="131"/>
                    <a:pt x="14" y="224"/>
                  </a:cubicBezTo>
                  <a:cubicBezTo>
                    <a:pt x="27" y="292"/>
                    <a:pt x="41" y="358"/>
                    <a:pt x="81" y="426"/>
                  </a:cubicBezTo>
                  <a:cubicBezTo>
                    <a:pt x="88" y="439"/>
                    <a:pt x="101" y="446"/>
                    <a:pt x="116" y="446"/>
                  </a:cubicBezTo>
                  <a:cubicBezTo>
                    <a:pt x="131" y="446"/>
                    <a:pt x="148" y="439"/>
                    <a:pt x="161" y="426"/>
                  </a:cubicBezTo>
                  <a:cubicBezTo>
                    <a:pt x="188" y="358"/>
                    <a:pt x="214" y="292"/>
                    <a:pt x="228" y="224"/>
                  </a:cubicBezTo>
                  <a:cubicBezTo>
                    <a:pt x="241" y="131"/>
                    <a:pt x="241" y="64"/>
                    <a:pt x="148" y="10"/>
                  </a:cubicBezTo>
                  <a:cubicBezTo>
                    <a:pt x="141" y="4"/>
                    <a:pt x="128" y="1"/>
                    <a:pt x="114"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4011925" y="4426125"/>
              <a:ext cx="13325" cy="13275"/>
            </a:xfrm>
            <a:custGeom>
              <a:avLst/>
              <a:gdLst/>
              <a:ahLst/>
              <a:cxnLst/>
              <a:rect l="l" t="t" r="r" b="b"/>
              <a:pathLst>
                <a:path w="533" h="531" extrusionOk="0">
                  <a:moveTo>
                    <a:pt x="148" y="0"/>
                  </a:moveTo>
                  <a:cubicBezTo>
                    <a:pt x="126" y="0"/>
                    <a:pt x="103" y="5"/>
                    <a:pt x="80" y="14"/>
                  </a:cubicBezTo>
                  <a:cubicBezTo>
                    <a:pt x="40" y="27"/>
                    <a:pt x="0" y="67"/>
                    <a:pt x="0" y="121"/>
                  </a:cubicBezTo>
                  <a:cubicBezTo>
                    <a:pt x="0" y="241"/>
                    <a:pt x="107" y="308"/>
                    <a:pt x="200" y="374"/>
                  </a:cubicBezTo>
                  <a:cubicBezTo>
                    <a:pt x="241" y="388"/>
                    <a:pt x="268" y="415"/>
                    <a:pt x="307" y="442"/>
                  </a:cubicBezTo>
                  <a:cubicBezTo>
                    <a:pt x="348" y="481"/>
                    <a:pt x="388" y="495"/>
                    <a:pt x="441" y="522"/>
                  </a:cubicBezTo>
                  <a:cubicBezTo>
                    <a:pt x="450" y="528"/>
                    <a:pt x="460" y="531"/>
                    <a:pt x="469" y="531"/>
                  </a:cubicBezTo>
                  <a:cubicBezTo>
                    <a:pt x="502" y="531"/>
                    <a:pt x="532" y="499"/>
                    <a:pt x="521" y="469"/>
                  </a:cubicBezTo>
                  <a:cubicBezTo>
                    <a:pt x="508" y="401"/>
                    <a:pt x="508" y="362"/>
                    <a:pt x="482" y="308"/>
                  </a:cubicBezTo>
                  <a:cubicBezTo>
                    <a:pt x="468" y="254"/>
                    <a:pt x="428" y="214"/>
                    <a:pt x="401" y="174"/>
                  </a:cubicBezTo>
                  <a:cubicBezTo>
                    <a:pt x="346" y="96"/>
                    <a:pt x="254" y="0"/>
                    <a:pt x="148"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3988150" y="4417100"/>
              <a:ext cx="11725" cy="9100"/>
            </a:xfrm>
            <a:custGeom>
              <a:avLst/>
              <a:gdLst/>
              <a:ahLst/>
              <a:cxnLst/>
              <a:rect l="l" t="t" r="r" b="b"/>
              <a:pathLst>
                <a:path w="469" h="364" extrusionOk="0">
                  <a:moveTo>
                    <a:pt x="188" y="0"/>
                  </a:moveTo>
                  <a:cubicBezTo>
                    <a:pt x="28" y="13"/>
                    <a:pt x="1" y="227"/>
                    <a:pt x="161" y="268"/>
                  </a:cubicBezTo>
                  <a:cubicBezTo>
                    <a:pt x="175" y="281"/>
                    <a:pt x="202" y="281"/>
                    <a:pt x="229" y="281"/>
                  </a:cubicBezTo>
                  <a:cubicBezTo>
                    <a:pt x="242" y="294"/>
                    <a:pt x="256" y="307"/>
                    <a:pt x="268" y="307"/>
                  </a:cubicBezTo>
                  <a:lnTo>
                    <a:pt x="282" y="307"/>
                  </a:lnTo>
                  <a:cubicBezTo>
                    <a:pt x="295" y="321"/>
                    <a:pt x="309" y="321"/>
                    <a:pt x="309" y="334"/>
                  </a:cubicBezTo>
                  <a:cubicBezTo>
                    <a:pt x="336" y="348"/>
                    <a:pt x="363" y="348"/>
                    <a:pt x="375" y="361"/>
                  </a:cubicBezTo>
                  <a:cubicBezTo>
                    <a:pt x="380" y="362"/>
                    <a:pt x="385" y="363"/>
                    <a:pt x="389" y="363"/>
                  </a:cubicBezTo>
                  <a:cubicBezTo>
                    <a:pt x="427" y="363"/>
                    <a:pt x="468" y="317"/>
                    <a:pt x="456" y="281"/>
                  </a:cubicBezTo>
                  <a:cubicBezTo>
                    <a:pt x="429" y="241"/>
                    <a:pt x="429" y="174"/>
                    <a:pt x="402" y="134"/>
                  </a:cubicBezTo>
                  <a:cubicBezTo>
                    <a:pt x="349" y="54"/>
                    <a:pt x="282" y="0"/>
                    <a:pt x="188"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3997950" y="4433025"/>
              <a:ext cx="11525" cy="10175"/>
            </a:xfrm>
            <a:custGeom>
              <a:avLst/>
              <a:gdLst/>
              <a:ahLst/>
              <a:cxnLst/>
              <a:rect l="l" t="t" r="r" b="b"/>
              <a:pathLst>
                <a:path w="461" h="407" extrusionOk="0">
                  <a:moveTo>
                    <a:pt x="126" y="0"/>
                  </a:moveTo>
                  <a:cubicBezTo>
                    <a:pt x="58" y="0"/>
                    <a:pt x="1" y="70"/>
                    <a:pt x="24" y="139"/>
                  </a:cubicBezTo>
                  <a:cubicBezTo>
                    <a:pt x="51" y="246"/>
                    <a:pt x="171" y="312"/>
                    <a:pt x="251" y="380"/>
                  </a:cubicBezTo>
                  <a:cubicBezTo>
                    <a:pt x="276" y="398"/>
                    <a:pt x="301" y="406"/>
                    <a:pt x="324" y="406"/>
                  </a:cubicBezTo>
                  <a:cubicBezTo>
                    <a:pt x="403" y="406"/>
                    <a:pt x="460" y="318"/>
                    <a:pt x="399" y="246"/>
                  </a:cubicBezTo>
                  <a:cubicBezTo>
                    <a:pt x="331" y="166"/>
                    <a:pt x="265" y="32"/>
                    <a:pt x="158" y="5"/>
                  </a:cubicBezTo>
                  <a:cubicBezTo>
                    <a:pt x="147" y="2"/>
                    <a:pt x="136" y="0"/>
                    <a:pt x="126"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4021950" y="4371350"/>
              <a:ext cx="10975" cy="17400"/>
            </a:xfrm>
            <a:custGeom>
              <a:avLst/>
              <a:gdLst/>
              <a:ahLst/>
              <a:cxnLst/>
              <a:rect l="l" t="t" r="r" b="b"/>
              <a:pathLst>
                <a:path w="439" h="696" extrusionOk="0">
                  <a:moveTo>
                    <a:pt x="228" y="1"/>
                  </a:moveTo>
                  <a:cubicBezTo>
                    <a:pt x="214" y="1"/>
                    <a:pt x="201" y="4"/>
                    <a:pt x="188" y="11"/>
                  </a:cubicBezTo>
                  <a:cubicBezTo>
                    <a:pt x="0" y="131"/>
                    <a:pt x="81" y="425"/>
                    <a:pt x="147" y="600"/>
                  </a:cubicBezTo>
                  <a:cubicBezTo>
                    <a:pt x="175" y="666"/>
                    <a:pt x="232" y="695"/>
                    <a:pt x="287" y="695"/>
                  </a:cubicBezTo>
                  <a:cubicBezTo>
                    <a:pt x="365" y="695"/>
                    <a:pt x="438" y="635"/>
                    <a:pt x="415" y="532"/>
                  </a:cubicBezTo>
                  <a:cubicBezTo>
                    <a:pt x="375" y="359"/>
                    <a:pt x="428" y="118"/>
                    <a:pt x="268" y="11"/>
                  </a:cubicBezTo>
                  <a:cubicBezTo>
                    <a:pt x="255" y="4"/>
                    <a:pt x="241" y="1"/>
                    <a:pt x="228"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4030650" y="4351625"/>
              <a:ext cx="7700" cy="14075"/>
            </a:xfrm>
            <a:custGeom>
              <a:avLst/>
              <a:gdLst/>
              <a:ahLst/>
              <a:cxnLst/>
              <a:rect l="l" t="t" r="r" b="b"/>
              <a:pathLst>
                <a:path w="308" h="563" extrusionOk="0">
                  <a:moveTo>
                    <a:pt x="149" y="1"/>
                  </a:moveTo>
                  <a:cubicBezTo>
                    <a:pt x="97" y="1"/>
                    <a:pt x="47" y="31"/>
                    <a:pt x="27" y="91"/>
                  </a:cubicBezTo>
                  <a:cubicBezTo>
                    <a:pt x="0" y="171"/>
                    <a:pt x="13" y="251"/>
                    <a:pt x="27" y="318"/>
                  </a:cubicBezTo>
                  <a:cubicBezTo>
                    <a:pt x="40" y="385"/>
                    <a:pt x="54" y="465"/>
                    <a:pt x="80" y="532"/>
                  </a:cubicBezTo>
                  <a:cubicBezTo>
                    <a:pt x="100" y="552"/>
                    <a:pt x="127" y="562"/>
                    <a:pt x="152" y="562"/>
                  </a:cubicBezTo>
                  <a:cubicBezTo>
                    <a:pt x="177" y="562"/>
                    <a:pt x="201" y="552"/>
                    <a:pt x="214" y="532"/>
                  </a:cubicBezTo>
                  <a:cubicBezTo>
                    <a:pt x="241" y="465"/>
                    <a:pt x="254" y="412"/>
                    <a:pt x="268" y="345"/>
                  </a:cubicBezTo>
                  <a:cubicBezTo>
                    <a:pt x="281" y="265"/>
                    <a:pt x="307" y="171"/>
                    <a:pt x="281" y="91"/>
                  </a:cubicBezTo>
                  <a:cubicBezTo>
                    <a:pt x="254" y="31"/>
                    <a:pt x="200" y="1"/>
                    <a:pt x="149"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3802900" y="4301475"/>
              <a:ext cx="9375" cy="18825"/>
            </a:xfrm>
            <a:custGeom>
              <a:avLst/>
              <a:gdLst/>
              <a:ahLst/>
              <a:cxnLst/>
              <a:rect l="l" t="t" r="r" b="b"/>
              <a:pathLst>
                <a:path w="375" h="753" extrusionOk="0">
                  <a:moveTo>
                    <a:pt x="134" y="0"/>
                  </a:moveTo>
                  <a:cubicBezTo>
                    <a:pt x="105" y="0"/>
                    <a:pt x="81" y="18"/>
                    <a:pt x="81" y="51"/>
                  </a:cubicBezTo>
                  <a:cubicBezTo>
                    <a:pt x="41" y="184"/>
                    <a:pt x="41" y="304"/>
                    <a:pt x="27" y="438"/>
                  </a:cubicBezTo>
                  <a:cubicBezTo>
                    <a:pt x="27" y="505"/>
                    <a:pt x="0" y="586"/>
                    <a:pt x="41" y="639"/>
                  </a:cubicBezTo>
                  <a:cubicBezTo>
                    <a:pt x="54" y="666"/>
                    <a:pt x="68" y="679"/>
                    <a:pt x="81" y="693"/>
                  </a:cubicBezTo>
                  <a:cubicBezTo>
                    <a:pt x="88" y="699"/>
                    <a:pt x="117" y="724"/>
                    <a:pt x="133" y="739"/>
                  </a:cubicBezTo>
                  <a:lnTo>
                    <a:pt x="133" y="739"/>
                  </a:lnTo>
                  <a:cubicBezTo>
                    <a:pt x="129" y="737"/>
                    <a:pt x="125" y="735"/>
                    <a:pt x="121" y="732"/>
                  </a:cubicBezTo>
                  <a:lnTo>
                    <a:pt x="121" y="732"/>
                  </a:lnTo>
                  <a:cubicBezTo>
                    <a:pt x="138" y="745"/>
                    <a:pt x="144" y="750"/>
                    <a:pt x="145" y="750"/>
                  </a:cubicBezTo>
                  <a:cubicBezTo>
                    <a:pt x="145" y="750"/>
                    <a:pt x="141" y="746"/>
                    <a:pt x="133" y="739"/>
                  </a:cubicBezTo>
                  <a:lnTo>
                    <a:pt x="133" y="739"/>
                  </a:lnTo>
                  <a:cubicBezTo>
                    <a:pt x="150" y="748"/>
                    <a:pt x="169" y="752"/>
                    <a:pt x="188" y="752"/>
                  </a:cubicBezTo>
                  <a:cubicBezTo>
                    <a:pt x="211" y="752"/>
                    <a:pt x="235" y="746"/>
                    <a:pt x="255" y="732"/>
                  </a:cubicBezTo>
                  <a:cubicBezTo>
                    <a:pt x="375" y="625"/>
                    <a:pt x="375" y="545"/>
                    <a:pt x="335" y="398"/>
                  </a:cubicBezTo>
                  <a:cubicBezTo>
                    <a:pt x="309" y="265"/>
                    <a:pt x="282" y="131"/>
                    <a:pt x="188" y="24"/>
                  </a:cubicBezTo>
                  <a:cubicBezTo>
                    <a:pt x="172" y="8"/>
                    <a:pt x="152" y="0"/>
                    <a:pt x="134"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3806900" y="4333050"/>
              <a:ext cx="8725" cy="12325"/>
            </a:xfrm>
            <a:custGeom>
              <a:avLst/>
              <a:gdLst/>
              <a:ahLst/>
              <a:cxnLst/>
              <a:rect l="l" t="t" r="r" b="b"/>
              <a:pathLst>
                <a:path w="349" h="493" extrusionOk="0">
                  <a:moveTo>
                    <a:pt x="93" y="1"/>
                  </a:moveTo>
                  <a:cubicBezTo>
                    <a:pt x="68" y="1"/>
                    <a:pt x="42" y="23"/>
                    <a:pt x="42" y="45"/>
                  </a:cubicBezTo>
                  <a:cubicBezTo>
                    <a:pt x="42" y="98"/>
                    <a:pt x="28" y="138"/>
                    <a:pt x="28" y="191"/>
                  </a:cubicBezTo>
                  <a:lnTo>
                    <a:pt x="28" y="218"/>
                  </a:lnTo>
                  <a:cubicBezTo>
                    <a:pt x="15" y="259"/>
                    <a:pt x="1" y="298"/>
                    <a:pt x="1" y="339"/>
                  </a:cubicBezTo>
                  <a:cubicBezTo>
                    <a:pt x="1" y="406"/>
                    <a:pt x="54" y="473"/>
                    <a:pt x="122" y="486"/>
                  </a:cubicBezTo>
                  <a:cubicBezTo>
                    <a:pt x="136" y="491"/>
                    <a:pt x="150" y="493"/>
                    <a:pt x="164" y="493"/>
                  </a:cubicBezTo>
                  <a:cubicBezTo>
                    <a:pt x="229" y="493"/>
                    <a:pt x="287" y="445"/>
                    <a:pt x="309" y="379"/>
                  </a:cubicBezTo>
                  <a:cubicBezTo>
                    <a:pt x="349" y="286"/>
                    <a:pt x="282" y="205"/>
                    <a:pt x="256" y="152"/>
                  </a:cubicBezTo>
                  <a:cubicBezTo>
                    <a:pt x="215" y="84"/>
                    <a:pt x="161" y="45"/>
                    <a:pt x="108" y="4"/>
                  </a:cubicBezTo>
                  <a:cubicBezTo>
                    <a:pt x="103" y="2"/>
                    <a:pt x="98" y="1"/>
                    <a:pt x="93"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3792200" y="4314850"/>
              <a:ext cx="7375" cy="11850"/>
            </a:xfrm>
            <a:custGeom>
              <a:avLst/>
              <a:gdLst/>
              <a:ahLst/>
              <a:cxnLst/>
              <a:rect l="l" t="t" r="r" b="b"/>
              <a:pathLst>
                <a:path w="295" h="474" extrusionOk="0">
                  <a:moveTo>
                    <a:pt x="134" y="0"/>
                  </a:moveTo>
                  <a:cubicBezTo>
                    <a:pt x="131" y="0"/>
                    <a:pt x="128" y="3"/>
                    <a:pt x="121" y="10"/>
                  </a:cubicBezTo>
                  <a:cubicBezTo>
                    <a:pt x="54" y="90"/>
                    <a:pt x="0" y="238"/>
                    <a:pt x="27" y="358"/>
                  </a:cubicBezTo>
                  <a:cubicBezTo>
                    <a:pt x="41" y="398"/>
                    <a:pt x="81" y="438"/>
                    <a:pt x="121" y="438"/>
                  </a:cubicBezTo>
                  <a:lnTo>
                    <a:pt x="148" y="465"/>
                  </a:lnTo>
                  <a:cubicBezTo>
                    <a:pt x="160" y="471"/>
                    <a:pt x="172" y="473"/>
                    <a:pt x="183" y="473"/>
                  </a:cubicBezTo>
                  <a:cubicBezTo>
                    <a:pt x="223" y="473"/>
                    <a:pt x="258" y="440"/>
                    <a:pt x="268" y="398"/>
                  </a:cubicBezTo>
                  <a:cubicBezTo>
                    <a:pt x="282" y="358"/>
                    <a:pt x="295" y="318"/>
                    <a:pt x="282" y="277"/>
                  </a:cubicBezTo>
                  <a:cubicBezTo>
                    <a:pt x="268" y="238"/>
                    <a:pt x="241" y="197"/>
                    <a:pt x="228" y="144"/>
                  </a:cubicBezTo>
                  <a:cubicBezTo>
                    <a:pt x="202" y="90"/>
                    <a:pt x="175" y="51"/>
                    <a:pt x="148" y="10"/>
                  </a:cubicBezTo>
                  <a:cubicBezTo>
                    <a:pt x="141" y="3"/>
                    <a:pt x="138" y="0"/>
                    <a:pt x="134" y="0"/>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872450" y="4405050"/>
              <a:ext cx="20450" cy="12075"/>
            </a:xfrm>
            <a:custGeom>
              <a:avLst/>
              <a:gdLst/>
              <a:ahLst/>
              <a:cxnLst/>
              <a:rect l="l" t="t" r="r" b="b"/>
              <a:pathLst>
                <a:path w="818" h="483" extrusionOk="0">
                  <a:moveTo>
                    <a:pt x="161" y="1"/>
                  </a:moveTo>
                  <a:cubicBezTo>
                    <a:pt x="27" y="1"/>
                    <a:pt x="1" y="174"/>
                    <a:pt x="95" y="241"/>
                  </a:cubicBezTo>
                  <a:cubicBezTo>
                    <a:pt x="188" y="308"/>
                    <a:pt x="295" y="361"/>
                    <a:pt x="389" y="415"/>
                  </a:cubicBezTo>
                  <a:cubicBezTo>
                    <a:pt x="455" y="442"/>
                    <a:pt x="523" y="482"/>
                    <a:pt x="576" y="482"/>
                  </a:cubicBezTo>
                  <a:cubicBezTo>
                    <a:pt x="630" y="482"/>
                    <a:pt x="683" y="455"/>
                    <a:pt x="723" y="429"/>
                  </a:cubicBezTo>
                  <a:cubicBezTo>
                    <a:pt x="777" y="415"/>
                    <a:pt x="817" y="361"/>
                    <a:pt x="777" y="308"/>
                  </a:cubicBezTo>
                  <a:cubicBezTo>
                    <a:pt x="750" y="268"/>
                    <a:pt x="737" y="215"/>
                    <a:pt x="710" y="174"/>
                  </a:cubicBezTo>
                  <a:cubicBezTo>
                    <a:pt x="657" y="134"/>
                    <a:pt x="589" y="108"/>
                    <a:pt x="536" y="94"/>
                  </a:cubicBezTo>
                  <a:cubicBezTo>
                    <a:pt x="402" y="54"/>
                    <a:pt x="295" y="13"/>
                    <a:pt x="161" y="1"/>
                  </a:cubicBezTo>
                  <a:close/>
                </a:path>
              </a:pathLst>
            </a:custGeom>
            <a:solidFill>
              <a:srgbClr val="308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36"/>
          <p:cNvGrpSpPr/>
          <p:nvPr/>
        </p:nvGrpSpPr>
        <p:grpSpPr>
          <a:xfrm>
            <a:off x="4904338" y="2644598"/>
            <a:ext cx="1518353" cy="1889603"/>
            <a:chOff x="4572010" y="2826000"/>
            <a:chExt cx="1518353" cy="1889603"/>
          </a:xfrm>
        </p:grpSpPr>
        <p:grpSp>
          <p:nvGrpSpPr>
            <p:cNvPr id="1022" name="Google Shape;1022;p36"/>
            <p:cNvGrpSpPr/>
            <p:nvPr/>
          </p:nvGrpSpPr>
          <p:grpSpPr>
            <a:xfrm flipH="1">
              <a:off x="4572010" y="3987530"/>
              <a:ext cx="1320694" cy="728073"/>
              <a:chOff x="3199625" y="3456100"/>
              <a:chExt cx="250825" cy="138275"/>
            </a:xfrm>
          </p:grpSpPr>
          <p:sp>
            <p:nvSpPr>
              <p:cNvPr id="1023" name="Google Shape;1023;p36"/>
              <p:cNvSpPr/>
              <p:nvPr/>
            </p:nvSpPr>
            <p:spPr>
              <a:xfrm>
                <a:off x="3252150" y="3478300"/>
                <a:ext cx="85625" cy="22550"/>
              </a:xfrm>
              <a:custGeom>
                <a:avLst/>
                <a:gdLst/>
                <a:ahLst/>
                <a:cxnLst/>
                <a:rect l="l" t="t" r="r" b="b"/>
                <a:pathLst>
                  <a:path w="3425" h="902" extrusionOk="0">
                    <a:moveTo>
                      <a:pt x="1589" y="1"/>
                    </a:moveTo>
                    <a:cubicBezTo>
                      <a:pt x="1119" y="1"/>
                      <a:pt x="671" y="80"/>
                      <a:pt x="468" y="192"/>
                    </a:cubicBezTo>
                    <a:cubicBezTo>
                      <a:pt x="147" y="379"/>
                      <a:pt x="0" y="861"/>
                      <a:pt x="0" y="861"/>
                    </a:cubicBezTo>
                    <a:lnTo>
                      <a:pt x="0" y="874"/>
                    </a:lnTo>
                    <a:cubicBezTo>
                      <a:pt x="187" y="794"/>
                      <a:pt x="375" y="727"/>
                      <a:pt x="562" y="673"/>
                    </a:cubicBezTo>
                    <a:cubicBezTo>
                      <a:pt x="842" y="580"/>
                      <a:pt x="1124" y="527"/>
                      <a:pt x="1391" y="513"/>
                    </a:cubicBezTo>
                    <a:cubicBezTo>
                      <a:pt x="1445" y="506"/>
                      <a:pt x="1495" y="503"/>
                      <a:pt x="1545" y="503"/>
                    </a:cubicBezTo>
                    <a:cubicBezTo>
                      <a:pt x="1595" y="503"/>
                      <a:pt x="1645" y="506"/>
                      <a:pt x="1698" y="513"/>
                    </a:cubicBezTo>
                    <a:cubicBezTo>
                      <a:pt x="2019" y="527"/>
                      <a:pt x="2314" y="566"/>
                      <a:pt x="2581" y="634"/>
                    </a:cubicBezTo>
                    <a:cubicBezTo>
                      <a:pt x="2902" y="700"/>
                      <a:pt x="3184" y="794"/>
                      <a:pt x="3425" y="901"/>
                    </a:cubicBezTo>
                    <a:cubicBezTo>
                      <a:pt x="3344" y="794"/>
                      <a:pt x="3036" y="379"/>
                      <a:pt x="2756" y="232"/>
                    </a:cubicBezTo>
                    <a:cubicBezTo>
                      <a:pt x="2462" y="67"/>
                      <a:pt x="2017" y="1"/>
                      <a:pt x="1589"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3286925" y="3490875"/>
                <a:ext cx="54875" cy="89550"/>
              </a:xfrm>
              <a:custGeom>
                <a:avLst/>
                <a:gdLst/>
                <a:ahLst/>
                <a:cxnLst/>
                <a:rect l="l" t="t" r="r" b="b"/>
                <a:pathLst>
                  <a:path w="2195" h="3582" extrusionOk="0">
                    <a:moveTo>
                      <a:pt x="154" y="0"/>
                    </a:moveTo>
                    <a:cubicBezTo>
                      <a:pt x="104" y="0"/>
                      <a:pt x="54" y="3"/>
                      <a:pt x="0" y="10"/>
                    </a:cubicBezTo>
                    <a:cubicBezTo>
                      <a:pt x="67" y="77"/>
                      <a:pt x="589" y="679"/>
                      <a:pt x="723" y="1535"/>
                    </a:cubicBezTo>
                    <a:cubicBezTo>
                      <a:pt x="910" y="2779"/>
                      <a:pt x="509" y="3461"/>
                      <a:pt x="428" y="3582"/>
                    </a:cubicBezTo>
                    <a:cubicBezTo>
                      <a:pt x="562" y="3568"/>
                      <a:pt x="696" y="3555"/>
                      <a:pt x="803" y="3541"/>
                    </a:cubicBezTo>
                    <a:cubicBezTo>
                      <a:pt x="1017" y="3488"/>
                      <a:pt x="1231" y="3434"/>
                      <a:pt x="1431" y="3368"/>
                    </a:cubicBezTo>
                    <a:cubicBezTo>
                      <a:pt x="2194" y="1722"/>
                      <a:pt x="1190" y="157"/>
                      <a:pt x="1190" y="157"/>
                    </a:cubicBezTo>
                    <a:lnTo>
                      <a:pt x="1190" y="131"/>
                    </a:lnTo>
                    <a:cubicBezTo>
                      <a:pt x="923" y="63"/>
                      <a:pt x="628" y="24"/>
                      <a:pt x="307" y="10"/>
                    </a:cubicBezTo>
                    <a:cubicBezTo>
                      <a:pt x="254" y="3"/>
                      <a:pt x="204" y="0"/>
                      <a:pt x="154"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3316675" y="3494125"/>
                <a:ext cx="59550" cy="80950"/>
              </a:xfrm>
              <a:custGeom>
                <a:avLst/>
                <a:gdLst/>
                <a:ahLst/>
                <a:cxnLst/>
                <a:rect l="l" t="t" r="r" b="b"/>
                <a:pathLst>
                  <a:path w="2382" h="3238" extrusionOk="0">
                    <a:moveTo>
                      <a:pt x="0" y="1"/>
                    </a:moveTo>
                    <a:lnTo>
                      <a:pt x="0" y="27"/>
                    </a:lnTo>
                    <a:cubicBezTo>
                      <a:pt x="0" y="27"/>
                      <a:pt x="1004" y="1592"/>
                      <a:pt x="241" y="3238"/>
                    </a:cubicBezTo>
                    <a:cubicBezTo>
                      <a:pt x="1218" y="2930"/>
                      <a:pt x="1926" y="2395"/>
                      <a:pt x="2221" y="1993"/>
                    </a:cubicBezTo>
                    <a:cubicBezTo>
                      <a:pt x="2328" y="1859"/>
                      <a:pt x="2381" y="1726"/>
                      <a:pt x="2368" y="1645"/>
                    </a:cubicBezTo>
                    <a:cubicBezTo>
                      <a:pt x="2368" y="1565"/>
                      <a:pt x="2315" y="1445"/>
                      <a:pt x="2208" y="1312"/>
                    </a:cubicBezTo>
                    <a:cubicBezTo>
                      <a:pt x="1994" y="991"/>
                      <a:pt x="1552" y="575"/>
                      <a:pt x="844" y="268"/>
                    </a:cubicBezTo>
                    <a:cubicBezTo>
                      <a:pt x="603" y="161"/>
                      <a:pt x="321" y="6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3266175" y="3491100"/>
                <a:ext cx="43500" cy="89550"/>
              </a:xfrm>
              <a:custGeom>
                <a:avLst/>
                <a:gdLst/>
                <a:ahLst/>
                <a:cxnLst/>
                <a:rect l="l" t="t" r="r" b="b"/>
                <a:pathLst>
                  <a:path w="1740" h="3582" extrusionOk="0">
                    <a:moveTo>
                      <a:pt x="830" y="1"/>
                    </a:moveTo>
                    <a:cubicBezTo>
                      <a:pt x="563" y="15"/>
                      <a:pt x="281" y="68"/>
                      <a:pt x="1" y="161"/>
                    </a:cubicBezTo>
                    <a:cubicBezTo>
                      <a:pt x="41" y="202"/>
                      <a:pt x="736" y="817"/>
                      <a:pt x="790" y="1900"/>
                    </a:cubicBezTo>
                    <a:cubicBezTo>
                      <a:pt x="816" y="2743"/>
                      <a:pt x="362" y="3425"/>
                      <a:pt x="269" y="3559"/>
                    </a:cubicBezTo>
                    <a:cubicBezTo>
                      <a:pt x="482" y="3575"/>
                      <a:pt x="690" y="3581"/>
                      <a:pt x="883" y="3581"/>
                    </a:cubicBezTo>
                    <a:cubicBezTo>
                      <a:pt x="1017" y="3581"/>
                      <a:pt x="1143" y="3578"/>
                      <a:pt x="1258" y="3573"/>
                    </a:cubicBezTo>
                    <a:cubicBezTo>
                      <a:pt x="1339" y="3452"/>
                      <a:pt x="1740" y="2770"/>
                      <a:pt x="1553" y="1526"/>
                    </a:cubicBezTo>
                    <a:cubicBezTo>
                      <a:pt x="1419" y="670"/>
                      <a:pt x="897" y="68"/>
                      <a:pt x="83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3248125" y="3495125"/>
                <a:ext cx="38825" cy="84950"/>
              </a:xfrm>
              <a:custGeom>
                <a:avLst/>
                <a:gdLst/>
                <a:ahLst/>
                <a:cxnLst/>
                <a:rect l="l" t="t" r="r" b="b"/>
                <a:pathLst>
                  <a:path w="1553" h="3398" extrusionOk="0">
                    <a:moveTo>
                      <a:pt x="723" y="0"/>
                    </a:moveTo>
                    <a:cubicBezTo>
                      <a:pt x="536" y="54"/>
                      <a:pt x="348" y="121"/>
                      <a:pt x="161" y="201"/>
                    </a:cubicBezTo>
                    <a:lnTo>
                      <a:pt x="1" y="282"/>
                    </a:lnTo>
                    <a:lnTo>
                      <a:pt x="14" y="282"/>
                    </a:lnTo>
                    <a:cubicBezTo>
                      <a:pt x="14" y="282"/>
                      <a:pt x="1552" y="1258"/>
                      <a:pt x="361" y="3305"/>
                    </a:cubicBezTo>
                    <a:lnTo>
                      <a:pt x="361" y="3332"/>
                    </a:lnTo>
                    <a:cubicBezTo>
                      <a:pt x="575" y="3358"/>
                      <a:pt x="789" y="3385"/>
                      <a:pt x="991" y="3398"/>
                    </a:cubicBezTo>
                    <a:cubicBezTo>
                      <a:pt x="1084" y="3264"/>
                      <a:pt x="1538" y="2582"/>
                      <a:pt x="1512" y="1739"/>
                    </a:cubicBezTo>
                    <a:cubicBezTo>
                      <a:pt x="1458" y="656"/>
                      <a:pt x="763" y="41"/>
                      <a:pt x="723"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3371200" y="3456100"/>
                <a:ext cx="79250" cy="134425"/>
              </a:xfrm>
              <a:custGeom>
                <a:avLst/>
                <a:gdLst/>
                <a:ahLst/>
                <a:cxnLst/>
                <a:rect l="l" t="t" r="r" b="b"/>
                <a:pathLst>
                  <a:path w="3170" h="5377" extrusionOk="0">
                    <a:moveTo>
                      <a:pt x="2279" y="1"/>
                    </a:moveTo>
                    <a:cubicBezTo>
                      <a:pt x="2025" y="1"/>
                      <a:pt x="1413" y="465"/>
                      <a:pt x="749" y="1053"/>
                    </a:cubicBezTo>
                    <a:cubicBezTo>
                      <a:pt x="0" y="1695"/>
                      <a:pt x="27" y="2658"/>
                      <a:pt x="27" y="2833"/>
                    </a:cubicBezTo>
                    <a:cubicBezTo>
                      <a:pt x="134" y="2966"/>
                      <a:pt x="187" y="3086"/>
                      <a:pt x="187" y="3166"/>
                    </a:cubicBezTo>
                    <a:cubicBezTo>
                      <a:pt x="200" y="3247"/>
                      <a:pt x="147" y="3380"/>
                      <a:pt x="40" y="3514"/>
                    </a:cubicBezTo>
                    <a:cubicBezTo>
                      <a:pt x="538" y="5127"/>
                      <a:pt x="1954" y="5377"/>
                      <a:pt x="2674" y="5377"/>
                    </a:cubicBezTo>
                    <a:cubicBezTo>
                      <a:pt x="2921" y="5377"/>
                      <a:pt x="3086" y="5347"/>
                      <a:pt x="3103" y="5333"/>
                    </a:cubicBezTo>
                    <a:cubicBezTo>
                      <a:pt x="3170" y="5280"/>
                      <a:pt x="2983" y="4451"/>
                      <a:pt x="2421" y="3728"/>
                    </a:cubicBezTo>
                    <a:cubicBezTo>
                      <a:pt x="1944" y="3099"/>
                      <a:pt x="1263" y="3059"/>
                      <a:pt x="1095" y="3059"/>
                    </a:cubicBezTo>
                    <a:cubicBezTo>
                      <a:pt x="1070" y="3059"/>
                      <a:pt x="1056" y="3059"/>
                      <a:pt x="1056" y="3059"/>
                    </a:cubicBezTo>
                    <a:cubicBezTo>
                      <a:pt x="2729" y="2712"/>
                      <a:pt x="2474" y="357"/>
                      <a:pt x="2394" y="77"/>
                    </a:cubicBezTo>
                    <a:cubicBezTo>
                      <a:pt x="2377" y="25"/>
                      <a:pt x="2337" y="1"/>
                      <a:pt x="2279"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3199975" y="3502150"/>
                <a:ext cx="86975" cy="76275"/>
              </a:xfrm>
              <a:custGeom>
                <a:avLst/>
                <a:gdLst/>
                <a:ahLst/>
                <a:cxnLst/>
                <a:rect l="l" t="t" r="r" b="b"/>
                <a:pathLst>
                  <a:path w="3479" h="3051" extrusionOk="0">
                    <a:moveTo>
                      <a:pt x="1927" y="1"/>
                    </a:moveTo>
                    <a:cubicBezTo>
                      <a:pt x="869" y="522"/>
                      <a:pt x="0" y="1378"/>
                      <a:pt x="13" y="1967"/>
                    </a:cubicBezTo>
                    <a:cubicBezTo>
                      <a:pt x="40" y="2515"/>
                      <a:pt x="1151" y="2876"/>
                      <a:pt x="2287" y="3051"/>
                    </a:cubicBezTo>
                    <a:lnTo>
                      <a:pt x="2287" y="3024"/>
                    </a:lnTo>
                    <a:cubicBezTo>
                      <a:pt x="3478" y="977"/>
                      <a:pt x="1940" y="1"/>
                      <a:pt x="1940"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3221700" y="3532925"/>
                <a:ext cx="7375" cy="7375"/>
              </a:xfrm>
              <a:custGeom>
                <a:avLst/>
                <a:gdLst/>
                <a:ahLst/>
                <a:cxnLst/>
                <a:rect l="l" t="t" r="r" b="b"/>
                <a:pathLst>
                  <a:path w="295" h="295" extrusionOk="0">
                    <a:moveTo>
                      <a:pt x="148" y="0"/>
                    </a:moveTo>
                    <a:cubicBezTo>
                      <a:pt x="68" y="0"/>
                      <a:pt x="0" y="67"/>
                      <a:pt x="0" y="147"/>
                    </a:cubicBezTo>
                    <a:cubicBezTo>
                      <a:pt x="0" y="227"/>
                      <a:pt x="68" y="295"/>
                      <a:pt x="148" y="295"/>
                    </a:cubicBezTo>
                    <a:cubicBezTo>
                      <a:pt x="228" y="295"/>
                      <a:pt x="295" y="227"/>
                      <a:pt x="295" y="147"/>
                    </a:cubicBezTo>
                    <a:cubicBezTo>
                      <a:pt x="295" y="67"/>
                      <a:pt x="228" y="0"/>
                      <a:pt x="148"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3233725" y="3530925"/>
                <a:ext cx="17775" cy="17725"/>
              </a:xfrm>
              <a:custGeom>
                <a:avLst/>
                <a:gdLst/>
                <a:ahLst/>
                <a:cxnLst/>
                <a:rect l="l" t="t" r="r" b="b"/>
                <a:pathLst>
                  <a:path w="711" h="709" extrusionOk="0">
                    <a:moveTo>
                      <a:pt x="349" y="0"/>
                    </a:moveTo>
                    <a:cubicBezTo>
                      <a:pt x="161" y="0"/>
                      <a:pt x="1" y="161"/>
                      <a:pt x="1" y="361"/>
                    </a:cubicBezTo>
                    <a:cubicBezTo>
                      <a:pt x="1" y="548"/>
                      <a:pt x="161" y="709"/>
                      <a:pt x="349" y="709"/>
                    </a:cubicBezTo>
                    <a:cubicBezTo>
                      <a:pt x="550" y="709"/>
                      <a:pt x="710" y="548"/>
                      <a:pt x="710" y="361"/>
                    </a:cubicBezTo>
                    <a:cubicBezTo>
                      <a:pt x="710" y="161"/>
                      <a:pt x="550" y="0"/>
                      <a:pt x="349" y="0"/>
                    </a:cubicBezTo>
                    <a:close/>
                  </a:path>
                </a:pathLst>
              </a:custGeom>
              <a:solidFill>
                <a:srgbClr val="EA6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3288925" y="3557675"/>
                <a:ext cx="46750" cy="36700"/>
              </a:xfrm>
              <a:custGeom>
                <a:avLst/>
                <a:gdLst/>
                <a:ahLst/>
                <a:cxnLst/>
                <a:rect l="l" t="t" r="r" b="b"/>
                <a:pathLst>
                  <a:path w="1870" h="1468" extrusionOk="0">
                    <a:moveTo>
                      <a:pt x="433" y="1"/>
                    </a:moveTo>
                    <a:cubicBezTo>
                      <a:pt x="363" y="1"/>
                      <a:pt x="294" y="9"/>
                      <a:pt x="227" y="27"/>
                    </a:cubicBezTo>
                    <a:cubicBezTo>
                      <a:pt x="1" y="93"/>
                      <a:pt x="188" y="1204"/>
                      <a:pt x="589" y="1377"/>
                    </a:cubicBezTo>
                    <a:cubicBezTo>
                      <a:pt x="738" y="1441"/>
                      <a:pt x="889" y="1468"/>
                      <a:pt x="1032" y="1468"/>
                    </a:cubicBezTo>
                    <a:cubicBezTo>
                      <a:pt x="1491" y="1468"/>
                      <a:pt x="1870" y="1194"/>
                      <a:pt x="1859" y="990"/>
                    </a:cubicBezTo>
                    <a:cubicBezTo>
                      <a:pt x="1848" y="736"/>
                      <a:pt x="1092" y="1"/>
                      <a:pt x="433"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3199625" y="3539800"/>
                <a:ext cx="41500" cy="13875"/>
              </a:xfrm>
              <a:custGeom>
                <a:avLst/>
                <a:gdLst/>
                <a:ahLst/>
                <a:cxnLst/>
                <a:rect l="l" t="t" r="r" b="b"/>
                <a:pathLst>
                  <a:path w="1660" h="555" extrusionOk="0">
                    <a:moveTo>
                      <a:pt x="1633" y="0"/>
                    </a:moveTo>
                    <a:cubicBezTo>
                      <a:pt x="1624" y="0"/>
                      <a:pt x="1615" y="6"/>
                      <a:pt x="1606" y="6"/>
                    </a:cubicBezTo>
                    <a:cubicBezTo>
                      <a:pt x="1606" y="6"/>
                      <a:pt x="1593" y="32"/>
                      <a:pt x="1552" y="59"/>
                    </a:cubicBezTo>
                    <a:cubicBezTo>
                      <a:pt x="1525" y="100"/>
                      <a:pt x="1472" y="139"/>
                      <a:pt x="1418" y="193"/>
                    </a:cubicBezTo>
                    <a:cubicBezTo>
                      <a:pt x="1379" y="220"/>
                      <a:pt x="1352" y="247"/>
                      <a:pt x="1311" y="260"/>
                    </a:cubicBezTo>
                    <a:cubicBezTo>
                      <a:pt x="1272" y="287"/>
                      <a:pt x="1231" y="314"/>
                      <a:pt x="1178" y="327"/>
                    </a:cubicBezTo>
                    <a:cubicBezTo>
                      <a:pt x="1138" y="354"/>
                      <a:pt x="1097" y="367"/>
                      <a:pt x="1044" y="380"/>
                    </a:cubicBezTo>
                    <a:cubicBezTo>
                      <a:pt x="1017" y="394"/>
                      <a:pt x="990" y="394"/>
                      <a:pt x="964" y="407"/>
                    </a:cubicBezTo>
                    <a:lnTo>
                      <a:pt x="924" y="407"/>
                    </a:lnTo>
                    <a:lnTo>
                      <a:pt x="883" y="421"/>
                    </a:lnTo>
                    <a:cubicBezTo>
                      <a:pt x="830" y="421"/>
                      <a:pt x="776" y="434"/>
                      <a:pt x="737" y="448"/>
                    </a:cubicBezTo>
                    <a:cubicBezTo>
                      <a:pt x="683" y="448"/>
                      <a:pt x="630" y="448"/>
                      <a:pt x="576" y="461"/>
                    </a:cubicBezTo>
                    <a:lnTo>
                      <a:pt x="309" y="461"/>
                    </a:lnTo>
                    <a:cubicBezTo>
                      <a:pt x="229" y="461"/>
                      <a:pt x="161" y="448"/>
                      <a:pt x="108" y="448"/>
                    </a:cubicBezTo>
                    <a:cubicBezTo>
                      <a:pt x="68" y="434"/>
                      <a:pt x="41" y="434"/>
                      <a:pt x="41" y="434"/>
                    </a:cubicBezTo>
                    <a:cubicBezTo>
                      <a:pt x="27" y="434"/>
                      <a:pt x="14" y="434"/>
                      <a:pt x="1" y="448"/>
                    </a:cubicBezTo>
                    <a:cubicBezTo>
                      <a:pt x="1" y="461"/>
                      <a:pt x="14" y="487"/>
                      <a:pt x="27" y="487"/>
                    </a:cubicBezTo>
                    <a:cubicBezTo>
                      <a:pt x="27" y="487"/>
                      <a:pt x="54" y="501"/>
                      <a:pt x="95" y="501"/>
                    </a:cubicBezTo>
                    <a:cubicBezTo>
                      <a:pt x="148" y="514"/>
                      <a:pt x="215" y="528"/>
                      <a:pt x="295" y="541"/>
                    </a:cubicBezTo>
                    <a:cubicBezTo>
                      <a:pt x="375" y="541"/>
                      <a:pt x="482" y="555"/>
                      <a:pt x="576" y="555"/>
                    </a:cubicBezTo>
                    <a:cubicBezTo>
                      <a:pt x="630" y="541"/>
                      <a:pt x="683" y="541"/>
                      <a:pt x="737" y="541"/>
                    </a:cubicBezTo>
                    <a:cubicBezTo>
                      <a:pt x="790" y="528"/>
                      <a:pt x="857" y="528"/>
                      <a:pt x="910" y="514"/>
                    </a:cubicBezTo>
                    <a:lnTo>
                      <a:pt x="951" y="514"/>
                    </a:lnTo>
                    <a:cubicBezTo>
                      <a:pt x="964" y="501"/>
                      <a:pt x="978" y="501"/>
                      <a:pt x="990" y="501"/>
                    </a:cubicBezTo>
                    <a:cubicBezTo>
                      <a:pt x="1017" y="487"/>
                      <a:pt x="1044" y="487"/>
                      <a:pt x="1071" y="474"/>
                    </a:cubicBezTo>
                    <a:cubicBezTo>
                      <a:pt x="1124" y="461"/>
                      <a:pt x="1178" y="434"/>
                      <a:pt x="1218" y="421"/>
                    </a:cubicBezTo>
                    <a:cubicBezTo>
                      <a:pt x="1272" y="394"/>
                      <a:pt x="1311" y="367"/>
                      <a:pt x="1352" y="341"/>
                    </a:cubicBezTo>
                    <a:cubicBezTo>
                      <a:pt x="1392" y="314"/>
                      <a:pt x="1432" y="287"/>
                      <a:pt x="1459" y="260"/>
                    </a:cubicBezTo>
                    <a:cubicBezTo>
                      <a:pt x="1499" y="234"/>
                      <a:pt x="1525" y="193"/>
                      <a:pt x="1552" y="180"/>
                    </a:cubicBezTo>
                    <a:cubicBezTo>
                      <a:pt x="1566" y="153"/>
                      <a:pt x="1593" y="127"/>
                      <a:pt x="1606" y="113"/>
                    </a:cubicBezTo>
                    <a:cubicBezTo>
                      <a:pt x="1632" y="73"/>
                      <a:pt x="1646" y="46"/>
                      <a:pt x="1646" y="46"/>
                    </a:cubicBezTo>
                    <a:cubicBezTo>
                      <a:pt x="1659" y="32"/>
                      <a:pt x="1646" y="20"/>
                      <a:pt x="1646" y="6"/>
                    </a:cubicBezTo>
                    <a:cubicBezTo>
                      <a:pt x="1642" y="1"/>
                      <a:pt x="1637" y="0"/>
                      <a:pt x="1633"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3295925" y="3565225"/>
                <a:ext cx="8050" cy="16200"/>
              </a:xfrm>
              <a:custGeom>
                <a:avLst/>
                <a:gdLst/>
                <a:ahLst/>
                <a:cxnLst/>
                <a:rect l="l" t="t" r="r" b="b"/>
                <a:pathLst>
                  <a:path w="322" h="648" extrusionOk="0">
                    <a:moveTo>
                      <a:pt x="65" y="0"/>
                    </a:moveTo>
                    <a:cubicBezTo>
                      <a:pt x="60" y="0"/>
                      <a:pt x="51" y="9"/>
                      <a:pt x="42" y="19"/>
                    </a:cubicBezTo>
                    <a:cubicBezTo>
                      <a:pt x="1" y="112"/>
                      <a:pt x="42" y="246"/>
                      <a:pt x="68" y="353"/>
                    </a:cubicBezTo>
                    <a:cubicBezTo>
                      <a:pt x="95" y="460"/>
                      <a:pt x="135" y="608"/>
                      <a:pt x="256" y="647"/>
                    </a:cubicBezTo>
                    <a:cubicBezTo>
                      <a:pt x="282" y="647"/>
                      <a:pt x="309" y="621"/>
                      <a:pt x="309" y="594"/>
                    </a:cubicBezTo>
                    <a:cubicBezTo>
                      <a:pt x="322" y="487"/>
                      <a:pt x="242" y="380"/>
                      <a:pt x="215" y="273"/>
                    </a:cubicBezTo>
                    <a:cubicBezTo>
                      <a:pt x="175" y="180"/>
                      <a:pt x="149" y="73"/>
                      <a:pt x="68" y="5"/>
                    </a:cubicBezTo>
                    <a:cubicBezTo>
                      <a:pt x="68" y="2"/>
                      <a:pt x="67" y="0"/>
                      <a:pt x="65"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3301950" y="3565025"/>
                <a:ext cx="13750" cy="15325"/>
              </a:xfrm>
              <a:custGeom>
                <a:avLst/>
                <a:gdLst/>
                <a:ahLst/>
                <a:cxnLst/>
                <a:rect l="l" t="t" r="r" b="b"/>
                <a:pathLst>
                  <a:path w="550" h="613" extrusionOk="0">
                    <a:moveTo>
                      <a:pt x="54" y="0"/>
                    </a:moveTo>
                    <a:cubicBezTo>
                      <a:pt x="15" y="0"/>
                      <a:pt x="1" y="27"/>
                      <a:pt x="1" y="54"/>
                    </a:cubicBezTo>
                    <a:cubicBezTo>
                      <a:pt x="15" y="174"/>
                      <a:pt x="122" y="268"/>
                      <a:pt x="188" y="348"/>
                    </a:cubicBezTo>
                    <a:cubicBezTo>
                      <a:pt x="268" y="441"/>
                      <a:pt x="349" y="548"/>
                      <a:pt x="456" y="602"/>
                    </a:cubicBezTo>
                    <a:cubicBezTo>
                      <a:pt x="466" y="609"/>
                      <a:pt x="478" y="612"/>
                      <a:pt x="490" y="612"/>
                    </a:cubicBezTo>
                    <a:cubicBezTo>
                      <a:pt x="521" y="612"/>
                      <a:pt x="550" y="588"/>
                      <a:pt x="550" y="548"/>
                    </a:cubicBezTo>
                    <a:cubicBezTo>
                      <a:pt x="536" y="429"/>
                      <a:pt x="443" y="322"/>
                      <a:pt x="362" y="241"/>
                    </a:cubicBezTo>
                    <a:cubicBezTo>
                      <a:pt x="282" y="147"/>
                      <a:pt x="175" y="27"/>
                      <a:pt x="54"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3307650" y="3564075"/>
                <a:ext cx="12725" cy="9000"/>
              </a:xfrm>
              <a:custGeom>
                <a:avLst/>
                <a:gdLst/>
                <a:ahLst/>
                <a:cxnLst/>
                <a:rect l="l" t="t" r="r" b="b"/>
                <a:pathLst>
                  <a:path w="509" h="360" extrusionOk="0">
                    <a:moveTo>
                      <a:pt x="99" y="1"/>
                    </a:moveTo>
                    <a:cubicBezTo>
                      <a:pt x="71" y="1"/>
                      <a:pt x="42" y="4"/>
                      <a:pt x="13" y="12"/>
                    </a:cubicBezTo>
                    <a:cubicBezTo>
                      <a:pt x="1" y="25"/>
                      <a:pt x="1" y="25"/>
                      <a:pt x="1" y="38"/>
                    </a:cubicBezTo>
                    <a:cubicBezTo>
                      <a:pt x="108" y="172"/>
                      <a:pt x="254" y="319"/>
                      <a:pt x="429" y="360"/>
                    </a:cubicBezTo>
                    <a:cubicBezTo>
                      <a:pt x="482" y="360"/>
                      <a:pt x="509" y="319"/>
                      <a:pt x="495" y="279"/>
                    </a:cubicBezTo>
                    <a:cubicBezTo>
                      <a:pt x="426" y="130"/>
                      <a:pt x="269" y="1"/>
                      <a:pt x="99"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3264575" y="3482600"/>
                <a:ext cx="8650" cy="10050"/>
              </a:xfrm>
              <a:custGeom>
                <a:avLst/>
                <a:gdLst/>
                <a:ahLst/>
                <a:cxnLst/>
                <a:rect l="l" t="t" r="r" b="b"/>
                <a:pathLst>
                  <a:path w="346" h="402" extrusionOk="0">
                    <a:moveTo>
                      <a:pt x="266" y="1"/>
                    </a:moveTo>
                    <a:cubicBezTo>
                      <a:pt x="249" y="1"/>
                      <a:pt x="229" y="7"/>
                      <a:pt x="212" y="20"/>
                    </a:cubicBezTo>
                    <a:cubicBezTo>
                      <a:pt x="131" y="87"/>
                      <a:pt x="51" y="194"/>
                      <a:pt x="11" y="301"/>
                    </a:cubicBezTo>
                    <a:cubicBezTo>
                      <a:pt x="0" y="356"/>
                      <a:pt x="52" y="401"/>
                      <a:pt x="100" y="401"/>
                    </a:cubicBezTo>
                    <a:cubicBezTo>
                      <a:pt x="111" y="401"/>
                      <a:pt x="122" y="399"/>
                      <a:pt x="131" y="394"/>
                    </a:cubicBezTo>
                    <a:cubicBezTo>
                      <a:pt x="185" y="368"/>
                      <a:pt x="226" y="314"/>
                      <a:pt x="265" y="261"/>
                    </a:cubicBezTo>
                    <a:cubicBezTo>
                      <a:pt x="306" y="207"/>
                      <a:pt x="345" y="141"/>
                      <a:pt x="333" y="60"/>
                    </a:cubicBezTo>
                    <a:cubicBezTo>
                      <a:pt x="333" y="25"/>
                      <a:pt x="302" y="1"/>
                      <a:pt x="266"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3274600" y="3482350"/>
                <a:ext cx="5800" cy="5525"/>
              </a:xfrm>
              <a:custGeom>
                <a:avLst/>
                <a:gdLst/>
                <a:ahLst/>
                <a:cxnLst/>
                <a:rect l="l" t="t" r="r" b="b"/>
                <a:pathLst>
                  <a:path w="232" h="221" extrusionOk="0">
                    <a:moveTo>
                      <a:pt x="154" y="0"/>
                    </a:moveTo>
                    <a:cubicBezTo>
                      <a:pt x="137" y="0"/>
                      <a:pt x="120" y="5"/>
                      <a:pt x="105" y="17"/>
                    </a:cubicBezTo>
                    <a:cubicBezTo>
                      <a:pt x="65" y="57"/>
                      <a:pt x="25" y="110"/>
                      <a:pt x="12" y="164"/>
                    </a:cubicBezTo>
                    <a:cubicBezTo>
                      <a:pt x="0" y="197"/>
                      <a:pt x="16" y="221"/>
                      <a:pt x="45" y="221"/>
                    </a:cubicBezTo>
                    <a:cubicBezTo>
                      <a:pt x="51" y="221"/>
                      <a:pt x="58" y="220"/>
                      <a:pt x="65" y="217"/>
                    </a:cubicBezTo>
                    <a:cubicBezTo>
                      <a:pt x="132" y="204"/>
                      <a:pt x="185" y="151"/>
                      <a:pt x="212" y="70"/>
                    </a:cubicBezTo>
                    <a:cubicBezTo>
                      <a:pt x="231" y="32"/>
                      <a:pt x="195" y="0"/>
                      <a:pt x="154"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3284825" y="3481700"/>
                <a:ext cx="7425" cy="5700"/>
              </a:xfrm>
              <a:custGeom>
                <a:avLst/>
                <a:gdLst/>
                <a:ahLst/>
                <a:cxnLst/>
                <a:rect l="l" t="t" r="r" b="b"/>
                <a:pathLst>
                  <a:path w="297" h="228" extrusionOk="0">
                    <a:moveTo>
                      <a:pt x="218" y="1"/>
                    </a:moveTo>
                    <a:cubicBezTo>
                      <a:pt x="213" y="1"/>
                      <a:pt x="209" y="1"/>
                      <a:pt x="204" y="2"/>
                    </a:cubicBezTo>
                    <a:lnTo>
                      <a:pt x="124" y="43"/>
                    </a:lnTo>
                    <a:cubicBezTo>
                      <a:pt x="84" y="56"/>
                      <a:pt x="58" y="83"/>
                      <a:pt x="44" y="123"/>
                    </a:cubicBezTo>
                    <a:cubicBezTo>
                      <a:pt x="0" y="167"/>
                      <a:pt x="54" y="227"/>
                      <a:pt x="104" y="227"/>
                    </a:cubicBezTo>
                    <a:cubicBezTo>
                      <a:pt x="116" y="227"/>
                      <a:pt x="128" y="224"/>
                      <a:pt x="138" y="216"/>
                    </a:cubicBezTo>
                    <a:cubicBezTo>
                      <a:pt x="191" y="190"/>
                      <a:pt x="245" y="163"/>
                      <a:pt x="272" y="96"/>
                    </a:cubicBezTo>
                    <a:cubicBezTo>
                      <a:pt x="296" y="59"/>
                      <a:pt x="264" y="1"/>
                      <a:pt x="218"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3296275" y="3481825"/>
                <a:ext cx="5025" cy="5400"/>
              </a:xfrm>
              <a:custGeom>
                <a:avLst/>
                <a:gdLst/>
                <a:ahLst/>
                <a:cxnLst/>
                <a:rect l="l" t="t" r="r" b="b"/>
                <a:pathLst>
                  <a:path w="201" h="216" extrusionOk="0">
                    <a:moveTo>
                      <a:pt x="145" y="0"/>
                    </a:moveTo>
                    <a:cubicBezTo>
                      <a:pt x="137" y="0"/>
                      <a:pt x="128" y="4"/>
                      <a:pt x="121" y="11"/>
                    </a:cubicBezTo>
                    <a:cubicBezTo>
                      <a:pt x="81" y="65"/>
                      <a:pt x="1" y="118"/>
                      <a:pt x="1" y="185"/>
                    </a:cubicBezTo>
                    <a:cubicBezTo>
                      <a:pt x="1" y="198"/>
                      <a:pt x="14" y="211"/>
                      <a:pt x="28" y="211"/>
                    </a:cubicBezTo>
                    <a:cubicBezTo>
                      <a:pt x="35" y="214"/>
                      <a:pt x="43" y="215"/>
                      <a:pt x="50" y="215"/>
                    </a:cubicBezTo>
                    <a:cubicBezTo>
                      <a:pt x="83" y="215"/>
                      <a:pt x="115" y="193"/>
                      <a:pt x="147" y="172"/>
                    </a:cubicBezTo>
                    <a:cubicBezTo>
                      <a:pt x="188" y="145"/>
                      <a:pt x="201" y="91"/>
                      <a:pt x="188" y="51"/>
                    </a:cubicBezTo>
                    <a:cubicBezTo>
                      <a:pt x="188" y="22"/>
                      <a:pt x="167" y="0"/>
                      <a:pt x="145"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3307300" y="3483425"/>
                <a:ext cx="5725" cy="5375"/>
              </a:xfrm>
              <a:custGeom>
                <a:avLst/>
                <a:gdLst/>
                <a:ahLst/>
                <a:cxnLst/>
                <a:rect l="l" t="t" r="r" b="b"/>
                <a:pathLst>
                  <a:path w="229" h="215" extrusionOk="0">
                    <a:moveTo>
                      <a:pt x="175" y="1"/>
                    </a:moveTo>
                    <a:cubicBezTo>
                      <a:pt x="95" y="1"/>
                      <a:pt x="15" y="94"/>
                      <a:pt x="1" y="174"/>
                    </a:cubicBezTo>
                    <a:cubicBezTo>
                      <a:pt x="1" y="188"/>
                      <a:pt x="27" y="215"/>
                      <a:pt x="54" y="215"/>
                    </a:cubicBezTo>
                    <a:cubicBezTo>
                      <a:pt x="122" y="215"/>
                      <a:pt x="229" y="147"/>
                      <a:pt x="229" y="67"/>
                    </a:cubicBezTo>
                    <a:cubicBezTo>
                      <a:pt x="229" y="40"/>
                      <a:pt x="202" y="14"/>
                      <a:pt x="175"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3380650" y="3541650"/>
                <a:ext cx="22000" cy="24075"/>
              </a:xfrm>
              <a:custGeom>
                <a:avLst/>
                <a:gdLst/>
                <a:ahLst/>
                <a:cxnLst/>
                <a:rect l="l" t="t" r="r" b="b"/>
                <a:pathLst>
                  <a:path w="880" h="963" extrusionOk="0">
                    <a:moveTo>
                      <a:pt x="28" y="1"/>
                    </a:moveTo>
                    <a:cubicBezTo>
                      <a:pt x="11" y="1"/>
                      <a:pt x="0" y="20"/>
                      <a:pt x="10" y="39"/>
                    </a:cubicBezTo>
                    <a:cubicBezTo>
                      <a:pt x="77" y="240"/>
                      <a:pt x="197" y="413"/>
                      <a:pt x="331" y="574"/>
                    </a:cubicBezTo>
                    <a:cubicBezTo>
                      <a:pt x="451" y="734"/>
                      <a:pt x="598" y="935"/>
                      <a:pt x="812" y="962"/>
                    </a:cubicBezTo>
                    <a:cubicBezTo>
                      <a:pt x="853" y="962"/>
                      <a:pt x="880" y="922"/>
                      <a:pt x="853" y="882"/>
                    </a:cubicBezTo>
                    <a:cubicBezTo>
                      <a:pt x="773" y="708"/>
                      <a:pt x="585" y="588"/>
                      <a:pt x="464" y="440"/>
                    </a:cubicBezTo>
                    <a:cubicBezTo>
                      <a:pt x="331" y="293"/>
                      <a:pt x="211" y="119"/>
                      <a:pt x="50" y="12"/>
                    </a:cubicBezTo>
                    <a:cubicBezTo>
                      <a:pt x="42" y="4"/>
                      <a:pt x="35" y="1"/>
                      <a:pt x="28" y="1"/>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3383900" y="3537925"/>
                <a:ext cx="35675" cy="22950"/>
              </a:xfrm>
              <a:custGeom>
                <a:avLst/>
                <a:gdLst/>
                <a:ahLst/>
                <a:cxnLst/>
                <a:rect l="l" t="t" r="r" b="b"/>
                <a:pathLst>
                  <a:path w="1427" h="918" extrusionOk="0">
                    <a:moveTo>
                      <a:pt x="107" y="0"/>
                    </a:moveTo>
                    <a:cubicBezTo>
                      <a:pt x="27" y="0"/>
                      <a:pt x="0" y="107"/>
                      <a:pt x="67" y="148"/>
                    </a:cubicBezTo>
                    <a:cubicBezTo>
                      <a:pt x="281" y="268"/>
                      <a:pt x="509" y="348"/>
                      <a:pt x="723" y="482"/>
                    </a:cubicBezTo>
                    <a:cubicBezTo>
                      <a:pt x="923" y="616"/>
                      <a:pt x="1097" y="817"/>
                      <a:pt x="1311" y="910"/>
                    </a:cubicBezTo>
                    <a:cubicBezTo>
                      <a:pt x="1324" y="915"/>
                      <a:pt x="1335" y="917"/>
                      <a:pt x="1346" y="917"/>
                    </a:cubicBezTo>
                    <a:cubicBezTo>
                      <a:pt x="1395" y="917"/>
                      <a:pt x="1426" y="873"/>
                      <a:pt x="1404" y="830"/>
                    </a:cubicBezTo>
                    <a:cubicBezTo>
                      <a:pt x="1217" y="402"/>
                      <a:pt x="562" y="14"/>
                      <a:pt x="107" y="0"/>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3375525" y="3480600"/>
                <a:ext cx="29725" cy="41600"/>
              </a:xfrm>
              <a:custGeom>
                <a:avLst/>
                <a:gdLst/>
                <a:ahLst/>
                <a:cxnLst/>
                <a:rect l="l" t="t" r="r" b="b"/>
                <a:pathLst>
                  <a:path w="1189" h="1664" extrusionOk="0">
                    <a:moveTo>
                      <a:pt x="1073" y="1"/>
                    </a:moveTo>
                    <a:cubicBezTo>
                      <a:pt x="1053" y="1"/>
                      <a:pt x="1034" y="6"/>
                      <a:pt x="1017" y="20"/>
                    </a:cubicBezTo>
                    <a:cubicBezTo>
                      <a:pt x="763" y="234"/>
                      <a:pt x="549" y="501"/>
                      <a:pt x="362" y="769"/>
                    </a:cubicBezTo>
                    <a:cubicBezTo>
                      <a:pt x="202" y="997"/>
                      <a:pt x="1" y="1344"/>
                      <a:pt x="95" y="1639"/>
                    </a:cubicBezTo>
                    <a:cubicBezTo>
                      <a:pt x="102" y="1653"/>
                      <a:pt x="121" y="1664"/>
                      <a:pt x="139" y="1664"/>
                    </a:cubicBezTo>
                    <a:cubicBezTo>
                      <a:pt x="154" y="1664"/>
                      <a:pt x="169" y="1657"/>
                      <a:pt x="175" y="1639"/>
                    </a:cubicBezTo>
                    <a:cubicBezTo>
                      <a:pt x="295" y="1384"/>
                      <a:pt x="375" y="1130"/>
                      <a:pt x="536" y="876"/>
                    </a:cubicBezTo>
                    <a:cubicBezTo>
                      <a:pt x="723" y="608"/>
                      <a:pt x="951" y="381"/>
                      <a:pt x="1138" y="127"/>
                    </a:cubicBezTo>
                    <a:cubicBezTo>
                      <a:pt x="1188" y="56"/>
                      <a:pt x="1132" y="1"/>
                      <a:pt x="1073" y="1"/>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a:off x="3383900" y="3496100"/>
                <a:ext cx="29675" cy="30975"/>
              </a:xfrm>
              <a:custGeom>
                <a:avLst/>
                <a:gdLst/>
                <a:ahLst/>
                <a:cxnLst/>
                <a:rect l="l" t="t" r="r" b="b"/>
                <a:pathLst>
                  <a:path w="1187" h="1239" extrusionOk="0">
                    <a:moveTo>
                      <a:pt x="1089" y="0"/>
                    </a:moveTo>
                    <a:cubicBezTo>
                      <a:pt x="1083" y="0"/>
                      <a:pt x="1077" y="1"/>
                      <a:pt x="1071" y="2"/>
                    </a:cubicBezTo>
                    <a:cubicBezTo>
                      <a:pt x="789" y="42"/>
                      <a:pt x="536" y="323"/>
                      <a:pt x="361" y="537"/>
                    </a:cubicBezTo>
                    <a:cubicBezTo>
                      <a:pt x="227" y="698"/>
                      <a:pt x="0" y="992"/>
                      <a:pt x="107" y="1219"/>
                    </a:cubicBezTo>
                    <a:cubicBezTo>
                      <a:pt x="107" y="1232"/>
                      <a:pt x="121" y="1239"/>
                      <a:pt x="136" y="1239"/>
                    </a:cubicBezTo>
                    <a:cubicBezTo>
                      <a:pt x="151" y="1239"/>
                      <a:pt x="167" y="1232"/>
                      <a:pt x="174" y="1219"/>
                    </a:cubicBezTo>
                    <a:cubicBezTo>
                      <a:pt x="227" y="1152"/>
                      <a:pt x="254" y="1072"/>
                      <a:pt x="295" y="1005"/>
                    </a:cubicBezTo>
                    <a:cubicBezTo>
                      <a:pt x="361" y="871"/>
                      <a:pt x="455" y="764"/>
                      <a:pt x="562" y="644"/>
                    </a:cubicBezTo>
                    <a:cubicBezTo>
                      <a:pt x="736" y="457"/>
                      <a:pt x="976" y="323"/>
                      <a:pt x="1137" y="122"/>
                    </a:cubicBezTo>
                    <a:cubicBezTo>
                      <a:pt x="1186" y="72"/>
                      <a:pt x="1156" y="0"/>
                      <a:pt x="1089" y="0"/>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3269175" y="3497800"/>
                <a:ext cx="7075" cy="6375"/>
              </a:xfrm>
              <a:custGeom>
                <a:avLst/>
                <a:gdLst/>
                <a:ahLst/>
                <a:cxnLst/>
                <a:rect l="l" t="t" r="r" b="b"/>
                <a:pathLst>
                  <a:path w="283" h="255" extrusionOk="0">
                    <a:moveTo>
                      <a:pt x="81" y="0"/>
                    </a:moveTo>
                    <a:cubicBezTo>
                      <a:pt x="54" y="0"/>
                      <a:pt x="28" y="0"/>
                      <a:pt x="1" y="14"/>
                    </a:cubicBezTo>
                    <a:cubicBezTo>
                      <a:pt x="54" y="68"/>
                      <a:pt x="122" y="148"/>
                      <a:pt x="202" y="255"/>
                    </a:cubicBezTo>
                    <a:lnTo>
                      <a:pt x="202" y="241"/>
                    </a:lnTo>
                    <a:cubicBezTo>
                      <a:pt x="282" y="175"/>
                      <a:pt x="256" y="14"/>
                      <a:pt x="135"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6"/>
              <p:cNvSpPr/>
              <p:nvPr/>
            </p:nvSpPr>
            <p:spPr>
              <a:xfrm>
                <a:off x="3264500" y="3498150"/>
                <a:ext cx="9750" cy="7700"/>
              </a:xfrm>
              <a:custGeom>
                <a:avLst/>
                <a:gdLst/>
                <a:ahLst/>
                <a:cxnLst/>
                <a:rect l="l" t="t" r="r" b="b"/>
                <a:pathLst>
                  <a:path w="390" h="308" extrusionOk="0">
                    <a:moveTo>
                      <a:pt x="188" y="0"/>
                    </a:moveTo>
                    <a:cubicBezTo>
                      <a:pt x="175" y="0"/>
                      <a:pt x="175" y="13"/>
                      <a:pt x="161" y="13"/>
                    </a:cubicBezTo>
                    <a:cubicBezTo>
                      <a:pt x="121" y="40"/>
                      <a:pt x="81" y="80"/>
                      <a:pt x="54" y="120"/>
                    </a:cubicBezTo>
                    <a:cubicBezTo>
                      <a:pt x="1" y="200"/>
                      <a:pt x="68" y="307"/>
                      <a:pt x="161" y="307"/>
                    </a:cubicBezTo>
                    <a:cubicBezTo>
                      <a:pt x="188" y="307"/>
                      <a:pt x="229" y="295"/>
                      <a:pt x="255" y="295"/>
                    </a:cubicBezTo>
                    <a:lnTo>
                      <a:pt x="309" y="281"/>
                    </a:lnTo>
                    <a:cubicBezTo>
                      <a:pt x="336" y="281"/>
                      <a:pt x="362" y="254"/>
                      <a:pt x="389" y="241"/>
                    </a:cubicBezTo>
                    <a:cubicBezTo>
                      <a:pt x="309" y="134"/>
                      <a:pt x="241" y="54"/>
                      <a:pt x="188"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a:off x="3275875" y="3505500"/>
                <a:ext cx="6400" cy="6725"/>
              </a:xfrm>
              <a:custGeom>
                <a:avLst/>
                <a:gdLst/>
                <a:ahLst/>
                <a:cxnLst/>
                <a:rect l="l" t="t" r="r" b="b"/>
                <a:pathLst>
                  <a:path w="256" h="269" extrusionOk="0">
                    <a:moveTo>
                      <a:pt x="107" y="1"/>
                    </a:moveTo>
                    <a:cubicBezTo>
                      <a:pt x="68" y="1"/>
                      <a:pt x="27" y="13"/>
                      <a:pt x="0" y="40"/>
                    </a:cubicBezTo>
                    <a:cubicBezTo>
                      <a:pt x="41" y="108"/>
                      <a:pt x="81" y="188"/>
                      <a:pt x="121" y="268"/>
                    </a:cubicBezTo>
                    <a:cubicBezTo>
                      <a:pt x="175" y="268"/>
                      <a:pt x="228" y="215"/>
                      <a:pt x="241" y="174"/>
                    </a:cubicBezTo>
                    <a:cubicBezTo>
                      <a:pt x="255" y="147"/>
                      <a:pt x="255" y="120"/>
                      <a:pt x="241" y="94"/>
                    </a:cubicBezTo>
                    <a:cubicBezTo>
                      <a:pt x="228" y="40"/>
                      <a:pt x="175" y="1"/>
                      <a:pt x="12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a:off x="3274525" y="3506500"/>
                <a:ext cx="4400" cy="5725"/>
              </a:xfrm>
              <a:custGeom>
                <a:avLst/>
                <a:gdLst/>
                <a:ahLst/>
                <a:cxnLst/>
                <a:rect l="l" t="t" r="r" b="b"/>
                <a:pathLst>
                  <a:path w="176" h="229" extrusionOk="0">
                    <a:moveTo>
                      <a:pt x="54" y="0"/>
                    </a:moveTo>
                    <a:lnTo>
                      <a:pt x="28" y="27"/>
                    </a:lnTo>
                    <a:cubicBezTo>
                      <a:pt x="15" y="54"/>
                      <a:pt x="1" y="94"/>
                      <a:pt x="15" y="121"/>
                    </a:cubicBezTo>
                    <a:cubicBezTo>
                      <a:pt x="28" y="201"/>
                      <a:pt x="95" y="228"/>
                      <a:pt x="161" y="228"/>
                    </a:cubicBezTo>
                    <a:lnTo>
                      <a:pt x="175" y="228"/>
                    </a:lnTo>
                    <a:cubicBezTo>
                      <a:pt x="135" y="148"/>
                      <a:pt x="95" y="68"/>
                      <a:pt x="5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a:off x="3280550" y="3497125"/>
                <a:ext cx="8400" cy="7050"/>
              </a:xfrm>
              <a:custGeom>
                <a:avLst/>
                <a:gdLst/>
                <a:ahLst/>
                <a:cxnLst/>
                <a:rect l="l" t="t" r="r" b="b"/>
                <a:pathLst>
                  <a:path w="336" h="282" extrusionOk="0">
                    <a:moveTo>
                      <a:pt x="148" y="1"/>
                    </a:moveTo>
                    <a:cubicBezTo>
                      <a:pt x="95" y="1"/>
                      <a:pt x="41" y="54"/>
                      <a:pt x="15" y="108"/>
                    </a:cubicBezTo>
                    <a:cubicBezTo>
                      <a:pt x="1" y="175"/>
                      <a:pt x="41" y="268"/>
                      <a:pt x="122" y="282"/>
                    </a:cubicBezTo>
                    <a:lnTo>
                      <a:pt x="161" y="282"/>
                    </a:lnTo>
                    <a:cubicBezTo>
                      <a:pt x="229" y="282"/>
                      <a:pt x="282" y="255"/>
                      <a:pt x="309" y="188"/>
                    </a:cubicBezTo>
                    <a:cubicBezTo>
                      <a:pt x="336" y="95"/>
                      <a:pt x="255" y="14"/>
                      <a:pt x="175" y="14"/>
                    </a:cubicBezTo>
                    <a:cubicBezTo>
                      <a:pt x="161" y="1"/>
                      <a:pt x="161" y="1"/>
                      <a:pt x="148"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6"/>
              <p:cNvSpPr/>
              <p:nvPr/>
            </p:nvSpPr>
            <p:spPr>
              <a:xfrm>
                <a:off x="3295625" y="3500150"/>
                <a:ext cx="7700" cy="6375"/>
              </a:xfrm>
              <a:custGeom>
                <a:avLst/>
                <a:gdLst/>
                <a:ahLst/>
                <a:cxnLst/>
                <a:rect l="l" t="t" r="r" b="b"/>
                <a:pathLst>
                  <a:path w="308" h="255" extrusionOk="0">
                    <a:moveTo>
                      <a:pt x="147" y="0"/>
                    </a:moveTo>
                    <a:cubicBezTo>
                      <a:pt x="40" y="0"/>
                      <a:pt x="0" y="108"/>
                      <a:pt x="27" y="174"/>
                    </a:cubicBezTo>
                    <a:cubicBezTo>
                      <a:pt x="40" y="188"/>
                      <a:pt x="40" y="201"/>
                      <a:pt x="54" y="215"/>
                    </a:cubicBezTo>
                    <a:cubicBezTo>
                      <a:pt x="66" y="241"/>
                      <a:pt x="107" y="254"/>
                      <a:pt x="147" y="254"/>
                    </a:cubicBezTo>
                    <a:cubicBezTo>
                      <a:pt x="307" y="254"/>
                      <a:pt x="307" y="0"/>
                      <a:pt x="147"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6"/>
              <p:cNvSpPr/>
              <p:nvPr/>
            </p:nvSpPr>
            <p:spPr>
              <a:xfrm>
                <a:off x="3296275" y="3504475"/>
                <a:ext cx="700" cy="1050"/>
              </a:xfrm>
              <a:custGeom>
                <a:avLst/>
                <a:gdLst/>
                <a:ahLst/>
                <a:cxnLst/>
                <a:rect l="l" t="t" r="r" b="b"/>
                <a:pathLst>
                  <a:path w="28" h="42" extrusionOk="0">
                    <a:moveTo>
                      <a:pt x="1" y="1"/>
                    </a:moveTo>
                    <a:cubicBezTo>
                      <a:pt x="14" y="15"/>
                      <a:pt x="14" y="28"/>
                      <a:pt x="28" y="42"/>
                    </a:cubicBezTo>
                    <a:cubicBezTo>
                      <a:pt x="14" y="28"/>
                      <a:pt x="14" y="15"/>
                      <a:pt x="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6"/>
              <p:cNvSpPr/>
              <p:nvPr/>
            </p:nvSpPr>
            <p:spPr>
              <a:xfrm>
                <a:off x="3287900" y="3509175"/>
                <a:ext cx="7750" cy="6025"/>
              </a:xfrm>
              <a:custGeom>
                <a:avLst/>
                <a:gdLst/>
                <a:ahLst/>
                <a:cxnLst/>
                <a:rect l="l" t="t" r="r" b="b"/>
                <a:pathLst>
                  <a:path w="310" h="241" extrusionOk="0">
                    <a:moveTo>
                      <a:pt x="149" y="0"/>
                    </a:moveTo>
                    <a:cubicBezTo>
                      <a:pt x="1" y="0"/>
                      <a:pt x="1" y="241"/>
                      <a:pt x="149" y="241"/>
                    </a:cubicBezTo>
                    <a:cubicBezTo>
                      <a:pt x="309" y="241"/>
                      <a:pt x="309" y="0"/>
                      <a:pt x="149"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6"/>
              <p:cNvSpPr/>
              <p:nvPr/>
            </p:nvSpPr>
            <p:spPr>
              <a:xfrm>
                <a:off x="3283575" y="3524225"/>
                <a:ext cx="1025" cy="2700"/>
              </a:xfrm>
              <a:custGeom>
                <a:avLst/>
                <a:gdLst/>
                <a:ahLst/>
                <a:cxnLst/>
                <a:rect l="l" t="t" r="r" b="b"/>
                <a:pathLst>
                  <a:path w="41" h="108" extrusionOk="0">
                    <a:moveTo>
                      <a:pt x="1" y="1"/>
                    </a:moveTo>
                    <a:cubicBezTo>
                      <a:pt x="13" y="40"/>
                      <a:pt x="27" y="81"/>
                      <a:pt x="27" y="108"/>
                    </a:cubicBezTo>
                    <a:cubicBezTo>
                      <a:pt x="40" y="81"/>
                      <a:pt x="27" y="27"/>
                      <a:pt x="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6"/>
              <p:cNvSpPr/>
              <p:nvPr/>
            </p:nvSpPr>
            <p:spPr>
              <a:xfrm>
                <a:off x="3277875" y="3523550"/>
                <a:ext cx="6400" cy="5025"/>
              </a:xfrm>
              <a:custGeom>
                <a:avLst/>
                <a:gdLst/>
                <a:ahLst/>
                <a:cxnLst/>
                <a:rect l="l" t="t" r="r" b="b"/>
                <a:pathLst>
                  <a:path w="256" h="201" extrusionOk="0">
                    <a:moveTo>
                      <a:pt x="161" y="1"/>
                    </a:moveTo>
                    <a:cubicBezTo>
                      <a:pt x="148" y="1"/>
                      <a:pt x="134" y="1"/>
                      <a:pt x="108" y="14"/>
                    </a:cubicBezTo>
                    <a:lnTo>
                      <a:pt x="68" y="54"/>
                    </a:lnTo>
                    <a:lnTo>
                      <a:pt x="54" y="67"/>
                    </a:lnTo>
                    <a:lnTo>
                      <a:pt x="54" y="54"/>
                    </a:lnTo>
                    <a:cubicBezTo>
                      <a:pt x="54" y="54"/>
                      <a:pt x="54" y="67"/>
                      <a:pt x="41" y="67"/>
                    </a:cubicBezTo>
                    <a:cubicBezTo>
                      <a:pt x="15" y="67"/>
                      <a:pt x="1" y="108"/>
                      <a:pt x="15" y="135"/>
                    </a:cubicBezTo>
                    <a:cubicBezTo>
                      <a:pt x="54" y="174"/>
                      <a:pt x="95" y="201"/>
                      <a:pt x="148" y="201"/>
                    </a:cubicBezTo>
                    <a:cubicBezTo>
                      <a:pt x="161" y="201"/>
                      <a:pt x="188" y="201"/>
                      <a:pt x="215" y="188"/>
                    </a:cubicBezTo>
                    <a:cubicBezTo>
                      <a:pt x="241" y="174"/>
                      <a:pt x="255" y="161"/>
                      <a:pt x="255" y="135"/>
                    </a:cubicBezTo>
                    <a:cubicBezTo>
                      <a:pt x="255" y="108"/>
                      <a:pt x="241" y="67"/>
                      <a:pt x="229" y="28"/>
                    </a:cubicBezTo>
                    <a:cubicBezTo>
                      <a:pt x="215" y="14"/>
                      <a:pt x="188" y="1"/>
                      <a:pt x="161"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6"/>
              <p:cNvSpPr/>
              <p:nvPr/>
            </p:nvSpPr>
            <p:spPr>
              <a:xfrm>
                <a:off x="3294950" y="3521550"/>
                <a:ext cx="6050" cy="5025"/>
              </a:xfrm>
              <a:custGeom>
                <a:avLst/>
                <a:gdLst/>
                <a:ahLst/>
                <a:cxnLst/>
                <a:rect l="l" t="t" r="r" b="b"/>
                <a:pathLst>
                  <a:path w="242" h="201" extrusionOk="0">
                    <a:moveTo>
                      <a:pt x="107" y="1"/>
                    </a:moveTo>
                    <a:cubicBezTo>
                      <a:pt x="54" y="1"/>
                      <a:pt x="0" y="40"/>
                      <a:pt x="0" y="108"/>
                    </a:cubicBezTo>
                    <a:cubicBezTo>
                      <a:pt x="0" y="174"/>
                      <a:pt x="54" y="201"/>
                      <a:pt x="107" y="201"/>
                    </a:cubicBezTo>
                    <a:lnTo>
                      <a:pt x="147" y="201"/>
                    </a:lnTo>
                    <a:cubicBezTo>
                      <a:pt x="241" y="188"/>
                      <a:pt x="241" y="27"/>
                      <a:pt x="147" y="13"/>
                    </a:cubicBezTo>
                    <a:cubicBezTo>
                      <a:pt x="134" y="13"/>
                      <a:pt x="134" y="13"/>
                      <a:pt x="134"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6"/>
              <p:cNvSpPr/>
              <p:nvPr/>
            </p:nvSpPr>
            <p:spPr>
              <a:xfrm>
                <a:off x="3304975" y="3510500"/>
                <a:ext cx="5700" cy="4700"/>
              </a:xfrm>
              <a:custGeom>
                <a:avLst/>
                <a:gdLst/>
                <a:ahLst/>
                <a:cxnLst/>
                <a:rect l="l" t="t" r="r" b="b"/>
                <a:pathLst>
                  <a:path w="228" h="188" extrusionOk="0">
                    <a:moveTo>
                      <a:pt x="81" y="1"/>
                    </a:moveTo>
                    <a:cubicBezTo>
                      <a:pt x="40" y="1"/>
                      <a:pt x="1" y="41"/>
                      <a:pt x="1" y="81"/>
                    </a:cubicBezTo>
                    <a:cubicBezTo>
                      <a:pt x="1" y="134"/>
                      <a:pt x="40" y="188"/>
                      <a:pt x="94" y="188"/>
                    </a:cubicBezTo>
                    <a:lnTo>
                      <a:pt x="108" y="188"/>
                    </a:lnTo>
                    <a:cubicBezTo>
                      <a:pt x="201" y="175"/>
                      <a:pt x="228" y="41"/>
                      <a:pt x="120" y="15"/>
                    </a:cubicBezTo>
                    <a:cubicBezTo>
                      <a:pt x="108" y="1"/>
                      <a:pt x="94" y="1"/>
                      <a:pt x="81"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6"/>
              <p:cNvSpPr/>
              <p:nvPr/>
            </p:nvSpPr>
            <p:spPr>
              <a:xfrm>
                <a:off x="3304975" y="3495800"/>
                <a:ext cx="6375" cy="5050"/>
              </a:xfrm>
              <a:custGeom>
                <a:avLst/>
                <a:gdLst/>
                <a:ahLst/>
                <a:cxnLst/>
                <a:rect l="l" t="t" r="r" b="b"/>
                <a:pathLst>
                  <a:path w="255" h="202" extrusionOk="0">
                    <a:moveTo>
                      <a:pt x="120" y="0"/>
                    </a:moveTo>
                    <a:cubicBezTo>
                      <a:pt x="1" y="0"/>
                      <a:pt x="1" y="201"/>
                      <a:pt x="120" y="201"/>
                    </a:cubicBezTo>
                    <a:cubicBezTo>
                      <a:pt x="254" y="201"/>
                      <a:pt x="254" y="0"/>
                      <a:pt x="120"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6"/>
              <p:cNvSpPr/>
              <p:nvPr/>
            </p:nvSpPr>
            <p:spPr>
              <a:xfrm>
                <a:off x="3329725" y="3505500"/>
                <a:ext cx="350" cy="350"/>
              </a:xfrm>
              <a:custGeom>
                <a:avLst/>
                <a:gdLst/>
                <a:ahLst/>
                <a:cxnLst/>
                <a:rect l="l" t="t" r="r" b="b"/>
                <a:pathLst>
                  <a:path w="14" h="14" extrusionOk="0">
                    <a:moveTo>
                      <a:pt x="0" y="13"/>
                    </a:moveTo>
                    <a:lnTo>
                      <a:pt x="0" y="13"/>
                    </a:lnTo>
                    <a:lnTo>
                      <a:pt x="0" y="13"/>
                    </a:lnTo>
                    <a:lnTo>
                      <a:pt x="0" y="13"/>
                    </a:lnTo>
                    <a:close/>
                    <a:moveTo>
                      <a:pt x="13" y="1"/>
                    </a:moveTo>
                    <a:lnTo>
                      <a:pt x="13" y="1"/>
                    </a:lnTo>
                    <a:lnTo>
                      <a:pt x="13" y="1"/>
                    </a:lnTo>
                    <a:lnTo>
                      <a:pt x="13" y="1"/>
                    </a:ln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6"/>
              <p:cNvSpPr/>
              <p:nvPr/>
            </p:nvSpPr>
            <p:spPr>
              <a:xfrm>
                <a:off x="3328700" y="3504825"/>
                <a:ext cx="9400" cy="7400"/>
              </a:xfrm>
              <a:custGeom>
                <a:avLst/>
                <a:gdLst/>
                <a:ahLst/>
                <a:cxnLst/>
                <a:rect l="l" t="t" r="r" b="b"/>
                <a:pathLst>
                  <a:path w="376" h="296" extrusionOk="0">
                    <a:moveTo>
                      <a:pt x="122" y="1"/>
                    </a:moveTo>
                    <a:cubicBezTo>
                      <a:pt x="108" y="1"/>
                      <a:pt x="81" y="14"/>
                      <a:pt x="68" y="28"/>
                    </a:cubicBezTo>
                    <a:lnTo>
                      <a:pt x="54" y="28"/>
                    </a:lnTo>
                    <a:cubicBezTo>
                      <a:pt x="54" y="28"/>
                      <a:pt x="54" y="28"/>
                      <a:pt x="54" y="28"/>
                    </a:cubicBezTo>
                    <a:lnTo>
                      <a:pt x="54" y="28"/>
                    </a:lnTo>
                    <a:lnTo>
                      <a:pt x="41" y="40"/>
                    </a:lnTo>
                    <a:cubicBezTo>
                      <a:pt x="28" y="54"/>
                      <a:pt x="15" y="67"/>
                      <a:pt x="15" y="81"/>
                    </a:cubicBezTo>
                    <a:cubicBezTo>
                      <a:pt x="1" y="135"/>
                      <a:pt x="28" y="201"/>
                      <a:pt x="68" y="242"/>
                    </a:cubicBezTo>
                    <a:cubicBezTo>
                      <a:pt x="95" y="268"/>
                      <a:pt x="149" y="295"/>
                      <a:pt x="188" y="295"/>
                    </a:cubicBezTo>
                    <a:cubicBezTo>
                      <a:pt x="242" y="295"/>
                      <a:pt x="282" y="281"/>
                      <a:pt x="309" y="242"/>
                    </a:cubicBezTo>
                    <a:cubicBezTo>
                      <a:pt x="375" y="188"/>
                      <a:pt x="363" y="94"/>
                      <a:pt x="309" y="40"/>
                    </a:cubicBezTo>
                    <a:cubicBezTo>
                      <a:pt x="282" y="1"/>
                      <a:pt x="242" y="1"/>
                      <a:pt x="202"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6"/>
              <p:cNvSpPr/>
              <p:nvPr/>
            </p:nvSpPr>
            <p:spPr>
              <a:xfrm>
                <a:off x="3329725" y="3505500"/>
                <a:ext cx="350" cy="350"/>
              </a:xfrm>
              <a:custGeom>
                <a:avLst/>
                <a:gdLst/>
                <a:ahLst/>
                <a:cxnLst/>
                <a:rect l="l" t="t" r="r" b="b"/>
                <a:pathLst>
                  <a:path w="14" h="14" extrusionOk="0">
                    <a:moveTo>
                      <a:pt x="13" y="1"/>
                    </a:moveTo>
                    <a:lnTo>
                      <a:pt x="0" y="13"/>
                    </a:lnTo>
                    <a:cubicBezTo>
                      <a:pt x="13" y="13"/>
                      <a:pt x="13" y="1"/>
                      <a:pt x="13" y="1"/>
                    </a:cubicBezTo>
                    <a:close/>
                  </a:path>
                </a:pathLst>
              </a:custGeom>
              <a:solidFill>
                <a:srgbClr val="EE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3343100" y="3512200"/>
                <a:ext cx="7700" cy="6700"/>
              </a:xfrm>
              <a:custGeom>
                <a:avLst/>
                <a:gdLst/>
                <a:ahLst/>
                <a:cxnLst/>
                <a:rect l="l" t="t" r="r" b="b"/>
                <a:pathLst>
                  <a:path w="308" h="268" extrusionOk="0">
                    <a:moveTo>
                      <a:pt x="81" y="0"/>
                    </a:moveTo>
                    <a:cubicBezTo>
                      <a:pt x="54" y="0"/>
                      <a:pt x="13" y="27"/>
                      <a:pt x="13" y="54"/>
                    </a:cubicBezTo>
                    <a:lnTo>
                      <a:pt x="1" y="93"/>
                    </a:lnTo>
                    <a:lnTo>
                      <a:pt x="1" y="173"/>
                    </a:lnTo>
                    <a:cubicBezTo>
                      <a:pt x="13" y="227"/>
                      <a:pt x="81" y="268"/>
                      <a:pt x="134" y="268"/>
                    </a:cubicBezTo>
                    <a:cubicBezTo>
                      <a:pt x="188" y="268"/>
                      <a:pt x="227" y="241"/>
                      <a:pt x="254" y="200"/>
                    </a:cubicBezTo>
                    <a:cubicBezTo>
                      <a:pt x="308" y="120"/>
                      <a:pt x="241" y="0"/>
                      <a:pt x="147"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3268875" y="3514875"/>
                <a:ext cx="7700" cy="6025"/>
              </a:xfrm>
              <a:custGeom>
                <a:avLst/>
                <a:gdLst/>
                <a:ahLst/>
                <a:cxnLst/>
                <a:rect l="l" t="t" r="r" b="b"/>
                <a:pathLst>
                  <a:path w="308" h="241" extrusionOk="0">
                    <a:moveTo>
                      <a:pt x="187" y="0"/>
                    </a:moveTo>
                    <a:cubicBezTo>
                      <a:pt x="147" y="0"/>
                      <a:pt x="107" y="27"/>
                      <a:pt x="66" y="54"/>
                    </a:cubicBezTo>
                    <a:cubicBezTo>
                      <a:pt x="0" y="80"/>
                      <a:pt x="13" y="173"/>
                      <a:pt x="66" y="214"/>
                    </a:cubicBezTo>
                    <a:cubicBezTo>
                      <a:pt x="93" y="227"/>
                      <a:pt x="120" y="241"/>
                      <a:pt x="161" y="241"/>
                    </a:cubicBezTo>
                    <a:cubicBezTo>
                      <a:pt x="187" y="241"/>
                      <a:pt x="214" y="227"/>
                      <a:pt x="241" y="214"/>
                    </a:cubicBezTo>
                    <a:cubicBezTo>
                      <a:pt x="280" y="200"/>
                      <a:pt x="307" y="147"/>
                      <a:pt x="307" y="120"/>
                    </a:cubicBezTo>
                    <a:cubicBezTo>
                      <a:pt x="294" y="54"/>
                      <a:pt x="254" y="0"/>
                      <a:pt x="187"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3316350" y="3504175"/>
                <a:ext cx="6375" cy="4350"/>
              </a:xfrm>
              <a:custGeom>
                <a:avLst/>
                <a:gdLst/>
                <a:ahLst/>
                <a:cxnLst/>
                <a:rect l="l" t="t" r="r" b="b"/>
                <a:pathLst>
                  <a:path w="255" h="174" extrusionOk="0">
                    <a:moveTo>
                      <a:pt x="120" y="0"/>
                    </a:moveTo>
                    <a:cubicBezTo>
                      <a:pt x="67" y="0"/>
                      <a:pt x="27" y="27"/>
                      <a:pt x="13" y="80"/>
                    </a:cubicBezTo>
                    <a:cubicBezTo>
                      <a:pt x="0" y="107"/>
                      <a:pt x="13" y="134"/>
                      <a:pt x="27" y="147"/>
                    </a:cubicBezTo>
                    <a:cubicBezTo>
                      <a:pt x="54" y="173"/>
                      <a:pt x="81" y="173"/>
                      <a:pt x="107" y="173"/>
                    </a:cubicBezTo>
                    <a:lnTo>
                      <a:pt x="147" y="173"/>
                    </a:lnTo>
                    <a:cubicBezTo>
                      <a:pt x="254" y="147"/>
                      <a:pt x="227" y="0"/>
                      <a:pt x="13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3244775" y="3511525"/>
                <a:ext cx="6725" cy="6350"/>
              </a:xfrm>
              <a:custGeom>
                <a:avLst/>
                <a:gdLst/>
                <a:ahLst/>
                <a:cxnLst/>
                <a:rect l="l" t="t" r="r" b="b"/>
                <a:pathLst>
                  <a:path w="269" h="254" extrusionOk="0">
                    <a:moveTo>
                      <a:pt x="148" y="0"/>
                    </a:moveTo>
                    <a:cubicBezTo>
                      <a:pt x="121" y="0"/>
                      <a:pt x="108" y="13"/>
                      <a:pt x="94" y="13"/>
                    </a:cubicBezTo>
                    <a:cubicBezTo>
                      <a:pt x="54" y="40"/>
                      <a:pt x="14" y="67"/>
                      <a:pt x="1" y="120"/>
                    </a:cubicBezTo>
                    <a:cubicBezTo>
                      <a:pt x="1" y="161"/>
                      <a:pt x="1" y="200"/>
                      <a:pt x="41" y="227"/>
                    </a:cubicBezTo>
                    <a:cubicBezTo>
                      <a:pt x="67" y="241"/>
                      <a:pt x="81" y="254"/>
                      <a:pt x="108" y="254"/>
                    </a:cubicBezTo>
                    <a:cubicBezTo>
                      <a:pt x="135" y="254"/>
                      <a:pt x="174" y="227"/>
                      <a:pt x="201" y="214"/>
                    </a:cubicBezTo>
                    <a:cubicBezTo>
                      <a:pt x="255" y="188"/>
                      <a:pt x="268" y="134"/>
                      <a:pt x="255" y="81"/>
                    </a:cubicBezTo>
                    <a:cubicBezTo>
                      <a:pt x="255" y="67"/>
                      <a:pt x="242" y="54"/>
                      <a:pt x="228" y="40"/>
                    </a:cubicBezTo>
                    <a:cubicBezTo>
                      <a:pt x="215" y="13"/>
                      <a:pt x="174" y="0"/>
                      <a:pt x="148"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3258150" y="3506850"/>
                <a:ext cx="9725" cy="8700"/>
              </a:xfrm>
              <a:custGeom>
                <a:avLst/>
                <a:gdLst/>
                <a:ahLst/>
                <a:cxnLst/>
                <a:rect l="l" t="t" r="r" b="b"/>
                <a:pathLst>
                  <a:path w="389" h="348" extrusionOk="0">
                    <a:moveTo>
                      <a:pt x="201" y="0"/>
                    </a:moveTo>
                    <a:cubicBezTo>
                      <a:pt x="174" y="0"/>
                      <a:pt x="135" y="13"/>
                      <a:pt x="108" y="27"/>
                    </a:cubicBezTo>
                    <a:cubicBezTo>
                      <a:pt x="81" y="40"/>
                      <a:pt x="67" y="54"/>
                      <a:pt x="41" y="80"/>
                    </a:cubicBezTo>
                    <a:cubicBezTo>
                      <a:pt x="14" y="120"/>
                      <a:pt x="1" y="161"/>
                      <a:pt x="1" y="187"/>
                    </a:cubicBezTo>
                    <a:cubicBezTo>
                      <a:pt x="41" y="241"/>
                      <a:pt x="67" y="280"/>
                      <a:pt x="108" y="334"/>
                    </a:cubicBezTo>
                    <a:cubicBezTo>
                      <a:pt x="135" y="348"/>
                      <a:pt x="148" y="348"/>
                      <a:pt x="174" y="348"/>
                    </a:cubicBezTo>
                    <a:lnTo>
                      <a:pt x="242" y="348"/>
                    </a:lnTo>
                    <a:cubicBezTo>
                      <a:pt x="335" y="321"/>
                      <a:pt x="388" y="214"/>
                      <a:pt x="362" y="134"/>
                    </a:cubicBezTo>
                    <a:cubicBezTo>
                      <a:pt x="349" y="54"/>
                      <a:pt x="268" y="0"/>
                      <a:pt x="201"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3258150" y="3511525"/>
                <a:ext cx="2700" cy="3675"/>
              </a:xfrm>
              <a:custGeom>
                <a:avLst/>
                <a:gdLst/>
                <a:ahLst/>
                <a:cxnLst/>
                <a:rect l="l" t="t" r="r" b="b"/>
                <a:pathLst>
                  <a:path w="108" h="147" extrusionOk="0">
                    <a:moveTo>
                      <a:pt x="1" y="0"/>
                    </a:moveTo>
                    <a:cubicBezTo>
                      <a:pt x="1" y="54"/>
                      <a:pt x="28" y="107"/>
                      <a:pt x="67" y="134"/>
                    </a:cubicBezTo>
                    <a:cubicBezTo>
                      <a:pt x="81" y="134"/>
                      <a:pt x="94" y="147"/>
                      <a:pt x="108" y="147"/>
                    </a:cubicBezTo>
                    <a:cubicBezTo>
                      <a:pt x="67" y="93"/>
                      <a:pt x="41" y="54"/>
                      <a:pt x="1"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3254150" y="3501500"/>
                <a:ext cx="7375" cy="5375"/>
              </a:xfrm>
              <a:custGeom>
                <a:avLst/>
                <a:gdLst/>
                <a:ahLst/>
                <a:cxnLst/>
                <a:rect l="l" t="t" r="r" b="b"/>
                <a:pathLst>
                  <a:path w="295" h="215" extrusionOk="0">
                    <a:moveTo>
                      <a:pt x="147" y="0"/>
                    </a:moveTo>
                    <a:cubicBezTo>
                      <a:pt x="120" y="0"/>
                      <a:pt x="94" y="0"/>
                      <a:pt x="67" y="13"/>
                    </a:cubicBezTo>
                    <a:cubicBezTo>
                      <a:pt x="0" y="54"/>
                      <a:pt x="0" y="161"/>
                      <a:pt x="67" y="200"/>
                    </a:cubicBezTo>
                    <a:cubicBezTo>
                      <a:pt x="94" y="214"/>
                      <a:pt x="120" y="214"/>
                      <a:pt x="147" y="214"/>
                    </a:cubicBezTo>
                    <a:lnTo>
                      <a:pt x="188" y="214"/>
                    </a:lnTo>
                    <a:cubicBezTo>
                      <a:pt x="295" y="187"/>
                      <a:pt x="295" y="27"/>
                      <a:pt x="188"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36"/>
            <p:cNvGrpSpPr/>
            <p:nvPr/>
          </p:nvGrpSpPr>
          <p:grpSpPr>
            <a:xfrm>
              <a:off x="5743088" y="2826000"/>
              <a:ext cx="347275" cy="1485900"/>
              <a:chOff x="4673175" y="1671175"/>
              <a:chExt cx="347275" cy="1485900"/>
            </a:xfrm>
          </p:grpSpPr>
          <p:sp>
            <p:nvSpPr>
              <p:cNvPr id="1070" name="Google Shape;1070;p36"/>
              <p:cNvSpPr/>
              <p:nvPr/>
            </p:nvSpPr>
            <p:spPr>
              <a:xfrm>
                <a:off x="4829475" y="2679550"/>
                <a:ext cx="156300" cy="156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673175" y="2468500"/>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829475" y="2171450"/>
                <a:ext cx="156300" cy="156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918150" y="1882250"/>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727175" y="1671175"/>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918150" y="3054775"/>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6" name="Google Shape;1076;p36"/>
          <p:cNvGrpSpPr/>
          <p:nvPr/>
        </p:nvGrpSpPr>
        <p:grpSpPr>
          <a:xfrm>
            <a:off x="6730596" y="2404931"/>
            <a:ext cx="871408" cy="909689"/>
            <a:chOff x="6546149" y="2584466"/>
            <a:chExt cx="871408" cy="909689"/>
          </a:xfrm>
        </p:grpSpPr>
        <p:grpSp>
          <p:nvGrpSpPr>
            <p:cNvPr id="1077" name="Google Shape;1077;p36"/>
            <p:cNvGrpSpPr/>
            <p:nvPr/>
          </p:nvGrpSpPr>
          <p:grpSpPr>
            <a:xfrm>
              <a:off x="6740029" y="3120702"/>
              <a:ext cx="677528" cy="373453"/>
              <a:chOff x="3199625" y="3456100"/>
              <a:chExt cx="250825" cy="138275"/>
            </a:xfrm>
          </p:grpSpPr>
          <p:sp>
            <p:nvSpPr>
              <p:cNvPr id="1078" name="Google Shape;1078;p36"/>
              <p:cNvSpPr/>
              <p:nvPr/>
            </p:nvSpPr>
            <p:spPr>
              <a:xfrm>
                <a:off x="3252150" y="3478300"/>
                <a:ext cx="85625" cy="22550"/>
              </a:xfrm>
              <a:custGeom>
                <a:avLst/>
                <a:gdLst/>
                <a:ahLst/>
                <a:cxnLst/>
                <a:rect l="l" t="t" r="r" b="b"/>
                <a:pathLst>
                  <a:path w="3425" h="902" extrusionOk="0">
                    <a:moveTo>
                      <a:pt x="1589" y="1"/>
                    </a:moveTo>
                    <a:cubicBezTo>
                      <a:pt x="1119" y="1"/>
                      <a:pt x="671" y="80"/>
                      <a:pt x="468" y="192"/>
                    </a:cubicBezTo>
                    <a:cubicBezTo>
                      <a:pt x="147" y="379"/>
                      <a:pt x="0" y="861"/>
                      <a:pt x="0" y="861"/>
                    </a:cubicBezTo>
                    <a:lnTo>
                      <a:pt x="0" y="874"/>
                    </a:lnTo>
                    <a:cubicBezTo>
                      <a:pt x="187" y="794"/>
                      <a:pt x="375" y="727"/>
                      <a:pt x="562" y="673"/>
                    </a:cubicBezTo>
                    <a:cubicBezTo>
                      <a:pt x="842" y="580"/>
                      <a:pt x="1124" y="527"/>
                      <a:pt x="1391" y="513"/>
                    </a:cubicBezTo>
                    <a:cubicBezTo>
                      <a:pt x="1445" y="506"/>
                      <a:pt x="1495" y="503"/>
                      <a:pt x="1545" y="503"/>
                    </a:cubicBezTo>
                    <a:cubicBezTo>
                      <a:pt x="1595" y="503"/>
                      <a:pt x="1645" y="506"/>
                      <a:pt x="1698" y="513"/>
                    </a:cubicBezTo>
                    <a:cubicBezTo>
                      <a:pt x="2019" y="527"/>
                      <a:pt x="2314" y="566"/>
                      <a:pt x="2581" y="634"/>
                    </a:cubicBezTo>
                    <a:cubicBezTo>
                      <a:pt x="2902" y="700"/>
                      <a:pt x="3184" y="794"/>
                      <a:pt x="3425" y="901"/>
                    </a:cubicBezTo>
                    <a:cubicBezTo>
                      <a:pt x="3344" y="794"/>
                      <a:pt x="3036" y="379"/>
                      <a:pt x="2756" y="232"/>
                    </a:cubicBezTo>
                    <a:cubicBezTo>
                      <a:pt x="2462" y="67"/>
                      <a:pt x="2017" y="1"/>
                      <a:pt x="1589"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3286925" y="3490875"/>
                <a:ext cx="54875" cy="89550"/>
              </a:xfrm>
              <a:custGeom>
                <a:avLst/>
                <a:gdLst/>
                <a:ahLst/>
                <a:cxnLst/>
                <a:rect l="l" t="t" r="r" b="b"/>
                <a:pathLst>
                  <a:path w="2195" h="3582" extrusionOk="0">
                    <a:moveTo>
                      <a:pt x="154" y="0"/>
                    </a:moveTo>
                    <a:cubicBezTo>
                      <a:pt x="104" y="0"/>
                      <a:pt x="54" y="3"/>
                      <a:pt x="0" y="10"/>
                    </a:cubicBezTo>
                    <a:cubicBezTo>
                      <a:pt x="67" y="77"/>
                      <a:pt x="589" y="679"/>
                      <a:pt x="723" y="1535"/>
                    </a:cubicBezTo>
                    <a:cubicBezTo>
                      <a:pt x="910" y="2779"/>
                      <a:pt x="509" y="3461"/>
                      <a:pt x="428" y="3582"/>
                    </a:cubicBezTo>
                    <a:cubicBezTo>
                      <a:pt x="562" y="3568"/>
                      <a:pt x="696" y="3555"/>
                      <a:pt x="803" y="3541"/>
                    </a:cubicBezTo>
                    <a:cubicBezTo>
                      <a:pt x="1017" y="3488"/>
                      <a:pt x="1231" y="3434"/>
                      <a:pt x="1431" y="3368"/>
                    </a:cubicBezTo>
                    <a:cubicBezTo>
                      <a:pt x="2194" y="1722"/>
                      <a:pt x="1190" y="157"/>
                      <a:pt x="1190" y="157"/>
                    </a:cubicBezTo>
                    <a:lnTo>
                      <a:pt x="1190" y="131"/>
                    </a:lnTo>
                    <a:cubicBezTo>
                      <a:pt x="923" y="63"/>
                      <a:pt x="628" y="24"/>
                      <a:pt x="307" y="10"/>
                    </a:cubicBezTo>
                    <a:cubicBezTo>
                      <a:pt x="254" y="3"/>
                      <a:pt x="204" y="0"/>
                      <a:pt x="154"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3316675" y="3494125"/>
                <a:ext cx="59550" cy="80950"/>
              </a:xfrm>
              <a:custGeom>
                <a:avLst/>
                <a:gdLst/>
                <a:ahLst/>
                <a:cxnLst/>
                <a:rect l="l" t="t" r="r" b="b"/>
                <a:pathLst>
                  <a:path w="2382" h="3238" extrusionOk="0">
                    <a:moveTo>
                      <a:pt x="0" y="1"/>
                    </a:moveTo>
                    <a:lnTo>
                      <a:pt x="0" y="27"/>
                    </a:lnTo>
                    <a:cubicBezTo>
                      <a:pt x="0" y="27"/>
                      <a:pt x="1004" y="1592"/>
                      <a:pt x="241" y="3238"/>
                    </a:cubicBezTo>
                    <a:cubicBezTo>
                      <a:pt x="1218" y="2930"/>
                      <a:pt x="1926" y="2395"/>
                      <a:pt x="2221" y="1993"/>
                    </a:cubicBezTo>
                    <a:cubicBezTo>
                      <a:pt x="2328" y="1859"/>
                      <a:pt x="2381" y="1726"/>
                      <a:pt x="2368" y="1645"/>
                    </a:cubicBezTo>
                    <a:cubicBezTo>
                      <a:pt x="2368" y="1565"/>
                      <a:pt x="2315" y="1445"/>
                      <a:pt x="2208" y="1312"/>
                    </a:cubicBezTo>
                    <a:cubicBezTo>
                      <a:pt x="1994" y="991"/>
                      <a:pt x="1552" y="575"/>
                      <a:pt x="844" y="268"/>
                    </a:cubicBezTo>
                    <a:cubicBezTo>
                      <a:pt x="603" y="161"/>
                      <a:pt x="321" y="67"/>
                      <a:pt x="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3266175" y="3491100"/>
                <a:ext cx="43500" cy="89550"/>
              </a:xfrm>
              <a:custGeom>
                <a:avLst/>
                <a:gdLst/>
                <a:ahLst/>
                <a:cxnLst/>
                <a:rect l="l" t="t" r="r" b="b"/>
                <a:pathLst>
                  <a:path w="1740" h="3582" extrusionOk="0">
                    <a:moveTo>
                      <a:pt x="830" y="1"/>
                    </a:moveTo>
                    <a:cubicBezTo>
                      <a:pt x="563" y="15"/>
                      <a:pt x="281" y="68"/>
                      <a:pt x="1" y="161"/>
                    </a:cubicBezTo>
                    <a:cubicBezTo>
                      <a:pt x="41" y="202"/>
                      <a:pt x="736" y="817"/>
                      <a:pt x="790" y="1900"/>
                    </a:cubicBezTo>
                    <a:cubicBezTo>
                      <a:pt x="816" y="2743"/>
                      <a:pt x="362" y="3425"/>
                      <a:pt x="269" y="3559"/>
                    </a:cubicBezTo>
                    <a:cubicBezTo>
                      <a:pt x="482" y="3575"/>
                      <a:pt x="690" y="3581"/>
                      <a:pt x="883" y="3581"/>
                    </a:cubicBezTo>
                    <a:cubicBezTo>
                      <a:pt x="1017" y="3581"/>
                      <a:pt x="1143" y="3578"/>
                      <a:pt x="1258" y="3573"/>
                    </a:cubicBezTo>
                    <a:cubicBezTo>
                      <a:pt x="1339" y="3452"/>
                      <a:pt x="1740" y="2770"/>
                      <a:pt x="1553" y="1526"/>
                    </a:cubicBezTo>
                    <a:cubicBezTo>
                      <a:pt x="1419" y="670"/>
                      <a:pt x="897" y="68"/>
                      <a:pt x="83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3248125" y="3495125"/>
                <a:ext cx="38825" cy="84950"/>
              </a:xfrm>
              <a:custGeom>
                <a:avLst/>
                <a:gdLst/>
                <a:ahLst/>
                <a:cxnLst/>
                <a:rect l="l" t="t" r="r" b="b"/>
                <a:pathLst>
                  <a:path w="1553" h="3398" extrusionOk="0">
                    <a:moveTo>
                      <a:pt x="723" y="0"/>
                    </a:moveTo>
                    <a:cubicBezTo>
                      <a:pt x="536" y="54"/>
                      <a:pt x="348" y="121"/>
                      <a:pt x="161" y="201"/>
                    </a:cubicBezTo>
                    <a:lnTo>
                      <a:pt x="1" y="282"/>
                    </a:lnTo>
                    <a:lnTo>
                      <a:pt x="14" y="282"/>
                    </a:lnTo>
                    <a:cubicBezTo>
                      <a:pt x="14" y="282"/>
                      <a:pt x="1552" y="1258"/>
                      <a:pt x="361" y="3305"/>
                    </a:cubicBezTo>
                    <a:lnTo>
                      <a:pt x="361" y="3332"/>
                    </a:lnTo>
                    <a:cubicBezTo>
                      <a:pt x="575" y="3358"/>
                      <a:pt x="789" y="3385"/>
                      <a:pt x="991" y="3398"/>
                    </a:cubicBezTo>
                    <a:cubicBezTo>
                      <a:pt x="1084" y="3264"/>
                      <a:pt x="1538" y="2582"/>
                      <a:pt x="1512" y="1739"/>
                    </a:cubicBezTo>
                    <a:cubicBezTo>
                      <a:pt x="1458" y="656"/>
                      <a:pt x="763" y="41"/>
                      <a:pt x="723"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3371200" y="3456100"/>
                <a:ext cx="79250" cy="134425"/>
              </a:xfrm>
              <a:custGeom>
                <a:avLst/>
                <a:gdLst/>
                <a:ahLst/>
                <a:cxnLst/>
                <a:rect l="l" t="t" r="r" b="b"/>
                <a:pathLst>
                  <a:path w="3170" h="5377" extrusionOk="0">
                    <a:moveTo>
                      <a:pt x="2279" y="1"/>
                    </a:moveTo>
                    <a:cubicBezTo>
                      <a:pt x="2025" y="1"/>
                      <a:pt x="1413" y="465"/>
                      <a:pt x="749" y="1053"/>
                    </a:cubicBezTo>
                    <a:cubicBezTo>
                      <a:pt x="0" y="1695"/>
                      <a:pt x="27" y="2658"/>
                      <a:pt x="27" y="2833"/>
                    </a:cubicBezTo>
                    <a:cubicBezTo>
                      <a:pt x="134" y="2966"/>
                      <a:pt x="187" y="3086"/>
                      <a:pt x="187" y="3166"/>
                    </a:cubicBezTo>
                    <a:cubicBezTo>
                      <a:pt x="200" y="3247"/>
                      <a:pt x="147" y="3380"/>
                      <a:pt x="40" y="3514"/>
                    </a:cubicBezTo>
                    <a:cubicBezTo>
                      <a:pt x="538" y="5127"/>
                      <a:pt x="1954" y="5377"/>
                      <a:pt x="2674" y="5377"/>
                    </a:cubicBezTo>
                    <a:cubicBezTo>
                      <a:pt x="2921" y="5377"/>
                      <a:pt x="3086" y="5347"/>
                      <a:pt x="3103" y="5333"/>
                    </a:cubicBezTo>
                    <a:cubicBezTo>
                      <a:pt x="3170" y="5280"/>
                      <a:pt x="2983" y="4451"/>
                      <a:pt x="2421" y="3728"/>
                    </a:cubicBezTo>
                    <a:cubicBezTo>
                      <a:pt x="1944" y="3099"/>
                      <a:pt x="1263" y="3059"/>
                      <a:pt x="1095" y="3059"/>
                    </a:cubicBezTo>
                    <a:cubicBezTo>
                      <a:pt x="1070" y="3059"/>
                      <a:pt x="1056" y="3059"/>
                      <a:pt x="1056" y="3059"/>
                    </a:cubicBezTo>
                    <a:cubicBezTo>
                      <a:pt x="2729" y="2712"/>
                      <a:pt x="2474" y="357"/>
                      <a:pt x="2394" y="77"/>
                    </a:cubicBezTo>
                    <a:cubicBezTo>
                      <a:pt x="2377" y="25"/>
                      <a:pt x="2337" y="1"/>
                      <a:pt x="2279"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3199975" y="3502150"/>
                <a:ext cx="86975" cy="76275"/>
              </a:xfrm>
              <a:custGeom>
                <a:avLst/>
                <a:gdLst/>
                <a:ahLst/>
                <a:cxnLst/>
                <a:rect l="l" t="t" r="r" b="b"/>
                <a:pathLst>
                  <a:path w="3479" h="3051" extrusionOk="0">
                    <a:moveTo>
                      <a:pt x="1927" y="1"/>
                    </a:moveTo>
                    <a:cubicBezTo>
                      <a:pt x="869" y="522"/>
                      <a:pt x="0" y="1378"/>
                      <a:pt x="13" y="1967"/>
                    </a:cubicBezTo>
                    <a:cubicBezTo>
                      <a:pt x="40" y="2515"/>
                      <a:pt x="1151" y="2876"/>
                      <a:pt x="2287" y="3051"/>
                    </a:cubicBezTo>
                    <a:lnTo>
                      <a:pt x="2287" y="3024"/>
                    </a:lnTo>
                    <a:cubicBezTo>
                      <a:pt x="3478" y="977"/>
                      <a:pt x="1940" y="1"/>
                      <a:pt x="1940"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3221700" y="3532925"/>
                <a:ext cx="7375" cy="7375"/>
              </a:xfrm>
              <a:custGeom>
                <a:avLst/>
                <a:gdLst/>
                <a:ahLst/>
                <a:cxnLst/>
                <a:rect l="l" t="t" r="r" b="b"/>
                <a:pathLst>
                  <a:path w="295" h="295" extrusionOk="0">
                    <a:moveTo>
                      <a:pt x="148" y="0"/>
                    </a:moveTo>
                    <a:cubicBezTo>
                      <a:pt x="68" y="0"/>
                      <a:pt x="0" y="67"/>
                      <a:pt x="0" y="147"/>
                    </a:cubicBezTo>
                    <a:cubicBezTo>
                      <a:pt x="0" y="227"/>
                      <a:pt x="68" y="295"/>
                      <a:pt x="148" y="295"/>
                    </a:cubicBezTo>
                    <a:cubicBezTo>
                      <a:pt x="228" y="295"/>
                      <a:pt x="295" y="227"/>
                      <a:pt x="295" y="147"/>
                    </a:cubicBezTo>
                    <a:cubicBezTo>
                      <a:pt x="295" y="67"/>
                      <a:pt x="228" y="0"/>
                      <a:pt x="148"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3233725" y="3530925"/>
                <a:ext cx="17775" cy="17725"/>
              </a:xfrm>
              <a:custGeom>
                <a:avLst/>
                <a:gdLst/>
                <a:ahLst/>
                <a:cxnLst/>
                <a:rect l="l" t="t" r="r" b="b"/>
                <a:pathLst>
                  <a:path w="711" h="709" extrusionOk="0">
                    <a:moveTo>
                      <a:pt x="349" y="0"/>
                    </a:moveTo>
                    <a:cubicBezTo>
                      <a:pt x="161" y="0"/>
                      <a:pt x="1" y="161"/>
                      <a:pt x="1" y="361"/>
                    </a:cubicBezTo>
                    <a:cubicBezTo>
                      <a:pt x="1" y="548"/>
                      <a:pt x="161" y="709"/>
                      <a:pt x="349" y="709"/>
                    </a:cubicBezTo>
                    <a:cubicBezTo>
                      <a:pt x="550" y="709"/>
                      <a:pt x="710" y="548"/>
                      <a:pt x="710" y="361"/>
                    </a:cubicBezTo>
                    <a:cubicBezTo>
                      <a:pt x="710" y="161"/>
                      <a:pt x="550" y="0"/>
                      <a:pt x="349" y="0"/>
                    </a:cubicBezTo>
                    <a:close/>
                  </a:path>
                </a:pathLst>
              </a:custGeom>
              <a:solidFill>
                <a:srgbClr val="EA6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3288925" y="3557675"/>
                <a:ext cx="46750" cy="36700"/>
              </a:xfrm>
              <a:custGeom>
                <a:avLst/>
                <a:gdLst/>
                <a:ahLst/>
                <a:cxnLst/>
                <a:rect l="l" t="t" r="r" b="b"/>
                <a:pathLst>
                  <a:path w="1870" h="1468" extrusionOk="0">
                    <a:moveTo>
                      <a:pt x="433" y="1"/>
                    </a:moveTo>
                    <a:cubicBezTo>
                      <a:pt x="363" y="1"/>
                      <a:pt x="294" y="9"/>
                      <a:pt x="227" y="27"/>
                    </a:cubicBezTo>
                    <a:cubicBezTo>
                      <a:pt x="1" y="93"/>
                      <a:pt x="188" y="1204"/>
                      <a:pt x="589" y="1377"/>
                    </a:cubicBezTo>
                    <a:cubicBezTo>
                      <a:pt x="738" y="1441"/>
                      <a:pt x="889" y="1468"/>
                      <a:pt x="1032" y="1468"/>
                    </a:cubicBezTo>
                    <a:cubicBezTo>
                      <a:pt x="1491" y="1468"/>
                      <a:pt x="1870" y="1194"/>
                      <a:pt x="1859" y="990"/>
                    </a:cubicBezTo>
                    <a:cubicBezTo>
                      <a:pt x="1848" y="736"/>
                      <a:pt x="1092" y="1"/>
                      <a:pt x="433"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3199625" y="3539800"/>
                <a:ext cx="41500" cy="13875"/>
              </a:xfrm>
              <a:custGeom>
                <a:avLst/>
                <a:gdLst/>
                <a:ahLst/>
                <a:cxnLst/>
                <a:rect l="l" t="t" r="r" b="b"/>
                <a:pathLst>
                  <a:path w="1660" h="555" extrusionOk="0">
                    <a:moveTo>
                      <a:pt x="1633" y="0"/>
                    </a:moveTo>
                    <a:cubicBezTo>
                      <a:pt x="1624" y="0"/>
                      <a:pt x="1615" y="6"/>
                      <a:pt x="1606" y="6"/>
                    </a:cubicBezTo>
                    <a:cubicBezTo>
                      <a:pt x="1606" y="6"/>
                      <a:pt x="1593" y="32"/>
                      <a:pt x="1552" y="59"/>
                    </a:cubicBezTo>
                    <a:cubicBezTo>
                      <a:pt x="1525" y="100"/>
                      <a:pt x="1472" y="139"/>
                      <a:pt x="1418" y="193"/>
                    </a:cubicBezTo>
                    <a:cubicBezTo>
                      <a:pt x="1379" y="220"/>
                      <a:pt x="1352" y="247"/>
                      <a:pt x="1311" y="260"/>
                    </a:cubicBezTo>
                    <a:cubicBezTo>
                      <a:pt x="1272" y="287"/>
                      <a:pt x="1231" y="314"/>
                      <a:pt x="1178" y="327"/>
                    </a:cubicBezTo>
                    <a:cubicBezTo>
                      <a:pt x="1138" y="354"/>
                      <a:pt x="1097" y="367"/>
                      <a:pt x="1044" y="380"/>
                    </a:cubicBezTo>
                    <a:cubicBezTo>
                      <a:pt x="1017" y="394"/>
                      <a:pt x="990" y="394"/>
                      <a:pt x="964" y="407"/>
                    </a:cubicBezTo>
                    <a:lnTo>
                      <a:pt x="924" y="407"/>
                    </a:lnTo>
                    <a:lnTo>
                      <a:pt x="883" y="421"/>
                    </a:lnTo>
                    <a:cubicBezTo>
                      <a:pt x="830" y="421"/>
                      <a:pt x="776" y="434"/>
                      <a:pt x="737" y="448"/>
                    </a:cubicBezTo>
                    <a:cubicBezTo>
                      <a:pt x="683" y="448"/>
                      <a:pt x="630" y="448"/>
                      <a:pt x="576" y="461"/>
                    </a:cubicBezTo>
                    <a:lnTo>
                      <a:pt x="309" y="461"/>
                    </a:lnTo>
                    <a:cubicBezTo>
                      <a:pt x="229" y="461"/>
                      <a:pt x="161" y="448"/>
                      <a:pt x="108" y="448"/>
                    </a:cubicBezTo>
                    <a:cubicBezTo>
                      <a:pt x="68" y="434"/>
                      <a:pt x="41" y="434"/>
                      <a:pt x="41" y="434"/>
                    </a:cubicBezTo>
                    <a:cubicBezTo>
                      <a:pt x="27" y="434"/>
                      <a:pt x="14" y="434"/>
                      <a:pt x="1" y="448"/>
                    </a:cubicBezTo>
                    <a:cubicBezTo>
                      <a:pt x="1" y="461"/>
                      <a:pt x="14" y="487"/>
                      <a:pt x="27" y="487"/>
                    </a:cubicBezTo>
                    <a:cubicBezTo>
                      <a:pt x="27" y="487"/>
                      <a:pt x="54" y="501"/>
                      <a:pt x="95" y="501"/>
                    </a:cubicBezTo>
                    <a:cubicBezTo>
                      <a:pt x="148" y="514"/>
                      <a:pt x="215" y="528"/>
                      <a:pt x="295" y="541"/>
                    </a:cubicBezTo>
                    <a:cubicBezTo>
                      <a:pt x="375" y="541"/>
                      <a:pt x="482" y="555"/>
                      <a:pt x="576" y="555"/>
                    </a:cubicBezTo>
                    <a:cubicBezTo>
                      <a:pt x="630" y="541"/>
                      <a:pt x="683" y="541"/>
                      <a:pt x="737" y="541"/>
                    </a:cubicBezTo>
                    <a:cubicBezTo>
                      <a:pt x="790" y="528"/>
                      <a:pt x="857" y="528"/>
                      <a:pt x="910" y="514"/>
                    </a:cubicBezTo>
                    <a:lnTo>
                      <a:pt x="951" y="514"/>
                    </a:lnTo>
                    <a:cubicBezTo>
                      <a:pt x="964" y="501"/>
                      <a:pt x="978" y="501"/>
                      <a:pt x="990" y="501"/>
                    </a:cubicBezTo>
                    <a:cubicBezTo>
                      <a:pt x="1017" y="487"/>
                      <a:pt x="1044" y="487"/>
                      <a:pt x="1071" y="474"/>
                    </a:cubicBezTo>
                    <a:cubicBezTo>
                      <a:pt x="1124" y="461"/>
                      <a:pt x="1178" y="434"/>
                      <a:pt x="1218" y="421"/>
                    </a:cubicBezTo>
                    <a:cubicBezTo>
                      <a:pt x="1272" y="394"/>
                      <a:pt x="1311" y="367"/>
                      <a:pt x="1352" y="341"/>
                    </a:cubicBezTo>
                    <a:cubicBezTo>
                      <a:pt x="1392" y="314"/>
                      <a:pt x="1432" y="287"/>
                      <a:pt x="1459" y="260"/>
                    </a:cubicBezTo>
                    <a:cubicBezTo>
                      <a:pt x="1499" y="234"/>
                      <a:pt x="1525" y="193"/>
                      <a:pt x="1552" y="180"/>
                    </a:cubicBezTo>
                    <a:cubicBezTo>
                      <a:pt x="1566" y="153"/>
                      <a:pt x="1593" y="127"/>
                      <a:pt x="1606" y="113"/>
                    </a:cubicBezTo>
                    <a:cubicBezTo>
                      <a:pt x="1632" y="73"/>
                      <a:pt x="1646" y="46"/>
                      <a:pt x="1646" y="46"/>
                    </a:cubicBezTo>
                    <a:cubicBezTo>
                      <a:pt x="1659" y="32"/>
                      <a:pt x="1646" y="20"/>
                      <a:pt x="1646" y="6"/>
                    </a:cubicBezTo>
                    <a:cubicBezTo>
                      <a:pt x="1642" y="1"/>
                      <a:pt x="1637" y="0"/>
                      <a:pt x="1633"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3295925" y="3565225"/>
                <a:ext cx="8050" cy="16200"/>
              </a:xfrm>
              <a:custGeom>
                <a:avLst/>
                <a:gdLst/>
                <a:ahLst/>
                <a:cxnLst/>
                <a:rect l="l" t="t" r="r" b="b"/>
                <a:pathLst>
                  <a:path w="322" h="648" extrusionOk="0">
                    <a:moveTo>
                      <a:pt x="65" y="0"/>
                    </a:moveTo>
                    <a:cubicBezTo>
                      <a:pt x="60" y="0"/>
                      <a:pt x="51" y="9"/>
                      <a:pt x="42" y="19"/>
                    </a:cubicBezTo>
                    <a:cubicBezTo>
                      <a:pt x="1" y="112"/>
                      <a:pt x="42" y="246"/>
                      <a:pt x="68" y="353"/>
                    </a:cubicBezTo>
                    <a:cubicBezTo>
                      <a:pt x="95" y="460"/>
                      <a:pt x="135" y="608"/>
                      <a:pt x="256" y="647"/>
                    </a:cubicBezTo>
                    <a:cubicBezTo>
                      <a:pt x="282" y="647"/>
                      <a:pt x="309" y="621"/>
                      <a:pt x="309" y="594"/>
                    </a:cubicBezTo>
                    <a:cubicBezTo>
                      <a:pt x="322" y="487"/>
                      <a:pt x="242" y="380"/>
                      <a:pt x="215" y="273"/>
                    </a:cubicBezTo>
                    <a:cubicBezTo>
                      <a:pt x="175" y="180"/>
                      <a:pt x="149" y="73"/>
                      <a:pt x="68" y="5"/>
                    </a:cubicBezTo>
                    <a:cubicBezTo>
                      <a:pt x="68" y="2"/>
                      <a:pt x="67" y="0"/>
                      <a:pt x="65"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3301950" y="3565025"/>
                <a:ext cx="13750" cy="15325"/>
              </a:xfrm>
              <a:custGeom>
                <a:avLst/>
                <a:gdLst/>
                <a:ahLst/>
                <a:cxnLst/>
                <a:rect l="l" t="t" r="r" b="b"/>
                <a:pathLst>
                  <a:path w="550" h="613" extrusionOk="0">
                    <a:moveTo>
                      <a:pt x="54" y="0"/>
                    </a:moveTo>
                    <a:cubicBezTo>
                      <a:pt x="15" y="0"/>
                      <a:pt x="1" y="27"/>
                      <a:pt x="1" y="54"/>
                    </a:cubicBezTo>
                    <a:cubicBezTo>
                      <a:pt x="15" y="174"/>
                      <a:pt x="122" y="268"/>
                      <a:pt x="188" y="348"/>
                    </a:cubicBezTo>
                    <a:cubicBezTo>
                      <a:pt x="268" y="441"/>
                      <a:pt x="349" y="548"/>
                      <a:pt x="456" y="602"/>
                    </a:cubicBezTo>
                    <a:cubicBezTo>
                      <a:pt x="466" y="609"/>
                      <a:pt x="478" y="612"/>
                      <a:pt x="490" y="612"/>
                    </a:cubicBezTo>
                    <a:cubicBezTo>
                      <a:pt x="521" y="612"/>
                      <a:pt x="550" y="588"/>
                      <a:pt x="550" y="548"/>
                    </a:cubicBezTo>
                    <a:cubicBezTo>
                      <a:pt x="536" y="429"/>
                      <a:pt x="443" y="322"/>
                      <a:pt x="362" y="241"/>
                    </a:cubicBezTo>
                    <a:cubicBezTo>
                      <a:pt x="282" y="147"/>
                      <a:pt x="175" y="27"/>
                      <a:pt x="54"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3307650" y="3564075"/>
                <a:ext cx="12725" cy="9000"/>
              </a:xfrm>
              <a:custGeom>
                <a:avLst/>
                <a:gdLst/>
                <a:ahLst/>
                <a:cxnLst/>
                <a:rect l="l" t="t" r="r" b="b"/>
                <a:pathLst>
                  <a:path w="509" h="360" extrusionOk="0">
                    <a:moveTo>
                      <a:pt x="99" y="1"/>
                    </a:moveTo>
                    <a:cubicBezTo>
                      <a:pt x="71" y="1"/>
                      <a:pt x="42" y="4"/>
                      <a:pt x="13" y="12"/>
                    </a:cubicBezTo>
                    <a:cubicBezTo>
                      <a:pt x="1" y="25"/>
                      <a:pt x="1" y="25"/>
                      <a:pt x="1" y="38"/>
                    </a:cubicBezTo>
                    <a:cubicBezTo>
                      <a:pt x="108" y="172"/>
                      <a:pt x="254" y="319"/>
                      <a:pt x="429" y="360"/>
                    </a:cubicBezTo>
                    <a:cubicBezTo>
                      <a:pt x="482" y="360"/>
                      <a:pt x="509" y="319"/>
                      <a:pt x="495" y="279"/>
                    </a:cubicBezTo>
                    <a:cubicBezTo>
                      <a:pt x="426" y="130"/>
                      <a:pt x="269" y="1"/>
                      <a:pt x="99"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3264575" y="3482600"/>
                <a:ext cx="8650" cy="10050"/>
              </a:xfrm>
              <a:custGeom>
                <a:avLst/>
                <a:gdLst/>
                <a:ahLst/>
                <a:cxnLst/>
                <a:rect l="l" t="t" r="r" b="b"/>
                <a:pathLst>
                  <a:path w="346" h="402" extrusionOk="0">
                    <a:moveTo>
                      <a:pt x="266" y="1"/>
                    </a:moveTo>
                    <a:cubicBezTo>
                      <a:pt x="249" y="1"/>
                      <a:pt x="229" y="7"/>
                      <a:pt x="212" y="20"/>
                    </a:cubicBezTo>
                    <a:cubicBezTo>
                      <a:pt x="131" y="87"/>
                      <a:pt x="51" y="194"/>
                      <a:pt x="11" y="301"/>
                    </a:cubicBezTo>
                    <a:cubicBezTo>
                      <a:pt x="0" y="356"/>
                      <a:pt x="52" y="401"/>
                      <a:pt x="100" y="401"/>
                    </a:cubicBezTo>
                    <a:cubicBezTo>
                      <a:pt x="111" y="401"/>
                      <a:pt x="122" y="399"/>
                      <a:pt x="131" y="394"/>
                    </a:cubicBezTo>
                    <a:cubicBezTo>
                      <a:pt x="185" y="368"/>
                      <a:pt x="226" y="314"/>
                      <a:pt x="265" y="261"/>
                    </a:cubicBezTo>
                    <a:cubicBezTo>
                      <a:pt x="306" y="207"/>
                      <a:pt x="345" y="141"/>
                      <a:pt x="333" y="60"/>
                    </a:cubicBezTo>
                    <a:cubicBezTo>
                      <a:pt x="333" y="25"/>
                      <a:pt x="302" y="1"/>
                      <a:pt x="266"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3274600" y="3482350"/>
                <a:ext cx="5800" cy="5525"/>
              </a:xfrm>
              <a:custGeom>
                <a:avLst/>
                <a:gdLst/>
                <a:ahLst/>
                <a:cxnLst/>
                <a:rect l="l" t="t" r="r" b="b"/>
                <a:pathLst>
                  <a:path w="232" h="221" extrusionOk="0">
                    <a:moveTo>
                      <a:pt x="154" y="0"/>
                    </a:moveTo>
                    <a:cubicBezTo>
                      <a:pt x="137" y="0"/>
                      <a:pt x="120" y="5"/>
                      <a:pt x="105" y="17"/>
                    </a:cubicBezTo>
                    <a:cubicBezTo>
                      <a:pt x="65" y="57"/>
                      <a:pt x="25" y="110"/>
                      <a:pt x="12" y="164"/>
                    </a:cubicBezTo>
                    <a:cubicBezTo>
                      <a:pt x="0" y="197"/>
                      <a:pt x="16" y="221"/>
                      <a:pt x="45" y="221"/>
                    </a:cubicBezTo>
                    <a:cubicBezTo>
                      <a:pt x="51" y="221"/>
                      <a:pt x="58" y="220"/>
                      <a:pt x="65" y="217"/>
                    </a:cubicBezTo>
                    <a:cubicBezTo>
                      <a:pt x="132" y="204"/>
                      <a:pt x="185" y="151"/>
                      <a:pt x="212" y="70"/>
                    </a:cubicBezTo>
                    <a:cubicBezTo>
                      <a:pt x="231" y="32"/>
                      <a:pt x="195" y="0"/>
                      <a:pt x="154"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3284825" y="3481700"/>
                <a:ext cx="7425" cy="5700"/>
              </a:xfrm>
              <a:custGeom>
                <a:avLst/>
                <a:gdLst/>
                <a:ahLst/>
                <a:cxnLst/>
                <a:rect l="l" t="t" r="r" b="b"/>
                <a:pathLst>
                  <a:path w="297" h="228" extrusionOk="0">
                    <a:moveTo>
                      <a:pt x="218" y="1"/>
                    </a:moveTo>
                    <a:cubicBezTo>
                      <a:pt x="213" y="1"/>
                      <a:pt x="209" y="1"/>
                      <a:pt x="204" y="2"/>
                    </a:cubicBezTo>
                    <a:lnTo>
                      <a:pt x="124" y="43"/>
                    </a:lnTo>
                    <a:cubicBezTo>
                      <a:pt x="84" y="56"/>
                      <a:pt x="58" y="83"/>
                      <a:pt x="44" y="123"/>
                    </a:cubicBezTo>
                    <a:cubicBezTo>
                      <a:pt x="0" y="167"/>
                      <a:pt x="54" y="227"/>
                      <a:pt x="104" y="227"/>
                    </a:cubicBezTo>
                    <a:cubicBezTo>
                      <a:pt x="116" y="227"/>
                      <a:pt x="128" y="224"/>
                      <a:pt x="138" y="216"/>
                    </a:cubicBezTo>
                    <a:cubicBezTo>
                      <a:pt x="191" y="190"/>
                      <a:pt x="245" y="163"/>
                      <a:pt x="272" y="96"/>
                    </a:cubicBezTo>
                    <a:cubicBezTo>
                      <a:pt x="296" y="59"/>
                      <a:pt x="264" y="1"/>
                      <a:pt x="218"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3296275" y="3481825"/>
                <a:ext cx="5025" cy="5400"/>
              </a:xfrm>
              <a:custGeom>
                <a:avLst/>
                <a:gdLst/>
                <a:ahLst/>
                <a:cxnLst/>
                <a:rect l="l" t="t" r="r" b="b"/>
                <a:pathLst>
                  <a:path w="201" h="216" extrusionOk="0">
                    <a:moveTo>
                      <a:pt x="145" y="0"/>
                    </a:moveTo>
                    <a:cubicBezTo>
                      <a:pt x="137" y="0"/>
                      <a:pt x="128" y="4"/>
                      <a:pt x="121" y="11"/>
                    </a:cubicBezTo>
                    <a:cubicBezTo>
                      <a:pt x="81" y="65"/>
                      <a:pt x="1" y="118"/>
                      <a:pt x="1" y="185"/>
                    </a:cubicBezTo>
                    <a:cubicBezTo>
                      <a:pt x="1" y="198"/>
                      <a:pt x="14" y="211"/>
                      <a:pt x="28" y="211"/>
                    </a:cubicBezTo>
                    <a:cubicBezTo>
                      <a:pt x="35" y="214"/>
                      <a:pt x="43" y="215"/>
                      <a:pt x="50" y="215"/>
                    </a:cubicBezTo>
                    <a:cubicBezTo>
                      <a:pt x="83" y="215"/>
                      <a:pt x="115" y="193"/>
                      <a:pt x="147" y="172"/>
                    </a:cubicBezTo>
                    <a:cubicBezTo>
                      <a:pt x="188" y="145"/>
                      <a:pt x="201" y="91"/>
                      <a:pt x="188" y="51"/>
                    </a:cubicBezTo>
                    <a:cubicBezTo>
                      <a:pt x="188" y="22"/>
                      <a:pt x="167" y="0"/>
                      <a:pt x="145"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3307300" y="3483425"/>
                <a:ext cx="5725" cy="5375"/>
              </a:xfrm>
              <a:custGeom>
                <a:avLst/>
                <a:gdLst/>
                <a:ahLst/>
                <a:cxnLst/>
                <a:rect l="l" t="t" r="r" b="b"/>
                <a:pathLst>
                  <a:path w="229" h="215" extrusionOk="0">
                    <a:moveTo>
                      <a:pt x="175" y="1"/>
                    </a:moveTo>
                    <a:cubicBezTo>
                      <a:pt x="95" y="1"/>
                      <a:pt x="15" y="94"/>
                      <a:pt x="1" y="174"/>
                    </a:cubicBezTo>
                    <a:cubicBezTo>
                      <a:pt x="1" y="188"/>
                      <a:pt x="27" y="215"/>
                      <a:pt x="54" y="215"/>
                    </a:cubicBezTo>
                    <a:cubicBezTo>
                      <a:pt x="122" y="215"/>
                      <a:pt x="229" y="147"/>
                      <a:pt x="229" y="67"/>
                    </a:cubicBezTo>
                    <a:cubicBezTo>
                      <a:pt x="229" y="40"/>
                      <a:pt x="202" y="14"/>
                      <a:pt x="175"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3380650" y="3541650"/>
                <a:ext cx="22000" cy="24075"/>
              </a:xfrm>
              <a:custGeom>
                <a:avLst/>
                <a:gdLst/>
                <a:ahLst/>
                <a:cxnLst/>
                <a:rect l="l" t="t" r="r" b="b"/>
                <a:pathLst>
                  <a:path w="880" h="963" extrusionOk="0">
                    <a:moveTo>
                      <a:pt x="28" y="1"/>
                    </a:moveTo>
                    <a:cubicBezTo>
                      <a:pt x="11" y="1"/>
                      <a:pt x="0" y="20"/>
                      <a:pt x="10" y="39"/>
                    </a:cubicBezTo>
                    <a:cubicBezTo>
                      <a:pt x="77" y="240"/>
                      <a:pt x="197" y="413"/>
                      <a:pt x="331" y="574"/>
                    </a:cubicBezTo>
                    <a:cubicBezTo>
                      <a:pt x="451" y="734"/>
                      <a:pt x="598" y="935"/>
                      <a:pt x="812" y="962"/>
                    </a:cubicBezTo>
                    <a:cubicBezTo>
                      <a:pt x="853" y="962"/>
                      <a:pt x="880" y="922"/>
                      <a:pt x="853" y="882"/>
                    </a:cubicBezTo>
                    <a:cubicBezTo>
                      <a:pt x="773" y="708"/>
                      <a:pt x="585" y="588"/>
                      <a:pt x="464" y="440"/>
                    </a:cubicBezTo>
                    <a:cubicBezTo>
                      <a:pt x="331" y="293"/>
                      <a:pt x="211" y="119"/>
                      <a:pt x="50" y="12"/>
                    </a:cubicBezTo>
                    <a:cubicBezTo>
                      <a:pt x="42" y="4"/>
                      <a:pt x="35" y="1"/>
                      <a:pt x="28" y="1"/>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3383900" y="3537925"/>
                <a:ext cx="35675" cy="22950"/>
              </a:xfrm>
              <a:custGeom>
                <a:avLst/>
                <a:gdLst/>
                <a:ahLst/>
                <a:cxnLst/>
                <a:rect l="l" t="t" r="r" b="b"/>
                <a:pathLst>
                  <a:path w="1427" h="918" extrusionOk="0">
                    <a:moveTo>
                      <a:pt x="107" y="0"/>
                    </a:moveTo>
                    <a:cubicBezTo>
                      <a:pt x="27" y="0"/>
                      <a:pt x="0" y="107"/>
                      <a:pt x="67" y="148"/>
                    </a:cubicBezTo>
                    <a:cubicBezTo>
                      <a:pt x="281" y="268"/>
                      <a:pt x="509" y="348"/>
                      <a:pt x="723" y="482"/>
                    </a:cubicBezTo>
                    <a:cubicBezTo>
                      <a:pt x="923" y="616"/>
                      <a:pt x="1097" y="817"/>
                      <a:pt x="1311" y="910"/>
                    </a:cubicBezTo>
                    <a:cubicBezTo>
                      <a:pt x="1324" y="915"/>
                      <a:pt x="1335" y="917"/>
                      <a:pt x="1346" y="917"/>
                    </a:cubicBezTo>
                    <a:cubicBezTo>
                      <a:pt x="1395" y="917"/>
                      <a:pt x="1426" y="873"/>
                      <a:pt x="1404" y="830"/>
                    </a:cubicBezTo>
                    <a:cubicBezTo>
                      <a:pt x="1217" y="402"/>
                      <a:pt x="562" y="14"/>
                      <a:pt x="107" y="0"/>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3375525" y="3480600"/>
                <a:ext cx="29725" cy="41600"/>
              </a:xfrm>
              <a:custGeom>
                <a:avLst/>
                <a:gdLst/>
                <a:ahLst/>
                <a:cxnLst/>
                <a:rect l="l" t="t" r="r" b="b"/>
                <a:pathLst>
                  <a:path w="1189" h="1664" extrusionOk="0">
                    <a:moveTo>
                      <a:pt x="1073" y="1"/>
                    </a:moveTo>
                    <a:cubicBezTo>
                      <a:pt x="1053" y="1"/>
                      <a:pt x="1034" y="6"/>
                      <a:pt x="1017" y="20"/>
                    </a:cubicBezTo>
                    <a:cubicBezTo>
                      <a:pt x="763" y="234"/>
                      <a:pt x="549" y="501"/>
                      <a:pt x="362" y="769"/>
                    </a:cubicBezTo>
                    <a:cubicBezTo>
                      <a:pt x="202" y="997"/>
                      <a:pt x="1" y="1344"/>
                      <a:pt x="95" y="1639"/>
                    </a:cubicBezTo>
                    <a:cubicBezTo>
                      <a:pt x="102" y="1653"/>
                      <a:pt x="121" y="1664"/>
                      <a:pt x="139" y="1664"/>
                    </a:cubicBezTo>
                    <a:cubicBezTo>
                      <a:pt x="154" y="1664"/>
                      <a:pt x="169" y="1657"/>
                      <a:pt x="175" y="1639"/>
                    </a:cubicBezTo>
                    <a:cubicBezTo>
                      <a:pt x="295" y="1384"/>
                      <a:pt x="375" y="1130"/>
                      <a:pt x="536" y="876"/>
                    </a:cubicBezTo>
                    <a:cubicBezTo>
                      <a:pt x="723" y="608"/>
                      <a:pt x="951" y="381"/>
                      <a:pt x="1138" y="127"/>
                    </a:cubicBezTo>
                    <a:cubicBezTo>
                      <a:pt x="1188" y="56"/>
                      <a:pt x="1132" y="1"/>
                      <a:pt x="1073" y="1"/>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3383900" y="3496100"/>
                <a:ext cx="29675" cy="30975"/>
              </a:xfrm>
              <a:custGeom>
                <a:avLst/>
                <a:gdLst/>
                <a:ahLst/>
                <a:cxnLst/>
                <a:rect l="l" t="t" r="r" b="b"/>
                <a:pathLst>
                  <a:path w="1187" h="1239" extrusionOk="0">
                    <a:moveTo>
                      <a:pt x="1089" y="0"/>
                    </a:moveTo>
                    <a:cubicBezTo>
                      <a:pt x="1083" y="0"/>
                      <a:pt x="1077" y="1"/>
                      <a:pt x="1071" y="2"/>
                    </a:cubicBezTo>
                    <a:cubicBezTo>
                      <a:pt x="789" y="42"/>
                      <a:pt x="536" y="323"/>
                      <a:pt x="361" y="537"/>
                    </a:cubicBezTo>
                    <a:cubicBezTo>
                      <a:pt x="227" y="698"/>
                      <a:pt x="0" y="992"/>
                      <a:pt x="107" y="1219"/>
                    </a:cubicBezTo>
                    <a:cubicBezTo>
                      <a:pt x="107" y="1232"/>
                      <a:pt x="121" y="1239"/>
                      <a:pt x="136" y="1239"/>
                    </a:cubicBezTo>
                    <a:cubicBezTo>
                      <a:pt x="151" y="1239"/>
                      <a:pt x="167" y="1232"/>
                      <a:pt x="174" y="1219"/>
                    </a:cubicBezTo>
                    <a:cubicBezTo>
                      <a:pt x="227" y="1152"/>
                      <a:pt x="254" y="1072"/>
                      <a:pt x="295" y="1005"/>
                    </a:cubicBezTo>
                    <a:cubicBezTo>
                      <a:pt x="361" y="871"/>
                      <a:pt x="455" y="764"/>
                      <a:pt x="562" y="644"/>
                    </a:cubicBezTo>
                    <a:cubicBezTo>
                      <a:pt x="736" y="457"/>
                      <a:pt x="976" y="323"/>
                      <a:pt x="1137" y="122"/>
                    </a:cubicBezTo>
                    <a:cubicBezTo>
                      <a:pt x="1186" y="72"/>
                      <a:pt x="1156" y="0"/>
                      <a:pt x="1089" y="0"/>
                    </a:cubicBezTo>
                    <a:close/>
                  </a:path>
                </a:pathLst>
              </a:custGeom>
              <a:solidFill>
                <a:srgbClr val="E58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3269175" y="3497800"/>
                <a:ext cx="7075" cy="6375"/>
              </a:xfrm>
              <a:custGeom>
                <a:avLst/>
                <a:gdLst/>
                <a:ahLst/>
                <a:cxnLst/>
                <a:rect l="l" t="t" r="r" b="b"/>
                <a:pathLst>
                  <a:path w="283" h="255" extrusionOk="0">
                    <a:moveTo>
                      <a:pt x="81" y="0"/>
                    </a:moveTo>
                    <a:cubicBezTo>
                      <a:pt x="54" y="0"/>
                      <a:pt x="28" y="0"/>
                      <a:pt x="1" y="14"/>
                    </a:cubicBezTo>
                    <a:cubicBezTo>
                      <a:pt x="54" y="68"/>
                      <a:pt x="122" y="148"/>
                      <a:pt x="202" y="255"/>
                    </a:cubicBezTo>
                    <a:lnTo>
                      <a:pt x="202" y="241"/>
                    </a:lnTo>
                    <a:cubicBezTo>
                      <a:pt x="282" y="175"/>
                      <a:pt x="256" y="14"/>
                      <a:pt x="135"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3264500" y="3498150"/>
                <a:ext cx="9750" cy="7700"/>
              </a:xfrm>
              <a:custGeom>
                <a:avLst/>
                <a:gdLst/>
                <a:ahLst/>
                <a:cxnLst/>
                <a:rect l="l" t="t" r="r" b="b"/>
                <a:pathLst>
                  <a:path w="390" h="308" extrusionOk="0">
                    <a:moveTo>
                      <a:pt x="188" y="0"/>
                    </a:moveTo>
                    <a:cubicBezTo>
                      <a:pt x="175" y="0"/>
                      <a:pt x="175" y="13"/>
                      <a:pt x="161" y="13"/>
                    </a:cubicBezTo>
                    <a:cubicBezTo>
                      <a:pt x="121" y="40"/>
                      <a:pt x="81" y="80"/>
                      <a:pt x="54" y="120"/>
                    </a:cubicBezTo>
                    <a:cubicBezTo>
                      <a:pt x="1" y="200"/>
                      <a:pt x="68" y="307"/>
                      <a:pt x="161" y="307"/>
                    </a:cubicBezTo>
                    <a:cubicBezTo>
                      <a:pt x="188" y="307"/>
                      <a:pt x="229" y="295"/>
                      <a:pt x="255" y="295"/>
                    </a:cubicBezTo>
                    <a:lnTo>
                      <a:pt x="309" y="281"/>
                    </a:lnTo>
                    <a:cubicBezTo>
                      <a:pt x="336" y="281"/>
                      <a:pt x="362" y="254"/>
                      <a:pt x="389" y="241"/>
                    </a:cubicBezTo>
                    <a:cubicBezTo>
                      <a:pt x="309" y="134"/>
                      <a:pt x="241" y="54"/>
                      <a:pt x="188"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3275875" y="3505500"/>
                <a:ext cx="6400" cy="6725"/>
              </a:xfrm>
              <a:custGeom>
                <a:avLst/>
                <a:gdLst/>
                <a:ahLst/>
                <a:cxnLst/>
                <a:rect l="l" t="t" r="r" b="b"/>
                <a:pathLst>
                  <a:path w="256" h="269" extrusionOk="0">
                    <a:moveTo>
                      <a:pt x="107" y="1"/>
                    </a:moveTo>
                    <a:cubicBezTo>
                      <a:pt x="68" y="1"/>
                      <a:pt x="27" y="13"/>
                      <a:pt x="0" y="40"/>
                    </a:cubicBezTo>
                    <a:cubicBezTo>
                      <a:pt x="41" y="108"/>
                      <a:pt x="81" y="188"/>
                      <a:pt x="121" y="268"/>
                    </a:cubicBezTo>
                    <a:cubicBezTo>
                      <a:pt x="175" y="268"/>
                      <a:pt x="228" y="215"/>
                      <a:pt x="241" y="174"/>
                    </a:cubicBezTo>
                    <a:cubicBezTo>
                      <a:pt x="255" y="147"/>
                      <a:pt x="255" y="120"/>
                      <a:pt x="241" y="94"/>
                    </a:cubicBezTo>
                    <a:cubicBezTo>
                      <a:pt x="228" y="40"/>
                      <a:pt x="175" y="1"/>
                      <a:pt x="12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3274525" y="3506500"/>
                <a:ext cx="4400" cy="5725"/>
              </a:xfrm>
              <a:custGeom>
                <a:avLst/>
                <a:gdLst/>
                <a:ahLst/>
                <a:cxnLst/>
                <a:rect l="l" t="t" r="r" b="b"/>
                <a:pathLst>
                  <a:path w="176" h="229" extrusionOk="0">
                    <a:moveTo>
                      <a:pt x="54" y="0"/>
                    </a:moveTo>
                    <a:lnTo>
                      <a:pt x="28" y="27"/>
                    </a:lnTo>
                    <a:cubicBezTo>
                      <a:pt x="15" y="54"/>
                      <a:pt x="1" y="94"/>
                      <a:pt x="15" y="121"/>
                    </a:cubicBezTo>
                    <a:cubicBezTo>
                      <a:pt x="28" y="201"/>
                      <a:pt x="95" y="228"/>
                      <a:pt x="161" y="228"/>
                    </a:cubicBezTo>
                    <a:lnTo>
                      <a:pt x="175" y="228"/>
                    </a:lnTo>
                    <a:cubicBezTo>
                      <a:pt x="135" y="148"/>
                      <a:pt x="95" y="68"/>
                      <a:pt x="5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3280550" y="3497125"/>
                <a:ext cx="8400" cy="7050"/>
              </a:xfrm>
              <a:custGeom>
                <a:avLst/>
                <a:gdLst/>
                <a:ahLst/>
                <a:cxnLst/>
                <a:rect l="l" t="t" r="r" b="b"/>
                <a:pathLst>
                  <a:path w="336" h="282" extrusionOk="0">
                    <a:moveTo>
                      <a:pt x="148" y="1"/>
                    </a:moveTo>
                    <a:cubicBezTo>
                      <a:pt x="95" y="1"/>
                      <a:pt x="41" y="54"/>
                      <a:pt x="15" y="108"/>
                    </a:cubicBezTo>
                    <a:cubicBezTo>
                      <a:pt x="1" y="175"/>
                      <a:pt x="41" y="268"/>
                      <a:pt x="122" y="282"/>
                    </a:cubicBezTo>
                    <a:lnTo>
                      <a:pt x="161" y="282"/>
                    </a:lnTo>
                    <a:cubicBezTo>
                      <a:pt x="229" y="282"/>
                      <a:pt x="282" y="255"/>
                      <a:pt x="309" y="188"/>
                    </a:cubicBezTo>
                    <a:cubicBezTo>
                      <a:pt x="336" y="95"/>
                      <a:pt x="255" y="14"/>
                      <a:pt x="175" y="14"/>
                    </a:cubicBezTo>
                    <a:cubicBezTo>
                      <a:pt x="161" y="1"/>
                      <a:pt x="161" y="1"/>
                      <a:pt x="148"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3295625" y="3500150"/>
                <a:ext cx="7700" cy="6375"/>
              </a:xfrm>
              <a:custGeom>
                <a:avLst/>
                <a:gdLst/>
                <a:ahLst/>
                <a:cxnLst/>
                <a:rect l="l" t="t" r="r" b="b"/>
                <a:pathLst>
                  <a:path w="308" h="255" extrusionOk="0">
                    <a:moveTo>
                      <a:pt x="147" y="0"/>
                    </a:moveTo>
                    <a:cubicBezTo>
                      <a:pt x="40" y="0"/>
                      <a:pt x="0" y="108"/>
                      <a:pt x="27" y="174"/>
                    </a:cubicBezTo>
                    <a:cubicBezTo>
                      <a:pt x="40" y="188"/>
                      <a:pt x="40" y="201"/>
                      <a:pt x="54" y="215"/>
                    </a:cubicBezTo>
                    <a:cubicBezTo>
                      <a:pt x="66" y="241"/>
                      <a:pt x="107" y="254"/>
                      <a:pt x="147" y="254"/>
                    </a:cubicBezTo>
                    <a:cubicBezTo>
                      <a:pt x="307" y="254"/>
                      <a:pt x="307" y="0"/>
                      <a:pt x="147"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3296275" y="3504475"/>
                <a:ext cx="700" cy="1050"/>
              </a:xfrm>
              <a:custGeom>
                <a:avLst/>
                <a:gdLst/>
                <a:ahLst/>
                <a:cxnLst/>
                <a:rect l="l" t="t" r="r" b="b"/>
                <a:pathLst>
                  <a:path w="28" h="42" extrusionOk="0">
                    <a:moveTo>
                      <a:pt x="1" y="1"/>
                    </a:moveTo>
                    <a:cubicBezTo>
                      <a:pt x="14" y="15"/>
                      <a:pt x="14" y="28"/>
                      <a:pt x="28" y="42"/>
                    </a:cubicBezTo>
                    <a:cubicBezTo>
                      <a:pt x="14" y="28"/>
                      <a:pt x="14" y="15"/>
                      <a:pt x="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3287900" y="3509175"/>
                <a:ext cx="7750" cy="6025"/>
              </a:xfrm>
              <a:custGeom>
                <a:avLst/>
                <a:gdLst/>
                <a:ahLst/>
                <a:cxnLst/>
                <a:rect l="l" t="t" r="r" b="b"/>
                <a:pathLst>
                  <a:path w="310" h="241" extrusionOk="0">
                    <a:moveTo>
                      <a:pt x="149" y="0"/>
                    </a:moveTo>
                    <a:cubicBezTo>
                      <a:pt x="1" y="0"/>
                      <a:pt x="1" y="241"/>
                      <a:pt x="149" y="241"/>
                    </a:cubicBezTo>
                    <a:cubicBezTo>
                      <a:pt x="309" y="241"/>
                      <a:pt x="309" y="0"/>
                      <a:pt x="149"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3283575" y="3524225"/>
                <a:ext cx="1025" cy="2700"/>
              </a:xfrm>
              <a:custGeom>
                <a:avLst/>
                <a:gdLst/>
                <a:ahLst/>
                <a:cxnLst/>
                <a:rect l="l" t="t" r="r" b="b"/>
                <a:pathLst>
                  <a:path w="41" h="108" extrusionOk="0">
                    <a:moveTo>
                      <a:pt x="1" y="1"/>
                    </a:moveTo>
                    <a:cubicBezTo>
                      <a:pt x="13" y="40"/>
                      <a:pt x="27" y="81"/>
                      <a:pt x="27" y="108"/>
                    </a:cubicBezTo>
                    <a:cubicBezTo>
                      <a:pt x="40" y="81"/>
                      <a:pt x="27" y="27"/>
                      <a:pt x="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3277875" y="3523550"/>
                <a:ext cx="6400" cy="5025"/>
              </a:xfrm>
              <a:custGeom>
                <a:avLst/>
                <a:gdLst/>
                <a:ahLst/>
                <a:cxnLst/>
                <a:rect l="l" t="t" r="r" b="b"/>
                <a:pathLst>
                  <a:path w="256" h="201" extrusionOk="0">
                    <a:moveTo>
                      <a:pt x="161" y="1"/>
                    </a:moveTo>
                    <a:cubicBezTo>
                      <a:pt x="148" y="1"/>
                      <a:pt x="134" y="1"/>
                      <a:pt x="108" y="14"/>
                    </a:cubicBezTo>
                    <a:lnTo>
                      <a:pt x="68" y="54"/>
                    </a:lnTo>
                    <a:lnTo>
                      <a:pt x="54" y="67"/>
                    </a:lnTo>
                    <a:lnTo>
                      <a:pt x="54" y="54"/>
                    </a:lnTo>
                    <a:cubicBezTo>
                      <a:pt x="54" y="54"/>
                      <a:pt x="54" y="67"/>
                      <a:pt x="41" y="67"/>
                    </a:cubicBezTo>
                    <a:cubicBezTo>
                      <a:pt x="15" y="67"/>
                      <a:pt x="1" y="108"/>
                      <a:pt x="15" y="135"/>
                    </a:cubicBezTo>
                    <a:cubicBezTo>
                      <a:pt x="54" y="174"/>
                      <a:pt x="95" y="201"/>
                      <a:pt x="148" y="201"/>
                    </a:cubicBezTo>
                    <a:cubicBezTo>
                      <a:pt x="161" y="201"/>
                      <a:pt x="188" y="201"/>
                      <a:pt x="215" y="188"/>
                    </a:cubicBezTo>
                    <a:cubicBezTo>
                      <a:pt x="241" y="174"/>
                      <a:pt x="255" y="161"/>
                      <a:pt x="255" y="135"/>
                    </a:cubicBezTo>
                    <a:cubicBezTo>
                      <a:pt x="255" y="108"/>
                      <a:pt x="241" y="67"/>
                      <a:pt x="229" y="28"/>
                    </a:cubicBezTo>
                    <a:cubicBezTo>
                      <a:pt x="215" y="14"/>
                      <a:pt x="188" y="1"/>
                      <a:pt x="161"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3294950" y="3521550"/>
                <a:ext cx="6050" cy="5025"/>
              </a:xfrm>
              <a:custGeom>
                <a:avLst/>
                <a:gdLst/>
                <a:ahLst/>
                <a:cxnLst/>
                <a:rect l="l" t="t" r="r" b="b"/>
                <a:pathLst>
                  <a:path w="242" h="201" extrusionOk="0">
                    <a:moveTo>
                      <a:pt x="107" y="1"/>
                    </a:moveTo>
                    <a:cubicBezTo>
                      <a:pt x="54" y="1"/>
                      <a:pt x="0" y="40"/>
                      <a:pt x="0" y="108"/>
                    </a:cubicBezTo>
                    <a:cubicBezTo>
                      <a:pt x="0" y="174"/>
                      <a:pt x="54" y="201"/>
                      <a:pt x="107" y="201"/>
                    </a:cubicBezTo>
                    <a:lnTo>
                      <a:pt x="147" y="201"/>
                    </a:lnTo>
                    <a:cubicBezTo>
                      <a:pt x="241" y="188"/>
                      <a:pt x="241" y="27"/>
                      <a:pt x="147" y="13"/>
                    </a:cubicBezTo>
                    <a:cubicBezTo>
                      <a:pt x="134" y="13"/>
                      <a:pt x="134" y="13"/>
                      <a:pt x="134"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3304975" y="3510500"/>
                <a:ext cx="5700" cy="4700"/>
              </a:xfrm>
              <a:custGeom>
                <a:avLst/>
                <a:gdLst/>
                <a:ahLst/>
                <a:cxnLst/>
                <a:rect l="l" t="t" r="r" b="b"/>
                <a:pathLst>
                  <a:path w="228" h="188" extrusionOk="0">
                    <a:moveTo>
                      <a:pt x="81" y="1"/>
                    </a:moveTo>
                    <a:cubicBezTo>
                      <a:pt x="40" y="1"/>
                      <a:pt x="1" y="41"/>
                      <a:pt x="1" y="81"/>
                    </a:cubicBezTo>
                    <a:cubicBezTo>
                      <a:pt x="1" y="134"/>
                      <a:pt x="40" y="188"/>
                      <a:pt x="94" y="188"/>
                    </a:cubicBezTo>
                    <a:lnTo>
                      <a:pt x="108" y="188"/>
                    </a:lnTo>
                    <a:cubicBezTo>
                      <a:pt x="201" y="175"/>
                      <a:pt x="228" y="41"/>
                      <a:pt x="120" y="15"/>
                    </a:cubicBezTo>
                    <a:cubicBezTo>
                      <a:pt x="108" y="1"/>
                      <a:pt x="94" y="1"/>
                      <a:pt x="81"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3304975" y="3495800"/>
                <a:ext cx="6375" cy="5050"/>
              </a:xfrm>
              <a:custGeom>
                <a:avLst/>
                <a:gdLst/>
                <a:ahLst/>
                <a:cxnLst/>
                <a:rect l="l" t="t" r="r" b="b"/>
                <a:pathLst>
                  <a:path w="255" h="202" extrusionOk="0">
                    <a:moveTo>
                      <a:pt x="120" y="0"/>
                    </a:moveTo>
                    <a:cubicBezTo>
                      <a:pt x="1" y="0"/>
                      <a:pt x="1" y="201"/>
                      <a:pt x="120" y="201"/>
                    </a:cubicBezTo>
                    <a:cubicBezTo>
                      <a:pt x="254" y="201"/>
                      <a:pt x="254" y="0"/>
                      <a:pt x="120"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3329725" y="3505500"/>
                <a:ext cx="350" cy="350"/>
              </a:xfrm>
              <a:custGeom>
                <a:avLst/>
                <a:gdLst/>
                <a:ahLst/>
                <a:cxnLst/>
                <a:rect l="l" t="t" r="r" b="b"/>
                <a:pathLst>
                  <a:path w="14" h="14" extrusionOk="0">
                    <a:moveTo>
                      <a:pt x="0" y="13"/>
                    </a:moveTo>
                    <a:lnTo>
                      <a:pt x="0" y="13"/>
                    </a:lnTo>
                    <a:lnTo>
                      <a:pt x="0" y="13"/>
                    </a:lnTo>
                    <a:lnTo>
                      <a:pt x="0" y="13"/>
                    </a:lnTo>
                    <a:close/>
                    <a:moveTo>
                      <a:pt x="13" y="1"/>
                    </a:moveTo>
                    <a:lnTo>
                      <a:pt x="13" y="1"/>
                    </a:lnTo>
                    <a:lnTo>
                      <a:pt x="13" y="1"/>
                    </a:lnTo>
                    <a:lnTo>
                      <a:pt x="13" y="1"/>
                    </a:ln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3328700" y="3504825"/>
                <a:ext cx="9400" cy="7400"/>
              </a:xfrm>
              <a:custGeom>
                <a:avLst/>
                <a:gdLst/>
                <a:ahLst/>
                <a:cxnLst/>
                <a:rect l="l" t="t" r="r" b="b"/>
                <a:pathLst>
                  <a:path w="376" h="296" extrusionOk="0">
                    <a:moveTo>
                      <a:pt x="122" y="1"/>
                    </a:moveTo>
                    <a:cubicBezTo>
                      <a:pt x="108" y="1"/>
                      <a:pt x="81" y="14"/>
                      <a:pt x="68" y="28"/>
                    </a:cubicBezTo>
                    <a:lnTo>
                      <a:pt x="54" y="28"/>
                    </a:lnTo>
                    <a:cubicBezTo>
                      <a:pt x="54" y="28"/>
                      <a:pt x="54" y="28"/>
                      <a:pt x="54" y="28"/>
                    </a:cubicBezTo>
                    <a:lnTo>
                      <a:pt x="54" y="28"/>
                    </a:lnTo>
                    <a:lnTo>
                      <a:pt x="41" y="40"/>
                    </a:lnTo>
                    <a:cubicBezTo>
                      <a:pt x="28" y="54"/>
                      <a:pt x="15" y="67"/>
                      <a:pt x="15" y="81"/>
                    </a:cubicBezTo>
                    <a:cubicBezTo>
                      <a:pt x="1" y="135"/>
                      <a:pt x="28" y="201"/>
                      <a:pt x="68" y="242"/>
                    </a:cubicBezTo>
                    <a:cubicBezTo>
                      <a:pt x="95" y="268"/>
                      <a:pt x="149" y="295"/>
                      <a:pt x="188" y="295"/>
                    </a:cubicBezTo>
                    <a:cubicBezTo>
                      <a:pt x="242" y="295"/>
                      <a:pt x="282" y="281"/>
                      <a:pt x="309" y="242"/>
                    </a:cubicBezTo>
                    <a:cubicBezTo>
                      <a:pt x="375" y="188"/>
                      <a:pt x="363" y="94"/>
                      <a:pt x="309" y="40"/>
                    </a:cubicBezTo>
                    <a:cubicBezTo>
                      <a:pt x="282" y="1"/>
                      <a:pt x="242" y="1"/>
                      <a:pt x="202"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3329725" y="3505500"/>
                <a:ext cx="350" cy="350"/>
              </a:xfrm>
              <a:custGeom>
                <a:avLst/>
                <a:gdLst/>
                <a:ahLst/>
                <a:cxnLst/>
                <a:rect l="l" t="t" r="r" b="b"/>
                <a:pathLst>
                  <a:path w="14" h="14" extrusionOk="0">
                    <a:moveTo>
                      <a:pt x="13" y="1"/>
                    </a:moveTo>
                    <a:lnTo>
                      <a:pt x="0" y="13"/>
                    </a:lnTo>
                    <a:cubicBezTo>
                      <a:pt x="13" y="13"/>
                      <a:pt x="13" y="1"/>
                      <a:pt x="13" y="1"/>
                    </a:cubicBezTo>
                    <a:close/>
                  </a:path>
                </a:pathLst>
              </a:custGeom>
              <a:solidFill>
                <a:srgbClr val="EE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3343100" y="3512200"/>
                <a:ext cx="7700" cy="6700"/>
              </a:xfrm>
              <a:custGeom>
                <a:avLst/>
                <a:gdLst/>
                <a:ahLst/>
                <a:cxnLst/>
                <a:rect l="l" t="t" r="r" b="b"/>
                <a:pathLst>
                  <a:path w="308" h="268" extrusionOk="0">
                    <a:moveTo>
                      <a:pt x="81" y="0"/>
                    </a:moveTo>
                    <a:cubicBezTo>
                      <a:pt x="54" y="0"/>
                      <a:pt x="13" y="27"/>
                      <a:pt x="13" y="54"/>
                    </a:cubicBezTo>
                    <a:lnTo>
                      <a:pt x="1" y="93"/>
                    </a:lnTo>
                    <a:lnTo>
                      <a:pt x="1" y="173"/>
                    </a:lnTo>
                    <a:cubicBezTo>
                      <a:pt x="13" y="227"/>
                      <a:pt x="81" y="268"/>
                      <a:pt x="134" y="268"/>
                    </a:cubicBezTo>
                    <a:cubicBezTo>
                      <a:pt x="188" y="268"/>
                      <a:pt x="227" y="241"/>
                      <a:pt x="254" y="200"/>
                    </a:cubicBezTo>
                    <a:cubicBezTo>
                      <a:pt x="308" y="120"/>
                      <a:pt x="241" y="0"/>
                      <a:pt x="147"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3268875" y="3514875"/>
                <a:ext cx="7700" cy="6025"/>
              </a:xfrm>
              <a:custGeom>
                <a:avLst/>
                <a:gdLst/>
                <a:ahLst/>
                <a:cxnLst/>
                <a:rect l="l" t="t" r="r" b="b"/>
                <a:pathLst>
                  <a:path w="308" h="241" extrusionOk="0">
                    <a:moveTo>
                      <a:pt x="187" y="0"/>
                    </a:moveTo>
                    <a:cubicBezTo>
                      <a:pt x="147" y="0"/>
                      <a:pt x="107" y="27"/>
                      <a:pt x="66" y="54"/>
                    </a:cubicBezTo>
                    <a:cubicBezTo>
                      <a:pt x="0" y="80"/>
                      <a:pt x="13" y="173"/>
                      <a:pt x="66" y="214"/>
                    </a:cubicBezTo>
                    <a:cubicBezTo>
                      <a:pt x="93" y="227"/>
                      <a:pt x="120" y="241"/>
                      <a:pt x="161" y="241"/>
                    </a:cubicBezTo>
                    <a:cubicBezTo>
                      <a:pt x="187" y="241"/>
                      <a:pt x="214" y="227"/>
                      <a:pt x="241" y="214"/>
                    </a:cubicBezTo>
                    <a:cubicBezTo>
                      <a:pt x="280" y="200"/>
                      <a:pt x="307" y="147"/>
                      <a:pt x="307" y="120"/>
                    </a:cubicBezTo>
                    <a:cubicBezTo>
                      <a:pt x="294" y="54"/>
                      <a:pt x="254" y="0"/>
                      <a:pt x="187"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3316350" y="3504175"/>
                <a:ext cx="6375" cy="4350"/>
              </a:xfrm>
              <a:custGeom>
                <a:avLst/>
                <a:gdLst/>
                <a:ahLst/>
                <a:cxnLst/>
                <a:rect l="l" t="t" r="r" b="b"/>
                <a:pathLst>
                  <a:path w="255" h="174" extrusionOk="0">
                    <a:moveTo>
                      <a:pt x="120" y="0"/>
                    </a:moveTo>
                    <a:cubicBezTo>
                      <a:pt x="67" y="0"/>
                      <a:pt x="27" y="27"/>
                      <a:pt x="13" y="80"/>
                    </a:cubicBezTo>
                    <a:cubicBezTo>
                      <a:pt x="0" y="107"/>
                      <a:pt x="13" y="134"/>
                      <a:pt x="27" y="147"/>
                    </a:cubicBezTo>
                    <a:cubicBezTo>
                      <a:pt x="54" y="173"/>
                      <a:pt x="81" y="173"/>
                      <a:pt x="107" y="173"/>
                    </a:cubicBezTo>
                    <a:lnTo>
                      <a:pt x="147" y="173"/>
                    </a:lnTo>
                    <a:cubicBezTo>
                      <a:pt x="254" y="147"/>
                      <a:pt x="227" y="0"/>
                      <a:pt x="13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3244775" y="3511525"/>
                <a:ext cx="6725" cy="6350"/>
              </a:xfrm>
              <a:custGeom>
                <a:avLst/>
                <a:gdLst/>
                <a:ahLst/>
                <a:cxnLst/>
                <a:rect l="l" t="t" r="r" b="b"/>
                <a:pathLst>
                  <a:path w="269" h="254" extrusionOk="0">
                    <a:moveTo>
                      <a:pt x="148" y="0"/>
                    </a:moveTo>
                    <a:cubicBezTo>
                      <a:pt x="121" y="0"/>
                      <a:pt x="108" y="13"/>
                      <a:pt x="94" y="13"/>
                    </a:cubicBezTo>
                    <a:cubicBezTo>
                      <a:pt x="54" y="40"/>
                      <a:pt x="14" y="67"/>
                      <a:pt x="1" y="120"/>
                    </a:cubicBezTo>
                    <a:cubicBezTo>
                      <a:pt x="1" y="161"/>
                      <a:pt x="1" y="200"/>
                      <a:pt x="41" y="227"/>
                    </a:cubicBezTo>
                    <a:cubicBezTo>
                      <a:pt x="67" y="241"/>
                      <a:pt x="81" y="254"/>
                      <a:pt x="108" y="254"/>
                    </a:cubicBezTo>
                    <a:cubicBezTo>
                      <a:pt x="135" y="254"/>
                      <a:pt x="174" y="227"/>
                      <a:pt x="201" y="214"/>
                    </a:cubicBezTo>
                    <a:cubicBezTo>
                      <a:pt x="255" y="188"/>
                      <a:pt x="268" y="134"/>
                      <a:pt x="255" y="81"/>
                    </a:cubicBezTo>
                    <a:cubicBezTo>
                      <a:pt x="255" y="67"/>
                      <a:pt x="242" y="54"/>
                      <a:pt x="228" y="40"/>
                    </a:cubicBezTo>
                    <a:cubicBezTo>
                      <a:pt x="215" y="13"/>
                      <a:pt x="174" y="0"/>
                      <a:pt x="148"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3258150" y="3506850"/>
                <a:ext cx="9725" cy="8700"/>
              </a:xfrm>
              <a:custGeom>
                <a:avLst/>
                <a:gdLst/>
                <a:ahLst/>
                <a:cxnLst/>
                <a:rect l="l" t="t" r="r" b="b"/>
                <a:pathLst>
                  <a:path w="389" h="348" extrusionOk="0">
                    <a:moveTo>
                      <a:pt x="201" y="0"/>
                    </a:moveTo>
                    <a:cubicBezTo>
                      <a:pt x="174" y="0"/>
                      <a:pt x="135" y="13"/>
                      <a:pt x="108" y="27"/>
                    </a:cubicBezTo>
                    <a:cubicBezTo>
                      <a:pt x="81" y="40"/>
                      <a:pt x="67" y="54"/>
                      <a:pt x="41" y="80"/>
                    </a:cubicBezTo>
                    <a:cubicBezTo>
                      <a:pt x="14" y="120"/>
                      <a:pt x="1" y="161"/>
                      <a:pt x="1" y="187"/>
                    </a:cubicBezTo>
                    <a:cubicBezTo>
                      <a:pt x="41" y="241"/>
                      <a:pt x="67" y="280"/>
                      <a:pt x="108" y="334"/>
                    </a:cubicBezTo>
                    <a:cubicBezTo>
                      <a:pt x="135" y="348"/>
                      <a:pt x="148" y="348"/>
                      <a:pt x="174" y="348"/>
                    </a:cubicBezTo>
                    <a:lnTo>
                      <a:pt x="242" y="348"/>
                    </a:lnTo>
                    <a:cubicBezTo>
                      <a:pt x="335" y="321"/>
                      <a:pt x="388" y="214"/>
                      <a:pt x="362" y="134"/>
                    </a:cubicBezTo>
                    <a:cubicBezTo>
                      <a:pt x="349" y="54"/>
                      <a:pt x="268" y="0"/>
                      <a:pt x="201"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3258150" y="3511525"/>
                <a:ext cx="2700" cy="3675"/>
              </a:xfrm>
              <a:custGeom>
                <a:avLst/>
                <a:gdLst/>
                <a:ahLst/>
                <a:cxnLst/>
                <a:rect l="l" t="t" r="r" b="b"/>
                <a:pathLst>
                  <a:path w="108" h="147" extrusionOk="0">
                    <a:moveTo>
                      <a:pt x="1" y="0"/>
                    </a:moveTo>
                    <a:cubicBezTo>
                      <a:pt x="1" y="54"/>
                      <a:pt x="28" y="107"/>
                      <a:pt x="67" y="134"/>
                    </a:cubicBezTo>
                    <a:cubicBezTo>
                      <a:pt x="81" y="134"/>
                      <a:pt x="94" y="147"/>
                      <a:pt x="108" y="147"/>
                    </a:cubicBezTo>
                    <a:cubicBezTo>
                      <a:pt x="67" y="93"/>
                      <a:pt x="41" y="54"/>
                      <a:pt x="1"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3254150" y="3501500"/>
                <a:ext cx="7375" cy="5375"/>
              </a:xfrm>
              <a:custGeom>
                <a:avLst/>
                <a:gdLst/>
                <a:ahLst/>
                <a:cxnLst/>
                <a:rect l="l" t="t" r="r" b="b"/>
                <a:pathLst>
                  <a:path w="295" h="215" extrusionOk="0">
                    <a:moveTo>
                      <a:pt x="147" y="0"/>
                    </a:moveTo>
                    <a:cubicBezTo>
                      <a:pt x="120" y="0"/>
                      <a:pt x="94" y="0"/>
                      <a:pt x="67" y="13"/>
                    </a:cubicBezTo>
                    <a:cubicBezTo>
                      <a:pt x="0" y="54"/>
                      <a:pt x="0" y="161"/>
                      <a:pt x="67" y="200"/>
                    </a:cubicBezTo>
                    <a:cubicBezTo>
                      <a:pt x="94" y="214"/>
                      <a:pt x="120" y="214"/>
                      <a:pt x="147" y="214"/>
                    </a:cubicBezTo>
                    <a:lnTo>
                      <a:pt x="188" y="214"/>
                    </a:lnTo>
                    <a:cubicBezTo>
                      <a:pt x="295" y="187"/>
                      <a:pt x="295" y="27"/>
                      <a:pt x="188"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36"/>
            <p:cNvGrpSpPr/>
            <p:nvPr/>
          </p:nvGrpSpPr>
          <p:grpSpPr>
            <a:xfrm>
              <a:off x="6546149" y="2584466"/>
              <a:ext cx="170165" cy="728091"/>
              <a:chOff x="4673175" y="1671175"/>
              <a:chExt cx="347275" cy="1485900"/>
            </a:xfrm>
          </p:grpSpPr>
          <p:sp>
            <p:nvSpPr>
              <p:cNvPr id="1125" name="Google Shape;1125;p36"/>
              <p:cNvSpPr/>
              <p:nvPr/>
            </p:nvSpPr>
            <p:spPr>
              <a:xfrm>
                <a:off x="4829475" y="2679550"/>
                <a:ext cx="156300" cy="156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673175" y="2468500"/>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829475" y="2171450"/>
                <a:ext cx="156300" cy="156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918150" y="1882250"/>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27175" y="1671175"/>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918150" y="3054775"/>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44336" y="44478"/>
            <a:ext cx="3865199" cy="4950381"/>
          </a:xfrm>
          <a:prstGeom prst="rect">
            <a:avLst/>
          </a:prstGeom>
        </p:spPr>
      </p:pic>
      <p:sp>
        <p:nvSpPr>
          <p:cNvPr id="6" name="Rectangle 5"/>
          <p:cNvSpPr/>
          <p:nvPr/>
        </p:nvSpPr>
        <p:spPr>
          <a:xfrm>
            <a:off x="4179446" y="354126"/>
            <a:ext cx="4509234" cy="2246769"/>
          </a:xfrm>
          <a:prstGeom prst="rect">
            <a:avLst/>
          </a:prstGeom>
        </p:spPr>
        <p:txBody>
          <a:bodyPr wrap="square">
            <a:spAutoFit/>
          </a:bodyPr>
          <a:lstStyle/>
          <a:p>
            <a:pPr algn="just"/>
            <a:r>
              <a:rPr lang="en-US" sz="2000" b="1" dirty="0" err="1"/>
              <a:t>Đặc</a:t>
            </a:r>
            <a:r>
              <a:rPr lang="en-US" sz="2000" b="1" dirty="0"/>
              <a:t> </a:t>
            </a:r>
            <a:r>
              <a:rPr lang="en-US" sz="2000" b="1" dirty="0" err="1"/>
              <a:t>điểm</a:t>
            </a:r>
            <a:r>
              <a:rPr lang="en-US" sz="2000" b="1" dirty="0"/>
              <a:t>:</a:t>
            </a:r>
          </a:p>
          <a:p>
            <a:pPr algn="just"/>
            <a:r>
              <a:rPr lang="en-US" sz="2000" dirty="0"/>
              <a:t>- </a:t>
            </a:r>
            <a:r>
              <a:rPr lang="en-US" sz="2000" dirty="0" err="1"/>
              <a:t>Hầu</a:t>
            </a:r>
            <a:r>
              <a:rPr lang="en-US" sz="2000" dirty="0"/>
              <a:t> </a:t>
            </a:r>
            <a:r>
              <a:rPr lang="en-US" sz="2000" dirty="0" err="1"/>
              <a:t>hết</a:t>
            </a:r>
            <a:r>
              <a:rPr lang="en-US" sz="2000" dirty="0"/>
              <a:t> </a:t>
            </a:r>
            <a:r>
              <a:rPr lang="en-US" sz="2000" dirty="0" err="1"/>
              <a:t>các</a:t>
            </a:r>
            <a:r>
              <a:rPr lang="en-US" sz="2000" dirty="0"/>
              <a:t> </a:t>
            </a:r>
            <a:r>
              <a:rPr lang="en-US" sz="2000" dirty="0" err="1"/>
              <a:t>chất</a:t>
            </a:r>
            <a:r>
              <a:rPr lang="en-US" sz="2000" dirty="0"/>
              <a:t> </a:t>
            </a:r>
            <a:r>
              <a:rPr lang="en-US" sz="2000" dirty="0" err="1"/>
              <a:t>đông</a:t>
            </a:r>
            <a:r>
              <a:rPr lang="en-US" sz="2000" dirty="0"/>
              <a:t> </a:t>
            </a:r>
            <a:r>
              <a:rPr lang="en-US" sz="2000" dirty="0" err="1"/>
              <a:t>đặc</a:t>
            </a:r>
            <a:r>
              <a:rPr lang="en-US" sz="2000" dirty="0"/>
              <a:t> ở </a:t>
            </a:r>
            <a:r>
              <a:rPr lang="en-US" sz="2000" dirty="0" err="1"/>
              <a:t>nhiệt</a:t>
            </a:r>
            <a:r>
              <a:rPr lang="en-US" sz="2000" dirty="0"/>
              <a:t> </a:t>
            </a:r>
            <a:r>
              <a:rPr lang="en-US" sz="2000" dirty="0" err="1"/>
              <a:t>độ</a:t>
            </a:r>
            <a:r>
              <a:rPr lang="en-US" sz="2000" dirty="0"/>
              <a:t> </a:t>
            </a:r>
            <a:r>
              <a:rPr lang="en-US" sz="2000" dirty="0" err="1"/>
              <a:t>xác</a:t>
            </a:r>
            <a:r>
              <a:rPr lang="en-US" sz="2000" dirty="0"/>
              <a:t> </a:t>
            </a:r>
            <a:r>
              <a:rPr lang="en-US" sz="2000" dirty="0" err="1"/>
              <a:t>định</a:t>
            </a:r>
            <a:r>
              <a:rPr lang="en-US" sz="2000" dirty="0"/>
              <a:t>.</a:t>
            </a:r>
          </a:p>
          <a:p>
            <a:pPr algn="just"/>
            <a:r>
              <a:rPr lang="en-US" sz="2000" dirty="0"/>
              <a:t>- </a:t>
            </a:r>
            <a:r>
              <a:rPr lang="en-US" sz="2000" dirty="0" err="1"/>
              <a:t>Các</a:t>
            </a:r>
            <a:r>
              <a:rPr lang="en-US" sz="2000" dirty="0"/>
              <a:t> </a:t>
            </a:r>
            <a:r>
              <a:rPr lang="en-US" sz="2000" dirty="0" err="1"/>
              <a:t>chất</a:t>
            </a:r>
            <a:r>
              <a:rPr lang="en-US" sz="2000" dirty="0"/>
              <a:t> </a:t>
            </a:r>
            <a:r>
              <a:rPr lang="en-US" sz="2000" dirty="0" err="1"/>
              <a:t>nóng</a:t>
            </a:r>
            <a:r>
              <a:rPr lang="en-US" sz="2000" dirty="0"/>
              <a:t> </a:t>
            </a:r>
            <a:r>
              <a:rPr lang="en-US" sz="2000" dirty="0" err="1"/>
              <a:t>chảy</a:t>
            </a:r>
            <a:r>
              <a:rPr lang="en-US" sz="2000" dirty="0"/>
              <a:t> ở </a:t>
            </a:r>
            <a:r>
              <a:rPr lang="en-US" sz="2000" dirty="0" err="1"/>
              <a:t>nhiệt</a:t>
            </a:r>
            <a:r>
              <a:rPr lang="en-US" sz="2000" dirty="0"/>
              <a:t> </a:t>
            </a:r>
            <a:r>
              <a:rPr lang="en-US" sz="2000" dirty="0" err="1"/>
              <a:t>độ</a:t>
            </a:r>
            <a:r>
              <a:rPr lang="en-US" sz="2000" dirty="0"/>
              <a:t> </a:t>
            </a:r>
            <a:r>
              <a:rPr lang="en-US" sz="2000" dirty="0" err="1"/>
              <a:t>nào</a:t>
            </a:r>
            <a:r>
              <a:rPr lang="en-US" sz="2000" dirty="0"/>
              <a:t> </a:t>
            </a:r>
            <a:r>
              <a:rPr lang="en-US" sz="2000" dirty="0" err="1"/>
              <a:t>thì</a:t>
            </a:r>
            <a:r>
              <a:rPr lang="en-US" sz="2000" dirty="0"/>
              <a:t> </a:t>
            </a:r>
            <a:r>
              <a:rPr lang="en-US" sz="2000" dirty="0" err="1"/>
              <a:t>đông</a:t>
            </a:r>
            <a:r>
              <a:rPr lang="en-US" sz="2000" dirty="0"/>
              <a:t> </a:t>
            </a:r>
            <a:r>
              <a:rPr lang="en-US" sz="2000" dirty="0" err="1"/>
              <a:t>đặc</a:t>
            </a:r>
            <a:r>
              <a:rPr lang="en-US" sz="2000" dirty="0"/>
              <a:t> ở </a:t>
            </a:r>
            <a:r>
              <a:rPr lang="en-US" sz="2000" dirty="0" err="1"/>
              <a:t>nhiệt</a:t>
            </a:r>
            <a:r>
              <a:rPr lang="en-US" sz="2000" dirty="0"/>
              <a:t> </a:t>
            </a:r>
            <a:r>
              <a:rPr lang="en-US" sz="2000" dirty="0" err="1"/>
              <a:t>độ</a:t>
            </a:r>
            <a:r>
              <a:rPr lang="en-US" sz="2000" dirty="0"/>
              <a:t> </a:t>
            </a:r>
            <a:r>
              <a:rPr lang="en-US" sz="2000" dirty="0" err="1"/>
              <a:t>đó</a:t>
            </a:r>
            <a:r>
              <a:rPr lang="en-US" sz="2000" dirty="0"/>
              <a:t>. </a:t>
            </a:r>
            <a:r>
              <a:rPr lang="en-US" sz="2000" dirty="0" err="1"/>
              <a:t>Các</a:t>
            </a:r>
            <a:r>
              <a:rPr lang="en-US" sz="2000" dirty="0"/>
              <a:t> </a:t>
            </a:r>
            <a:r>
              <a:rPr lang="en-US" sz="2000" dirty="0" err="1"/>
              <a:t>chất</a:t>
            </a:r>
            <a:r>
              <a:rPr lang="en-US" sz="2000" dirty="0"/>
              <a:t> </a:t>
            </a:r>
            <a:r>
              <a:rPr lang="en-US" sz="2000" dirty="0" err="1"/>
              <a:t>khác</a:t>
            </a:r>
            <a:r>
              <a:rPr lang="en-US" sz="2000" dirty="0"/>
              <a:t> </a:t>
            </a:r>
            <a:r>
              <a:rPr lang="en-US" sz="2000" dirty="0" err="1"/>
              <a:t>nhau</a:t>
            </a:r>
            <a:r>
              <a:rPr lang="en-US" sz="2000" dirty="0"/>
              <a:t> </a:t>
            </a:r>
            <a:r>
              <a:rPr lang="en-US" sz="2000" dirty="0" err="1"/>
              <a:t>thì</a:t>
            </a:r>
            <a:r>
              <a:rPr lang="en-US" sz="2000" dirty="0"/>
              <a:t> </a:t>
            </a:r>
            <a:r>
              <a:rPr lang="en-US" sz="2000" dirty="0" err="1"/>
              <a:t>nhiệt</a:t>
            </a:r>
            <a:r>
              <a:rPr lang="en-US" sz="2000" dirty="0"/>
              <a:t> </a:t>
            </a:r>
            <a:r>
              <a:rPr lang="en-US" sz="2000" dirty="0" err="1"/>
              <a:t>độ</a:t>
            </a:r>
            <a:r>
              <a:rPr lang="en-US" sz="2000" dirty="0"/>
              <a:t> </a:t>
            </a:r>
            <a:r>
              <a:rPr lang="en-US" sz="2000" dirty="0" err="1"/>
              <a:t>đông</a:t>
            </a:r>
            <a:r>
              <a:rPr lang="en-US" sz="2000" dirty="0"/>
              <a:t> </a:t>
            </a:r>
            <a:r>
              <a:rPr lang="en-US" sz="2000" dirty="0" err="1"/>
              <a:t>đặc</a:t>
            </a:r>
            <a:r>
              <a:rPr lang="en-US" sz="2000" dirty="0"/>
              <a:t> </a:t>
            </a:r>
            <a:r>
              <a:rPr lang="en-US" sz="2000" dirty="0" err="1"/>
              <a:t>khác</a:t>
            </a:r>
            <a:r>
              <a:rPr lang="en-US" sz="2000" dirty="0"/>
              <a:t> </a:t>
            </a:r>
            <a:r>
              <a:rPr lang="en-US" sz="2000" dirty="0" err="1"/>
              <a:t>nhau</a:t>
            </a:r>
            <a:r>
              <a:rPr lang="en-US" sz="2000" dirty="0"/>
              <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6772" y="598338"/>
            <a:ext cx="3557238" cy="3557238"/>
          </a:xfrm>
          <a:prstGeom prst="rect">
            <a:avLst/>
          </a:prstGeom>
        </p:spPr>
      </p:pic>
      <p:pic>
        <p:nvPicPr>
          <p:cNvPr id="4" name="Picture 3"/>
          <p:cNvPicPr>
            <a:picLocks noChangeAspect="1"/>
          </p:cNvPicPr>
          <p:nvPr/>
        </p:nvPicPr>
        <p:blipFill rotWithShape="1">
          <a:blip r:embed="rId3"/>
          <a:srcRect l="3385" t="5613" r="7874" b="6983"/>
          <a:stretch/>
        </p:blipFill>
        <p:spPr>
          <a:xfrm>
            <a:off x="5041747" y="587386"/>
            <a:ext cx="3622751" cy="3568190"/>
          </a:xfrm>
          <a:prstGeom prst="rect">
            <a:avLst/>
          </a:prstGeom>
        </p:spPr>
      </p:pic>
    </p:spTree>
    <p:extLst>
      <p:ext uri="{BB962C8B-B14F-4D97-AF65-F5344CB8AC3E}">
        <p14:creationId xmlns:p14="http://schemas.microsoft.com/office/powerpoint/2010/main" val="334226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62574" y="1399159"/>
            <a:ext cx="4258040" cy="2414794"/>
          </a:xfrm>
          <a:prstGeom prst="rect">
            <a:avLst/>
          </a:prstGeom>
        </p:spPr>
      </p:pic>
      <p:pic>
        <p:nvPicPr>
          <p:cNvPr id="5" name="Picture 4"/>
          <p:cNvPicPr>
            <a:picLocks noChangeAspect="1"/>
          </p:cNvPicPr>
          <p:nvPr/>
        </p:nvPicPr>
        <p:blipFill>
          <a:blip r:embed="rId3"/>
          <a:stretch>
            <a:fillRect/>
          </a:stretch>
        </p:blipFill>
        <p:spPr>
          <a:xfrm>
            <a:off x="156118" y="1221867"/>
            <a:ext cx="4183432" cy="2769378"/>
          </a:xfrm>
          <a:prstGeom prst="rect">
            <a:avLst/>
          </a:prstGeom>
        </p:spPr>
      </p:pic>
    </p:spTree>
    <p:extLst>
      <p:ext uri="{BB962C8B-B14F-4D97-AF65-F5344CB8AC3E}">
        <p14:creationId xmlns:p14="http://schemas.microsoft.com/office/powerpoint/2010/main" val="9058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07591" y="136670"/>
            <a:ext cx="2164255" cy="1273524"/>
          </a:xfrm>
          <a:prstGeom prst="rect">
            <a:avLst/>
          </a:prstGeom>
        </p:spPr>
      </p:pic>
      <p:pic>
        <p:nvPicPr>
          <p:cNvPr id="2" name="Picture 1"/>
          <p:cNvPicPr>
            <a:picLocks noChangeAspect="1"/>
          </p:cNvPicPr>
          <p:nvPr/>
        </p:nvPicPr>
        <p:blipFill>
          <a:blip r:embed="rId3"/>
          <a:stretch>
            <a:fillRect/>
          </a:stretch>
        </p:blipFill>
        <p:spPr>
          <a:xfrm>
            <a:off x="528956" y="-40464"/>
            <a:ext cx="2739891" cy="1612248"/>
          </a:xfrm>
          <a:prstGeom prst="rect">
            <a:avLst/>
          </a:prstGeom>
        </p:spPr>
      </p:pic>
      <p:sp>
        <p:nvSpPr>
          <p:cNvPr id="493" name="Google Shape;493;p34"/>
          <p:cNvSpPr txBox="1">
            <a:spLocks noGrp="1"/>
          </p:cNvSpPr>
          <p:nvPr>
            <p:ph type="title"/>
          </p:nvPr>
        </p:nvSpPr>
        <p:spPr/>
        <p:txBody>
          <a:bodyPr/>
          <a:lstStyle/>
          <a:p>
            <a:pPr lvl="0"/>
            <a:r>
              <a:rPr lang="en-US">
                <a:latin typeface="+mn-lt"/>
              </a:rPr>
              <a:t>Nội dung chính:</a:t>
            </a:r>
            <a:endParaRPr lang="en-US" dirty="0">
              <a:latin typeface="+mn-lt"/>
            </a:endParaRPr>
          </a:p>
        </p:txBody>
      </p:sp>
      <p:sp>
        <p:nvSpPr>
          <p:cNvPr id="495" name="Google Shape;495;p34"/>
          <p:cNvSpPr txBox="1">
            <a:spLocks noGrp="1"/>
          </p:cNvSpPr>
          <p:nvPr>
            <p:ph type="title" idx="2"/>
          </p:nvPr>
        </p:nvSpPr>
        <p:spPr/>
        <p:txBody>
          <a:bodyPr/>
          <a:lstStyle/>
          <a:p>
            <a:pPr lvl="0"/>
            <a:r>
              <a:rPr lang="en">
                <a:latin typeface="+mn-lt"/>
              </a:rPr>
              <a:t>01</a:t>
            </a:r>
            <a:endParaRPr lang="en" dirty="0">
              <a:latin typeface="+mn-lt"/>
            </a:endParaRPr>
          </a:p>
        </p:txBody>
      </p:sp>
      <p:sp>
        <p:nvSpPr>
          <p:cNvPr id="494" name="Google Shape;494;p34"/>
          <p:cNvSpPr txBox="1">
            <a:spLocks noGrp="1"/>
          </p:cNvSpPr>
          <p:nvPr>
            <p:ph type="subTitle" idx="1"/>
          </p:nvPr>
        </p:nvSpPr>
        <p:spPr/>
        <p:txBody>
          <a:bodyPr/>
          <a:lstStyle/>
          <a:p>
            <a:pPr marL="0" lvl="0" algn="l"/>
            <a:r>
              <a:rPr lang="en-US" b="1">
                <a:latin typeface="+mn-lt"/>
              </a:rPr>
              <a:t>Nhiệt chuyển thể</a:t>
            </a:r>
            <a:endParaRPr lang="en-US" b="1" dirty="0">
              <a:latin typeface="+mn-lt"/>
            </a:endParaRPr>
          </a:p>
        </p:txBody>
      </p:sp>
      <p:sp>
        <p:nvSpPr>
          <p:cNvPr id="497" name="Google Shape;497;p34"/>
          <p:cNvSpPr txBox="1">
            <a:spLocks noGrp="1"/>
          </p:cNvSpPr>
          <p:nvPr>
            <p:ph type="title" idx="4"/>
          </p:nvPr>
        </p:nvSpPr>
        <p:spPr/>
        <p:txBody>
          <a:bodyPr/>
          <a:lstStyle/>
          <a:p>
            <a:pPr lvl="0"/>
            <a:r>
              <a:rPr lang="en">
                <a:latin typeface="+mn-lt"/>
              </a:rPr>
              <a:t>03</a:t>
            </a:r>
            <a:endParaRPr lang="en" dirty="0">
              <a:latin typeface="+mn-lt"/>
            </a:endParaRPr>
          </a:p>
        </p:txBody>
      </p:sp>
      <p:sp>
        <p:nvSpPr>
          <p:cNvPr id="28" name="Subtitle 27"/>
          <p:cNvSpPr>
            <a:spLocks noGrp="1"/>
          </p:cNvSpPr>
          <p:nvPr>
            <p:ph type="subTitle" idx="5"/>
          </p:nvPr>
        </p:nvSpPr>
        <p:spPr/>
        <p:txBody>
          <a:bodyPr/>
          <a:lstStyle/>
          <a:p>
            <a:pPr marL="0" algn="l"/>
            <a:r>
              <a:rPr lang="en-US" b="1">
                <a:latin typeface="+mn-lt"/>
              </a:rPr>
              <a:t>Sự nóng chảy và đông đặc</a:t>
            </a:r>
            <a:endParaRPr lang="en-US" b="1" dirty="0">
              <a:latin typeface="+mn-lt"/>
            </a:endParaRPr>
          </a:p>
        </p:txBody>
      </p:sp>
      <p:sp>
        <p:nvSpPr>
          <p:cNvPr id="500" name="Google Shape;500;p34"/>
          <p:cNvSpPr txBox="1">
            <a:spLocks noGrp="1"/>
          </p:cNvSpPr>
          <p:nvPr>
            <p:ph type="title" idx="7"/>
          </p:nvPr>
        </p:nvSpPr>
        <p:spPr/>
        <p:txBody>
          <a:bodyPr/>
          <a:lstStyle/>
          <a:p>
            <a:pPr lvl="0"/>
            <a:r>
              <a:rPr lang="en">
                <a:latin typeface="+mn-lt"/>
              </a:rPr>
              <a:t>02</a:t>
            </a:r>
            <a:endParaRPr lang="en" dirty="0">
              <a:latin typeface="+mn-lt"/>
            </a:endParaRPr>
          </a:p>
        </p:txBody>
      </p:sp>
      <p:sp>
        <p:nvSpPr>
          <p:cNvPr id="501" name="Google Shape;501;p34"/>
          <p:cNvSpPr txBox="1">
            <a:spLocks noGrp="1"/>
          </p:cNvSpPr>
          <p:nvPr>
            <p:ph type="subTitle" idx="8"/>
          </p:nvPr>
        </p:nvSpPr>
        <p:spPr>
          <a:xfrm>
            <a:off x="6503975" y="2032513"/>
            <a:ext cx="2206445" cy="439500"/>
          </a:xfrm>
        </p:spPr>
        <p:txBody>
          <a:bodyPr/>
          <a:lstStyle/>
          <a:p>
            <a:pPr marL="0"/>
            <a:r>
              <a:rPr lang="en-US" b="1">
                <a:latin typeface="+mn-lt"/>
              </a:rPr>
              <a:t>Biến đổi thể tích riêng khi chuyển thể.</a:t>
            </a:r>
            <a:endParaRPr lang="en-US" b="1" dirty="0">
              <a:latin typeface="+mn-lt"/>
            </a:endParaRPr>
          </a:p>
        </p:txBody>
      </p:sp>
      <p:sp>
        <p:nvSpPr>
          <p:cNvPr id="503" name="Google Shape;503;p34"/>
          <p:cNvSpPr txBox="1">
            <a:spLocks noGrp="1"/>
          </p:cNvSpPr>
          <p:nvPr>
            <p:ph type="title" idx="13"/>
          </p:nvPr>
        </p:nvSpPr>
        <p:spPr/>
        <p:txBody>
          <a:bodyPr/>
          <a:lstStyle/>
          <a:p>
            <a:pPr lvl="0"/>
            <a:r>
              <a:rPr lang="en">
                <a:latin typeface="+mn-lt"/>
              </a:rPr>
              <a:t>04</a:t>
            </a:r>
            <a:endParaRPr lang="en" dirty="0">
              <a:latin typeface="+mn-lt"/>
            </a:endParaRPr>
          </a:p>
        </p:txBody>
      </p:sp>
      <p:sp>
        <p:nvSpPr>
          <p:cNvPr id="504" name="Google Shape;504;p34"/>
          <p:cNvSpPr txBox="1">
            <a:spLocks noGrp="1"/>
          </p:cNvSpPr>
          <p:nvPr>
            <p:ph type="subTitle" idx="14"/>
          </p:nvPr>
        </p:nvSpPr>
        <p:spPr>
          <a:xfrm>
            <a:off x="6542700" y="3721217"/>
            <a:ext cx="1881300" cy="439500"/>
          </a:xfrm>
        </p:spPr>
        <p:txBody>
          <a:bodyPr/>
          <a:lstStyle/>
          <a:p>
            <a:pPr marL="0" lvl="0"/>
            <a:r>
              <a:rPr lang="en-US" b="1">
                <a:latin typeface="+mn-lt"/>
              </a:rPr>
              <a:t>Độ ẩm không khí</a:t>
            </a:r>
            <a:endParaRPr lang="en-US" b="1" dirty="0">
              <a:latin typeface="+mn-lt"/>
            </a:endParaRPr>
          </a:p>
        </p:txBody>
      </p:sp>
      <p:grpSp>
        <p:nvGrpSpPr>
          <p:cNvPr id="506" name="Google Shape;506;p34"/>
          <p:cNvGrpSpPr/>
          <p:nvPr/>
        </p:nvGrpSpPr>
        <p:grpSpPr>
          <a:xfrm rot="19611949" flipH="1">
            <a:off x="2001502" y="2440395"/>
            <a:ext cx="1018500" cy="678398"/>
            <a:chOff x="2538525" y="2779100"/>
            <a:chExt cx="1018500" cy="678398"/>
          </a:xfrm>
        </p:grpSpPr>
        <p:sp>
          <p:nvSpPr>
            <p:cNvPr id="507" name="Google Shape;507;p34"/>
            <p:cNvSpPr/>
            <p:nvPr/>
          </p:nvSpPr>
          <p:spPr>
            <a:xfrm>
              <a:off x="2686157" y="2886720"/>
              <a:ext cx="356485" cy="175828"/>
            </a:xfrm>
            <a:custGeom>
              <a:avLst/>
              <a:gdLst/>
              <a:ahLst/>
              <a:cxnLst/>
              <a:rect l="l" t="t" r="r" b="b"/>
              <a:pathLst>
                <a:path w="4134" h="2039" extrusionOk="0">
                  <a:moveTo>
                    <a:pt x="2281" y="0"/>
                  </a:moveTo>
                  <a:cubicBezTo>
                    <a:pt x="1795" y="0"/>
                    <a:pt x="1324" y="154"/>
                    <a:pt x="990" y="407"/>
                  </a:cubicBezTo>
                  <a:cubicBezTo>
                    <a:pt x="348" y="888"/>
                    <a:pt x="67" y="1825"/>
                    <a:pt x="0" y="2039"/>
                  </a:cubicBezTo>
                  <a:cubicBezTo>
                    <a:pt x="54" y="1985"/>
                    <a:pt x="120" y="1932"/>
                    <a:pt x="174" y="1878"/>
                  </a:cubicBezTo>
                  <a:cubicBezTo>
                    <a:pt x="241" y="1825"/>
                    <a:pt x="295" y="1771"/>
                    <a:pt x="361" y="1718"/>
                  </a:cubicBezTo>
                  <a:cubicBezTo>
                    <a:pt x="682" y="1463"/>
                    <a:pt x="1057" y="1290"/>
                    <a:pt x="1431" y="1169"/>
                  </a:cubicBezTo>
                  <a:cubicBezTo>
                    <a:pt x="1725" y="1076"/>
                    <a:pt x="2034" y="1022"/>
                    <a:pt x="2341" y="995"/>
                  </a:cubicBezTo>
                  <a:cubicBezTo>
                    <a:pt x="2476" y="986"/>
                    <a:pt x="2609" y="982"/>
                    <a:pt x="2739" y="982"/>
                  </a:cubicBezTo>
                  <a:cubicBezTo>
                    <a:pt x="2996" y="982"/>
                    <a:pt x="3238" y="999"/>
                    <a:pt x="3451" y="1035"/>
                  </a:cubicBezTo>
                  <a:cubicBezTo>
                    <a:pt x="3719" y="1062"/>
                    <a:pt x="3960" y="1129"/>
                    <a:pt x="4133" y="1195"/>
                  </a:cubicBezTo>
                  <a:cubicBezTo>
                    <a:pt x="3757" y="340"/>
                    <a:pt x="3004" y="0"/>
                    <a:pt x="228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8" name="Google Shape;508;p34"/>
            <p:cNvSpPr/>
            <p:nvPr/>
          </p:nvSpPr>
          <p:spPr>
            <a:xfrm>
              <a:off x="2759973" y="2893187"/>
              <a:ext cx="69245" cy="116328"/>
            </a:xfrm>
            <a:custGeom>
              <a:avLst/>
              <a:gdLst/>
              <a:ahLst/>
              <a:cxnLst/>
              <a:rect l="l" t="t" r="r" b="b"/>
              <a:pathLst>
                <a:path w="803" h="1349" extrusionOk="0">
                  <a:moveTo>
                    <a:pt x="783" y="0"/>
                  </a:moveTo>
                  <a:cubicBezTo>
                    <a:pt x="776" y="0"/>
                    <a:pt x="769" y="4"/>
                    <a:pt x="762" y="11"/>
                  </a:cubicBezTo>
                  <a:cubicBezTo>
                    <a:pt x="762" y="11"/>
                    <a:pt x="749" y="24"/>
                    <a:pt x="709" y="50"/>
                  </a:cubicBezTo>
                  <a:cubicBezTo>
                    <a:pt x="696" y="50"/>
                    <a:pt x="669" y="64"/>
                    <a:pt x="642" y="91"/>
                  </a:cubicBezTo>
                  <a:cubicBezTo>
                    <a:pt x="616" y="104"/>
                    <a:pt x="602" y="131"/>
                    <a:pt x="562" y="157"/>
                  </a:cubicBezTo>
                  <a:cubicBezTo>
                    <a:pt x="522" y="211"/>
                    <a:pt x="455" y="264"/>
                    <a:pt x="402" y="345"/>
                  </a:cubicBezTo>
                  <a:cubicBezTo>
                    <a:pt x="348" y="412"/>
                    <a:pt x="295" y="505"/>
                    <a:pt x="254" y="585"/>
                  </a:cubicBezTo>
                  <a:cubicBezTo>
                    <a:pt x="214" y="666"/>
                    <a:pt x="174" y="760"/>
                    <a:pt x="134" y="840"/>
                  </a:cubicBezTo>
                  <a:cubicBezTo>
                    <a:pt x="107" y="933"/>
                    <a:pt x="81" y="1013"/>
                    <a:pt x="54" y="1081"/>
                  </a:cubicBezTo>
                  <a:cubicBezTo>
                    <a:pt x="13" y="1215"/>
                    <a:pt x="0" y="1308"/>
                    <a:pt x="0" y="1308"/>
                  </a:cubicBezTo>
                  <a:cubicBezTo>
                    <a:pt x="0" y="1322"/>
                    <a:pt x="13" y="1334"/>
                    <a:pt x="27" y="1348"/>
                  </a:cubicBezTo>
                  <a:cubicBezTo>
                    <a:pt x="40" y="1348"/>
                    <a:pt x="54" y="1334"/>
                    <a:pt x="54" y="1322"/>
                  </a:cubicBezTo>
                  <a:cubicBezTo>
                    <a:pt x="54" y="1322"/>
                    <a:pt x="81" y="1241"/>
                    <a:pt x="134" y="1108"/>
                  </a:cubicBezTo>
                  <a:cubicBezTo>
                    <a:pt x="161" y="1040"/>
                    <a:pt x="188" y="960"/>
                    <a:pt x="227" y="880"/>
                  </a:cubicBezTo>
                  <a:cubicBezTo>
                    <a:pt x="241" y="840"/>
                    <a:pt x="254" y="799"/>
                    <a:pt x="281" y="760"/>
                  </a:cubicBezTo>
                  <a:cubicBezTo>
                    <a:pt x="295" y="719"/>
                    <a:pt x="321" y="680"/>
                    <a:pt x="348" y="626"/>
                  </a:cubicBezTo>
                  <a:cubicBezTo>
                    <a:pt x="388" y="546"/>
                    <a:pt x="428" y="466"/>
                    <a:pt x="482" y="398"/>
                  </a:cubicBezTo>
                  <a:cubicBezTo>
                    <a:pt x="509" y="359"/>
                    <a:pt x="535" y="332"/>
                    <a:pt x="548" y="291"/>
                  </a:cubicBezTo>
                  <a:lnTo>
                    <a:pt x="629" y="211"/>
                  </a:lnTo>
                  <a:cubicBezTo>
                    <a:pt x="655" y="184"/>
                    <a:pt x="669" y="157"/>
                    <a:pt x="696" y="144"/>
                  </a:cubicBezTo>
                  <a:cubicBezTo>
                    <a:pt x="709" y="118"/>
                    <a:pt x="736" y="104"/>
                    <a:pt x="749" y="91"/>
                  </a:cubicBezTo>
                  <a:lnTo>
                    <a:pt x="789" y="50"/>
                  </a:lnTo>
                  <a:lnTo>
                    <a:pt x="803" y="50"/>
                  </a:lnTo>
                  <a:lnTo>
                    <a:pt x="803" y="11"/>
                  </a:lnTo>
                  <a:cubicBezTo>
                    <a:pt x="796" y="4"/>
                    <a:pt x="789" y="0"/>
                    <a:pt x="783"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9" name="Google Shape;509;p34"/>
            <p:cNvSpPr/>
            <p:nvPr/>
          </p:nvSpPr>
          <p:spPr>
            <a:xfrm>
              <a:off x="2838359" y="2884822"/>
              <a:ext cx="58897" cy="98133"/>
            </a:xfrm>
            <a:custGeom>
              <a:avLst/>
              <a:gdLst/>
              <a:ahLst/>
              <a:cxnLst/>
              <a:rect l="l" t="t" r="r" b="b"/>
              <a:pathLst>
                <a:path w="683" h="1138" extrusionOk="0">
                  <a:moveTo>
                    <a:pt x="643" y="1"/>
                  </a:moveTo>
                  <a:lnTo>
                    <a:pt x="590" y="27"/>
                  </a:lnTo>
                  <a:cubicBezTo>
                    <a:pt x="549" y="54"/>
                    <a:pt x="522" y="81"/>
                    <a:pt x="469" y="121"/>
                  </a:cubicBezTo>
                  <a:cubicBezTo>
                    <a:pt x="442" y="147"/>
                    <a:pt x="429" y="174"/>
                    <a:pt x="402" y="201"/>
                  </a:cubicBezTo>
                  <a:cubicBezTo>
                    <a:pt x="376" y="228"/>
                    <a:pt x="349" y="254"/>
                    <a:pt x="335" y="281"/>
                  </a:cubicBezTo>
                  <a:cubicBezTo>
                    <a:pt x="281" y="348"/>
                    <a:pt x="242" y="415"/>
                    <a:pt x="201" y="495"/>
                  </a:cubicBezTo>
                  <a:cubicBezTo>
                    <a:pt x="174" y="563"/>
                    <a:pt x="135" y="643"/>
                    <a:pt x="108" y="709"/>
                  </a:cubicBezTo>
                  <a:cubicBezTo>
                    <a:pt x="81" y="777"/>
                    <a:pt x="54" y="843"/>
                    <a:pt x="41" y="910"/>
                  </a:cubicBezTo>
                  <a:cubicBezTo>
                    <a:pt x="14" y="1030"/>
                    <a:pt x="1" y="1110"/>
                    <a:pt x="1" y="1110"/>
                  </a:cubicBezTo>
                  <a:cubicBezTo>
                    <a:pt x="1" y="1110"/>
                    <a:pt x="1" y="1124"/>
                    <a:pt x="14" y="1137"/>
                  </a:cubicBezTo>
                  <a:cubicBezTo>
                    <a:pt x="28" y="1137"/>
                    <a:pt x="41" y="1137"/>
                    <a:pt x="54" y="1124"/>
                  </a:cubicBezTo>
                  <a:cubicBezTo>
                    <a:pt x="54" y="1124"/>
                    <a:pt x="81" y="1044"/>
                    <a:pt x="121" y="937"/>
                  </a:cubicBezTo>
                  <a:cubicBezTo>
                    <a:pt x="162" y="830"/>
                    <a:pt x="228" y="682"/>
                    <a:pt x="295" y="536"/>
                  </a:cubicBezTo>
                  <a:lnTo>
                    <a:pt x="415" y="335"/>
                  </a:lnTo>
                  <a:cubicBezTo>
                    <a:pt x="429" y="308"/>
                    <a:pt x="456" y="281"/>
                    <a:pt x="469" y="254"/>
                  </a:cubicBezTo>
                  <a:cubicBezTo>
                    <a:pt x="495" y="228"/>
                    <a:pt x="509" y="201"/>
                    <a:pt x="522" y="188"/>
                  </a:cubicBezTo>
                  <a:cubicBezTo>
                    <a:pt x="563" y="134"/>
                    <a:pt x="602" y="108"/>
                    <a:pt x="629" y="81"/>
                  </a:cubicBezTo>
                  <a:cubicBezTo>
                    <a:pt x="656" y="67"/>
                    <a:pt x="670" y="54"/>
                    <a:pt x="670" y="54"/>
                  </a:cubicBezTo>
                  <a:lnTo>
                    <a:pt x="670" y="40"/>
                  </a:lnTo>
                  <a:cubicBezTo>
                    <a:pt x="683" y="40"/>
                    <a:pt x="683" y="27"/>
                    <a:pt x="670" y="14"/>
                  </a:cubicBezTo>
                  <a:cubicBezTo>
                    <a:pt x="670" y="1"/>
                    <a:pt x="643" y="1"/>
                    <a:pt x="643"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0" name="Google Shape;510;p34"/>
            <p:cNvSpPr/>
            <p:nvPr/>
          </p:nvSpPr>
          <p:spPr>
            <a:xfrm>
              <a:off x="2909933" y="2902069"/>
              <a:ext cx="55447" cy="67520"/>
            </a:xfrm>
            <a:custGeom>
              <a:avLst/>
              <a:gdLst/>
              <a:ahLst/>
              <a:cxnLst/>
              <a:rect l="l" t="t" r="r" b="b"/>
              <a:pathLst>
                <a:path w="643" h="783" extrusionOk="0">
                  <a:moveTo>
                    <a:pt x="602" y="1"/>
                  </a:moveTo>
                  <a:cubicBezTo>
                    <a:pt x="602" y="1"/>
                    <a:pt x="548" y="28"/>
                    <a:pt x="468" y="81"/>
                  </a:cubicBezTo>
                  <a:cubicBezTo>
                    <a:pt x="441" y="81"/>
                    <a:pt x="428" y="108"/>
                    <a:pt x="402" y="122"/>
                  </a:cubicBezTo>
                  <a:cubicBezTo>
                    <a:pt x="388" y="135"/>
                    <a:pt x="361" y="148"/>
                    <a:pt x="334" y="175"/>
                  </a:cubicBezTo>
                  <a:lnTo>
                    <a:pt x="268" y="242"/>
                  </a:lnTo>
                  <a:cubicBezTo>
                    <a:pt x="254" y="256"/>
                    <a:pt x="227" y="282"/>
                    <a:pt x="214" y="309"/>
                  </a:cubicBezTo>
                  <a:cubicBezTo>
                    <a:pt x="174" y="349"/>
                    <a:pt x="147" y="416"/>
                    <a:pt x="107" y="456"/>
                  </a:cubicBezTo>
                  <a:cubicBezTo>
                    <a:pt x="81" y="509"/>
                    <a:pt x="54" y="563"/>
                    <a:pt x="40" y="603"/>
                  </a:cubicBezTo>
                  <a:cubicBezTo>
                    <a:pt x="27" y="643"/>
                    <a:pt x="13" y="684"/>
                    <a:pt x="13" y="710"/>
                  </a:cubicBezTo>
                  <a:cubicBezTo>
                    <a:pt x="0" y="737"/>
                    <a:pt x="0" y="750"/>
                    <a:pt x="0" y="750"/>
                  </a:cubicBezTo>
                  <a:cubicBezTo>
                    <a:pt x="0" y="764"/>
                    <a:pt x="0" y="777"/>
                    <a:pt x="13" y="777"/>
                  </a:cubicBezTo>
                  <a:cubicBezTo>
                    <a:pt x="17" y="781"/>
                    <a:pt x="21" y="782"/>
                    <a:pt x="25" y="782"/>
                  </a:cubicBezTo>
                  <a:cubicBezTo>
                    <a:pt x="35" y="782"/>
                    <a:pt x="44" y="773"/>
                    <a:pt x="54" y="764"/>
                  </a:cubicBezTo>
                  <a:cubicBezTo>
                    <a:pt x="54" y="764"/>
                    <a:pt x="54" y="750"/>
                    <a:pt x="67" y="723"/>
                  </a:cubicBezTo>
                  <a:cubicBezTo>
                    <a:pt x="81" y="710"/>
                    <a:pt x="93" y="670"/>
                    <a:pt x="120" y="630"/>
                  </a:cubicBezTo>
                  <a:cubicBezTo>
                    <a:pt x="134" y="589"/>
                    <a:pt x="161" y="550"/>
                    <a:pt x="188" y="509"/>
                  </a:cubicBezTo>
                  <a:cubicBezTo>
                    <a:pt x="227" y="456"/>
                    <a:pt x="254" y="416"/>
                    <a:pt x="295" y="363"/>
                  </a:cubicBezTo>
                  <a:cubicBezTo>
                    <a:pt x="307" y="349"/>
                    <a:pt x="334" y="322"/>
                    <a:pt x="348" y="295"/>
                  </a:cubicBezTo>
                  <a:lnTo>
                    <a:pt x="402" y="242"/>
                  </a:lnTo>
                  <a:cubicBezTo>
                    <a:pt x="428" y="229"/>
                    <a:pt x="441" y="202"/>
                    <a:pt x="455" y="188"/>
                  </a:cubicBezTo>
                  <a:cubicBezTo>
                    <a:pt x="482" y="175"/>
                    <a:pt x="495" y="148"/>
                    <a:pt x="509" y="148"/>
                  </a:cubicBezTo>
                  <a:cubicBezTo>
                    <a:pt x="589" y="95"/>
                    <a:pt x="628" y="54"/>
                    <a:pt x="628" y="54"/>
                  </a:cubicBezTo>
                  <a:cubicBezTo>
                    <a:pt x="642" y="41"/>
                    <a:pt x="642" y="28"/>
                    <a:pt x="642" y="15"/>
                  </a:cubicBezTo>
                  <a:cubicBezTo>
                    <a:pt x="628" y="1"/>
                    <a:pt x="616" y="1"/>
                    <a:pt x="602"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1" name="Google Shape;511;p34"/>
            <p:cNvSpPr/>
            <p:nvPr/>
          </p:nvSpPr>
          <p:spPr>
            <a:xfrm>
              <a:off x="2887944" y="2971315"/>
              <a:ext cx="229723" cy="401499"/>
            </a:xfrm>
            <a:custGeom>
              <a:avLst/>
              <a:gdLst/>
              <a:ahLst/>
              <a:cxnLst/>
              <a:rect l="l" t="t" r="r" b="b"/>
              <a:pathLst>
                <a:path w="2664" h="4656" extrusionOk="0">
                  <a:moveTo>
                    <a:pt x="399" y="1"/>
                  </a:moveTo>
                  <a:cubicBezTo>
                    <a:pt x="269" y="1"/>
                    <a:pt x="136" y="5"/>
                    <a:pt x="1" y="14"/>
                  </a:cubicBezTo>
                  <a:cubicBezTo>
                    <a:pt x="161" y="95"/>
                    <a:pt x="1218" y="616"/>
                    <a:pt x="1165" y="1833"/>
                  </a:cubicBezTo>
                  <a:cubicBezTo>
                    <a:pt x="1097" y="3251"/>
                    <a:pt x="1352" y="4134"/>
                    <a:pt x="1994" y="4655"/>
                  </a:cubicBezTo>
                  <a:cubicBezTo>
                    <a:pt x="2235" y="4535"/>
                    <a:pt x="2462" y="4402"/>
                    <a:pt x="2663" y="4268"/>
                  </a:cubicBezTo>
                  <a:cubicBezTo>
                    <a:pt x="2101" y="4000"/>
                    <a:pt x="1793" y="3064"/>
                    <a:pt x="1860" y="1726"/>
                  </a:cubicBezTo>
                  <a:cubicBezTo>
                    <a:pt x="1900" y="749"/>
                    <a:pt x="1111" y="54"/>
                    <a:pt x="1111" y="54"/>
                  </a:cubicBezTo>
                  <a:cubicBezTo>
                    <a:pt x="898" y="18"/>
                    <a:pt x="656" y="1"/>
                    <a:pt x="399"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2" name="Google Shape;512;p34"/>
            <p:cNvSpPr/>
            <p:nvPr/>
          </p:nvSpPr>
          <p:spPr>
            <a:xfrm>
              <a:off x="2983749" y="2975885"/>
              <a:ext cx="212304" cy="363470"/>
            </a:xfrm>
            <a:custGeom>
              <a:avLst/>
              <a:gdLst/>
              <a:ahLst/>
              <a:cxnLst/>
              <a:rect l="l" t="t" r="r" b="b"/>
              <a:pathLst>
                <a:path w="2462" h="4215" extrusionOk="0">
                  <a:moveTo>
                    <a:pt x="0" y="1"/>
                  </a:moveTo>
                  <a:lnTo>
                    <a:pt x="0" y="1"/>
                  </a:lnTo>
                  <a:cubicBezTo>
                    <a:pt x="0" y="1"/>
                    <a:pt x="789" y="696"/>
                    <a:pt x="749" y="1673"/>
                  </a:cubicBezTo>
                  <a:cubicBezTo>
                    <a:pt x="682" y="3011"/>
                    <a:pt x="990" y="3947"/>
                    <a:pt x="1552" y="4215"/>
                  </a:cubicBezTo>
                  <a:cubicBezTo>
                    <a:pt x="1927" y="3974"/>
                    <a:pt x="2234" y="3707"/>
                    <a:pt x="2462" y="3466"/>
                  </a:cubicBezTo>
                  <a:lnTo>
                    <a:pt x="2462" y="3466"/>
                  </a:lnTo>
                  <a:cubicBezTo>
                    <a:pt x="2453" y="3466"/>
                    <a:pt x="2443" y="3466"/>
                    <a:pt x="2433" y="3466"/>
                  </a:cubicBezTo>
                  <a:cubicBezTo>
                    <a:pt x="2116" y="3466"/>
                    <a:pt x="1302" y="3257"/>
                    <a:pt x="1458" y="2141"/>
                  </a:cubicBezTo>
                  <a:cubicBezTo>
                    <a:pt x="1632" y="924"/>
                    <a:pt x="1204" y="349"/>
                    <a:pt x="1204" y="349"/>
                  </a:cubicBezTo>
                  <a:lnTo>
                    <a:pt x="1204" y="336"/>
                  </a:lnTo>
                  <a:cubicBezTo>
                    <a:pt x="1030" y="282"/>
                    <a:pt x="843" y="215"/>
                    <a:pt x="682" y="161"/>
                  </a:cubicBezTo>
                  <a:cubicBezTo>
                    <a:pt x="509" y="95"/>
                    <a:pt x="268" y="28"/>
                    <a:pt x="0"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3" name="Google Shape;513;p34"/>
            <p:cNvSpPr/>
            <p:nvPr/>
          </p:nvSpPr>
          <p:spPr>
            <a:xfrm>
              <a:off x="2809558" y="2972522"/>
              <a:ext cx="250419" cy="429179"/>
            </a:xfrm>
            <a:custGeom>
              <a:avLst/>
              <a:gdLst/>
              <a:ahLst/>
              <a:cxnLst/>
              <a:rect l="l" t="t" r="r" b="b"/>
              <a:pathLst>
                <a:path w="2904" h="4977" extrusionOk="0">
                  <a:moveTo>
                    <a:pt x="910" y="0"/>
                  </a:moveTo>
                  <a:cubicBezTo>
                    <a:pt x="603" y="27"/>
                    <a:pt x="294" y="81"/>
                    <a:pt x="0" y="174"/>
                  </a:cubicBezTo>
                  <a:cubicBezTo>
                    <a:pt x="161" y="281"/>
                    <a:pt x="1418" y="1217"/>
                    <a:pt x="1311" y="2448"/>
                  </a:cubicBezTo>
                  <a:cubicBezTo>
                    <a:pt x="1150" y="4213"/>
                    <a:pt x="1792" y="4534"/>
                    <a:pt x="2140" y="4976"/>
                  </a:cubicBezTo>
                  <a:cubicBezTo>
                    <a:pt x="2194" y="4962"/>
                    <a:pt x="2247" y="4936"/>
                    <a:pt x="2315" y="4909"/>
                  </a:cubicBezTo>
                  <a:cubicBezTo>
                    <a:pt x="2515" y="4829"/>
                    <a:pt x="2716" y="4736"/>
                    <a:pt x="2903" y="4641"/>
                  </a:cubicBezTo>
                  <a:cubicBezTo>
                    <a:pt x="2261" y="4120"/>
                    <a:pt x="2006" y="3237"/>
                    <a:pt x="2074" y="1819"/>
                  </a:cubicBezTo>
                  <a:cubicBezTo>
                    <a:pt x="2127" y="602"/>
                    <a:pt x="1070" y="81"/>
                    <a:pt x="910"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4" name="Google Shape;514;p34"/>
            <p:cNvSpPr/>
            <p:nvPr/>
          </p:nvSpPr>
          <p:spPr>
            <a:xfrm>
              <a:off x="3087575" y="3004773"/>
              <a:ext cx="200749" cy="270080"/>
            </a:xfrm>
            <a:custGeom>
              <a:avLst/>
              <a:gdLst/>
              <a:ahLst/>
              <a:cxnLst/>
              <a:rect l="l" t="t" r="r" b="b"/>
              <a:pathLst>
                <a:path w="2328" h="3132" extrusionOk="0">
                  <a:moveTo>
                    <a:pt x="0" y="1"/>
                  </a:moveTo>
                  <a:lnTo>
                    <a:pt x="0" y="14"/>
                  </a:lnTo>
                  <a:cubicBezTo>
                    <a:pt x="0" y="14"/>
                    <a:pt x="428" y="589"/>
                    <a:pt x="254" y="1806"/>
                  </a:cubicBezTo>
                  <a:cubicBezTo>
                    <a:pt x="98" y="2922"/>
                    <a:pt x="912" y="3131"/>
                    <a:pt x="1229" y="3131"/>
                  </a:cubicBezTo>
                  <a:cubicBezTo>
                    <a:pt x="1239" y="3131"/>
                    <a:pt x="1249" y="3131"/>
                    <a:pt x="1258" y="3131"/>
                  </a:cubicBezTo>
                  <a:cubicBezTo>
                    <a:pt x="1752" y="2635"/>
                    <a:pt x="1966" y="2207"/>
                    <a:pt x="2046" y="2061"/>
                  </a:cubicBezTo>
                  <a:cubicBezTo>
                    <a:pt x="2060" y="2020"/>
                    <a:pt x="2073" y="1993"/>
                    <a:pt x="2073" y="1993"/>
                  </a:cubicBezTo>
                  <a:cubicBezTo>
                    <a:pt x="2073" y="1993"/>
                    <a:pt x="2328" y="1633"/>
                    <a:pt x="2127" y="1485"/>
                  </a:cubicBezTo>
                  <a:cubicBezTo>
                    <a:pt x="2051" y="1433"/>
                    <a:pt x="1920" y="1416"/>
                    <a:pt x="1782" y="1416"/>
                  </a:cubicBezTo>
                  <a:cubicBezTo>
                    <a:pt x="1531" y="1416"/>
                    <a:pt x="1258" y="1472"/>
                    <a:pt x="1258" y="1472"/>
                  </a:cubicBezTo>
                  <a:cubicBezTo>
                    <a:pt x="1258" y="1472"/>
                    <a:pt x="1900" y="670"/>
                    <a:pt x="1270" y="308"/>
                  </a:cubicBezTo>
                  <a:cubicBezTo>
                    <a:pt x="1270" y="308"/>
                    <a:pt x="628" y="188"/>
                    <a:pt x="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5" name="Google Shape;515;p34"/>
            <p:cNvSpPr/>
            <p:nvPr/>
          </p:nvSpPr>
          <p:spPr>
            <a:xfrm>
              <a:off x="2701075" y="2987440"/>
              <a:ext cx="293104" cy="440734"/>
            </a:xfrm>
            <a:custGeom>
              <a:avLst/>
              <a:gdLst/>
              <a:ahLst/>
              <a:cxnLst/>
              <a:rect l="l" t="t" r="r" b="b"/>
              <a:pathLst>
                <a:path w="3399" h="5111" extrusionOk="0">
                  <a:moveTo>
                    <a:pt x="1258" y="1"/>
                  </a:moveTo>
                  <a:cubicBezTo>
                    <a:pt x="884" y="122"/>
                    <a:pt x="509" y="295"/>
                    <a:pt x="188" y="550"/>
                  </a:cubicBezTo>
                  <a:cubicBezTo>
                    <a:pt x="122" y="603"/>
                    <a:pt x="68" y="657"/>
                    <a:pt x="1" y="710"/>
                  </a:cubicBezTo>
                  <a:lnTo>
                    <a:pt x="1" y="723"/>
                  </a:lnTo>
                  <a:cubicBezTo>
                    <a:pt x="1" y="723"/>
                    <a:pt x="2542" y="1793"/>
                    <a:pt x="1513" y="5084"/>
                  </a:cubicBezTo>
                  <a:lnTo>
                    <a:pt x="1513" y="5110"/>
                  </a:lnTo>
                  <a:cubicBezTo>
                    <a:pt x="2128" y="5110"/>
                    <a:pt x="2770" y="5030"/>
                    <a:pt x="3398" y="4803"/>
                  </a:cubicBezTo>
                  <a:cubicBezTo>
                    <a:pt x="3050" y="4361"/>
                    <a:pt x="2408" y="4040"/>
                    <a:pt x="2569" y="2275"/>
                  </a:cubicBezTo>
                  <a:cubicBezTo>
                    <a:pt x="2676" y="1044"/>
                    <a:pt x="1419" y="108"/>
                    <a:pt x="1258"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6" name="Google Shape;516;p34"/>
            <p:cNvSpPr/>
            <p:nvPr/>
          </p:nvSpPr>
          <p:spPr>
            <a:xfrm>
              <a:off x="3186743" y="2779100"/>
              <a:ext cx="370282" cy="415727"/>
            </a:xfrm>
            <a:custGeom>
              <a:avLst/>
              <a:gdLst/>
              <a:ahLst/>
              <a:cxnLst/>
              <a:rect l="l" t="t" r="r" b="b"/>
              <a:pathLst>
                <a:path w="4294" h="4821" extrusionOk="0">
                  <a:moveTo>
                    <a:pt x="2521" y="1"/>
                  </a:moveTo>
                  <a:cubicBezTo>
                    <a:pt x="2225" y="1"/>
                    <a:pt x="1523" y="402"/>
                    <a:pt x="723" y="1213"/>
                  </a:cubicBezTo>
                  <a:cubicBezTo>
                    <a:pt x="1" y="1949"/>
                    <a:pt x="120" y="2925"/>
                    <a:pt x="120" y="2925"/>
                  </a:cubicBezTo>
                  <a:cubicBezTo>
                    <a:pt x="750" y="3287"/>
                    <a:pt x="108" y="4089"/>
                    <a:pt x="108" y="4089"/>
                  </a:cubicBezTo>
                  <a:cubicBezTo>
                    <a:pt x="108" y="4089"/>
                    <a:pt x="381" y="4033"/>
                    <a:pt x="632" y="4033"/>
                  </a:cubicBezTo>
                  <a:cubicBezTo>
                    <a:pt x="770" y="4033"/>
                    <a:pt x="901" y="4050"/>
                    <a:pt x="977" y="4102"/>
                  </a:cubicBezTo>
                  <a:cubicBezTo>
                    <a:pt x="1178" y="4250"/>
                    <a:pt x="923" y="4610"/>
                    <a:pt x="923" y="4610"/>
                  </a:cubicBezTo>
                  <a:cubicBezTo>
                    <a:pt x="923" y="4610"/>
                    <a:pt x="910" y="4637"/>
                    <a:pt x="896" y="4678"/>
                  </a:cubicBezTo>
                  <a:cubicBezTo>
                    <a:pt x="1205" y="4778"/>
                    <a:pt x="1509" y="4820"/>
                    <a:pt x="1801" y="4820"/>
                  </a:cubicBezTo>
                  <a:cubicBezTo>
                    <a:pt x="3182" y="4820"/>
                    <a:pt x="4294" y="3880"/>
                    <a:pt x="4294" y="3715"/>
                  </a:cubicBezTo>
                  <a:cubicBezTo>
                    <a:pt x="4294" y="3608"/>
                    <a:pt x="3545" y="3166"/>
                    <a:pt x="2836" y="3073"/>
                  </a:cubicBezTo>
                  <a:cubicBezTo>
                    <a:pt x="2567" y="3031"/>
                    <a:pt x="2333" y="3015"/>
                    <a:pt x="2135" y="3015"/>
                  </a:cubicBezTo>
                  <a:cubicBezTo>
                    <a:pt x="1575" y="3015"/>
                    <a:pt x="1298" y="3139"/>
                    <a:pt x="1298" y="3139"/>
                  </a:cubicBezTo>
                  <a:cubicBezTo>
                    <a:pt x="2890" y="1976"/>
                    <a:pt x="2810" y="183"/>
                    <a:pt x="2635" y="36"/>
                  </a:cubicBezTo>
                  <a:cubicBezTo>
                    <a:pt x="2610" y="12"/>
                    <a:pt x="2571" y="1"/>
                    <a:pt x="2521"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7" name="Google Shape;517;p34"/>
            <p:cNvSpPr/>
            <p:nvPr/>
          </p:nvSpPr>
          <p:spPr>
            <a:xfrm>
              <a:off x="2538525" y="3048666"/>
              <a:ext cx="381838" cy="379509"/>
            </a:xfrm>
            <a:custGeom>
              <a:avLst/>
              <a:gdLst/>
              <a:ahLst/>
              <a:cxnLst/>
              <a:rect l="l" t="t" r="r" b="b"/>
              <a:pathLst>
                <a:path w="4428" h="4401" extrusionOk="0">
                  <a:moveTo>
                    <a:pt x="1886" y="0"/>
                  </a:moveTo>
                  <a:cubicBezTo>
                    <a:pt x="1832" y="54"/>
                    <a:pt x="1766" y="107"/>
                    <a:pt x="1712" y="161"/>
                  </a:cubicBezTo>
                  <a:cubicBezTo>
                    <a:pt x="696" y="1204"/>
                    <a:pt x="0" y="2943"/>
                    <a:pt x="161" y="3371"/>
                  </a:cubicBezTo>
                  <a:cubicBezTo>
                    <a:pt x="281" y="3705"/>
                    <a:pt x="1712" y="4388"/>
                    <a:pt x="3398" y="4400"/>
                  </a:cubicBezTo>
                  <a:lnTo>
                    <a:pt x="3398" y="4374"/>
                  </a:lnTo>
                  <a:cubicBezTo>
                    <a:pt x="4427" y="1083"/>
                    <a:pt x="1886" y="13"/>
                    <a:pt x="1886" y="13"/>
                  </a:cubicBezTo>
                  <a:lnTo>
                    <a:pt x="1886" y="0"/>
                  </a:ln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8" name="Google Shape;518;p34"/>
            <p:cNvSpPr/>
            <p:nvPr/>
          </p:nvSpPr>
          <p:spPr>
            <a:xfrm>
              <a:off x="2686157" y="3256231"/>
              <a:ext cx="83128" cy="83128"/>
            </a:xfrm>
            <a:custGeom>
              <a:avLst/>
              <a:gdLst/>
              <a:ahLst/>
              <a:cxnLst/>
              <a:rect l="l" t="t" r="r" b="b"/>
              <a:pathLst>
                <a:path w="964" h="964" extrusionOk="0">
                  <a:moveTo>
                    <a:pt x="482" y="1"/>
                  </a:moveTo>
                  <a:cubicBezTo>
                    <a:pt x="214" y="1"/>
                    <a:pt x="0" y="215"/>
                    <a:pt x="0" y="482"/>
                  </a:cubicBezTo>
                  <a:cubicBezTo>
                    <a:pt x="0" y="750"/>
                    <a:pt x="214" y="964"/>
                    <a:pt x="482" y="964"/>
                  </a:cubicBezTo>
                  <a:cubicBezTo>
                    <a:pt x="749" y="964"/>
                    <a:pt x="963" y="750"/>
                    <a:pt x="963" y="482"/>
                  </a:cubicBezTo>
                  <a:cubicBezTo>
                    <a:pt x="963" y="215"/>
                    <a:pt x="749" y="1"/>
                    <a:pt x="482" y="1"/>
                  </a:cubicBezTo>
                  <a:close/>
                </a:path>
              </a:pathLst>
            </a:custGeom>
            <a:solidFill>
              <a:srgbClr val="F47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9" name="Google Shape;519;p34"/>
            <p:cNvSpPr/>
            <p:nvPr/>
          </p:nvSpPr>
          <p:spPr>
            <a:xfrm>
              <a:off x="2629588" y="3230533"/>
              <a:ext cx="53119" cy="46997"/>
            </a:xfrm>
            <a:custGeom>
              <a:avLst/>
              <a:gdLst/>
              <a:ahLst/>
              <a:cxnLst/>
              <a:rect l="l" t="t" r="r" b="b"/>
              <a:pathLst>
                <a:path w="616" h="545" extrusionOk="0">
                  <a:moveTo>
                    <a:pt x="546" y="1"/>
                  </a:moveTo>
                  <a:cubicBezTo>
                    <a:pt x="522" y="1"/>
                    <a:pt x="496" y="22"/>
                    <a:pt x="496" y="44"/>
                  </a:cubicBezTo>
                  <a:cubicBezTo>
                    <a:pt x="496" y="44"/>
                    <a:pt x="482" y="58"/>
                    <a:pt x="482" y="85"/>
                  </a:cubicBezTo>
                  <a:cubicBezTo>
                    <a:pt x="469" y="112"/>
                    <a:pt x="469" y="138"/>
                    <a:pt x="455" y="178"/>
                  </a:cubicBezTo>
                  <a:cubicBezTo>
                    <a:pt x="442" y="205"/>
                    <a:pt x="428" y="219"/>
                    <a:pt x="428" y="245"/>
                  </a:cubicBezTo>
                  <a:cubicBezTo>
                    <a:pt x="416" y="258"/>
                    <a:pt x="402" y="272"/>
                    <a:pt x="389" y="299"/>
                  </a:cubicBezTo>
                  <a:lnTo>
                    <a:pt x="362" y="326"/>
                  </a:lnTo>
                  <a:cubicBezTo>
                    <a:pt x="348" y="326"/>
                    <a:pt x="348" y="338"/>
                    <a:pt x="335" y="338"/>
                  </a:cubicBezTo>
                  <a:lnTo>
                    <a:pt x="282" y="338"/>
                  </a:lnTo>
                  <a:cubicBezTo>
                    <a:pt x="268" y="338"/>
                    <a:pt x="255" y="326"/>
                    <a:pt x="241" y="312"/>
                  </a:cubicBezTo>
                  <a:cubicBezTo>
                    <a:pt x="214" y="299"/>
                    <a:pt x="188" y="258"/>
                    <a:pt x="175" y="219"/>
                  </a:cubicBezTo>
                  <a:cubicBezTo>
                    <a:pt x="148" y="192"/>
                    <a:pt x="134" y="151"/>
                    <a:pt x="121" y="124"/>
                  </a:cubicBezTo>
                  <a:cubicBezTo>
                    <a:pt x="107" y="112"/>
                    <a:pt x="107" y="98"/>
                    <a:pt x="107" y="98"/>
                  </a:cubicBezTo>
                  <a:cubicBezTo>
                    <a:pt x="95" y="71"/>
                    <a:pt x="81" y="71"/>
                    <a:pt x="54" y="58"/>
                  </a:cubicBezTo>
                  <a:cubicBezTo>
                    <a:pt x="27" y="58"/>
                    <a:pt x="0" y="85"/>
                    <a:pt x="0" y="112"/>
                  </a:cubicBezTo>
                  <a:lnTo>
                    <a:pt x="0" y="165"/>
                  </a:lnTo>
                  <a:cubicBezTo>
                    <a:pt x="0" y="192"/>
                    <a:pt x="0" y="231"/>
                    <a:pt x="14" y="285"/>
                  </a:cubicBezTo>
                  <a:cubicBezTo>
                    <a:pt x="27" y="326"/>
                    <a:pt x="54" y="392"/>
                    <a:pt x="107" y="445"/>
                  </a:cubicBezTo>
                  <a:cubicBezTo>
                    <a:pt x="121" y="486"/>
                    <a:pt x="161" y="513"/>
                    <a:pt x="202" y="526"/>
                  </a:cubicBezTo>
                  <a:cubicBezTo>
                    <a:pt x="239" y="536"/>
                    <a:pt x="277" y="545"/>
                    <a:pt x="310" y="545"/>
                  </a:cubicBezTo>
                  <a:cubicBezTo>
                    <a:pt x="324" y="545"/>
                    <a:pt x="337" y="543"/>
                    <a:pt x="348" y="540"/>
                  </a:cubicBezTo>
                  <a:lnTo>
                    <a:pt x="375" y="540"/>
                  </a:lnTo>
                  <a:cubicBezTo>
                    <a:pt x="389" y="540"/>
                    <a:pt x="402" y="526"/>
                    <a:pt x="416" y="526"/>
                  </a:cubicBezTo>
                  <a:cubicBezTo>
                    <a:pt x="442" y="513"/>
                    <a:pt x="455" y="499"/>
                    <a:pt x="482" y="486"/>
                  </a:cubicBezTo>
                  <a:cubicBezTo>
                    <a:pt x="509" y="459"/>
                    <a:pt x="535" y="419"/>
                    <a:pt x="549" y="392"/>
                  </a:cubicBezTo>
                  <a:cubicBezTo>
                    <a:pt x="589" y="326"/>
                    <a:pt x="603" y="258"/>
                    <a:pt x="603" y="219"/>
                  </a:cubicBezTo>
                  <a:cubicBezTo>
                    <a:pt x="616" y="165"/>
                    <a:pt x="603" y="124"/>
                    <a:pt x="603" y="98"/>
                  </a:cubicBezTo>
                  <a:lnTo>
                    <a:pt x="603" y="44"/>
                  </a:lnTo>
                  <a:cubicBezTo>
                    <a:pt x="589" y="31"/>
                    <a:pt x="576" y="5"/>
                    <a:pt x="562" y="5"/>
                  </a:cubicBezTo>
                  <a:cubicBezTo>
                    <a:pt x="557" y="2"/>
                    <a:pt x="552" y="1"/>
                    <a:pt x="546"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0" name="Google Shape;520;p34"/>
            <p:cNvSpPr/>
            <p:nvPr/>
          </p:nvSpPr>
          <p:spPr>
            <a:xfrm>
              <a:off x="2899499" y="3279428"/>
              <a:ext cx="323631" cy="178070"/>
            </a:xfrm>
            <a:custGeom>
              <a:avLst/>
              <a:gdLst/>
              <a:ahLst/>
              <a:cxnLst/>
              <a:rect l="l" t="t" r="r" b="b"/>
              <a:pathLst>
                <a:path w="3753" h="2065" extrusionOk="0">
                  <a:moveTo>
                    <a:pt x="390" y="1"/>
                  </a:moveTo>
                  <a:cubicBezTo>
                    <a:pt x="308" y="1"/>
                    <a:pt x="242" y="23"/>
                    <a:pt x="175" y="80"/>
                  </a:cubicBezTo>
                  <a:cubicBezTo>
                    <a:pt x="0" y="200"/>
                    <a:pt x="54" y="1685"/>
                    <a:pt x="1071" y="2019"/>
                  </a:cubicBezTo>
                  <a:cubicBezTo>
                    <a:pt x="1165" y="2050"/>
                    <a:pt x="1266" y="2064"/>
                    <a:pt x="1370" y="2064"/>
                  </a:cubicBezTo>
                  <a:cubicBezTo>
                    <a:pt x="2386" y="2064"/>
                    <a:pt x="3753" y="711"/>
                    <a:pt x="3425" y="481"/>
                  </a:cubicBezTo>
                  <a:cubicBezTo>
                    <a:pt x="3198" y="320"/>
                    <a:pt x="2729" y="440"/>
                    <a:pt x="1606" y="267"/>
                  </a:cubicBezTo>
                  <a:cubicBezTo>
                    <a:pt x="912" y="151"/>
                    <a:pt x="600" y="1"/>
                    <a:pt x="390"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1" name="Google Shape;521;p34"/>
            <p:cNvSpPr/>
            <p:nvPr/>
          </p:nvSpPr>
          <p:spPr>
            <a:xfrm>
              <a:off x="2912262" y="3296157"/>
              <a:ext cx="144181" cy="111240"/>
            </a:xfrm>
            <a:custGeom>
              <a:avLst/>
              <a:gdLst/>
              <a:ahLst/>
              <a:cxnLst/>
              <a:rect l="l" t="t" r="r" b="b"/>
              <a:pathLst>
                <a:path w="1672" h="1290" extrusionOk="0">
                  <a:moveTo>
                    <a:pt x="55" y="0"/>
                  </a:moveTo>
                  <a:cubicBezTo>
                    <a:pt x="49" y="0"/>
                    <a:pt x="44" y="2"/>
                    <a:pt x="40" y="6"/>
                  </a:cubicBezTo>
                  <a:cubicBezTo>
                    <a:pt x="13" y="19"/>
                    <a:pt x="0" y="46"/>
                    <a:pt x="13" y="73"/>
                  </a:cubicBezTo>
                  <a:cubicBezTo>
                    <a:pt x="13" y="73"/>
                    <a:pt x="27" y="113"/>
                    <a:pt x="54" y="153"/>
                  </a:cubicBezTo>
                  <a:cubicBezTo>
                    <a:pt x="80" y="207"/>
                    <a:pt x="120" y="273"/>
                    <a:pt x="187" y="353"/>
                  </a:cubicBezTo>
                  <a:cubicBezTo>
                    <a:pt x="241" y="421"/>
                    <a:pt x="307" y="514"/>
                    <a:pt x="387" y="608"/>
                  </a:cubicBezTo>
                  <a:cubicBezTo>
                    <a:pt x="468" y="688"/>
                    <a:pt x="562" y="781"/>
                    <a:pt x="669" y="862"/>
                  </a:cubicBezTo>
                  <a:cubicBezTo>
                    <a:pt x="722" y="902"/>
                    <a:pt x="762" y="942"/>
                    <a:pt x="815" y="969"/>
                  </a:cubicBezTo>
                  <a:cubicBezTo>
                    <a:pt x="869" y="1009"/>
                    <a:pt x="923" y="1049"/>
                    <a:pt x="976" y="1076"/>
                  </a:cubicBezTo>
                  <a:lnTo>
                    <a:pt x="1137" y="1156"/>
                  </a:lnTo>
                  <a:cubicBezTo>
                    <a:pt x="1190" y="1170"/>
                    <a:pt x="1231" y="1197"/>
                    <a:pt x="1284" y="1209"/>
                  </a:cubicBezTo>
                  <a:cubicBezTo>
                    <a:pt x="1324" y="1223"/>
                    <a:pt x="1377" y="1236"/>
                    <a:pt x="1404" y="1250"/>
                  </a:cubicBezTo>
                  <a:cubicBezTo>
                    <a:pt x="1445" y="1263"/>
                    <a:pt x="1484" y="1263"/>
                    <a:pt x="1511" y="1277"/>
                  </a:cubicBezTo>
                  <a:cubicBezTo>
                    <a:pt x="1565" y="1277"/>
                    <a:pt x="1591" y="1290"/>
                    <a:pt x="1591" y="1290"/>
                  </a:cubicBezTo>
                  <a:cubicBezTo>
                    <a:pt x="1618" y="1290"/>
                    <a:pt x="1645" y="1277"/>
                    <a:pt x="1659" y="1250"/>
                  </a:cubicBezTo>
                  <a:cubicBezTo>
                    <a:pt x="1672" y="1223"/>
                    <a:pt x="1659" y="1197"/>
                    <a:pt x="1632" y="1183"/>
                  </a:cubicBezTo>
                  <a:lnTo>
                    <a:pt x="1618" y="1183"/>
                  </a:lnTo>
                  <a:lnTo>
                    <a:pt x="1538" y="1143"/>
                  </a:lnTo>
                  <a:cubicBezTo>
                    <a:pt x="1525" y="1143"/>
                    <a:pt x="1484" y="1129"/>
                    <a:pt x="1458" y="1116"/>
                  </a:cubicBezTo>
                  <a:cubicBezTo>
                    <a:pt x="1418" y="1102"/>
                    <a:pt x="1391" y="1076"/>
                    <a:pt x="1338" y="1063"/>
                  </a:cubicBezTo>
                  <a:cubicBezTo>
                    <a:pt x="1297" y="1049"/>
                    <a:pt x="1257" y="1022"/>
                    <a:pt x="1217" y="995"/>
                  </a:cubicBezTo>
                  <a:cubicBezTo>
                    <a:pt x="1163" y="969"/>
                    <a:pt x="1124" y="942"/>
                    <a:pt x="1083" y="915"/>
                  </a:cubicBezTo>
                  <a:cubicBezTo>
                    <a:pt x="1030" y="888"/>
                    <a:pt x="990" y="849"/>
                    <a:pt x="936" y="808"/>
                  </a:cubicBezTo>
                  <a:cubicBezTo>
                    <a:pt x="883" y="781"/>
                    <a:pt x="842" y="742"/>
                    <a:pt x="789" y="701"/>
                  </a:cubicBezTo>
                  <a:cubicBezTo>
                    <a:pt x="696" y="621"/>
                    <a:pt x="615" y="541"/>
                    <a:pt x="535" y="460"/>
                  </a:cubicBezTo>
                  <a:cubicBezTo>
                    <a:pt x="441" y="394"/>
                    <a:pt x="375" y="314"/>
                    <a:pt x="307" y="246"/>
                  </a:cubicBezTo>
                  <a:cubicBezTo>
                    <a:pt x="241" y="180"/>
                    <a:pt x="187" y="126"/>
                    <a:pt x="161" y="86"/>
                  </a:cubicBezTo>
                  <a:cubicBezTo>
                    <a:pt x="120" y="46"/>
                    <a:pt x="107" y="19"/>
                    <a:pt x="107" y="19"/>
                  </a:cubicBezTo>
                  <a:cubicBezTo>
                    <a:pt x="88" y="10"/>
                    <a:pt x="69" y="0"/>
                    <a:pt x="55"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2" name="Google Shape;522;p34"/>
            <p:cNvSpPr/>
            <p:nvPr/>
          </p:nvSpPr>
          <p:spPr>
            <a:xfrm>
              <a:off x="2926059" y="3286930"/>
              <a:ext cx="175397" cy="69762"/>
            </a:xfrm>
            <a:custGeom>
              <a:avLst/>
              <a:gdLst/>
              <a:ahLst/>
              <a:cxnLst/>
              <a:rect l="l" t="t" r="r" b="b"/>
              <a:pathLst>
                <a:path w="2034" h="809" extrusionOk="0">
                  <a:moveTo>
                    <a:pt x="66" y="0"/>
                  </a:moveTo>
                  <a:cubicBezTo>
                    <a:pt x="53" y="0"/>
                    <a:pt x="36" y="10"/>
                    <a:pt x="27" y="19"/>
                  </a:cubicBezTo>
                  <a:cubicBezTo>
                    <a:pt x="1" y="46"/>
                    <a:pt x="13" y="86"/>
                    <a:pt x="40" y="100"/>
                  </a:cubicBezTo>
                  <a:cubicBezTo>
                    <a:pt x="40" y="100"/>
                    <a:pt x="67" y="126"/>
                    <a:pt x="108" y="153"/>
                  </a:cubicBezTo>
                  <a:cubicBezTo>
                    <a:pt x="161" y="180"/>
                    <a:pt x="227" y="220"/>
                    <a:pt x="308" y="273"/>
                  </a:cubicBezTo>
                  <a:cubicBezTo>
                    <a:pt x="402" y="314"/>
                    <a:pt x="495" y="367"/>
                    <a:pt x="602" y="421"/>
                  </a:cubicBezTo>
                  <a:cubicBezTo>
                    <a:pt x="709" y="474"/>
                    <a:pt x="830" y="514"/>
                    <a:pt x="950" y="567"/>
                  </a:cubicBezTo>
                  <a:cubicBezTo>
                    <a:pt x="1071" y="621"/>
                    <a:pt x="1204" y="661"/>
                    <a:pt x="1311" y="688"/>
                  </a:cubicBezTo>
                  <a:cubicBezTo>
                    <a:pt x="1431" y="728"/>
                    <a:pt x="1538" y="755"/>
                    <a:pt x="1632" y="768"/>
                  </a:cubicBezTo>
                  <a:cubicBezTo>
                    <a:pt x="1740" y="781"/>
                    <a:pt x="1820" y="795"/>
                    <a:pt x="1873" y="795"/>
                  </a:cubicBezTo>
                  <a:cubicBezTo>
                    <a:pt x="1927" y="808"/>
                    <a:pt x="1966" y="808"/>
                    <a:pt x="1966" y="808"/>
                  </a:cubicBezTo>
                  <a:cubicBezTo>
                    <a:pt x="1993" y="808"/>
                    <a:pt x="2007" y="795"/>
                    <a:pt x="2020" y="768"/>
                  </a:cubicBezTo>
                  <a:cubicBezTo>
                    <a:pt x="2034" y="742"/>
                    <a:pt x="2007" y="715"/>
                    <a:pt x="1980" y="701"/>
                  </a:cubicBezTo>
                  <a:cubicBezTo>
                    <a:pt x="1980" y="701"/>
                    <a:pt x="1954" y="688"/>
                    <a:pt x="1900" y="674"/>
                  </a:cubicBezTo>
                  <a:cubicBezTo>
                    <a:pt x="1847" y="661"/>
                    <a:pt x="1766" y="635"/>
                    <a:pt x="1672" y="621"/>
                  </a:cubicBezTo>
                  <a:cubicBezTo>
                    <a:pt x="1592" y="581"/>
                    <a:pt x="1485" y="554"/>
                    <a:pt x="1378" y="514"/>
                  </a:cubicBezTo>
                  <a:cubicBezTo>
                    <a:pt x="1324" y="487"/>
                    <a:pt x="1258" y="474"/>
                    <a:pt x="1204" y="447"/>
                  </a:cubicBezTo>
                  <a:cubicBezTo>
                    <a:pt x="1151" y="421"/>
                    <a:pt x="1084" y="407"/>
                    <a:pt x="1030" y="380"/>
                  </a:cubicBezTo>
                  <a:cubicBezTo>
                    <a:pt x="789" y="287"/>
                    <a:pt x="562" y="193"/>
                    <a:pt x="388" y="126"/>
                  </a:cubicBezTo>
                  <a:cubicBezTo>
                    <a:pt x="201" y="59"/>
                    <a:pt x="81" y="5"/>
                    <a:pt x="81" y="5"/>
                  </a:cubicBezTo>
                  <a:cubicBezTo>
                    <a:pt x="77" y="2"/>
                    <a:pt x="72" y="0"/>
                    <a:pt x="66"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3" name="Google Shape;523;p34"/>
            <p:cNvSpPr/>
            <p:nvPr/>
          </p:nvSpPr>
          <p:spPr>
            <a:xfrm>
              <a:off x="2548787" y="3279686"/>
              <a:ext cx="184710" cy="69762"/>
            </a:xfrm>
            <a:custGeom>
              <a:avLst/>
              <a:gdLst/>
              <a:ahLst/>
              <a:cxnLst/>
              <a:rect l="l" t="t" r="r" b="b"/>
              <a:pathLst>
                <a:path w="2142" h="809" extrusionOk="0">
                  <a:moveTo>
                    <a:pt x="2094" y="1"/>
                  </a:moveTo>
                  <a:cubicBezTo>
                    <a:pt x="2082" y="1"/>
                    <a:pt x="2069" y="7"/>
                    <a:pt x="2061" y="23"/>
                  </a:cubicBezTo>
                  <a:lnTo>
                    <a:pt x="1995" y="89"/>
                  </a:lnTo>
                  <a:cubicBezTo>
                    <a:pt x="1981" y="116"/>
                    <a:pt x="1954" y="143"/>
                    <a:pt x="1927" y="170"/>
                  </a:cubicBezTo>
                  <a:cubicBezTo>
                    <a:pt x="1888" y="210"/>
                    <a:pt x="1861" y="237"/>
                    <a:pt x="1820" y="264"/>
                  </a:cubicBezTo>
                  <a:cubicBezTo>
                    <a:pt x="1781" y="304"/>
                    <a:pt x="1740" y="330"/>
                    <a:pt x="1686" y="371"/>
                  </a:cubicBezTo>
                  <a:cubicBezTo>
                    <a:pt x="1647" y="398"/>
                    <a:pt x="1579" y="424"/>
                    <a:pt x="1526" y="451"/>
                  </a:cubicBezTo>
                  <a:cubicBezTo>
                    <a:pt x="1472" y="491"/>
                    <a:pt x="1406" y="505"/>
                    <a:pt x="1353" y="531"/>
                  </a:cubicBezTo>
                  <a:cubicBezTo>
                    <a:pt x="1285" y="558"/>
                    <a:pt x="1219" y="571"/>
                    <a:pt x="1151" y="598"/>
                  </a:cubicBezTo>
                  <a:lnTo>
                    <a:pt x="951" y="638"/>
                  </a:lnTo>
                  <a:cubicBezTo>
                    <a:pt x="884" y="638"/>
                    <a:pt x="817" y="651"/>
                    <a:pt x="750" y="651"/>
                  </a:cubicBezTo>
                  <a:cubicBezTo>
                    <a:pt x="684" y="665"/>
                    <a:pt x="630" y="665"/>
                    <a:pt x="563" y="665"/>
                  </a:cubicBezTo>
                  <a:cubicBezTo>
                    <a:pt x="536" y="672"/>
                    <a:pt x="506" y="672"/>
                    <a:pt x="476" y="672"/>
                  </a:cubicBezTo>
                  <a:cubicBezTo>
                    <a:pt x="446" y="672"/>
                    <a:pt x="416" y="672"/>
                    <a:pt x="389" y="678"/>
                  </a:cubicBezTo>
                  <a:cubicBezTo>
                    <a:pt x="295" y="665"/>
                    <a:pt x="202" y="665"/>
                    <a:pt x="149" y="665"/>
                  </a:cubicBezTo>
                  <a:cubicBezTo>
                    <a:pt x="81" y="651"/>
                    <a:pt x="42" y="651"/>
                    <a:pt x="42" y="651"/>
                  </a:cubicBezTo>
                  <a:cubicBezTo>
                    <a:pt x="28" y="651"/>
                    <a:pt x="15" y="665"/>
                    <a:pt x="1" y="678"/>
                  </a:cubicBezTo>
                  <a:cubicBezTo>
                    <a:pt x="1" y="705"/>
                    <a:pt x="15" y="719"/>
                    <a:pt x="28" y="732"/>
                  </a:cubicBezTo>
                  <a:cubicBezTo>
                    <a:pt x="28" y="732"/>
                    <a:pt x="175" y="772"/>
                    <a:pt x="389" y="799"/>
                  </a:cubicBezTo>
                  <a:lnTo>
                    <a:pt x="563" y="799"/>
                  </a:lnTo>
                  <a:cubicBezTo>
                    <a:pt x="597" y="805"/>
                    <a:pt x="630" y="809"/>
                    <a:pt x="663" y="809"/>
                  </a:cubicBezTo>
                  <a:cubicBezTo>
                    <a:pt x="697" y="809"/>
                    <a:pt x="730" y="805"/>
                    <a:pt x="764" y="799"/>
                  </a:cubicBezTo>
                  <a:cubicBezTo>
                    <a:pt x="830" y="799"/>
                    <a:pt x="898" y="799"/>
                    <a:pt x="978" y="785"/>
                  </a:cubicBezTo>
                  <a:cubicBezTo>
                    <a:pt x="1044" y="772"/>
                    <a:pt x="1112" y="758"/>
                    <a:pt x="1192" y="745"/>
                  </a:cubicBezTo>
                  <a:cubicBezTo>
                    <a:pt x="1258" y="719"/>
                    <a:pt x="1326" y="705"/>
                    <a:pt x="1392" y="678"/>
                  </a:cubicBezTo>
                  <a:cubicBezTo>
                    <a:pt x="1460" y="651"/>
                    <a:pt x="1540" y="625"/>
                    <a:pt x="1593" y="585"/>
                  </a:cubicBezTo>
                  <a:cubicBezTo>
                    <a:pt x="1660" y="544"/>
                    <a:pt x="1713" y="518"/>
                    <a:pt x="1767" y="478"/>
                  </a:cubicBezTo>
                  <a:cubicBezTo>
                    <a:pt x="1807" y="437"/>
                    <a:pt x="1861" y="398"/>
                    <a:pt x="1900" y="357"/>
                  </a:cubicBezTo>
                  <a:cubicBezTo>
                    <a:pt x="1941" y="317"/>
                    <a:pt x="1968" y="277"/>
                    <a:pt x="2007" y="250"/>
                  </a:cubicBezTo>
                  <a:cubicBezTo>
                    <a:pt x="2034" y="210"/>
                    <a:pt x="2048" y="184"/>
                    <a:pt x="2075" y="157"/>
                  </a:cubicBezTo>
                  <a:cubicBezTo>
                    <a:pt x="2102" y="103"/>
                    <a:pt x="2128" y="63"/>
                    <a:pt x="2128" y="63"/>
                  </a:cubicBezTo>
                  <a:cubicBezTo>
                    <a:pt x="2141" y="50"/>
                    <a:pt x="2128" y="23"/>
                    <a:pt x="2114" y="9"/>
                  </a:cubicBezTo>
                  <a:cubicBezTo>
                    <a:pt x="2109" y="4"/>
                    <a:pt x="2102" y="1"/>
                    <a:pt x="2094"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4" name="Google Shape;524;p34"/>
            <p:cNvSpPr/>
            <p:nvPr/>
          </p:nvSpPr>
          <p:spPr>
            <a:xfrm>
              <a:off x="3215545" y="2808851"/>
              <a:ext cx="143663" cy="243779"/>
            </a:xfrm>
            <a:custGeom>
              <a:avLst/>
              <a:gdLst/>
              <a:ahLst/>
              <a:cxnLst/>
              <a:rect l="l" t="t" r="r" b="b"/>
              <a:pathLst>
                <a:path w="1666" h="2827" extrusionOk="0">
                  <a:moveTo>
                    <a:pt x="1631" y="1"/>
                  </a:moveTo>
                  <a:cubicBezTo>
                    <a:pt x="1623" y="1"/>
                    <a:pt x="1613" y="4"/>
                    <a:pt x="1606" y="12"/>
                  </a:cubicBezTo>
                  <a:cubicBezTo>
                    <a:pt x="1299" y="467"/>
                    <a:pt x="737" y="641"/>
                    <a:pt x="416" y="1069"/>
                  </a:cubicBezTo>
                  <a:cubicBezTo>
                    <a:pt x="1" y="1617"/>
                    <a:pt x="309" y="2205"/>
                    <a:pt x="375" y="2821"/>
                  </a:cubicBezTo>
                  <a:cubicBezTo>
                    <a:pt x="375" y="2821"/>
                    <a:pt x="381" y="2827"/>
                    <a:pt x="385" y="2827"/>
                  </a:cubicBezTo>
                  <a:cubicBezTo>
                    <a:pt x="387" y="2827"/>
                    <a:pt x="389" y="2825"/>
                    <a:pt x="389" y="2821"/>
                  </a:cubicBezTo>
                  <a:cubicBezTo>
                    <a:pt x="589" y="2166"/>
                    <a:pt x="134" y="1551"/>
                    <a:pt x="696" y="989"/>
                  </a:cubicBezTo>
                  <a:cubicBezTo>
                    <a:pt x="1017" y="654"/>
                    <a:pt x="1432" y="467"/>
                    <a:pt x="1646" y="38"/>
                  </a:cubicBezTo>
                  <a:cubicBezTo>
                    <a:pt x="1665" y="20"/>
                    <a:pt x="1650" y="1"/>
                    <a:pt x="1631"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5" name="Google Shape;525;p34"/>
            <p:cNvSpPr/>
            <p:nvPr/>
          </p:nvSpPr>
          <p:spPr>
            <a:xfrm>
              <a:off x="3258576" y="2803935"/>
              <a:ext cx="141594" cy="255593"/>
            </a:xfrm>
            <a:custGeom>
              <a:avLst/>
              <a:gdLst/>
              <a:ahLst/>
              <a:cxnLst/>
              <a:rect l="l" t="t" r="r" b="b"/>
              <a:pathLst>
                <a:path w="1642" h="2964" extrusionOk="0">
                  <a:moveTo>
                    <a:pt x="1611" y="1"/>
                  </a:moveTo>
                  <a:cubicBezTo>
                    <a:pt x="1602" y="1"/>
                    <a:pt x="1593" y="5"/>
                    <a:pt x="1588" y="15"/>
                  </a:cubicBezTo>
                  <a:cubicBezTo>
                    <a:pt x="1374" y="511"/>
                    <a:pt x="933" y="725"/>
                    <a:pt x="652" y="1166"/>
                  </a:cubicBezTo>
                  <a:cubicBezTo>
                    <a:pt x="304" y="1727"/>
                    <a:pt x="479" y="2464"/>
                    <a:pt x="10" y="2945"/>
                  </a:cubicBezTo>
                  <a:cubicBezTo>
                    <a:pt x="1" y="2954"/>
                    <a:pt x="4" y="2964"/>
                    <a:pt x="12" y="2964"/>
                  </a:cubicBezTo>
                  <a:cubicBezTo>
                    <a:pt x="16" y="2964"/>
                    <a:pt x="20" y="2962"/>
                    <a:pt x="24" y="2958"/>
                  </a:cubicBezTo>
                  <a:cubicBezTo>
                    <a:pt x="572" y="2530"/>
                    <a:pt x="411" y="1915"/>
                    <a:pt x="705" y="1340"/>
                  </a:cubicBezTo>
                  <a:cubicBezTo>
                    <a:pt x="946" y="832"/>
                    <a:pt x="1602" y="644"/>
                    <a:pt x="1642" y="29"/>
                  </a:cubicBezTo>
                  <a:cubicBezTo>
                    <a:pt x="1642" y="12"/>
                    <a:pt x="1626" y="1"/>
                    <a:pt x="1611"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6" name="Google Shape;526;p34"/>
            <p:cNvSpPr/>
            <p:nvPr/>
          </p:nvSpPr>
          <p:spPr>
            <a:xfrm>
              <a:off x="3314369" y="2880511"/>
              <a:ext cx="68555" cy="116759"/>
            </a:xfrm>
            <a:custGeom>
              <a:avLst/>
              <a:gdLst/>
              <a:ahLst/>
              <a:cxnLst/>
              <a:rect l="l" t="t" r="r" b="b"/>
              <a:pathLst>
                <a:path w="795" h="1354" extrusionOk="0">
                  <a:moveTo>
                    <a:pt x="788" y="0"/>
                  </a:moveTo>
                  <a:cubicBezTo>
                    <a:pt x="784" y="0"/>
                    <a:pt x="781" y="4"/>
                    <a:pt x="781" y="10"/>
                  </a:cubicBezTo>
                  <a:cubicBezTo>
                    <a:pt x="768" y="479"/>
                    <a:pt x="393" y="973"/>
                    <a:pt x="46" y="1267"/>
                  </a:cubicBezTo>
                  <a:cubicBezTo>
                    <a:pt x="1" y="1302"/>
                    <a:pt x="40" y="1354"/>
                    <a:pt x="78" y="1354"/>
                  </a:cubicBezTo>
                  <a:cubicBezTo>
                    <a:pt x="85" y="1354"/>
                    <a:pt x="93" y="1352"/>
                    <a:pt x="99" y="1348"/>
                  </a:cubicBezTo>
                  <a:cubicBezTo>
                    <a:pt x="593" y="1107"/>
                    <a:pt x="781" y="518"/>
                    <a:pt x="795" y="10"/>
                  </a:cubicBezTo>
                  <a:cubicBezTo>
                    <a:pt x="795" y="4"/>
                    <a:pt x="791" y="0"/>
                    <a:pt x="788" y="0"/>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7" name="Google Shape;527;p34"/>
            <p:cNvSpPr/>
            <p:nvPr/>
          </p:nvSpPr>
          <p:spPr>
            <a:xfrm>
              <a:off x="3247021" y="3052461"/>
              <a:ext cx="268183" cy="44410"/>
            </a:xfrm>
            <a:custGeom>
              <a:avLst/>
              <a:gdLst/>
              <a:ahLst/>
              <a:cxnLst/>
              <a:rect l="l" t="t" r="r" b="b"/>
              <a:pathLst>
                <a:path w="3110" h="515" extrusionOk="0">
                  <a:moveTo>
                    <a:pt x="985" y="1"/>
                  </a:moveTo>
                  <a:cubicBezTo>
                    <a:pt x="615" y="1"/>
                    <a:pt x="280" y="193"/>
                    <a:pt x="10" y="451"/>
                  </a:cubicBezTo>
                  <a:cubicBezTo>
                    <a:pt x="1" y="460"/>
                    <a:pt x="5" y="470"/>
                    <a:pt x="13" y="470"/>
                  </a:cubicBezTo>
                  <a:cubicBezTo>
                    <a:pt x="16" y="470"/>
                    <a:pt x="20" y="468"/>
                    <a:pt x="24" y="464"/>
                  </a:cubicBezTo>
                  <a:cubicBezTo>
                    <a:pt x="351" y="306"/>
                    <a:pt x="622" y="138"/>
                    <a:pt x="972" y="138"/>
                  </a:cubicBezTo>
                  <a:cubicBezTo>
                    <a:pt x="1037" y="138"/>
                    <a:pt x="1104" y="144"/>
                    <a:pt x="1174" y="156"/>
                  </a:cubicBezTo>
                  <a:cubicBezTo>
                    <a:pt x="1455" y="197"/>
                    <a:pt x="1736" y="357"/>
                    <a:pt x="2016" y="424"/>
                  </a:cubicBezTo>
                  <a:cubicBezTo>
                    <a:pt x="2178" y="472"/>
                    <a:pt x="2364" y="514"/>
                    <a:pt x="2541" y="514"/>
                  </a:cubicBezTo>
                  <a:cubicBezTo>
                    <a:pt x="2758" y="514"/>
                    <a:pt x="2961" y="450"/>
                    <a:pt x="3087" y="250"/>
                  </a:cubicBezTo>
                  <a:cubicBezTo>
                    <a:pt x="3110" y="215"/>
                    <a:pt x="3072" y="181"/>
                    <a:pt x="3036" y="181"/>
                  </a:cubicBezTo>
                  <a:cubicBezTo>
                    <a:pt x="3031" y="181"/>
                    <a:pt x="3025" y="181"/>
                    <a:pt x="3020" y="183"/>
                  </a:cubicBezTo>
                  <a:cubicBezTo>
                    <a:pt x="2848" y="273"/>
                    <a:pt x="2672" y="307"/>
                    <a:pt x="2495" y="307"/>
                  </a:cubicBezTo>
                  <a:cubicBezTo>
                    <a:pt x="2066" y="307"/>
                    <a:pt x="1627" y="108"/>
                    <a:pt x="1201" y="22"/>
                  </a:cubicBezTo>
                  <a:cubicBezTo>
                    <a:pt x="1128" y="8"/>
                    <a:pt x="1056" y="1"/>
                    <a:pt x="985"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8" name="Google Shape;528;p34"/>
            <p:cNvSpPr/>
            <p:nvPr/>
          </p:nvSpPr>
          <p:spPr>
            <a:xfrm>
              <a:off x="3269786" y="3091956"/>
              <a:ext cx="245245" cy="50101"/>
            </a:xfrm>
            <a:custGeom>
              <a:avLst/>
              <a:gdLst/>
              <a:ahLst/>
              <a:cxnLst/>
              <a:rect l="l" t="t" r="r" b="b"/>
              <a:pathLst>
                <a:path w="2844" h="581" extrusionOk="0">
                  <a:moveTo>
                    <a:pt x="2781" y="0"/>
                  </a:moveTo>
                  <a:cubicBezTo>
                    <a:pt x="2773" y="0"/>
                    <a:pt x="2765" y="2"/>
                    <a:pt x="2756" y="6"/>
                  </a:cubicBezTo>
                  <a:cubicBezTo>
                    <a:pt x="2439" y="225"/>
                    <a:pt x="2108" y="356"/>
                    <a:pt x="1768" y="356"/>
                  </a:cubicBezTo>
                  <a:cubicBezTo>
                    <a:pt x="1548" y="356"/>
                    <a:pt x="1324" y="301"/>
                    <a:pt x="1098" y="180"/>
                  </a:cubicBezTo>
                  <a:cubicBezTo>
                    <a:pt x="961" y="107"/>
                    <a:pt x="829" y="80"/>
                    <a:pt x="698" y="80"/>
                  </a:cubicBezTo>
                  <a:cubicBezTo>
                    <a:pt x="471" y="80"/>
                    <a:pt x="247" y="161"/>
                    <a:pt x="1" y="220"/>
                  </a:cubicBezTo>
                  <a:cubicBezTo>
                    <a:pt x="1" y="220"/>
                    <a:pt x="1" y="233"/>
                    <a:pt x="14" y="233"/>
                  </a:cubicBezTo>
                  <a:cubicBezTo>
                    <a:pt x="43" y="236"/>
                    <a:pt x="73" y="237"/>
                    <a:pt x="103" y="237"/>
                  </a:cubicBezTo>
                  <a:cubicBezTo>
                    <a:pt x="275" y="237"/>
                    <a:pt x="451" y="204"/>
                    <a:pt x="622" y="204"/>
                  </a:cubicBezTo>
                  <a:cubicBezTo>
                    <a:pt x="759" y="204"/>
                    <a:pt x="892" y="225"/>
                    <a:pt x="1017" y="301"/>
                  </a:cubicBezTo>
                  <a:cubicBezTo>
                    <a:pt x="1231" y="434"/>
                    <a:pt x="1445" y="528"/>
                    <a:pt x="1699" y="568"/>
                  </a:cubicBezTo>
                  <a:cubicBezTo>
                    <a:pt x="1755" y="576"/>
                    <a:pt x="1810" y="580"/>
                    <a:pt x="1863" y="580"/>
                  </a:cubicBezTo>
                  <a:cubicBezTo>
                    <a:pt x="2247" y="580"/>
                    <a:pt x="2575" y="380"/>
                    <a:pt x="2810" y="87"/>
                  </a:cubicBezTo>
                  <a:cubicBezTo>
                    <a:pt x="2843" y="53"/>
                    <a:pt x="2820" y="0"/>
                    <a:pt x="2781" y="0"/>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9" name="Google Shape;529;p34"/>
            <p:cNvSpPr/>
            <p:nvPr/>
          </p:nvSpPr>
          <p:spPr>
            <a:xfrm>
              <a:off x="3298588" y="3135072"/>
              <a:ext cx="100461" cy="38632"/>
            </a:xfrm>
            <a:custGeom>
              <a:avLst/>
              <a:gdLst/>
              <a:ahLst/>
              <a:cxnLst/>
              <a:rect l="l" t="t" r="r" b="b"/>
              <a:pathLst>
                <a:path w="1165" h="448" extrusionOk="0">
                  <a:moveTo>
                    <a:pt x="15" y="1"/>
                  </a:moveTo>
                  <a:cubicBezTo>
                    <a:pt x="1" y="1"/>
                    <a:pt x="1" y="1"/>
                    <a:pt x="1" y="15"/>
                  </a:cubicBezTo>
                  <a:cubicBezTo>
                    <a:pt x="34" y="334"/>
                    <a:pt x="332" y="448"/>
                    <a:pt x="636" y="448"/>
                  </a:cubicBezTo>
                  <a:cubicBezTo>
                    <a:pt x="815" y="448"/>
                    <a:pt x="995" y="408"/>
                    <a:pt x="1124" y="349"/>
                  </a:cubicBezTo>
                  <a:cubicBezTo>
                    <a:pt x="1165" y="322"/>
                    <a:pt x="1138" y="268"/>
                    <a:pt x="1085" y="268"/>
                  </a:cubicBezTo>
                  <a:cubicBezTo>
                    <a:pt x="1000" y="287"/>
                    <a:pt x="913" y="294"/>
                    <a:pt x="826" y="294"/>
                  </a:cubicBezTo>
                  <a:cubicBezTo>
                    <a:pt x="719" y="294"/>
                    <a:pt x="612" y="283"/>
                    <a:pt x="509" y="268"/>
                  </a:cubicBezTo>
                  <a:cubicBezTo>
                    <a:pt x="309" y="242"/>
                    <a:pt x="175" y="108"/>
                    <a:pt x="15"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0" name="Google Shape;530;p34"/>
            <p:cNvSpPr/>
            <p:nvPr/>
          </p:nvSpPr>
          <p:spPr>
            <a:xfrm>
              <a:off x="2731085" y="3065913"/>
              <a:ext cx="15091" cy="10520"/>
            </a:xfrm>
            <a:custGeom>
              <a:avLst/>
              <a:gdLst/>
              <a:ahLst/>
              <a:cxnLst/>
              <a:rect l="l" t="t" r="r" b="b"/>
              <a:pathLst>
                <a:path w="175" h="122" extrusionOk="0">
                  <a:moveTo>
                    <a:pt x="0" y="0"/>
                  </a:moveTo>
                  <a:cubicBezTo>
                    <a:pt x="54" y="41"/>
                    <a:pt x="107" y="81"/>
                    <a:pt x="175" y="121"/>
                  </a:cubicBezTo>
                  <a:cubicBezTo>
                    <a:pt x="148" y="54"/>
                    <a:pt x="81" y="14"/>
                    <a:pt x="0"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1" name="Google Shape;531;p34"/>
            <p:cNvSpPr/>
            <p:nvPr/>
          </p:nvSpPr>
          <p:spPr>
            <a:xfrm>
              <a:off x="2706939" y="3065913"/>
              <a:ext cx="41564" cy="39322"/>
            </a:xfrm>
            <a:custGeom>
              <a:avLst/>
              <a:gdLst/>
              <a:ahLst/>
              <a:cxnLst/>
              <a:rect l="l" t="t" r="r" b="b"/>
              <a:pathLst>
                <a:path w="482" h="456" extrusionOk="0">
                  <a:moveTo>
                    <a:pt x="268" y="0"/>
                  </a:moveTo>
                  <a:cubicBezTo>
                    <a:pt x="187" y="0"/>
                    <a:pt x="120" y="41"/>
                    <a:pt x="66" y="94"/>
                  </a:cubicBezTo>
                  <a:cubicBezTo>
                    <a:pt x="54" y="121"/>
                    <a:pt x="40" y="134"/>
                    <a:pt x="27" y="161"/>
                  </a:cubicBezTo>
                  <a:cubicBezTo>
                    <a:pt x="0" y="188"/>
                    <a:pt x="0" y="228"/>
                    <a:pt x="0" y="255"/>
                  </a:cubicBezTo>
                  <a:lnTo>
                    <a:pt x="0" y="268"/>
                  </a:lnTo>
                  <a:cubicBezTo>
                    <a:pt x="13" y="362"/>
                    <a:pt x="66" y="455"/>
                    <a:pt x="161" y="455"/>
                  </a:cubicBezTo>
                  <a:lnTo>
                    <a:pt x="173" y="455"/>
                  </a:lnTo>
                  <a:cubicBezTo>
                    <a:pt x="147" y="442"/>
                    <a:pt x="134" y="442"/>
                    <a:pt x="134" y="442"/>
                  </a:cubicBezTo>
                  <a:lnTo>
                    <a:pt x="134" y="442"/>
                  </a:lnTo>
                  <a:cubicBezTo>
                    <a:pt x="134" y="442"/>
                    <a:pt x="161" y="442"/>
                    <a:pt x="187" y="455"/>
                  </a:cubicBezTo>
                  <a:cubicBezTo>
                    <a:pt x="214" y="455"/>
                    <a:pt x="241" y="442"/>
                    <a:pt x="268" y="442"/>
                  </a:cubicBezTo>
                  <a:cubicBezTo>
                    <a:pt x="321" y="428"/>
                    <a:pt x="375" y="402"/>
                    <a:pt x="414" y="362"/>
                  </a:cubicBezTo>
                  <a:cubicBezTo>
                    <a:pt x="482" y="295"/>
                    <a:pt x="482" y="201"/>
                    <a:pt x="455" y="121"/>
                  </a:cubicBezTo>
                  <a:cubicBezTo>
                    <a:pt x="387" y="81"/>
                    <a:pt x="334" y="41"/>
                    <a:pt x="280"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2" name="Google Shape;532;p34"/>
            <p:cNvSpPr/>
            <p:nvPr/>
          </p:nvSpPr>
          <p:spPr>
            <a:xfrm>
              <a:off x="2774891" y="3045131"/>
              <a:ext cx="34752" cy="31302"/>
            </a:xfrm>
            <a:custGeom>
              <a:avLst/>
              <a:gdLst/>
              <a:ahLst/>
              <a:cxnLst/>
              <a:rect l="l" t="t" r="r" b="b"/>
              <a:pathLst>
                <a:path w="403" h="363" extrusionOk="0">
                  <a:moveTo>
                    <a:pt x="202" y="0"/>
                  </a:moveTo>
                  <a:cubicBezTo>
                    <a:pt x="161" y="0"/>
                    <a:pt x="122" y="27"/>
                    <a:pt x="81" y="54"/>
                  </a:cubicBezTo>
                  <a:cubicBezTo>
                    <a:pt x="15" y="134"/>
                    <a:pt x="1" y="228"/>
                    <a:pt x="68" y="309"/>
                  </a:cubicBezTo>
                  <a:cubicBezTo>
                    <a:pt x="95" y="348"/>
                    <a:pt x="148" y="362"/>
                    <a:pt x="202" y="362"/>
                  </a:cubicBezTo>
                  <a:lnTo>
                    <a:pt x="215" y="362"/>
                  </a:lnTo>
                  <a:cubicBezTo>
                    <a:pt x="282" y="362"/>
                    <a:pt x="375" y="322"/>
                    <a:pt x="389" y="228"/>
                  </a:cubicBezTo>
                  <a:cubicBezTo>
                    <a:pt x="402" y="161"/>
                    <a:pt x="375" y="68"/>
                    <a:pt x="309" y="27"/>
                  </a:cubicBezTo>
                  <a:cubicBezTo>
                    <a:pt x="268" y="14"/>
                    <a:pt x="242" y="0"/>
                    <a:pt x="202"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3" name="Google Shape;533;p34"/>
            <p:cNvSpPr/>
            <p:nvPr/>
          </p:nvSpPr>
          <p:spPr>
            <a:xfrm>
              <a:off x="2776099" y="3010551"/>
              <a:ext cx="33544" cy="31216"/>
            </a:xfrm>
            <a:custGeom>
              <a:avLst/>
              <a:gdLst/>
              <a:ahLst/>
              <a:cxnLst/>
              <a:rect l="l" t="t" r="r" b="b"/>
              <a:pathLst>
                <a:path w="389" h="362" extrusionOk="0">
                  <a:moveTo>
                    <a:pt x="215" y="0"/>
                  </a:moveTo>
                  <a:cubicBezTo>
                    <a:pt x="174" y="0"/>
                    <a:pt x="134" y="14"/>
                    <a:pt x="94" y="41"/>
                  </a:cubicBezTo>
                  <a:cubicBezTo>
                    <a:pt x="40" y="94"/>
                    <a:pt x="1" y="148"/>
                    <a:pt x="1" y="228"/>
                  </a:cubicBezTo>
                  <a:cubicBezTo>
                    <a:pt x="1" y="282"/>
                    <a:pt x="27" y="335"/>
                    <a:pt x="81" y="348"/>
                  </a:cubicBezTo>
                  <a:cubicBezTo>
                    <a:pt x="108" y="348"/>
                    <a:pt x="121" y="362"/>
                    <a:pt x="134" y="362"/>
                  </a:cubicBezTo>
                  <a:cubicBezTo>
                    <a:pt x="215" y="362"/>
                    <a:pt x="268" y="321"/>
                    <a:pt x="322" y="268"/>
                  </a:cubicBezTo>
                  <a:cubicBezTo>
                    <a:pt x="375" y="201"/>
                    <a:pt x="388" y="107"/>
                    <a:pt x="322" y="41"/>
                  </a:cubicBezTo>
                  <a:cubicBezTo>
                    <a:pt x="295" y="14"/>
                    <a:pt x="254" y="0"/>
                    <a:pt x="215"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4" name="Google Shape;534;p34"/>
            <p:cNvSpPr/>
            <p:nvPr/>
          </p:nvSpPr>
          <p:spPr>
            <a:xfrm>
              <a:off x="2840688" y="3019778"/>
              <a:ext cx="1207" cy="1293"/>
            </a:xfrm>
            <a:custGeom>
              <a:avLst/>
              <a:gdLst/>
              <a:ahLst/>
              <a:cxnLst/>
              <a:rect l="l" t="t" r="r" b="b"/>
              <a:pathLst>
                <a:path w="14" h="15" extrusionOk="0">
                  <a:moveTo>
                    <a:pt x="14" y="0"/>
                  </a:moveTo>
                  <a:lnTo>
                    <a:pt x="1" y="14"/>
                  </a:lnTo>
                  <a:cubicBezTo>
                    <a:pt x="14" y="14"/>
                    <a:pt x="14" y="0"/>
                    <a:pt x="1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5" name="Google Shape;535;p34"/>
            <p:cNvSpPr/>
            <p:nvPr/>
          </p:nvSpPr>
          <p:spPr>
            <a:xfrm>
              <a:off x="2846465" y="3017450"/>
              <a:ext cx="19747" cy="18540"/>
            </a:xfrm>
            <a:custGeom>
              <a:avLst/>
              <a:gdLst/>
              <a:ahLst/>
              <a:cxnLst/>
              <a:rect l="l" t="t" r="r" b="b"/>
              <a:pathLst>
                <a:path w="229" h="215" extrusionOk="0">
                  <a:moveTo>
                    <a:pt x="0" y="0"/>
                  </a:moveTo>
                  <a:lnTo>
                    <a:pt x="0" y="14"/>
                  </a:lnTo>
                  <a:cubicBezTo>
                    <a:pt x="54" y="68"/>
                    <a:pt x="134" y="134"/>
                    <a:pt x="201" y="214"/>
                  </a:cubicBezTo>
                  <a:cubicBezTo>
                    <a:pt x="214" y="188"/>
                    <a:pt x="228" y="148"/>
                    <a:pt x="214" y="107"/>
                  </a:cubicBezTo>
                  <a:cubicBezTo>
                    <a:pt x="187" y="27"/>
                    <a:pt x="134" y="0"/>
                    <a:pt x="68"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6" name="Google Shape;536;p34"/>
            <p:cNvSpPr/>
            <p:nvPr/>
          </p:nvSpPr>
          <p:spPr>
            <a:xfrm>
              <a:off x="2836117" y="3018657"/>
              <a:ext cx="27767" cy="24231"/>
            </a:xfrm>
            <a:custGeom>
              <a:avLst/>
              <a:gdLst/>
              <a:ahLst/>
              <a:cxnLst/>
              <a:rect l="l" t="t" r="r" b="b"/>
              <a:pathLst>
                <a:path w="322" h="281" extrusionOk="0">
                  <a:moveTo>
                    <a:pt x="120" y="0"/>
                  </a:moveTo>
                  <a:cubicBezTo>
                    <a:pt x="107" y="0"/>
                    <a:pt x="67" y="27"/>
                    <a:pt x="54" y="27"/>
                  </a:cubicBezTo>
                  <a:cubicBezTo>
                    <a:pt x="27" y="54"/>
                    <a:pt x="0" y="93"/>
                    <a:pt x="0" y="134"/>
                  </a:cubicBezTo>
                  <a:cubicBezTo>
                    <a:pt x="0" y="227"/>
                    <a:pt x="80" y="281"/>
                    <a:pt x="161" y="281"/>
                  </a:cubicBezTo>
                  <a:cubicBezTo>
                    <a:pt x="200" y="281"/>
                    <a:pt x="227" y="281"/>
                    <a:pt x="268" y="254"/>
                  </a:cubicBezTo>
                  <a:cubicBezTo>
                    <a:pt x="281" y="241"/>
                    <a:pt x="307" y="227"/>
                    <a:pt x="321" y="200"/>
                  </a:cubicBezTo>
                  <a:cubicBezTo>
                    <a:pt x="254" y="120"/>
                    <a:pt x="174" y="54"/>
                    <a:pt x="120"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7" name="Google Shape;537;p34"/>
            <p:cNvSpPr/>
            <p:nvPr/>
          </p:nvSpPr>
          <p:spPr>
            <a:xfrm>
              <a:off x="2901827" y="3037111"/>
              <a:ext cx="17419" cy="20868"/>
            </a:xfrm>
            <a:custGeom>
              <a:avLst/>
              <a:gdLst/>
              <a:ahLst/>
              <a:cxnLst/>
              <a:rect l="l" t="t" r="r" b="b"/>
              <a:pathLst>
                <a:path w="202" h="242" extrusionOk="0">
                  <a:moveTo>
                    <a:pt x="107" y="0"/>
                  </a:moveTo>
                  <a:cubicBezTo>
                    <a:pt x="68" y="0"/>
                    <a:pt x="27" y="27"/>
                    <a:pt x="14" y="54"/>
                  </a:cubicBezTo>
                  <a:cubicBezTo>
                    <a:pt x="0" y="81"/>
                    <a:pt x="0" y="107"/>
                    <a:pt x="0" y="134"/>
                  </a:cubicBezTo>
                  <a:cubicBezTo>
                    <a:pt x="0" y="200"/>
                    <a:pt x="54" y="241"/>
                    <a:pt x="107" y="241"/>
                  </a:cubicBezTo>
                  <a:cubicBezTo>
                    <a:pt x="148" y="241"/>
                    <a:pt x="201" y="200"/>
                    <a:pt x="201" y="134"/>
                  </a:cubicBezTo>
                  <a:cubicBezTo>
                    <a:pt x="201" y="107"/>
                    <a:pt x="201" y="81"/>
                    <a:pt x="187" y="54"/>
                  </a:cubicBezTo>
                  <a:cubicBezTo>
                    <a:pt x="175" y="27"/>
                    <a:pt x="134" y="0"/>
                    <a:pt x="107"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8" name="Google Shape;538;p34"/>
            <p:cNvSpPr/>
            <p:nvPr/>
          </p:nvSpPr>
          <p:spPr>
            <a:xfrm>
              <a:off x="2874146" y="2985112"/>
              <a:ext cx="41564" cy="28974"/>
            </a:xfrm>
            <a:custGeom>
              <a:avLst/>
              <a:gdLst/>
              <a:ahLst/>
              <a:cxnLst/>
              <a:rect l="l" t="t" r="r" b="b"/>
              <a:pathLst>
                <a:path w="482" h="336" extrusionOk="0">
                  <a:moveTo>
                    <a:pt x="282" y="1"/>
                  </a:moveTo>
                  <a:cubicBezTo>
                    <a:pt x="201" y="1"/>
                    <a:pt x="121" y="68"/>
                    <a:pt x="54" y="108"/>
                  </a:cubicBezTo>
                  <a:cubicBezTo>
                    <a:pt x="0" y="161"/>
                    <a:pt x="27" y="256"/>
                    <a:pt x="80" y="295"/>
                  </a:cubicBezTo>
                  <a:cubicBezTo>
                    <a:pt x="121" y="322"/>
                    <a:pt x="187" y="336"/>
                    <a:pt x="241" y="336"/>
                  </a:cubicBezTo>
                  <a:cubicBezTo>
                    <a:pt x="321" y="336"/>
                    <a:pt x="401" y="309"/>
                    <a:pt x="442" y="242"/>
                  </a:cubicBezTo>
                  <a:cubicBezTo>
                    <a:pt x="482" y="149"/>
                    <a:pt x="442" y="54"/>
                    <a:pt x="348" y="15"/>
                  </a:cubicBezTo>
                  <a:cubicBezTo>
                    <a:pt x="321" y="1"/>
                    <a:pt x="308" y="1"/>
                    <a:pt x="282"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9" name="Google Shape;539;p34"/>
            <p:cNvSpPr/>
            <p:nvPr/>
          </p:nvSpPr>
          <p:spPr>
            <a:xfrm>
              <a:off x="2951412" y="3004773"/>
              <a:ext cx="32423" cy="26560"/>
            </a:xfrm>
            <a:custGeom>
              <a:avLst/>
              <a:gdLst/>
              <a:ahLst/>
              <a:cxnLst/>
              <a:rect l="l" t="t" r="r" b="b"/>
              <a:pathLst>
                <a:path w="376" h="308" extrusionOk="0">
                  <a:moveTo>
                    <a:pt x="161" y="1"/>
                  </a:moveTo>
                  <a:cubicBezTo>
                    <a:pt x="94" y="14"/>
                    <a:pt x="54" y="54"/>
                    <a:pt x="28" y="108"/>
                  </a:cubicBezTo>
                  <a:cubicBezTo>
                    <a:pt x="1" y="135"/>
                    <a:pt x="1" y="161"/>
                    <a:pt x="1" y="201"/>
                  </a:cubicBezTo>
                  <a:cubicBezTo>
                    <a:pt x="28" y="228"/>
                    <a:pt x="54" y="254"/>
                    <a:pt x="81" y="295"/>
                  </a:cubicBezTo>
                  <a:cubicBezTo>
                    <a:pt x="94" y="295"/>
                    <a:pt x="108" y="308"/>
                    <a:pt x="135" y="308"/>
                  </a:cubicBezTo>
                  <a:cubicBezTo>
                    <a:pt x="152" y="308"/>
                    <a:pt x="163" y="303"/>
                    <a:pt x="176" y="295"/>
                  </a:cubicBezTo>
                  <a:lnTo>
                    <a:pt x="201" y="295"/>
                  </a:lnTo>
                  <a:cubicBezTo>
                    <a:pt x="242" y="295"/>
                    <a:pt x="281" y="281"/>
                    <a:pt x="322" y="254"/>
                  </a:cubicBezTo>
                  <a:cubicBezTo>
                    <a:pt x="361" y="201"/>
                    <a:pt x="375" y="135"/>
                    <a:pt x="349" y="81"/>
                  </a:cubicBezTo>
                  <a:cubicBezTo>
                    <a:pt x="322" y="28"/>
                    <a:pt x="254" y="1"/>
                    <a:pt x="201" y="1"/>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0" name="Google Shape;540;p34"/>
            <p:cNvSpPr/>
            <p:nvPr/>
          </p:nvSpPr>
          <p:spPr>
            <a:xfrm>
              <a:off x="2951412" y="3022020"/>
              <a:ext cx="7071" cy="8278"/>
            </a:xfrm>
            <a:custGeom>
              <a:avLst/>
              <a:gdLst/>
              <a:ahLst/>
              <a:cxnLst/>
              <a:rect l="l" t="t" r="r" b="b"/>
              <a:pathLst>
                <a:path w="82" h="96" extrusionOk="0">
                  <a:moveTo>
                    <a:pt x="1" y="1"/>
                  </a:moveTo>
                  <a:lnTo>
                    <a:pt x="1" y="1"/>
                  </a:lnTo>
                  <a:cubicBezTo>
                    <a:pt x="14" y="28"/>
                    <a:pt x="28" y="54"/>
                    <a:pt x="40" y="68"/>
                  </a:cubicBezTo>
                  <a:cubicBezTo>
                    <a:pt x="54" y="81"/>
                    <a:pt x="67" y="81"/>
                    <a:pt x="81" y="95"/>
                  </a:cubicBezTo>
                  <a:cubicBezTo>
                    <a:pt x="54" y="54"/>
                    <a:pt x="28" y="28"/>
                    <a:pt x="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1" name="Google Shape;541;p34"/>
            <p:cNvSpPr/>
            <p:nvPr/>
          </p:nvSpPr>
          <p:spPr>
            <a:xfrm>
              <a:off x="3016001" y="3023227"/>
              <a:ext cx="18540" cy="25525"/>
            </a:xfrm>
            <a:custGeom>
              <a:avLst/>
              <a:gdLst/>
              <a:ahLst/>
              <a:cxnLst/>
              <a:rect l="l" t="t" r="r" b="b"/>
              <a:pathLst>
                <a:path w="215" h="296" extrusionOk="0">
                  <a:moveTo>
                    <a:pt x="67" y="1"/>
                  </a:moveTo>
                  <a:cubicBezTo>
                    <a:pt x="14" y="54"/>
                    <a:pt x="1" y="161"/>
                    <a:pt x="67" y="215"/>
                  </a:cubicBezTo>
                  <a:cubicBezTo>
                    <a:pt x="121" y="254"/>
                    <a:pt x="161" y="281"/>
                    <a:pt x="215" y="295"/>
                  </a:cubicBezTo>
                  <a:cubicBezTo>
                    <a:pt x="174" y="188"/>
                    <a:pt x="121" y="94"/>
                    <a:pt x="67" y="1"/>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2" name="Google Shape;542;p34"/>
            <p:cNvSpPr/>
            <p:nvPr/>
          </p:nvSpPr>
          <p:spPr>
            <a:xfrm>
              <a:off x="3021778" y="3019778"/>
              <a:ext cx="33544" cy="28974"/>
            </a:xfrm>
            <a:custGeom>
              <a:avLst/>
              <a:gdLst/>
              <a:ahLst/>
              <a:cxnLst/>
              <a:rect l="l" t="t" r="r" b="b"/>
              <a:pathLst>
                <a:path w="389" h="336" extrusionOk="0">
                  <a:moveTo>
                    <a:pt x="389" y="161"/>
                  </a:moveTo>
                  <a:cubicBezTo>
                    <a:pt x="389" y="161"/>
                    <a:pt x="386" y="168"/>
                    <a:pt x="384" y="177"/>
                  </a:cubicBezTo>
                  <a:lnTo>
                    <a:pt x="384" y="177"/>
                  </a:lnTo>
                  <a:cubicBezTo>
                    <a:pt x="389" y="168"/>
                    <a:pt x="389" y="161"/>
                    <a:pt x="389" y="161"/>
                  </a:cubicBezTo>
                  <a:close/>
                  <a:moveTo>
                    <a:pt x="94" y="0"/>
                  </a:moveTo>
                  <a:cubicBezTo>
                    <a:pt x="54" y="0"/>
                    <a:pt x="27" y="14"/>
                    <a:pt x="0" y="41"/>
                  </a:cubicBezTo>
                  <a:cubicBezTo>
                    <a:pt x="54" y="134"/>
                    <a:pt x="107" y="228"/>
                    <a:pt x="148" y="335"/>
                  </a:cubicBezTo>
                  <a:lnTo>
                    <a:pt x="201" y="335"/>
                  </a:lnTo>
                  <a:cubicBezTo>
                    <a:pt x="241" y="335"/>
                    <a:pt x="295" y="321"/>
                    <a:pt x="335" y="282"/>
                  </a:cubicBezTo>
                  <a:cubicBezTo>
                    <a:pt x="348" y="268"/>
                    <a:pt x="362" y="241"/>
                    <a:pt x="375" y="214"/>
                  </a:cubicBezTo>
                  <a:cubicBezTo>
                    <a:pt x="375" y="207"/>
                    <a:pt x="380" y="190"/>
                    <a:pt x="384" y="177"/>
                  </a:cubicBezTo>
                  <a:lnTo>
                    <a:pt x="384" y="177"/>
                  </a:lnTo>
                  <a:cubicBezTo>
                    <a:pt x="382" y="180"/>
                    <a:pt x="379" y="184"/>
                    <a:pt x="375" y="187"/>
                  </a:cubicBezTo>
                  <a:cubicBezTo>
                    <a:pt x="389" y="134"/>
                    <a:pt x="375" y="80"/>
                    <a:pt x="335" y="54"/>
                  </a:cubicBezTo>
                  <a:lnTo>
                    <a:pt x="335" y="41"/>
                  </a:lnTo>
                  <a:cubicBezTo>
                    <a:pt x="308" y="14"/>
                    <a:pt x="255" y="0"/>
                    <a:pt x="21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3" name="Google Shape;543;p34"/>
            <p:cNvSpPr/>
            <p:nvPr/>
          </p:nvSpPr>
          <p:spPr>
            <a:xfrm>
              <a:off x="2966416" y="2980542"/>
              <a:ext cx="28974" cy="19747"/>
            </a:xfrm>
            <a:custGeom>
              <a:avLst/>
              <a:gdLst/>
              <a:ahLst/>
              <a:cxnLst/>
              <a:rect l="l" t="t" r="r" b="b"/>
              <a:pathLst>
                <a:path w="336" h="229" extrusionOk="0">
                  <a:moveTo>
                    <a:pt x="161" y="0"/>
                  </a:moveTo>
                  <a:cubicBezTo>
                    <a:pt x="134" y="0"/>
                    <a:pt x="107" y="0"/>
                    <a:pt x="94" y="14"/>
                  </a:cubicBezTo>
                  <a:cubicBezTo>
                    <a:pt x="80" y="27"/>
                    <a:pt x="68" y="41"/>
                    <a:pt x="54" y="41"/>
                  </a:cubicBezTo>
                  <a:cubicBezTo>
                    <a:pt x="14" y="41"/>
                    <a:pt x="0" y="95"/>
                    <a:pt x="14" y="121"/>
                  </a:cubicBezTo>
                  <a:cubicBezTo>
                    <a:pt x="54" y="188"/>
                    <a:pt x="94" y="228"/>
                    <a:pt x="161" y="228"/>
                  </a:cubicBezTo>
                  <a:cubicBezTo>
                    <a:pt x="187" y="228"/>
                    <a:pt x="214" y="214"/>
                    <a:pt x="241" y="202"/>
                  </a:cubicBezTo>
                  <a:cubicBezTo>
                    <a:pt x="335" y="148"/>
                    <a:pt x="282" y="0"/>
                    <a:pt x="187"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4" name="Google Shape;544;p34"/>
            <p:cNvSpPr/>
            <p:nvPr/>
          </p:nvSpPr>
          <p:spPr>
            <a:xfrm>
              <a:off x="2968658" y="3042802"/>
              <a:ext cx="24404" cy="20868"/>
            </a:xfrm>
            <a:custGeom>
              <a:avLst/>
              <a:gdLst/>
              <a:ahLst/>
              <a:cxnLst/>
              <a:rect l="l" t="t" r="r" b="b"/>
              <a:pathLst>
                <a:path w="283" h="242" extrusionOk="0">
                  <a:moveTo>
                    <a:pt x="95" y="1"/>
                  </a:moveTo>
                  <a:cubicBezTo>
                    <a:pt x="81" y="1"/>
                    <a:pt x="54" y="15"/>
                    <a:pt x="28" y="27"/>
                  </a:cubicBezTo>
                  <a:lnTo>
                    <a:pt x="1" y="27"/>
                  </a:lnTo>
                  <a:cubicBezTo>
                    <a:pt x="28" y="95"/>
                    <a:pt x="68" y="161"/>
                    <a:pt x="95" y="229"/>
                  </a:cubicBezTo>
                  <a:cubicBezTo>
                    <a:pt x="108" y="229"/>
                    <a:pt x="108" y="241"/>
                    <a:pt x="122" y="241"/>
                  </a:cubicBezTo>
                  <a:cubicBezTo>
                    <a:pt x="229" y="241"/>
                    <a:pt x="282" y="68"/>
                    <a:pt x="175" y="27"/>
                  </a:cubicBezTo>
                  <a:cubicBezTo>
                    <a:pt x="149" y="15"/>
                    <a:pt x="122" y="1"/>
                    <a:pt x="95" y="1"/>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5" name="Google Shape;545;p34"/>
            <p:cNvSpPr/>
            <p:nvPr/>
          </p:nvSpPr>
          <p:spPr>
            <a:xfrm>
              <a:off x="2962967" y="3045131"/>
              <a:ext cx="13970" cy="17419"/>
            </a:xfrm>
            <a:custGeom>
              <a:avLst/>
              <a:gdLst/>
              <a:ahLst/>
              <a:cxnLst/>
              <a:rect l="l" t="t" r="r" b="b"/>
              <a:pathLst>
                <a:path w="162" h="202" extrusionOk="0">
                  <a:moveTo>
                    <a:pt x="67" y="0"/>
                  </a:moveTo>
                  <a:cubicBezTo>
                    <a:pt x="40" y="14"/>
                    <a:pt x="27" y="14"/>
                    <a:pt x="13" y="27"/>
                  </a:cubicBezTo>
                  <a:cubicBezTo>
                    <a:pt x="1" y="41"/>
                    <a:pt x="1" y="68"/>
                    <a:pt x="1" y="81"/>
                  </a:cubicBezTo>
                  <a:cubicBezTo>
                    <a:pt x="13" y="148"/>
                    <a:pt x="94" y="188"/>
                    <a:pt x="161" y="202"/>
                  </a:cubicBezTo>
                  <a:cubicBezTo>
                    <a:pt x="134" y="134"/>
                    <a:pt x="94" y="68"/>
                    <a:pt x="67"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6" name="Google Shape;546;p34"/>
            <p:cNvSpPr/>
            <p:nvPr/>
          </p:nvSpPr>
          <p:spPr>
            <a:xfrm>
              <a:off x="3044803" y="3084367"/>
              <a:ext cx="2415" cy="6985"/>
            </a:xfrm>
            <a:custGeom>
              <a:avLst/>
              <a:gdLst/>
              <a:ahLst/>
              <a:cxnLst/>
              <a:rect l="l" t="t" r="r" b="b"/>
              <a:pathLst>
                <a:path w="28" h="81" extrusionOk="0">
                  <a:moveTo>
                    <a:pt x="15" y="0"/>
                  </a:moveTo>
                  <a:cubicBezTo>
                    <a:pt x="1" y="27"/>
                    <a:pt x="15" y="54"/>
                    <a:pt x="28" y="81"/>
                  </a:cubicBezTo>
                  <a:cubicBezTo>
                    <a:pt x="15" y="54"/>
                    <a:pt x="15" y="27"/>
                    <a:pt x="15"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7" name="Google Shape;547;p34"/>
            <p:cNvSpPr/>
            <p:nvPr/>
          </p:nvSpPr>
          <p:spPr>
            <a:xfrm>
              <a:off x="3046010" y="3069362"/>
              <a:ext cx="41650" cy="31216"/>
            </a:xfrm>
            <a:custGeom>
              <a:avLst/>
              <a:gdLst/>
              <a:ahLst/>
              <a:cxnLst/>
              <a:rect l="l" t="t" r="r" b="b"/>
              <a:pathLst>
                <a:path w="483" h="362" extrusionOk="0">
                  <a:moveTo>
                    <a:pt x="295" y="1"/>
                  </a:moveTo>
                  <a:cubicBezTo>
                    <a:pt x="254" y="1"/>
                    <a:pt x="215" y="28"/>
                    <a:pt x="161" y="41"/>
                  </a:cubicBezTo>
                  <a:lnTo>
                    <a:pt x="121" y="41"/>
                  </a:lnTo>
                  <a:cubicBezTo>
                    <a:pt x="54" y="41"/>
                    <a:pt x="1" y="108"/>
                    <a:pt x="1" y="174"/>
                  </a:cubicBezTo>
                  <a:cubicBezTo>
                    <a:pt x="1" y="201"/>
                    <a:pt x="1" y="228"/>
                    <a:pt x="14" y="255"/>
                  </a:cubicBezTo>
                  <a:cubicBezTo>
                    <a:pt x="14" y="281"/>
                    <a:pt x="40" y="295"/>
                    <a:pt x="67" y="308"/>
                  </a:cubicBezTo>
                  <a:cubicBezTo>
                    <a:pt x="121" y="335"/>
                    <a:pt x="188" y="349"/>
                    <a:pt x="254" y="362"/>
                  </a:cubicBezTo>
                  <a:cubicBezTo>
                    <a:pt x="361" y="362"/>
                    <a:pt x="482" y="268"/>
                    <a:pt x="482" y="161"/>
                  </a:cubicBezTo>
                  <a:cubicBezTo>
                    <a:pt x="482" y="67"/>
                    <a:pt x="402" y="1"/>
                    <a:pt x="308"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8" name="Google Shape;548;p34"/>
            <p:cNvSpPr/>
            <p:nvPr/>
          </p:nvSpPr>
          <p:spPr>
            <a:xfrm>
              <a:off x="3064464" y="3029005"/>
              <a:ext cx="32423" cy="23110"/>
            </a:xfrm>
            <a:custGeom>
              <a:avLst/>
              <a:gdLst/>
              <a:ahLst/>
              <a:cxnLst/>
              <a:rect l="l" t="t" r="r" b="b"/>
              <a:pathLst>
                <a:path w="376" h="268" extrusionOk="0">
                  <a:moveTo>
                    <a:pt x="201" y="0"/>
                  </a:moveTo>
                  <a:cubicBezTo>
                    <a:pt x="188" y="0"/>
                    <a:pt x="161" y="14"/>
                    <a:pt x="147" y="14"/>
                  </a:cubicBezTo>
                  <a:cubicBezTo>
                    <a:pt x="94" y="41"/>
                    <a:pt x="1" y="54"/>
                    <a:pt x="14" y="134"/>
                  </a:cubicBezTo>
                  <a:cubicBezTo>
                    <a:pt x="27" y="214"/>
                    <a:pt x="135" y="268"/>
                    <a:pt x="201" y="268"/>
                  </a:cubicBezTo>
                  <a:cubicBezTo>
                    <a:pt x="281" y="268"/>
                    <a:pt x="375" y="187"/>
                    <a:pt x="349" y="94"/>
                  </a:cubicBezTo>
                  <a:cubicBezTo>
                    <a:pt x="335" y="41"/>
                    <a:pt x="268" y="0"/>
                    <a:pt x="201"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9" name="Google Shape;549;p34"/>
            <p:cNvSpPr/>
            <p:nvPr/>
          </p:nvSpPr>
          <p:spPr>
            <a:xfrm>
              <a:off x="3148628" y="3063585"/>
              <a:ext cx="1293" cy="86"/>
            </a:xfrm>
            <a:custGeom>
              <a:avLst/>
              <a:gdLst/>
              <a:ahLst/>
              <a:cxnLst/>
              <a:rect l="l" t="t" r="r" b="b"/>
              <a:pathLst>
                <a:path w="15" h="1" extrusionOk="0">
                  <a:moveTo>
                    <a:pt x="15" y="0"/>
                  </a:moveTo>
                  <a:lnTo>
                    <a:pt x="1" y="0"/>
                  </a:lnTo>
                  <a:lnTo>
                    <a:pt x="1" y="0"/>
                  </a:lnTo>
                  <a:lnTo>
                    <a:pt x="1" y="0"/>
                  </a:lnTo>
                  <a:lnTo>
                    <a:pt x="1" y="0"/>
                  </a:ln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0" name="Google Shape;550;p34"/>
            <p:cNvSpPr/>
            <p:nvPr/>
          </p:nvSpPr>
          <p:spPr>
            <a:xfrm>
              <a:off x="3139401" y="3062464"/>
              <a:ext cx="28974" cy="23197"/>
            </a:xfrm>
            <a:custGeom>
              <a:avLst/>
              <a:gdLst/>
              <a:ahLst/>
              <a:cxnLst/>
              <a:rect l="l" t="t" r="r" b="b"/>
              <a:pathLst>
                <a:path w="336" h="269" extrusionOk="0">
                  <a:moveTo>
                    <a:pt x="202" y="1"/>
                  </a:moveTo>
                  <a:cubicBezTo>
                    <a:pt x="161" y="1"/>
                    <a:pt x="134" y="1"/>
                    <a:pt x="108" y="13"/>
                  </a:cubicBezTo>
                  <a:cubicBezTo>
                    <a:pt x="95" y="13"/>
                    <a:pt x="95" y="27"/>
                    <a:pt x="81" y="27"/>
                  </a:cubicBezTo>
                  <a:lnTo>
                    <a:pt x="95" y="27"/>
                  </a:lnTo>
                  <a:cubicBezTo>
                    <a:pt x="95" y="27"/>
                    <a:pt x="81" y="27"/>
                    <a:pt x="68" y="40"/>
                  </a:cubicBezTo>
                  <a:cubicBezTo>
                    <a:pt x="41" y="54"/>
                    <a:pt x="1" y="94"/>
                    <a:pt x="15" y="134"/>
                  </a:cubicBezTo>
                  <a:cubicBezTo>
                    <a:pt x="15" y="228"/>
                    <a:pt x="81" y="268"/>
                    <a:pt x="161" y="268"/>
                  </a:cubicBezTo>
                  <a:lnTo>
                    <a:pt x="202" y="268"/>
                  </a:lnTo>
                  <a:cubicBezTo>
                    <a:pt x="282" y="254"/>
                    <a:pt x="336" y="174"/>
                    <a:pt x="336" y="81"/>
                  </a:cubicBezTo>
                  <a:cubicBezTo>
                    <a:pt x="336" y="40"/>
                    <a:pt x="295" y="1"/>
                    <a:pt x="24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1" name="Google Shape;551;p34"/>
            <p:cNvSpPr/>
            <p:nvPr/>
          </p:nvSpPr>
          <p:spPr>
            <a:xfrm>
              <a:off x="3148628" y="3063585"/>
              <a:ext cx="86" cy="86"/>
            </a:xfrm>
            <a:custGeom>
              <a:avLst/>
              <a:gdLst/>
              <a:ahLst/>
              <a:cxnLst/>
              <a:rect l="l" t="t" r="r" b="b"/>
              <a:pathLst>
                <a:path w="1" h="1" extrusionOk="0">
                  <a:moveTo>
                    <a:pt x="1" y="0"/>
                  </a:moveTo>
                  <a:lnTo>
                    <a:pt x="1" y="0"/>
                  </a:lnTo>
                  <a:lnTo>
                    <a:pt x="1" y="0"/>
                  </a:lnTo>
                  <a:close/>
                </a:path>
              </a:pathLst>
            </a:custGeom>
            <a:solidFill>
              <a:srgbClr val="EE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2" name="Google Shape;552;p34"/>
            <p:cNvSpPr/>
            <p:nvPr/>
          </p:nvSpPr>
          <p:spPr>
            <a:xfrm>
              <a:off x="3120947" y="3050908"/>
              <a:ext cx="26646" cy="20868"/>
            </a:xfrm>
            <a:custGeom>
              <a:avLst/>
              <a:gdLst/>
              <a:ahLst/>
              <a:cxnLst/>
              <a:rect l="l" t="t" r="r" b="b"/>
              <a:pathLst>
                <a:path w="309" h="242" extrusionOk="0">
                  <a:moveTo>
                    <a:pt x="134" y="1"/>
                  </a:moveTo>
                  <a:cubicBezTo>
                    <a:pt x="122" y="1"/>
                    <a:pt x="108" y="1"/>
                    <a:pt x="95" y="14"/>
                  </a:cubicBezTo>
                  <a:cubicBezTo>
                    <a:pt x="68" y="14"/>
                    <a:pt x="41" y="40"/>
                    <a:pt x="27" y="67"/>
                  </a:cubicBezTo>
                  <a:cubicBezTo>
                    <a:pt x="1" y="94"/>
                    <a:pt x="15" y="147"/>
                    <a:pt x="27" y="174"/>
                  </a:cubicBezTo>
                  <a:cubicBezTo>
                    <a:pt x="41" y="215"/>
                    <a:pt x="81" y="242"/>
                    <a:pt x="122" y="242"/>
                  </a:cubicBezTo>
                  <a:lnTo>
                    <a:pt x="134" y="242"/>
                  </a:lnTo>
                  <a:cubicBezTo>
                    <a:pt x="215" y="228"/>
                    <a:pt x="309" y="147"/>
                    <a:pt x="255" y="54"/>
                  </a:cubicBezTo>
                  <a:cubicBezTo>
                    <a:pt x="255" y="40"/>
                    <a:pt x="241" y="40"/>
                    <a:pt x="229" y="28"/>
                  </a:cubicBezTo>
                  <a:cubicBezTo>
                    <a:pt x="215" y="14"/>
                    <a:pt x="188" y="1"/>
                    <a:pt x="16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3" name="Google Shape;553;p34"/>
            <p:cNvSpPr/>
            <p:nvPr/>
          </p:nvSpPr>
          <p:spPr>
            <a:xfrm>
              <a:off x="3140608" y="3053237"/>
              <a:ext cx="1207" cy="86"/>
            </a:xfrm>
            <a:custGeom>
              <a:avLst/>
              <a:gdLst/>
              <a:ahLst/>
              <a:cxnLst/>
              <a:rect l="l" t="t" r="r" b="b"/>
              <a:pathLst>
                <a:path w="14" h="1" extrusionOk="0">
                  <a:moveTo>
                    <a:pt x="1" y="1"/>
                  </a:moveTo>
                  <a:lnTo>
                    <a:pt x="1" y="1"/>
                  </a:lnTo>
                  <a:lnTo>
                    <a:pt x="13" y="1"/>
                  </a:ln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4" name="Google Shape;554;p34"/>
            <p:cNvSpPr/>
            <p:nvPr/>
          </p:nvSpPr>
          <p:spPr>
            <a:xfrm>
              <a:off x="2983749" y="3085574"/>
              <a:ext cx="11641" cy="24231"/>
            </a:xfrm>
            <a:custGeom>
              <a:avLst/>
              <a:gdLst/>
              <a:ahLst/>
              <a:cxnLst/>
              <a:rect l="l" t="t" r="r" b="b"/>
              <a:pathLst>
                <a:path w="135" h="281" extrusionOk="0">
                  <a:moveTo>
                    <a:pt x="0" y="0"/>
                  </a:moveTo>
                  <a:cubicBezTo>
                    <a:pt x="27" y="93"/>
                    <a:pt x="40" y="187"/>
                    <a:pt x="54" y="281"/>
                  </a:cubicBezTo>
                  <a:cubicBezTo>
                    <a:pt x="67" y="268"/>
                    <a:pt x="67" y="254"/>
                    <a:pt x="81" y="241"/>
                  </a:cubicBezTo>
                  <a:cubicBezTo>
                    <a:pt x="134" y="161"/>
                    <a:pt x="81" y="54"/>
                    <a:pt x="0"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5" name="Google Shape;555;p34"/>
            <p:cNvSpPr/>
            <p:nvPr/>
          </p:nvSpPr>
          <p:spPr>
            <a:xfrm>
              <a:off x="2950204" y="3082039"/>
              <a:ext cx="38201" cy="32423"/>
            </a:xfrm>
            <a:custGeom>
              <a:avLst/>
              <a:gdLst/>
              <a:ahLst/>
              <a:cxnLst/>
              <a:rect l="l" t="t" r="r" b="b"/>
              <a:pathLst>
                <a:path w="443" h="376" extrusionOk="0">
                  <a:moveTo>
                    <a:pt x="202" y="1"/>
                  </a:moveTo>
                  <a:cubicBezTo>
                    <a:pt x="188" y="1"/>
                    <a:pt x="188" y="1"/>
                    <a:pt x="175" y="14"/>
                  </a:cubicBezTo>
                  <a:cubicBezTo>
                    <a:pt x="81" y="14"/>
                    <a:pt x="1" y="121"/>
                    <a:pt x="54" y="215"/>
                  </a:cubicBezTo>
                  <a:cubicBezTo>
                    <a:pt x="108" y="309"/>
                    <a:pt x="215" y="375"/>
                    <a:pt x="309" y="375"/>
                  </a:cubicBezTo>
                  <a:cubicBezTo>
                    <a:pt x="363" y="375"/>
                    <a:pt x="402" y="362"/>
                    <a:pt x="443" y="322"/>
                  </a:cubicBezTo>
                  <a:cubicBezTo>
                    <a:pt x="429" y="228"/>
                    <a:pt x="416" y="134"/>
                    <a:pt x="389" y="41"/>
                  </a:cubicBezTo>
                  <a:cubicBezTo>
                    <a:pt x="349" y="14"/>
                    <a:pt x="295" y="1"/>
                    <a:pt x="256"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6" name="Google Shape;556;p34"/>
            <p:cNvSpPr/>
            <p:nvPr/>
          </p:nvSpPr>
          <p:spPr>
            <a:xfrm>
              <a:off x="3058686" y="3106270"/>
              <a:ext cx="40529" cy="30095"/>
            </a:xfrm>
            <a:custGeom>
              <a:avLst/>
              <a:gdLst/>
              <a:ahLst/>
              <a:cxnLst/>
              <a:rect l="l" t="t" r="r" b="b"/>
              <a:pathLst>
                <a:path w="470" h="349" extrusionOk="0">
                  <a:moveTo>
                    <a:pt x="121" y="1"/>
                  </a:moveTo>
                  <a:cubicBezTo>
                    <a:pt x="68" y="14"/>
                    <a:pt x="27" y="54"/>
                    <a:pt x="14" y="108"/>
                  </a:cubicBezTo>
                  <a:lnTo>
                    <a:pt x="14" y="121"/>
                  </a:lnTo>
                  <a:lnTo>
                    <a:pt x="14" y="135"/>
                  </a:lnTo>
                  <a:cubicBezTo>
                    <a:pt x="0" y="255"/>
                    <a:pt x="121" y="349"/>
                    <a:pt x="241" y="349"/>
                  </a:cubicBezTo>
                  <a:cubicBezTo>
                    <a:pt x="402" y="349"/>
                    <a:pt x="469" y="108"/>
                    <a:pt x="321" y="41"/>
                  </a:cubicBezTo>
                  <a:cubicBezTo>
                    <a:pt x="282" y="14"/>
                    <a:pt x="255" y="14"/>
                    <a:pt x="202"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7" name="Google Shape;557;p34"/>
            <p:cNvSpPr/>
            <p:nvPr/>
          </p:nvSpPr>
          <p:spPr>
            <a:xfrm>
              <a:off x="3131381" y="3094801"/>
              <a:ext cx="26560" cy="23110"/>
            </a:xfrm>
            <a:custGeom>
              <a:avLst/>
              <a:gdLst/>
              <a:ahLst/>
              <a:cxnLst/>
              <a:rect l="l" t="t" r="r" b="b"/>
              <a:pathLst>
                <a:path w="308" h="268" extrusionOk="0">
                  <a:moveTo>
                    <a:pt x="134" y="0"/>
                  </a:moveTo>
                  <a:cubicBezTo>
                    <a:pt x="94" y="0"/>
                    <a:pt x="54" y="13"/>
                    <a:pt x="40" y="67"/>
                  </a:cubicBezTo>
                  <a:cubicBezTo>
                    <a:pt x="13" y="107"/>
                    <a:pt x="1" y="147"/>
                    <a:pt x="40" y="187"/>
                  </a:cubicBezTo>
                  <a:cubicBezTo>
                    <a:pt x="67" y="241"/>
                    <a:pt x="94" y="254"/>
                    <a:pt x="161" y="268"/>
                  </a:cubicBezTo>
                  <a:cubicBezTo>
                    <a:pt x="201" y="268"/>
                    <a:pt x="241" y="241"/>
                    <a:pt x="268" y="200"/>
                  </a:cubicBezTo>
                  <a:cubicBezTo>
                    <a:pt x="308" y="134"/>
                    <a:pt x="268" y="54"/>
                    <a:pt x="201" y="13"/>
                  </a:cubicBezTo>
                  <a:cubicBezTo>
                    <a:pt x="174" y="0"/>
                    <a:pt x="147" y="0"/>
                    <a:pt x="134"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2.09877E-6 L 8.33333E-7 0.00031 C 0.00069 -0.00741 0.00121 -0.01481 0.00226 -0.02222 C 0.00312 -0.02839 0.00503 -0.03395 0.00555 -0.04043 C 0.00694 -0.0537 0.00608 -0.06759 0.00781 -0.08086 C 0.00833 -0.08333 0.00833 -0.08642 0.00903 -0.08889 C 0.00955 -0.09105 0.01059 -0.0929 0.01128 -0.09506 C 0.01215 -0.09753 0.01285 -0.10031 0.01354 -0.10308 C 0.01441 -0.11173 0.01476 -0.11666 0.0158 -0.12531 C 0.01632 -0.12839 0.01719 -0.13611 0.01805 -0.1395 C 0.0191 -0.14352 0.02049 -0.14722 0.02153 -0.15154 C 0.02205 -0.15339 0.0224 -0.15555 0.02274 -0.15741 C 0.02309 -0.1608 0.02292 -0.1645 0.02378 -0.16759 C 0.025 -0.17191 0.02708 -0.17531 0.0283 -0.17963 C 0.03403 -0.20031 0.02674 -0.175 0.03403 -0.19599 C 0.03559 -0.2 0.03646 -0.20648 0.03854 -0.21018 C 0.03958 -0.21173 0.0408 -0.21265 0.04201 -0.2142 C 0.0441 -0.21975 0.04774 -0.23024 0.05104 -0.23241 C 0.05486 -0.23457 0.05503 -0.23426 0.05903 -0.23827 C 0.06024 -0.2395 0.06111 -0.24197 0.0625 -0.24228 C 0.06771 -0.24444 0.07309 -0.24475 0.0783 -0.24629 C 0.08108 -0.24722 0.08368 -0.24907 0.08628 -0.25031 C 0.09358 -0.24969 0.10069 -0.24969 0.10781 -0.24845 C 0.10937 -0.24815 0.11094 -0.24691 0.1125 -0.24629 C 0.11615 -0.24506 0.11996 -0.24383 0.12378 -0.24228 C 0.1283 -0.24043 0.1375 -0.23642 0.1375 -0.23611 C 0.14045 -0.22808 0.13889 -0.23086 0.14427 -0.22407 C 0.14653 -0.22129 0.15104 -0.21605 0.15104 -0.21574 C 0.15226 -0.21358 0.1533 -0.2108 0.15451 -0.20802 C 0.1566 -0.20278 0.15712 -0.2 0.16024 -0.19599 C 0.16146 -0.19413 0.16319 -0.19321 0.16476 -0.19197 C 0.17483 -0.16512 0.16493 -0.1929 0.17153 -0.16975 C 0.17205 -0.16759 0.17326 -0.16574 0.17378 -0.16358 C 0.1743 -0.16173 0.17465 -0.15957 0.175 -0.15741 C 0.17535 -0.15432 0.175 -0.15031 0.17604 -0.14753 C 0.17899 -0.1395 0.18229 -0.13611 0.18628 -0.13117 C 0.18889 -0.11759 0.18507 -0.13333 0.19305 -0.11913 C 0.19392 -0.11759 0.19358 -0.11481 0.19427 -0.11296 C 0.19583 -0.10957 0.20156 -0.10617 0.2033 -0.10494 C 0.20451 -0.10308 0.20538 -0.10062 0.20677 -0.09907 C 0.20781 -0.09784 0.20903 -0.09784 0.21007 -0.09691 C 0.22222 -0.08642 0.20399 -0.09938 0.21805 -0.09074 C 0.21927 -0.09012 0.22517 -0.08549 0.22726 -0.08487 C 0.23108 -0.08333 0.24062 -0.08179 0.24427 -0.08086 C 0.24618 -0.08024 0.24809 -0.07932 0.25 -0.0787 C 0.25781 -0.07932 0.2658 -0.07901 0.27378 -0.08086 C 0.29549 -0.08549 0.26927 -0.08487 0.28055 -0.08487 L 0.28055 -0.08457 L 0.28177 -0.06049 C 0.2783 -0.05987 0.275 -0.05926 0.27153 -0.05864 C 0.26667 -0.05771 0.26163 -0.05771 0.25677 -0.05648 C 0.24861 -0.05463 0.24983 -0.05339 0.24427 -0.05062 C 0.23611 -0.04629 0.2434 -0.05062 0.23403 -0.04629 C 0.23281 -0.04599 0.23177 -0.04506 0.23055 -0.04444 C 0.22413 -0.03302 0.23073 -0.04259 0.22153 -0.03642 C 0.22031 -0.03549 0.21927 -0.03333 0.21805 -0.03241 C 0.21701 -0.03148 0.2158 -0.03086 0.21476 -0.03024 C 0.21354 -0.02901 0.2125 -0.02747 0.21128 -0.02623 C 0.21024 -0.02531 0.20885 -0.02531 0.20781 -0.02407 C 0.20555 -0.02191 0.2033 -0.01883 0.20104 -0.01605 L 0.19774 -0.01203 L 0.19427 -0.00802 C 0.19288 -0.00432 0.19097 0.00155 0.18854 0.00401 C 0.18715 0.00556 0.18559 0.00556 0.18403 0.00617 L 0.17604 0.02037 C 0.175 0.02222 0.17396 0.02469 0.17274 0.02624 L 0.16701 0.03241 C 0.16615 0.03426 0.16528 0.03611 0.16476 0.03827 C 0.16424 0.04043 0.16441 0.0429 0.16354 0.04445 C 0.16267 0.04599 0.16128 0.04568 0.16024 0.04661 C 0.15365 0.05803 0.16024 0.04846 0.15226 0.05463 C 0.15087 0.05556 0.15 0.05741 0.14878 0.05864 C 0.1474 0.06019 0.14566 0.06111 0.14427 0.06266 C 0.14305 0.06389 0.14201 0.06574 0.1408 0.06667 C 0.13941 0.06667 0.13785 0.06667 0.13628 0.06883 C 0.13246 0.07192 0.13108 0.07531 0.12604 0.07747 C 0.12465 0.07994 0.12309 0.08025 0.12153 0.08087 C 0.11319 0.09074 0.12361 0.07747 0.11354 0.08827 C 0.11233 0.09013 0.11146 0.09229 0.11024 0.0929 C 0.10712 0.09476 0.09323 0.09661 0.09201 0.09692 C 0.07205 0.10155 0.09965 0.09599 0.07726 0.10309 C 0.07344 0.10432 0.06962 0.10432 0.0658 0.10494 C 0.06354 0.10648 0.06094 0.10679 0.05903 0.10895 C 0.05781 0.1105 0.05694 0.11235 0.05555 0.11327 C 0.05347 0.11451 0.05104 0.11451 0.04878 0.11513 C 0.04687 0.11574 0.04496 0.11636 0.04305 0.11729 C 0.03472 0.1284 0.04132 0.12161 0.02604 0.12716 C 0.02483 0.12778 0.02378 0.12871 0.02274 0.12932 C 0.02049 0.13025 0.01805 0.13056 0.0158 0.13117 C 0.01441 0.13334 0.01302 0.1358 0.01128 0.13735 C 0.0092 0.1392 0.0066 0.13951 0.00451 0.14136 C -0.00191 0.14722 0.00156 0.14445 -0.00573 0.14938 C -0.00642 0.15216 -0.00677 0.15556 -0.00799 0.15772 C -0.0099 0.16111 -0.0132 0.16173 -0.01476 0.16574 L -0.01823 0.17377 C -0.02031 0.18426 -0.01875 0.17809 -0.02396 0.19198 L -0.02622 0.19784 C -0.02743 0.21451 -0.0283 0.21729 -0.02622 0.23642 C -0.02587 0.23889 -0.025 0.24105 -0.02396 0.24229 C -0.02292 0.24383 -0.0217 0.24383 -0.02049 0.24445 C -0.00347 0.24013 -0.00833 0.24722 -0.00226 0.23642 L -0.00226 0.23673 C -0.00313 0.25124 -0.00521 0.27562 -0.00226 0.28889 C -0.00087 0.29599 0.0033 0.30062 0.00677 0.30494 C 0.00833 0.3071 0.00972 0.30926 0.01128 0.31111 C 0.01389 0.31389 0.01632 0.31574 0.01927 0.31729 C 0.02083 0.3179 0.02222 0.31883 0.02378 0.31914 C 0.02674 0.32006 0.02986 0.32068 0.03281 0.3213 C 0.03594 0.32315 0.03889 0.32562 0.04201 0.32716 C 0.04375 0.3284 0.04583 0.32809 0.04774 0.32932 C 0.04896 0.33025 0.04983 0.33272 0.05104 0.33334 C 0.05365 0.33457 0.05642 0.33457 0.05903 0.3355 L 0.17604 0.33334 C 0.18055 0.33303 0.18524 0.33303 0.18976 0.33117 C 0.22917 0.31482 0.15503 0.3355 0.2033 0.32315 C 0.20521 0.32192 0.20712 0.32037 0.20903 0.31914 C 0.21094 0.31821 0.21285 0.31852 0.21476 0.31729 C 0.21788 0.31513 0.22066 0.31111 0.22378 0.30895 C 0.22604 0.30772 0.22865 0.30741 0.23055 0.30494 C 0.23177 0.30371 0.23281 0.30185 0.23403 0.30093 C 0.23542 0.3 0.23715 0.3 0.23854 0.29908 C 0.24045 0.29784 0.24236 0.2963 0.24427 0.29506 C 0.25191 0.28889 0.24583 0.29321 0.25226 0.28673 C 0.25365 0.2855 0.25521 0.28426 0.25677 0.28272 C 0.25799 0.28148 0.26007 0.27871 0.26007 0.27901 L 0.2658 0.27284 " pathEditMode="relative" rAng="0" ptsTypes="AAAAAAAAAAAAAAAAAAAAAAAAAAAAAAAAAAAAAAAAAAAAAAAAAAAAAAAAAAAAAAAAAAAAAAAAAAAAAAAAAAAAAAAAAAAAAAAAAAAAAAAAAAAAAAAAAAAAAAAAAAAAAA">
                                      <p:cBhvr>
                                        <p:cTn id="6" dur="13500" fill="hold"/>
                                        <p:tgtEl>
                                          <p:spTgt spid="506"/>
                                        </p:tgtEl>
                                        <p:attrNameLst>
                                          <p:attrName>ppt_x</p:attrName>
                                          <p:attrName>ppt_y</p:attrName>
                                        </p:attrNameLst>
                                      </p:cBhvr>
                                      <p:rCtr x="12743" y="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944" t="16234" r="13586" b="16184"/>
          <a:stretch/>
        </p:blipFill>
        <p:spPr>
          <a:xfrm>
            <a:off x="4828478" y="525238"/>
            <a:ext cx="3397124" cy="3124836"/>
          </a:xfrm>
          <a:prstGeom prst="rect">
            <a:avLst/>
          </a:prstGeom>
          <a:ln>
            <a:noFill/>
          </a:ln>
          <a:effectLst>
            <a:softEdge rad="112500"/>
          </a:effectLst>
        </p:spPr>
      </p:pic>
      <p:sp>
        <p:nvSpPr>
          <p:cNvPr id="2" name="Title 1"/>
          <p:cNvSpPr>
            <a:spLocks noGrp="1"/>
          </p:cNvSpPr>
          <p:nvPr>
            <p:ph type="ctrTitle"/>
          </p:nvPr>
        </p:nvSpPr>
        <p:spPr>
          <a:xfrm>
            <a:off x="1430516" y="2087656"/>
            <a:ext cx="2067805" cy="1536490"/>
          </a:xfrm>
        </p:spPr>
        <p:txBody>
          <a:bodyPr/>
          <a:lstStyle/>
          <a:p>
            <a:r>
              <a:rPr lang="en-US" sz="12000" dirty="0">
                <a:latin typeface="+mn-lt"/>
              </a:rPr>
              <a:t>04</a:t>
            </a:r>
          </a:p>
        </p:txBody>
      </p:sp>
      <p:sp>
        <p:nvSpPr>
          <p:cNvPr id="3" name="Subtitle 2"/>
          <p:cNvSpPr>
            <a:spLocks noGrp="1"/>
          </p:cNvSpPr>
          <p:nvPr>
            <p:ph type="subTitle" idx="1"/>
          </p:nvPr>
        </p:nvSpPr>
        <p:spPr>
          <a:xfrm>
            <a:off x="809208" y="3475353"/>
            <a:ext cx="5335114" cy="1141251"/>
          </a:xfrm>
        </p:spPr>
        <p:txBody>
          <a:bodyPr/>
          <a:lstStyle/>
          <a:p>
            <a:pPr marL="0"/>
            <a:r>
              <a:rPr lang="en-US" sz="4800" b="1" dirty="0" err="1">
                <a:solidFill>
                  <a:schemeClr val="bg2">
                    <a:lumMod val="50000"/>
                  </a:schemeClr>
                </a:solidFill>
                <a:latin typeface="+mn-lt"/>
              </a:rPr>
              <a:t>Độ</a:t>
            </a:r>
            <a:r>
              <a:rPr lang="en-US" sz="4800" b="1" dirty="0">
                <a:solidFill>
                  <a:schemeClr val="bg2">
                    <a:lumMod val="50000"/>
                  </a:schemeClr>
                </a:solidFill>
                <a:latin typeface="+mn-lt"/>
              </a:rPr>
              <a:t> </a:t>
            </a:r>
            <a:r>
              <a:rPr lang="en-US" sz="4800" b="1" dirty="0" err="1">
                <a:solidFill>
                  <a:schemeClr val="bg2">
                    <a:lumMod val="50000"/>
                  </a:schemeClr>
                </a:solidFill>
                <a:latin typeface="+mn-lt"/>
              </a:rPr>
              <a:t>ẩm</a:t>
            </a:r>
            <a:r>
              <a:rPr lang="en-US" sz="4800" b="1" dirty="0">
                <a:solidFill>
                  <a:schemeClr val="bg2">
                    <a:lumMod val="50000"/>
                  </a:schemeClr>
                </a:solidFill>
                <a:latin typeface="+mn-lt"/>
              </a:rPr>
              <a:t> </a:t>
            </a:r>
            <a:r>
              <a:rPr lang="en-US" sz="4800" b="1" dirty="0" err="1">
                <a:solidFill>
                  <a:schemeClr val="bg2">
                    <a:lumMod val="50000"/>
                  </a:schemeClr>
                </a:solidFill>
                <a:latin typeface="+mn-lt"/>
              </a:rPr>
              <a:t>không</a:t>
            </a:r>
            <a:r>
              <a:rPr lang="en-US" sz="4800" b="1" dirty="0">
                <a:solidFill>
                  <a:schemeClr val="bg2">
                    <a:lumMod val="50000"/>
                  </a:schemeClr>
                </a:solidFill>
                <a:latin typeface="+mn-lt"/>
              </a:rPr>
              <a:t> </a:t>
            </a:r>
            <a:r>
              <a:rPr lang="en-US" sz="4800" b="1" dirty="0" err="1">
                <a:solidFill>
                  <a:schemeClr val="bg2">
                    <a:lumMod val="50000"/>
                  </a:schemeClr>
                </a:solidFill>
                <a:latin typeface="+mn-lt"/>
              </a:rPr>
              <a:t>khí</a:t>
            </a:r>
            <a:endParaRPr lang="en-US" sz="4800" b="1" dirty="0">
              <a:solidFill>
                <a:schemeClr val="bg2">
                  <a:lumMod val="50000"/>
                </a:schemeClr>
              </a:solidFill>
              <a:latin typeface="+mn-lt"/>
            </a:endParaRPr>
          </a:p>
        </p:txBody>
      </p:sp>
      <p:pic>
        <p:nvPicPr>
          <p:cNvPr id="5" name="Picture 4"/>
          <p:cNvPicPr>
            <a:picLocks noChangeAspect="1"/>
          </p:cNvPicPr>
          <p:nvPr/>
        </p:nvPicPr>
        <p:blipFill>
          <a:blip r:embed="rId3">
            <a:duotone>
              <a:prstClr val="black"/>
              <a:schemeClr val="accent1">
                <a:tint val="45000"/>
                <a:satMod val="400000"/>
              </a:schemeClr>
            </a:duotone>
          </a:blip>
          <a:stretch>
            <a:fillRect/>
          </a:stretch>
        </p:blipFill>
        <p:spPr>
          <a:xfrm>
            <a:off x="816006" y="76273"/>
            <a:ext cx="3296824" cy="2406622"/>
          </a:xfrm>
          <a:prstGeom prst="rect">
            <a:avLst/>
          </a:prstGeom>
        </p:spPr>
      </p:pic>
    </p:spTree>
    <p:extLst>
      <p:ext uri="{BB962C8B-B14F-4D97-AF65-F5344CB8AC3E}">
        <p14:creationId xmlns:p14="http://schemas.microsoft.com/office/powerpoint/2010/main" val="199741992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46" y="1834300"/>
            <a:ext cx="4305194" cy="1955688"/>
          </a:xfrm>
        </p:spPr>
        <p:txBody>
          <a:bodyPr/>
          <a:lstStyle/>
          <a:p>
            <a:pPr algn="just"/>
            <a:r>
              <a:rPr lang="en-US" sz="2400" dirty="0">
                <a:latin typeface="+mn-lt"/>
              </a:rPr>
              <a:t>- </a:t>
            </a:r>
            <a:r>
              <a:rPr lang="en-US" sz="2400" b="1" dirty="0" err="1">
                <a:latin typeface="+mn-lt"/>
              </a:rPr>
              <a:t>Khái</a:t>
            </a:r>
            <a:r>
              <a:rPr lang="en-US" sz="2400" b="1" dirty="0">
                <a:latin typeface="+mn-lt"/>
              </a:rPr>
              <a:t> </a:t>
            </a:r>
            <a:r>
              <a:rPr lang="en-US" sz="2400" b="1" dirty="0" err="1">
                <a:latin typeface="+mn-lt"/>
              </a:rPr>
              <a:t>niệm</a:t>
            </a:r>
            <a:r>
              <a:rPr lang="en-US" sz="2400" b="1" dirty="0">
                <a:latin typeface="+mn-lt"/>
              </a:rPr>
              <a:t>: </a:t>
            </a:r>
            <a:r>
              <a:rPr lang="vi-VN" sz="2400" b="1" dirty="0">
                <a:latin typeface="+mn-lt"/>
              </a:rPr>
              <a:t>Độ ẩm không khí </a:t>
            </a:r>
            <a:r>
              <a:rPr lang="vi-VN" sz="2400" dirty="0">
                <a:latin typeface="+mn-lt"/>
              </a:rPr>
              <a:t>là thước đo xác định</a:t>
            </a:r>
            <a:r>
              <a:rPr lang="en-US" sz="2400" dirty="0">
                <a:latin typeface="+mn-lt"/>
              </a:rPr>
              <a:t> </a:t>
            </a:r>
            <a:r>
              <a:rPr lang="vi-VN" sz="2400" dirty="0">
                <a:latin typeface="+mn-lt"/>
              </a:rPr>
              <a:t>lượng hơi nước trong không khí, được</a:t>
            </a:r>
            <a:r>
              <a:rPr lang="en-US" sz="2400" dirty="0">
                <a:latin typeface="+mn-lt"/>
              </a:rPr>
              <a:t> </a:t>
            </a:r>
            <a:r>
              <a:rPr lang="vi-VN" sz="2400" dirty="0">
                <a:latin typeface="+mn-lt"/>
              </a:rPr>
              <a:t>đo bằng máy</a:t>
            </a:r>
            <a:r>
              <a:rPr lang="en-US" sz="2400" dirty="0">
                <a:latin typeface="+mn-lt"/>
              </a:rPr>
              <a:t> </a:t>
            </a:r>
            <a:r>
              <a:rPr lang="vi-VN" sz="2400" dirty="0">
                <a:latin typeface="+mn-lt"/>
              </a:rPr>
              <a:t>đo</a:t>
            </a:r>
            <a:r>
              <a:rPr lang="en-US" sz="2400" dirty="0">
                <a:latin typeface="+mn-lt"/>
              </a:rPr>
              <a:t> </a:t>
            </a:r>
            <a:r>
              <a:rPr lang="vi-VN" sz="2400" dirty="0">
                <a:latin typeface="+mn-lt"/>
              </a:rPr>
              <a:t>độ</a:t>
            </a:r>
            <a:r>
              <a:rPr lang="en-US" sz="2400" dirty="0">
                <a:latin typeface="+mn-lt"/>
              </a:rPr>
              <a:t> </a:t>
            </a:r>
            <a:r>
              <a:rPr lang="vi-VN" sz="2400" dirty="0">
                <a:latin typeface="+mn-lt"/>
              </a:rPr>
              <a:t>ẩm.</a:t>
            </a:r>
            <a:br>
              <a:rPr lang="vi-VN" sz="2400" dirty="0">
                <a:latin typeface="+mn-lt"/>
              </a:rPr>
            </a:br>
            <a:br>
              <a:rPr lang="vi-VN" sz="2400" dirty="0">
                <a:latin typeface="+mn-lt"/>
              </a:rPr>
            </a:br>
            <a:endParaRPr lang="en-US" sz="2400" dirty="0">
              <a:latin typeface="+mn-lt"/>
            </a:endParaRPr>
          </a:p>
        </p:txBody>
      </p:sp>
      <p:pic>
        <p:nvPicPr>
          <p:cNvPr id="13" name="Picture 12"/>
          <p:cNvPicPr>
            <a:picLocks noChangeAspect="1"/>
          </p:cNvPicPr>
          <p:nvPr/>
        </p:nvPicPr>
        <p:blipFill>
          <a:blip r:embed="rId2"/>
          <a:stretch>
            <a:fillRect/>
          </a:stretch>
        </p:blipFill>
        <p:spPr>
          <a:xfrm>
            <a:off x="4695999" y="1469352"/>
            <a:ext cx="4028378" cy="2685585"/>
          </a:xfrm>
          <a:prstGeom prst="rect">
            <a:avLst/>
          </a:prstGeom>
        </p:spPr>
      </p:pic>
      <p:sp>
        <p:nvSpPr>
          <p:cNvPr id="17" name="Title 2"/>
          <p:cNvSpPr txBox="1">
            <a:spLocks/>
          </p:cNvSpPr>
          <p:nvPr/>
        </p:nvSpPr>
        <p:spPr>
          <a:xfrm>
            <a:off x="166446" y="47198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C1D3F"/>
              </a:buClr>
              <a:buSzPts val="3200"/>
              <a:buFont typeface="Bubblegum Sans"/>
              <a:buNone/>
              <a:defRPr sz="2800" b="0" i="0" u="none" strike="noStrike" cap="none">
                <a:solidFill>
                  <a:srgbClr val="142850"/>
                </a:solidFill>
                <a:latin typeface="Abel"/>
                <a:ea typeface="Abel"/>
                <a:cs typeface="Abel"/>
                <a:sym typeface="Abel"/>
              </a:defRPr>
            </a:lvl1pPr>
            <a:lvl2pPr marR="0" lvl="1"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2pPr>
            <a:lvl3pPr marR="0" lvl="2"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3pPr>
            <a:lvl4pPr marR="0" lvl="3"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4pPr>
            <a:lvl5pPr marR="0" lvl="4"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5pPr>
            <a:lvl6pPr marR="0" lvl="5"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6pPr>
            <a:lvl7pPr marR="0" lvl="6"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7pPr>
            <a:lvl8pPr marR="0" lvl="7"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8pPr>
            <a:lvl9pPr marR="0" lvl="8" algn="ctr"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Abel"/>
                <a:ea typeface="Abel"/>
                <a:cs typeface="Abel"/>
                <a:sym typeface="Abel"/>
              </a:defRPr>
            </a:lvl9pPr>
          </a:lstStyle>
          <a:p>
            <a:pPr algn="l"/>
            <a:r>
              <a:rPr lang="en-US" dirty="0">
                <a:solidFill>
                  <a:schemeClr val="bg2">
                    <a:lumMod val="50000"/>
                  </a:schemeClr>
                </a:solidFill>
                <a:latin typeface="+mn-lt"/>
              </a:rPr>
              <a:t>4.1 </a:t>
            </a:r>
            <a:r>
              <a:rPr lang="en-US" dirty="0" err="1">
                <a:solidFill>
                  <a:schemeClr val="bg2">
                    <a:lumMod val="50000"/>
                  </a:schemeClr>
                </a:solidFill>
                <a:latin typeface="+mn-lt"/>
              </a:rPr>
              <a:t>Một</a:t>
            </a:r>
            <a:r>
              <a:rPr lang="en-US" dirty="0">
                <a:solidFill>
                  <a:schemeClr val="bg2">
                    <a:lumMod val="50000"/>
                  </a:schemeClr>
                </a:solidFill>
                <a:latin typeface="+mn-lt"/>
              </a:rPr>
              <a:t> </a:t>
            </a:r>
            <a:r>
              <a:rPr lang="en-US" dirty="0" err="1">
                <a:solidFill>
                  <a:schemeClr val="bg2">
                    <a:lumMod val="50000"/>
                  </a:schemeClr>
                </a:solidFill>
                <a:latin typeface="+mn-lt"/>
              </a:rPr>
              <a:t>số</a:t>
            </a:r>
            <a:r>
              <a:rPr lang="en-US" dirty="0">
                <a:solidFill>
                  <a:schemeClr val="bg2">
                    <a:lumMod val="50000"/>
                  </a:schemeClr>
                </a:solidFill>
                <a:latin typeface="+mn-lt"/>
              </a:rPr>
              <a:t> </a:t>
            </a:r>
            <a:r>
              <a:rPr lang="en-US" dirty="0" err="1">
                <a:solidFill>
                  <a:schemeClr val="bg2">
                    <a:lumMod val="50000"/>
                  </a:schemeClr>
                </a:solidFill>
                <a:latin typeface="+mn-lt"/>
              </a:rPr>
              <a:t>khái</a:t>
            </a:r>
            <a:r>
              <a:rPr lang="en-US" dirty="0">
                <a:solidFill>
                  <a:schemeClr val="bg2">
                    <a:lumMod val="50000"/>
                  </a:schemeClr>
                </a:solidFill>
                <a:latin typeface="+mn-lt"/>
              </a:rPr>
              <a:t> </a:t>
            </a:r>
            <a:r>
              <a:rPr lang="en-US" dirty="0" err="1">
                <a:solidFill>
                  <a:schemeClr val="bg2">
                    <a:lumMod val="50000"/>
                  </a:schemeClr>
                </a:solidFill>
                <a:latin typeface="+mn-lt"/>
              </a:rPr>
              <a:t>niệm</a:t>
            </a:r>
            <a:r>
              <a:rPr lang="en-US" dirty="0">
                <a:solidFill>
                  <a:schemeClr val="bg2">
                    <a:lumMod val="50000"/>
                  </a:schemeClr>
                </a:solidFill>
                <a:latin typeface="+mn-lt"/>
              </a:rPr>
              <a:t> </a:t>
            </a:r>
            <a:r>
              <a:rPr lang="en-US" dirty="0" err="1">
                <a:solidFill>
                  <a:schemeClr val="bg2">
                    <a:lumMod val="50000"/>
                  </a:schemeClr>
                </a:solidFill>
                <a:latin typeface="+mn-lt"/>
              </a:rPr>
              <a:t>về</a:t>
            </a:r>
            <a:r>
              <a:rPr lang="en-US" dirty="0">
                <a:solidFill>
                  <a:schemeClr val="bg2">
                    <a:lumMod val="50000"/>
                  </a:schemeClr>
                </a:solidFill>
                <a:latin typeface="+mn-lt"/>
              </a:rPr>
              <a:t> </a:t>
            </a:r>
            <a:r>
              <a:rPr lang="en-US" dirty="0" err="1">
                <a:solidFill>
                  <a:schemeClr val="bg2">
                    <a:lumMod val="50000"/>
                  </a:schemeClr>
                </a:solidFill>
                <a:latin typeface="+mn-lt"/>
              </a:rPr>
              <a:t>độ</a:t>
            </a:r>
            <a:r>
              <a:rPr lang="en-US" dirty="0">
                <a:solidFill>
                  <a:schemeClr val="bg2">
                    <a:lumMod val="50000"/>
                  </a:schemeClr>
                </a:solidFill>
                <a:latin typeface="+mn-lt"/>
              </a:rPr>
              <a:t> </a:t>
            </a:r>
            <a:r>
              <a:rPr lang="en-US" dirty="0" err="1">
                <a:solidFill>
                  <a:schemeClr val="bg2">
                    <a:lumMod val="50000"/>
                  </a:schemeClr>
                </a:solidFill>
                <a:latin typeface="+mn-lt"/>
              </a:rPr>
              <a:t>ẩm</a:t>
            </a:r>
            <a:r>
              <a:rPr lang="en-US" dirty="0">
                <a:solidFill>
                  <a:schemeClr val="bg2">
                    <a:lumMod val="50000"/>
                  </a:schemeClr>
                </a:solidFill>
                <a:latin typeface="+mn-lt"/>
              </a:rPr>
              <a:t> </a:t>
            </a:r>
            <a:r>
              <a:rPr lang="en-US" dirty="0" err="1">
                <a:solidFill>
                  <a:schemeClr val="bg2">
                    <a:lumMod val="50000"/>
                  </a:schemeClr>
                </a:solidFill>
                <a:latin typeface="+mn-lt"/>
              </a:rPr>
              <a:t>không</a:t>
            </a:r>
            <a:r>
              <a:rPr lang="en-US" dirty="0">
                <a:solidFill>
                  <a:schemeClr val="bg2">
                    <a:lumMod val="50000"/>
                  </a:schemeClr>
                </a:solidFill>
                <a:latin typeface="+mn-lt"/>
              </a:rPr>
              <a:t> </a:t>
            </a:r>
            <a:r>
              <a:rPr lang="en-US" dirty="0" err="1">
                <a:solidFill>
                  <a:schemeClr val="bg2">
                    <a:lumMod val="50000"/>
                  </a:schemeClr>
                </a:solidFill>
                <a:latin typeface="+mn-lt"/>
              </a:rPr>
              <a:t>khí</a:t>
            </a:r>
            <a:r>
              <a:rPr lang="en-US" dirty="0">
                <a:latin typeface="+mn-lt"/>
              </a:rPr>
              <a:t>.</a:t>
            </a:r>
          </a:p>
        </p:txBody>
      </p:sp>
    </p:spTree>
    <p:extLst>
      <p:ext uri="{BB962C8B-B14F-4D97-AF65-F5344CB8AC3E}">
        <p14:creationId xmlns:p14="http://schemas.microsoft.com/office/powerpoint/2010/main" val="420087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2" name="Rectangle 1"/>
          <p:cNvSpPr/>
          <p:nvPr/>
        </p:nvSpPr>
        <p:spPr>
          <a:xfrm>
            <a:off x="542780" y="526139"/>
            <a:ext cx="7872760" cy="2376035"/>
          </a:xfrm>
          <a:prstGeom prst="rect">
            <a:avLst/>
          </a:prstGeom>
        </p:spPr>
        <p:txBody>
          <a:bodyPr wrap="square">
            <a:spAutoFit/>
          </a:bodyPr>
          <a:lstStyle/>
          <a:p>
            <a:pPr algn="just">
              <a:lnSpc>
                <a:spcPct val="107000"/>
              </a:lnSpc>
              <a:spcAft>
                <a:spcPts val="800"/>
              </a:spcAft>
            </a:pPr>
            <a:r>
              <a:rPr lang="vi-VN" sz="2000" b="1" dirty="0">
                <a:latin typeface="+mn-lt"/>
                <a:ea typeface="Calibri" panose="020F0502020204030204" pitchFamily="34" charset="0"/>
                <a:cs typeface="Times New Roman" panose="02020603050405020304" pitchFamily="18" charset="0"/>
              </a:rPr>
              <a:t>Độ ẩm tuyệt đối: </a:t>
            </a:r>
            <a:endParaRPr lang="en-US" sz="2000" b="1" dirty="0">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000" b="1" dirty="0">
                <a:latin typeface="+mn-lt"/>
                <a:ea typeface="Calibri" panose="020F0502020204030204" pitchFamily="34" charset="0"/>
                <a:cs typeface="Times New Roman" panose="02020603050405020304" pitchFamily="18" charset="0"/>
              </a:rPr>
              <a:t>-</a:t>
            </a:r>
            <a:r>
              <a:rPr lang="en-US" sz="2000" b="1" dirty="0">
                <a:latin typeface="+mn-lt"/>
                <a:ea typeface="Calibri" panose="020F0502020204030204" pitchFamily="34" charset="0"/>
                <a:cs typeface="Times New Roman" panose="02020603050405020304" pitchFamily="18" charset="0"/>
              </a:rPr>
              <a:t> </a:t>
            </a:r>
            <a:r>
              <a:rPr lang="vi-VN" sz="2000" b="1" dirty="0">
                <a:latin typeface="+mn-lt"/>
                <a:ea typeface="Calibri" panose="020F0502020204030204" pitchFamily="34" charset="0"/>
                <a:cs typeface="Times New Roman" panose="02020603050405020304" pitchFamily="18" charset="0"/>
              </a:rPr>
              <a:t>Khái niệm: </a:t>
            </a:r>
            <a:r>
              <a:rPr lang="vi-VN" sz="2000" dirty="0">
                <a:latin typeface="+mn-lt"/>
                <a:ea typeface="Calibri" panose="020F0502020204030204" pitchFamily="34" charset="0"/>
                <a:cs typeface="Times New Roman" panose="02020603050405020304" pitchFamily="18" charset="0"/>
              </a:rPr>
              <a:t>Độ ẩm tuyệt đối là một thuật ngữ khoa học thường được dùng để mô tả lượng hơi nước đang tồn tại trong một đơn vị thể tích hỗn hợp dạng khí nhất định.</a:t>
            </a:r>
            <a:endParaRPr lang="en-US" sz="2000" dirty="0">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000" b="1" dirty="0">
                <a:latin typeface="+mn-lt"/>
                <a:ea typeface="Calibri" panose="020F0502020204030204" pitchFamily="34" charset="0"/>
                <a:cs typeface="Times New Roman" panose="02020603050405020304" pitchFamily="18" charset="0"/>
              </a:rPr>
              <a:t>-</a:t>
            </a:r>
            <a:r>
              <a:rPr lang="en-US" sz="2000" b="1" dirty="0">
                <a:latin typeface="+mn-lt"/>
                <a:ea typeface="Calibri" panose="020F0502020204030204" pitchFamily="34" charset="0"/>
                <a:cs typeface="Times New Roman" panose="02020603050405020304" pitchFamily="18" charset="0"/>
              </a:rPr>
              <a:t> </a:t>
            </a:r>
            <a:r>
              <a:rPr lang="vi-VN" sz="2000" b="1" dirty="0">
                <a:latin typeface="+mn-lt"/>
                <a:ea typeface="Calibri" panose="020F0502020204030204" pitchFamily="34" charset="0"/>
                <a:cs typeface="Times New Roman" panose="02020603050405020304" pitchFamily="18" charset="0"/>
              </a:rPr>
              <a:t>Đơn vị: </a:t>
            </a:r>
            <a:r>
              <a:rPr lang="vi-VN" sz="2000" dirty="0">
                <a:latin typeface="+mn-lt"/>
                <a:ea typeface="Calibri" panose="020F0502020204030204" pitchFamily="34" charset="0"/>
                <a:cs typeface="Times New Roman" panose="02020603050405020304" pitchFamily="18" charset="0"/>
              </a:rPr>
              <a:t>g/m³</a:t>
            </a:r>
            <a:endParaRPr lang="en-US" sz="2000" dirty="0">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000" b="1" dirty="0">
                <a:latin typeface="+mn-lt"/>
                <a:ea typeface="Calibri" panose="020F0502020204030204" pitchFamily="34" charset="0"/>
                <a:cs typeface="Times New Roman" panose="02020603050405020304" pitchFamily="18" charset="0"/>
              </a:rPr>
              <a:t>- Công thức: </a:t>
            </a:r>
            <a:endParaRPr lang="en-US" sz="2000" b="1" dirty="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531327" y="2340113"/>
            <a:ext cx="5653667" cy="2517790"/>
          </a:xfrm>
          <a:prstGeom prst="rect">
            <a:avLst/>
          </a:prstGeom>
        </p:spPr>
      </p:pic>
      <p:pic>
        <p:nvPicPr>
          <p:cNvPr id="4" name="Picture 3"/>
          <p:cNvPicPr>
            <a:picLocks noChangeAspect="1"/>
          </p:cNvPicPr>
          <p:nvPr/>
        </p:nvPicPr>
        <p:blipFill>
          <a:blip r:embed="rId3"/>
          <a:stretch>
            <a:fillRect/>
          </a:stretch>
        </p:blipFill>
        <p:spPr>
          <a:xfrm>
            <a:off x="6920542" y="2340113"/>
            <a:ext cx="1264452" cy="1264452"/>
          </a:xfrm>
          <a:prstGeom prst="rect">
            <a:avLst/>
          </a:prstGeom>
        </p:spPr>
      </p:pic>
    </p:spTree>
    <p:extLst>
      <p:ext uri="{BB962C8B-B14F-4D97-AF65-F5344CB8AC3E}">
        <p14:creationId xmlns:p14="http://schemas.microsoft.com/office/powerpoint/2010/main" val="2092564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136" y="354731"/>
            <a:ext cx="7237141" cy="1631216"/>
          </a:xfrm>
          <a:prstGeom prst="rect">
            <a:avLst/>
          </a:prstGeom>
        </p:spPr>
        <p:txBody>
          <a:bodyPr wrap="square">
            <a:spAutoFit/>
          </a:bodyPr>
          <a:lstStyle/>
          <a:p>
            <a:r>
              <a:rPr lang="vi-VN" sz="2000" b="1" dirty="0"/>
              <a:t>Độ ẩm cực đại</a:t>
            </a:r>
            <a:r>
              <a:rPr lang="en-US" sz="2000" b="1" dirty="0"/>
              <a:t>:</a:t>
            </a:r>
            <a:endParaRPr lang="vi-VN" sz="2000" b="1" dirty="0"/>
          </a:p>
          <a:p>
            <a:r>
              <a:rPr lang="vi-VN" sz="2000" b="1" dirty="0"/>
              <a:t>- Khái niệm: </a:t>
            </a:r>
            <a:r>
              <a:rPr lang="vi-VN" sz="2000" dirty="0"/>
              <a:t>Độ ẩm cực đại là độ ẩm tuyệt đối của không khí chứa hơi nước bảo hòa.</a:t>
            </a:r>
          </a:p>
          <a:p>
            <a:r>
              <a:rPr lang="en-US" sz="2000" b="1" dirty="0"/>
              <a:t>- </a:t>
            </a:r>
            <a:r>
              <a:rPr lang="vi-VN" sz="2000" b="1" dirty="0"/>
              <a:t>Đơn vị: </a:t>
            </a:r>
            <a:r>
              <a:rPr lang="vi-VN" sz="2000" dirty="0"/>
              <a:t>g/m³</a:t>
            </a:r>
            <a:endParaRPr lang="en-US" sz="2000" dirty="0"/>
          </a:p>
          <a:p>
            <a:pPr marL="342900" indent="-342900">
              <a:buFontTx/>
              <a:buChar char="-"/>
            </a:pPr>
            <a:endParaRPr lang="vi-VN" sz="2000" dirty="0"/>
          </a:p>
        </p:txBody>
      </p:sp>
      <p:sp>
        <p:nvSpPr>
          <p:cNvPr id="3" name="Rectangle 2"/>
          <p:cNvSpPr/>
          <p:nvPr/>
        </p:nvSpPr>
        <p:spPr>
          <a:xfrm>
            <a:off x="226136" y="1782194"/>
            <a:ext cx="5083501" cy="3170099"/>
          </a:xfrm>
          <a:prstGeom prst="rect">
            <a:avLst/>
          </a:prstGeom>
        </p:spPr>
        <p:txBody>
          <a:bodyPr wrap="square">
            <a:spAutoFit/>
          </a:bodyPr>
          <a:lstStyle/>
          <a:p>
            <a:pPr algn="just"/>
            <a:r>
              <a:rPr lang="vi-VN" sz="2000" b="1" dirty="0"/>
              <a:t>- Đặc điểm: </a:t>
            </a:r>
            <a:r>
              <a:rPr lang="vi-VN" sz="2000" dirty="0"/>
              <a:t>Độ ẩm tuyệt đối của không khí càng cao thì lượng hơi nước có trong 1m3 không khí càng lớn </a:t>
            </a:r>
          </a:p>
          <a:p>
            <a:pPr algn="just"/>
            <a:r>
              <a:rPr lang="vi-VN" sz="2000" dirty="0"/>
              <a:t>      Áp suất riêng của hơi nước trong không khí càng lớn.</a:t>
            </a:r>
          </a:p>
          <a:p>
            <a:pPr algn="just"/>
            <a:r>
              <a:rPr lang="vi-VN" sz="2000" b="1" dirty="0"/>
              <a:t>- Chú ý:</a:t>
            </a:r>
          </a:p>
          <a:p>
            <a:pPr algn="just"/>
            <a:r>
              <a:rPr lang="vi-VN" sz="2000" dirty="0"/>
              <a:t>   + Độ ẩm cực đại được lấy bằng khối lượng riêng của hơi nước bão hòa</a:t>
            </a:r>
          </a:p>
          <a:p>
            <a:pPr algn="just"/>
            <a:r>
              <a:rPr lang="vi-VN" sz="2000" dirty="0"/>
              <a:t>   + Giá trị của độ ẩm cực đại sẽ tăng dần theo nhiệt độ</a:t>
            </a:r>
          </a:p>
        </p:txBody>
      </p:sp>
      <p:pic>
        <p:nvPicPr>
          <p:cNvPr id="4" name="Picture 3"/>
          <p:cNvPicPr>
            <a:picLocks noChangeAspect="1"/>
          </p:cNvPicPr>
          <p:nvPr/>
        </p:nvPicPr>
        <p:blipFill>
          <a:blip r:embed="rId2"/>
          <a:stretch>
            <a:fillRect/>
          </a:stretch>
        </p:blipFill>
        <p:spPr>
          <a:xfrm>
            <a:off x="5588736" y="2159031"/>
            <a:ext cx="3236285" cy="2416426"/>
          </a:xfrm>
          <a:prstGeom prst="rect">
            <a:avLst/>
          </a:prstGeom>
        </p:spPr>
      </p:pic>
    </p:spTree>
    <p:extLst>
      <p:ext uri="{BB962C8B-B14F-4D97-AF65-F5344CB8AC3E}">
        <p14:creationId xmlns:p14="http://schemas.microsoft.com/office/powerpoint/2010/main" val="1383210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26000"/>
          </a:schemeClr>
        </a:solidFill>
        <a:effectLst/>
      </p:bgPr>
    </p:bg>
    <p:spTree>
      <p:nvGrpSpPr>
        <p:cNvPr id="1" name=""/>
        <p:cNvGrpSpPr/>
        <p:nvPr/>
      </p:nvGrpSpPr>
      <p:grpSpPr>
        <a:xfrm>
          <a:off x="0" y="0"/>
          <a:ext cx="0" cy="0"/>
          <a:chOff x="0" y="0"/>
          <a:chExt cx="0" cy="0"/>
        </a:xfrm>
      </p:grpSpPr>
      <p:sp>
        <p:nvSpPr>
          <p:cNvPr id="2" name="Rectangle 1"/>
          <p:cNvSpPr/>
          <p:nvPr/>
        </p:nvSpPr>
        <p:spPr>
          <a:xfrm>
            <a:off x="455044" y="934886"/>
            <a:ext cx="7848359" cy="1938992"/>
          </a:xfrm>
          <a:prstGeom prst="rect">
            <a:avLst/>
          </a:prstGeom>
        </p:spPr>
        <p:txBody>
          <a:bodyPr wrap="square">
            <a:spAutoFit/>
          </a:bodyPr>
          <a:lstStyle/>
          <a:p>
            <a:r>
              <a:rPr lang="vi-VN" sz="2000" b="1" dirty="0"/>
              <a:t>Độ ẩm tỉ đối:</a:t>
            </a:r>
          </a:p>
          <a:p>
            <a:r>
              <a:rPr lang="vi-VN" sz="2000" b="1" dirty="0"/>
              <a:t>- Khái niệm: </a:t>
            </a:r>
            <a:r>
              <a:rPr lang="vi-VN" sz="2000" dirty="0"/>
              <a:t>Độ ẩm tỉ đối là tỷ lệ giữa áp suất riêng phần của hơi nước và áp suất hơi bão hòa của nước ở cùng nhiệt độ.</a:t>
            </a:r>
          </a:p>
          <a:p>
            <a:r>
              <a:rPr lang="en-US" sz="2000" dirty="0"/>
              <a:t>-</a:t>
            </a:r>
            <a:r>
              <a:rPr lang="vi-VN" sz="2000" dirty="0"/>
              <a:t> Độ ẩm tỉ đối f của không khí là đại lượng đo bằng tỉ số phần trăm giữa độ ẩm tuyệt đối a và độ ẩm cực đại A của không khí ở cùng nhiệt độ.</a:t>
            </a:r>
          </a:p>
        </p:txBody>
      </p:sp>
      <p:pic>
        <p:nvPicPr>
          <p:cNvPr id="3" name="Picture 2"/>
          <p:cNvPicPr>
            <a:picLocks noChangeAspect="1"/>
          </p:cNvPicPr>
          <p:nvPr/>
        </p:nvPicPr>
        <p:blipFill>
          <a:blip r:embed="rId2"/>
          <a:stretch>
            <a:fillRect/>
          </a:stretch>
        </p:blipFill>
        <p:spPr>
          <a:xfrm>
            <a:off x="2157351" y="3025941"/>
            <a:ext cx="1511939" cy="1889924"/>
          </a:xfrm>
          <a:prstGeom prst="rect">
            <a:avLst/>
          </a:prstGeom>
        </p:spPr>
      </p:pic>
      <p:pic>
        <p:nvPicPr>
          <p:cNvPr id="4" name="Picture 3"/>
          <p:cNvPicPr>
            <a:picLocks noChangeAspect="1"/>
          </p:cNvPicPr>
          <p:nvPr/>
        </p:nvPicPr>
        <p:blipFill>
          <a:blip r:embed="rId3"/>
          <a:stretch>
            <a:fillRect/>
          </a:stretch>
        </p:blipFill>
        <p:spPr>
          <a:xfrm>
            <a:off x="4463776" y="3062520"/>
            <a:ext cx="871804" cy="908383"/>
          </a:xfrm>
          <a:prstGeom prst="rect">
            <a:avLst/>
          </a:prstGeom>
        </p:spPr>
      </p:pic>
      <p:pic>
        <p:nvPicPr>
          <p:cNvPr id="5" name="Picture 4"/>
          <p:cNvPicPr>
            <a:picLocks noChangeAspect="1"/>
          </p:cNvPicPr>
          <p:nvPr/>
        </p:nvPicPr>
        <p:blipFill>
          <a:blip r:embed="rId4"/>
          <a:stretch>
            <a:fillRect/>
          </a:stretch>
        </p:blipFill>
        <p:spPr>
          <a:xfrm>
            <a:off x="6363983" y="2873878"/>
            <a:ext cx="2780017" cy="2755631"/>
          </a:xfrm>
          <a:prstGeom prst="rect">
            <a:avLst/>
          </a:prstGeom>
        </p:spPr>
      </p:pic>
    </p:spTree>
    <p:extLst>
      <p:ext uri="{BB962C8B-B14F-4D97-AF65-F5344CB8AC3E}">
        <p14:creationId xmlns:p14="http://schemas.microsoft.com/office/powerpoint/2010/main" val="335928078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0033" y="348716"/>
            <a:ext cx="7485321" cy="5016758"/>
          </a:xfrm>
          <a:prstGeom prst="rect">
            <a:avLst/>
          </a:prstGeom>
        </p:spPr>
        <p:txBody>
          <a:bodyPr wrap="square">
            <a:spAutoFit/>
          </a:bodyPr>
          <a:lstStyle/>
          <a:p>
            <a:r>
              <a:rPr lang="en-US" sz="2000" dirty="0"/>
              <a:t>- </a:t>
            </a:r>
            <a:r>
              <a:rPr lang="en-US" sz="2000" b="1" dirty="0" err="1"/>
              <a:t>Công</a:t>
            </a:r>
            <a:r>
              <a:rPr lang="en-US" sz="2000" b="1" dirty="0"/>
              <a:t> </a:t>
            </a:r>
            <a:r>
              <a:rPr lang="en-US" sz="2000" b="1" dirty="0" err="1"/>
              <a:t>thức</a:t>
            </a:r>
            <a:r>
              <a:rPr lang="en-US" sz="2000" b="1" dirty="0"/>
              <a:t>: </a:t>
            </a:r>
          </a:p>
          <a:p>
            <a:r>
              <a:rPr lang="en-US" sz="2000" dirty="0"/>
              <a:t>  + Ở </a:t>
            </a:r>
            <a:r>
              <a:rPr lang="en-US" sz="2000" dirty="0" err="1"/>
              <a:t>cùng</a:t>
            </a:r>
            <a:r>
              <a:rPr lang="en-US" sz="2000" dirty="0"/>
              <a:t> </a:t>
            </a:r>
            <a:r>
              <a:rPr lang="en-US" sz="2000" dirty="0" err="1"/>
              <a:t>nhiệt</a:t>
            </a:r>
            <a:r>
              <a:rPr lang="en-US" sz="2000" dirty="0"/>
              <a:t> </a:t>
            </a:r>
            <a:r>
              <a:rPr lang="en-US" sz="2000" dirty="0" err="1"/>
              <a:t>độ</a:t>
            </a:r>
            <a:r>
              <a:rPr lang="en-US" sz="2000" dirty="0"/>
              <a:t>: </a:t>
            </a:r>
          </a:p>
          <a:p>
            <a:endParaRPr lang="en-US" sz="2000" dirty="0"/>
          </a:p>
          <a:p>
            <a:r>
              <a:rPr lang="en-US" sz="2000" dirty="0"/>
              <a:t>     </a:t>
            </a:r>
            <a:r>
              <a:rPr lang="en-US" sz="2000" dirty="0" err="1"/>
              <a:t>Trong</a:t>
            </a:r>
            <a:r>
              <a:rPr lang="en-US" sz="2000" dirty="0"/>
              <a:t> </a:t>
            </a:r>
            <a:r>
              <a:rPr lang="en-US" sz="2000" dirty="0" err="1"/>
              <a:t>đó</a:t>
            </a:r>
            <a:r>
              <a:rPr lang="en-US" sz="2000" dirty="0"/>
              <a:t>: </a:t>
            </a:r>
          </a:p>
          <a:p>
            <a:pPr marL="342900" indent="-342900">
              <a:buFont typeface="Arial" panose="020B0604020202020204" pitchFamily="34" charset="0"/>
              <a:buChar char="•"/>
            </a:pPr>
            <a:r>
              <a:rPr lang="en-US" sz="2000" dirty="0"/>
              <a:t>f </a:t>
            </a:r>
            <a:r>
              <a:rPr lang="en-US" sz="2000" dirty="0" err="1"/>
              <a:t>là</a:t>
            </a:r>
            <a:r>
              <a:rPr lang="en-US" sz="2000" dirty="0"/>
              <a:t> </a:t>
            </a:r>
            <a:r>
              <a:rPr lang="en-US" sz="2000" dirty="0" err="1"/>
              <a:t>kí</a:t>
            </a:r>
            <a:r>
              <a:rPr lang="en-US" sz="2000" dirty="0"/>
              <a:t> </a:t>
            </a:r>
            <a:r>
              <a:rPr lang="en-US" sz="2000" dirty="0" err="1"/>
              <a:t>hiệu</a:t>
            </a:r>
            <a:r>
              <a:rPr lang="en-US" sz="2000" dirty="0"/>
              <a:t> </a:t>
            </a:r>
            <a:r>
              <a:rPr lang="en-US" sz="2000" dirty="0" err="1"/>
              <a:t>của</a:t>
            </a:r>
            <a:r>
              <a:rPr lang="en-US" sz="2000" dirty="0"/>
              <a:t> </a:t>
            </a:r>
            <a:r>
              <a:rPr lang="en-US" sz="2000" dirty="0" err="1"/>
              <a:t>độ</a:t>
            </a:r>
            <a:r>
              <a:rPr lang="en-US" sz="2000" dirty="0"/>
              <a:t> </a:t>
            </a:r>
            <a:r>
              <a:rPr lang="en-US" sz="2000" dirty="0" err="1"/>
              <a:t>ẩm</a:t>
            </a:r>
            <a:r>
              <a:rPr lang="en-US" sz="2000" dirty="0"/>
              <a:t> </a:t>
            </a:r>
            <a:r>
              <a:rPr lang="en-US" sz="2000" dirty="0" err="1"/>
              <a:t>tỉ</a:t>
            </a:r>
            <a:r>
              <a:rPr lang="en-US" sz="2000" dirty="0"/>
              <a:t> </a:t>
            </a:r>
            <a:r>
              <a:rPr lang="en-US" sz="2000" dirty="0" err="1"/>
              <a:t>đối</a:t>
            </a:r>
            <a:endParaRPr lang="en-US" sz="2000" dirty="0"/>
          </a:p>
          <a:p>
            <a:pPr marL="342900" indent="-342900">
              <a:buFont typeface="Arial" panose="020B0604020202020204" pitchFamily="34" charset="0"/>
              <a:buChar char="•"/>
            </a:pPr>
            <a:r>
              <a:rPr lang="en-US" sz="2000" dirty="0"/>
              <a:t>a </a:t>
            </a:r>
            <a:r>
              <a:rPr lang="en-US" sz="2000" dirty="0" err="1"/>
              <a:t>là</a:t>
            </a:r>
            <a:r>
              <a:rPr lang="en-US" sz="2000" dirty="0"/>
              <a:t> </a:t>
            </a:r>
            <a:r>
              <a:rPr lang="en-US" sz="2000" dirty="0" err="1"/>
              <a:t>kí</a:t>
            </a:r>
            <a:r>
              <a:rPr lang="en-US" sz="2000" dirty="0"/>
              <a:t> </a:t>
            </a:r>
            <a:r>
              <a:rPr lang="en-US" sz="2000" dirty="0" err="1"/>
              <a:t>hiệu</a:t>
            </a:r>
            <a:r>
              <a:rPr lang="en-US" sz="2000" dirty="0"/>
              <a:t> </a:t>
            </a:r>
            <a:r>
              <a:rPr lang="en-US" sz="2000" dirty="0" err="1"/>
              <a:t>của</a:t>
            </a:r>
            <a:r>
              <a:rPr lang="en-US" sz="2000" dirty="0"/>
              <a:t> </a:t>
            </a:r>
            <a:r>
              <a:rPr lang="en-US" sz="2000" dirty="0" err="1"/>
              <a:t>độ</a:t>
            </a:r>
            <a:r>
              <a:rPr lang="en-US" sz="2000" dirty="0"/>
              <a:t> </a:t>
            </a:r>
            <a:r>
              <a:rPr lang="en-US" sz="2000" dirty="0" err="1"/>
              <a:t>ẩm</a:t>
            </a:r>
            <a:r>
              <a:rPr lang="en-US" sz="2000" dirty="0"/>
              <a:t> </a:t>
            </a:r>
            <a:r>
              <a:rPr lang="en-US" sz="2000" dirty="0" err="1"/>
              <a:t>tuyệt</a:t>
            </a:r>
            <a:r>
              <a:rPr lang="en-US" sz="2000" dirty="0"/>
              <a:t> </a:t>
            </a:r>
            <a:r>
              <a:rPr lang="en-US" sz="2000" dirty="0" err="1"/>
              <a:t>đối</a:t>
            </a:r>
            <a:endParaRPr lang="en-US" sz="2000" dirty="0"/>
          </a:p>
          <a:p>
            <a:pPr marL="342900" indent="-342900">
              <a:buFont typeface="Arial" panose="020B0604020202020204" pitchFamily="34" charset="0"/>
              <a:buChar char="•"/>
            </a:pPr>
            <a:r>
              <a:rPr lang="en-US" sz="2000" dirty="0"/>
              <a:t>A </a:t>
            </a:r>
            <a:r>
              <a:rPr lang="en-US" sz="2000" dirty="0" err="1"/>
              <a:t>kí</a:t>
            </a:r>
            <a:r>
              <a:rPr lang="en-US" sz="2000" dirty="0"/>
              <a:t> </a:t>
            </a:r>
            <a:r>
              <a:rPr lang="en-US" sz="2000" dirty="0" err="1"/>
              <a:t>hiệu</a:t>
            </a:r>
            <a:r>
              <a:rPr lang="en-US" sz="2000" dirty="0"/>
              <a:t> </a:t>
            </a:r>
            <a:r>
              <a:rPr lang="en-US" sz="2000" dirty="0" err="1"/>
              <a:t>của</a:t>
            </a:r>
            <a:r>
              <a:rPr lang="en-US" sz="2000" dirty="0"/>
              <a:t> </a:t>
            </a:r>
            <a:r>
              <a:rPr lang="en-US" sz="2000" dirty="0" err="1"/>
              <a:t>độ</a:t>
            </a:r>
            <a:r>
              <a:rPr lang="en-US" sz="2000" dirty="0"/>
              <a:t> </a:t>
            </a:r>
            <a:r>
              <a:rPr lang="en-US" sz="2000" dirty="0" err="1"/>
              <a:t>ẩm</a:t>
            </a:r>
            <a:r>
              <a:rPr lang="en-US" sz="2000" dirty="0"/>
              <a:t> </a:t>
            </a:r>
            <a:r>
              <a:rPr lang="en-US" sz="2000" dirty="0" err="1"/>
              <a:t>cực</a:t>
            </a:r>
            <a:r>
              <a:rPr lang="en-US" sz="2000" dirty="0"/>
              <a:t> </a:t>
            </a:r>
            <a:r>
              <a:rPr lang="en-US" sz="2000" dirty="0" err="1"/>
              <a:t>đại</a:t>
            </a:r>
            <a:endParaRPr lang="en-US" sz="2000" dirty="0"/>
          </a:p>
          <a:p>
            <a:pPr marL="342900" indent="-342900">
              <a:buFont typeface="Arial" panose="020B0604020202020204" pitchFamily="34" charset="0"/>
              <a:buChar char="•"/>
            </a:pPr>
            <a:endParaRPr lang="en-US" sz="2000" dirty="0"/>
          </a:p>
          <a:p>
            <a:r>
              <a:rPr lang="en-US" sz="2000" dirty="0"/>
              <a:t>  + </a:t>
            </a:r>
            <a:r>
              <a:rPr lang="en-US" sz="2000" dirty="0" err="1"/>
              <a:t>Trong</a:t>
            </a:r>
            <a:r>
              <a:rPr lang="en-US" sz="2000" dirty="0"/>
              <a:t> </a:t>
            </a:r>
            <a:r>
              <a:rPr lang="en-US" sz="2000" dirty="0" err="1"/>
              <a:t>Khí</a:t>
            </a:r>
            <a:r>
              <a:rPr lang="en-US" sz="2000" dirty="0"/>
              <a:t> </a:t>
            </a:r>
            <a:r>
              <a:rPr lang="en-US" sz="2000" dirty="0" err="1"/>
              <a:t>tượng</a:t>
            </a:r>
            <a:r>
              <a:rPr lang="en-US" sz="2000" dirty="0"/>
              <a:t> </a:t>
            </a:r>
            <a:r>
              <a:rPr lang="en-US" sz="2000" dirty="0" err="1"/>
              <a:t>học</a:t>
            </a:r>
            <a:r>
              <a:rPr lang="en-US" sz="2000" dirty="0"/>
              <a:t>:</a:t>
            </a:r>
          </a:p>
          <a:p>
            <a:endParaRPr lang="en-US" sz="2000" dirty="0"/>
          </a:p>
          <a:p>
            <a:r>
              <a:rPr lang="en-US" sz="2000" dirty="0"/>
              <a:t>     </a:t>
            </a:r>
            <a:r>
              <a:rPr lang="vi-VN" sz="2000" dirty="0"/>
              <a:t>Trong đó:</a:t>
            </a:r>
          </a:p>
          <a:p>
            <a:pPr marL="342900" indent="-342900">
              <a:buFont typeface="Arial" panose="020B0604020202020204" pitchFamily="34" charset="0"/>
              <a:buChar char="•"/>
            </a:pPr>
            <a:r>
              <a:rPr lang="vi-VN" sz="2000" dirty="0"/>
              <a:t>f là kí hiệu của độ ẩm tỉ đối</a:t>
            </a:r>
          </a:p>
          <a:p>
            <a:pPr marL="342900" indent="-342900">
              <a:buFont typeface="Arial" panose="020B0604020202020204" pitchFamily="34" charset="0"/>
              <a:buChar char="•"/>
            </a:pPr>
            <a:r>
              <a:rPr lang="vi-VN" sz="2000" dirty="0"/>
              <a:t>p là kí hiệu của áp suất riêng phần hơi nước</a:t>
            </a:r>
          </a:p>
          <a:p>
            <a:pPr marL="342900" indent="-342900">
              <a:buFont typeface="Arial" panose="020B0604020202020204" pitchFamily="34" charset="0"/>
              <a:buChar char="•"/>
            </a:pPr>
            <a:r>
              <a:rPr lang="vi-VN" sz="2000" dirty="0"/>
              <a:t>pbh kí hiệu của áp suất phần hơi nước bảo hòa.</a:t>
            </a:r>
          </a:p>
          <a:p>
            <a:endParaRPr lang="en-US" sz="2000" dirty="0"/>
          </a:p>
          <a:p>
            <a:endParaRPr lang="en-US" sz="2000" dirty="0"/>
          </a:p>
        </p:txBody>
      </p:sp>
      <p:pic>
        <p:nvPicPr>
          <p:cNvPr id="3" name="Picture 2"/>
          <p:cNvPicPr>
            <a:picLocks noChangeAspect="1"/>
          </p:cNvPicPr>
          <p:nvPr/>
        </p:nvPicPr>
        <p:blipFill>
          <a:blip r:embed="rId2"/>
          <a:stretch>
            <a:fillRect/>
          </a:stretch>
        </p:blipFill>
        <p:spPr>
          <a:xfrm>
            <a:off x="4502693" y="693918"/>
            <a:ext cx="1798476" cy="725487"/>
          </a:xfrm>
          <a:prstGeom prst="rect">
            <a:avLst/>
          </a:prstGeom>
        </p:spPr>
      </p:pic>
      <p:pic>
        <p:nvPicPr>
          <p:cNvPr id="5" name="Picture 4"/>
          <p:cNvPicPr>
            <a:picLocks noChangeAspect="1"/>
          </p:cNvPicPr>
          <p:nvPr/>
        </p:nvPicPr>
        <p:blipFill>
          <a:blip r:embed="rId3"/>
          <a:stretch>
            <a:fillRect/>
          </a:stretch>
        </p:blipFill>
        <p:spPr>
          <a:xfrm>
            <a:off x="4502693" y="2857095"/>
            <a:ext cx="1798476" cy="707946"/>
          </a:xfrm>
          <a:prstGeom prst="rect">
            <a:avLst/>
          </a:prstGeom>
        </p:spPr>
      </p:pic>
      <p:pic>
        <p:nvPicPr>
          <p:cNvPr id="6" name="Picture 5"/>
          <p:cNvPicPr>
            <a:picLocks noChangeAspect="1"/>
          </p:cNvPicPr>
          <p:nvPr/>
        </p:nvPicPr>
        <p:blipFill>
          <a:blip r:embed="rId4"/>
          <a:stretch>
            <a:fillRect/>
          </a:stretch>
        </p:blipFill>
        <p:spPr>
          <a:xfrm rot="804791">
            <a:off x="6969183" y="1017742"/>
            <a:ext cx="1414395" cy="2103302"/>
          </a:xfrm>
          <a:prstGeom prst="rect">
            <a:avLst/>
          </a:prstGeom>
        </p:spPr>
      </p:pic>
      <p:pic>
        <p:nvPicPr>
          <p:cNvPr id="7" name="Picture 6"/>
          <p:cNvPicPr>
            <a:picLocks noChangeAspect="1"/>
          </p:cNvPicPr>
          <p:nvPr/>
        </p:nvPicPr>
        <p:blipFill>
          <a:blip r:embed="rId5"/>
          <a:stretch>
            <a:fillRect/>
          </a:stretch>
        </p:blipFill>
        <p:spPr>
          <a:xfrm>
            <a:off x="7768294" y="3790071"/>
            <a:ext cx="1518036" cy="1353429"/>
          </a:xfrm>
          <a:prstGeom prst="rect">
            <a:avLst/>
          </a:prstGeom>
        </p:spPr>
      </p:pic>
    </p:spTree>
    <p:extLst>
      <p:ext uri="{BB962C8B-B14F-4D97-AF65-F5344CB8AC3E}">
        <p14:creationId xmlns:p14="http://schemas.microsoft.com/office/powerpoint/2010/main" val="181598902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5524" y="966250"/>
            <a:ext cx="3487481" cy="2862322"/>
          </a:xfrm>
          <a:prstGeom prst="rect">
            <a:avLst/>
          </a:prstGeom>
        </p:spPr>
        <p:txBody>
          <a:bodyPr wrap="square">
            <a:spAutoFit/>
          </a:bodyPr>
          <a:lstStyle/>
          <a:p>
            <a:pPr algn="just"/>
            <a:r>
              <a:rPr lang="vi-VN" sz="2000" b="1" dirty="0"/>
              <a:t>-Đặc điểm: </a:t>
            </a:r>
          </a:p>
          <a:p>
            <a:pPr algn="just"/>
            <a:r>
              <a:rPr lang="vi-VN" sz="2000" dirty="0"/>
              <a:t>+ Cho biết mức độ ẩm của không khí</a:t>
            </a:r>
          </a:p>
          <a:p>
            <a:pPr algn="just"/>
            <a:r>
              <a:rPr lang="vi-VN" sz="2000" dirty="0"/>
              <a:t>+ Không khí càng ẩm thì độ ẩm tỉ đối càng cao</a:t>
            </a:r>
          </a:p>
          <a:p>
            <a:pPr algn="just"/>
            <a:r>
              <a:rPr lang="vi-VN" sz="2000" dirty="0"/>
              <a:t>+ Độ ẩm của không khí được đo bằng ẩm kế tóc, ẩm kế khô, ẩm kế ướt hay ẩm kế điểm sương</a:t>
            </a:r>
          </a:p>
        </p:txBody>
      </p:sp>
      <p:pic>
        <p:nvPicPr>
          <p:cNvPr id="6" name="Picture 5"/>
          <p:cNvPicPr>
            <a:picLocks noChangeAspect="1"/>
          </p:cNvPicPr>
          <p:nvPr/>
        </p:nvPicPr>
        <p:blipFill>
          <a:blip r:embed="rId2"/>
          <a:stretch>
            <a:fillRect/>
          </a:stretch>
        </p:blipFill>
        <p:spPr>
          <a:xfrm>
            <a:off x="591876" y="1023504"/>
            <a:ext cx="3916325" cy="2805068"/>
          </a:xfrm>
          <a:prstGeom prst="rect">
            <a:avLst/>
          </a:prstGeom>
        </p:spPr>
      </p:pic>
    </p:spTree>
    <p:extLst>
      <p:ext uri="{BB962C8B-B14F-4D97-AF65-F5344CB8AC3E}">
        <p14:creationId xmlns:p14="http://schemas.microsoft.com/office/powerpoint/2010/main" val="358873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5141" y="1536381"/>
            <a:ext cx="2440198" cy="2440198"/>
          </a:xfrm>
          <a:prstGeom prst="rect">
            <a:avLst/>
          </a:prstGeom>
        </p:spPr>
      </p:pic>
      <p:pic>
        <p:nvPicPr>
          <p:cNvPr id="3" name="Picture 2"/>
          <p:cNvPicPr>
            <a:picLocks noChangeAspect="1"/>
          </p:cNvPicPr>
          <p:nvPr/>
        </p:nvPicPr>
        <p:blipFill>
          <a:blip r:embed="rId3"/>
          <a:stretch>
            <a:fillRect/>
          </a:stretch>
        </p:blipFill>
        <p:spPr>
          <a:xfrm>
            <a:off x="3830097" y="1108710"/>
            <a:ext cx="1470627" cy="3295540"/>
          </a:xfrm>
          <a:prstGeom prst="rect">
            <a:avLst/>
          </a:prstGeom>
        </p:spPr>
      </p:pic>
      <p:pic>
        <p:nvPicPr>
          <p:cNvPr id="4" name="Picture 3"/>
          <p:cNvPicPr>
            <a:picLocks noChangeAspect="1"/>
          </p:cNvPicPr>
          <p:nvPr/>
        </p:nvPicPr>
        <p:blipFill>
          <a:blip r:embed="rId4"/>
          <a:stretch>
            <a:fillRect/>
          </a:stretch>
        </p:blipFill>
        <p:spPr>
          <a:xfrm>
            <a:off x="6015482" y="1400954"/>
            <a:ext cx="2575625" cy="2575625"/>
          </a:xfrm>
          <a:prstGeom prst="rect">
            <a:avLst/>
          </a:prstGeom>
        </p:spPr>
      </p:pic>
      <p:sp>
        <p:nvSpPr>
          <p:cNvPr id="5" name="Google Shape;569;p35"/>
          <p:cNvSpPr txBox="1">
            <a:spLocks/>
          </p:cNvSpPr>
          <p:nvPr/>
        </p:nvSpPr>
        <p:spPr>
          <a:xfrm>
            <a:off x="675141" y="41241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r>
              <a:rPr lang="en-US" dirty="0" err="1">
                <a:solidFill>
                  <a:schemeClr val="bg1"/>
                </a:solidFill>
                <a:latin typeface="+mn-lt"/>
                <a:cs typeface="Times New Roman" panose="02020603050405020304" pitchFamily="18" charset="0"/>
              </a:rPr>
              <a:t>Một</a:t>
            </a:r>
            <a:r>
              <a:rPr lang="en-US" dirty="0">
                <a:solidFill>
                  <a:schemeClr val="bg1"/>
                </a:solidFill>
                <a:latin typeface="+mn-lt"/>
                <a:cs typeface="Times New Roman" panose="02020603050405020304" pitchFamily="18" charset="0"/>
              </a:rPr>
              <a:t> </a:t>
            </a:r>
            <a:r>
              <a:rPr lang="en-US" dirty="0" err="1">
                <a:solidFill>
                  <a:schemeClr val="bg1"/>
                </a:solidFill>
                <a:latin typeface="+mn-lt"/>
                <a:cs typeface="Times New Roman" panose="02020603050405020304" pitchFamily="18" charset="0"/>
              </a:rPr>
              <a:t>số</a:t>
            </a:r>
            <a:r>
              <a:rPr lang="en-US" dirty="0">
                <a:solidFill>
                  <a:schemeClr val="bg1"/>
                </a:solidFill>
                <a:latin typeface="+mn-lt"/>
                <a:cs typeface="Times New Roman" panose="02020603050405020304" pitchFamily="18" charset="0"/>
              </a:rPr>
              <a:t> </a:t>
            </a:r>
            <a:r>
              <a:rPr lang="en-US" dirty="0" err="1">
                <a:solidFill>
                  <a:schemeClr val="bg1"/>
                </a:solidFill>
                <a:latin typeface="+mn-lt"/>
                <a:cs typeface="Times New Roman" panose="02020603050405020304" pitchFamily="18" charset="0"/>
              </a:rPr>
              <a:t>loại</a:t>
            </a:r>
            <a:r>
              <a:rPr lang="en-US" dirty="0">
                <a:solidFill>
                  <a:schemeClr val="bg1"/>
                </a:solidFill>
                <a:latin typeface="+mn-lt"/>
                <a:cs typeface="Times New Roman" panose="02020603050405020304" pitchFamily="18" charset="0"/>
              </a:rPr>
              <a:t> </a:t>
            </a:r>
            <a:r>
              <a:rPr lang="en-US" dirty="0" err="1">
                <a:solidFill>
                  <a:schemeClr val="bg1"/>
                </a:solidFill>
                <a:latin typeface="+mn-lt"/>
                <a:cs typeface="Times New Roman" panose="02020603050405020304" pitchFamily="18" charset="0"/>
              </a:rPr>
              <a:t>ẩm</a:t>
            </a:r>
            <a:r>
              <a:rPr lang="en-US" dirty="0">
                <a:solidFill>
                  <a:schemeClr val="bg1"/>
                </a:solidFill>
                <a:latin typeface="+mn-lt"/>
                <a:cs typeface="Times New Roman" panose="02020603050405020304" pitchFamily="18" charset="0"/>
              </a:rPr>
              <a:t> </a:t>
            </a:r>
            <a:r>
              <a:rPr lang="en-US" dirty="0" err="1">
                <a:solidFill>
                  <a:schemeClr val="bg1"/>
                </a:solidFill>
                <a:latin typeface="+mn-lt"/>
                <a:cs typeface="Times New Roman" panose="02020603050405020304" pitchFamily="18" charset="0"/>
              </a:rPr>
              <a:t>kế</a:t>
            </a:r>
            <a:endParaRPr lang="en-US" dirty="0">
              <a:solidFill>
                <a:schemeClr val="bg1"/>
              </a:solidFill>
              <a:latin typeface="+mn-lt"/>
              <a:cs typeface="Times New Roman" panose="02020603050405020304" pitchFamily="18" charset="0"/>
            </a:endParaRPr>
          </a:p>
        </p:txBody>
      </p:sp>
    </p:spTree>
    <p:extLst>
      <p:ext uri="{BB962C8B-B14F-4D97-AF65-F5344CB8AC3E}">
        <p14:creationId xmlns:p14="http://schemas.microsoft.com/office/powerpoint/2010/main" val="238638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2" name="Rectangle 1"/>
          <p:cNvSpPr/>
          <p:nvPr/>
        </p:nvSpPr>
        <p:spPr>
          <a:xfrm>
            <a:off x="508667" y="397676"/>
            <a:ext cx="5763116" cy="523220"/>
          </a:xfrm>
          <a:prstGeom prst="rect">
            <a:avLst/>
          </a:prstGeom>
        </p:spPr>
        <p:txBody>
          <a:bodyPr wrap="none">
            <a:spAutoFit/>
          </a:bodyPr>
          <a:lstStyle/>
          <a:p>
            <a:r>
              <a:rPr lang="en-US" sz="2800" dirty="0">
                <a:solidFill>
                  <a:schemeClr val="bg2">
                    <a:lumMod val="50000"/>
                  </a:schemeClr>
                </a:solidFill>
              </a:rPr>
              <a:t>4.2 </a:t>
            </a:r>
            <a:r>
              <a:rPr lang="en-US" sz="2800" dirty="0" err="1">
                <a:solidFill>
                  <a:schemeClr val="bg2">
                    <a:lumMod val="50000"/>
                  </a:schemeClr>
                </a:solidFill>
              </a:rPr>
              <a:t>Dấu</a:t>
            </a:r>
            <a:r>
              <a:rPr lang="en-US" sz="2800" dirty="0">
                <a:solidFill>
                  <a:schemeClr val="bg2">
                    <a:lumMod val="50000"/>
                  </a:schemeClr>
                </a:solidFill>
              </a:rPr>
              <a:t> </a:t>
            </a:r>
            <a:r>
              <a:rPr lang="en-US" sz="2800" dirty="0" err="1">
                <a:solidFill>
                  <a:schemeClr val="bg2">
                    <a:lumMod val="50000"/>
                  </a:schemeClr>
                </a:solidFill>
              </a:rPr>
              <a:t>hiệu</a:t>
            </a:r>
            <a:r>
              <a:rPr lang="en-US" sz="2800" dirty="0">
                <a:solidFill>
                  <a:schemeClr val="bg2">
                    <a:lumMod val="50000"/>
                  </a:schemeClr>
                </a:solidFill>
              </a:rPr>
              <a:t> </a:t>
            </a:r>
            <a:r>
              <a:rPr lang="en-US" sz="2800" dirty="0" err="1">
                <a:solidFill>
                  <a:schemeClr val="bg2">
                    <a:lumMod val="50000"/>
                  </a:schemeClr>
                </a:solidFill>
              </a:rPr>
              <a:t>của</a:t>
            </a:r>
            <a:r>
              <a:rPr lang="en-US" sz="2800" dirty="0">
                <a:solidFill>
                  <a:schemeClr val="bg2">
                    <a:lumMod val="50000"/>
                  </a:schemeClr>
                </a:solidFill>
              </a:rPr>
              <a:t> </a:t>
            </a:r>
            <a:r>
              <a:rPr lang="en-US" sz="2800" dirty="0" err="1">
                <a:solidFill>
                  <a:schemeClr val="bg2">
                    <a:lumMod val="50000"/>
                  </a:schemeClr>
                </a:solidFill>
              </a:rPr>
              <a:t>độ</a:t>
            </a:r>
            <a:r>
              <a:rPr lang="en-US" sz="2800" dirty="0">
                <a:solidFill>
                  <a:schemeClr val="bg2">
                    <a:lumMod val="50000"/>
                  </a:schemeClr>
                </a:solidFill>
              </a:rPr>
              <a:t> </a:t>
            </a:r>
            <a:r>
              <a:rPr lang="en-US" sz="2800" dirty="0" err="1">
                <a:solidFill>
                  <a:schemeClr val="bg2">
                    <a:lumMod val="50000"/>
                  </a:schemeClr>
                </a:solidFill>
              </a:rPr>
              <a:t>ẩm</a:t>
            </a:r>
            <a:r>
              <a:rPr lang="en-US" sz="2800" dirty="0">
                <a:solidFill>
                  <a:schemeClr val="bg2">
                    <a:lumMod val="50000"/>
                  </a:schemeClr>
                </a:solidFill>
              </a:rPr>
              <a:t> </a:t>
            </a:r>
            <a:r>
              <a:rPr lang="en-US" sz="2800" dirty="0" err="1">
                <a:solidFill>
                  <a:schemeClr val="bg2">
                    <a:lumMod val="50000"/>
                  </a:schemeClr>
                </a:solidFill>
              </a:rPr>
              <a:t>không</a:t>
            </a:r>
            <a:r>
              <a:rPr lang="en-US" sz="2800" dirty="0">
                <a:solidFill>
                  <a:schemeClr val="bg2">
                    <a:lumMod val="50000"/>
                  </a:schemeClr>
                </a:solidFill>
              </a:rPr>
              <a:t> </a:t>
            </a:r>
            <a:r>
              <a:rPr lang="en-US" sz="2800" dirty="0" err="1">
                <a:solidFill>
                  <a:schemeClr val="bg2">
                    <a:lumMod val="50000"/>
                  </a:schemeClr>
                </a:solidFill>
              </a:rPr>
              <a:t>khí</a:t>
            </a:r>
            <a:endParaRPr lang="en-US" sz="2800" dirty="0">
              <a:solidFill>
                <a:schemeClr val="bg2">
                  <a:lumMod val="50000"/>
                </a:schemeClr>
              </a:solidFill>
            </a:endParaRPr>
          </a:p>
        </p:txBody>
      </p:sp>
      <p:sp>
        <p:nvSpPr>
          <p:cNvPr id="3" name="Rectangle 2"/>
          <p:cNvSpPr/>
          <p:nvPr/>
        </p:nvSpPr>
        <p:spPr>
          <a:xfrm>
            <a:off x="508667" y="1455149"/>
            <a:ext cx="3618192" cy="2246769"/>
          </a:xfrm>
          <a:prstGeom prst="rect">
            <a:avLst/>
          </a:prstGeom>
        </p:spPr>
        <p:txBody>
          <a:bodyPr wrap="square">
            <a:spAutoFit/>
          </a:bodyPr>
          <a:lstStyle/>
          <a:p>
            <a:pPr algn="just"/>
            <a:r>
              <a:rPr lang="en-US" sz="2000" dirty="0"/>
              <a:t>a. </a:t>
            </a:r>
            <a:r>
              <a:rPr lang="vi-VN" sz="2000" dirty="0"/>
              <a:t>Độ ẩm quá cao: </a:t>
            </a:r>
            <a:endParaRPr lang="en-US" sz="2000" dirty="0"/>
          </a:p>
          <a:p>
            <a:pPr marL="342900" indent="-342900" algn="just">
              <a:buFontTx/>
              <a:buChar char="-"/>
            </a:pPr>
            <a:r>
              <a:rPr lang="vi-VN" sz="2000" dirty="0"/>
              <a:t>Sự ngưng tụ hơi nước trên cửa sổ,</a:t>
            </a:r>
            <a:r>
              <a:rPr lang="en-US" sz="2000" dirty="0"/>
              <a:t> </a:t>
            </a:r>
            <a:r>
              <a:rPr lang="vi-VN" sz="2000" dirty="0"/>
              <a:t>cửa kính</a:t>
            </a:r>
            <a:endParaRPr lang="en-US" sz="2000" dirty="0"/>
          </a:p>
          <a:p>
            <a:pPr marL="342900" indent="-342900" algn="just">
              <a:buFontTx/>
              <a:buChar char="-"/>
            </a:pPr>
            <a:r>
              <a:rPr lang="vi-VN" sz="2000" dirty="0"/>
              <a:t>Nền nhà, tường xuất hiện giọt nước</a:t>
            </a:r>
            <a:r>
              <a:rPr lang="en-US" sz="2000" dirty="0"/>
              <a:t> li </a:t>
            </a:r>
            <a:r>
              <a:rPr lang="vi-VN" sz="2000" dirty="0"/>
              <a:t>ti, vết nước khi chạm vào.</a:t>
            </a:r>
            <a:endParaRPr lang="en-US" sz="2000" dirty="0"/>
          </a:p>
          <a:p>
            <a:pPr algn="just"/>
            <a:endParaRPr lang="en-US" sz="2000" dirty="0"/>
          </a:p>
        </p:txBody>
      </p:sp>
      <p:pic>
        <p:nvPicPr>
          <p:cNvPr id="4" name="Picture 3"/>
          <p:cNvPicPr>
            <a:picLocks noChangeAspect="1"/>
          </p:cNvPicPr>
          <p:nvPr/>
        </p:nvPicPr>
        <p:blipFill>
          <a:blip r:embed="rId2"/>
          <a:stretch>
            <a:fillRect/>
          </a:stretch>
        </p:blipFill>
        <p:spPr>
          <a:xfrm>
            <a:off x="4355477" y="1232064"/>
            <a:ext cx="4384486" cy="3288364"/>
          </a:xfrm>
          <a:prstGeom prst="rect">
            <a:avLst/>
          </a:prstGeom>
        </p:spPr>
      </p:pic>
    </p:spTree>
    <p:extLst>
      <p:ext uri="{BB962C8B-B14F-4D97-AF65-F5344CB8AC3E}">
        <p14:creationId xmlns:p14="http://schemas.microsoft.com/office/powerpoint/2010/main" val="1241504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2" name="Rectangle 1"/>
          <p:cNvSpPr/>
          <p:nvPr/>
        </p:nvSpPr>
        <p:spPr>
          <a:xfrm>
            <a:off x="414670" y="15067"/>
            <a:ext cx="4572000" cy="615553"/>
          </a:xfrm>
          <a:prstGeom prst="rect">
            <a:avLst/>
          </a:prstGeom>
        </p:spPr>
        <p:txBody>
          <a:bodyPr>
            <a:spAutoFit/>
          </a:bodyPr>
          <a:lstStyle/>
          <a:p>
            <a:endParaRPr lang="en-US" dirty="0"/>
          </a:p>
          <a:p>
            <a:r>
              <a:rPr lang="en-US" sz="2000" dirty="0"/>
              <a:t>b. </a:t>
            </a:r>
            <a:r>
              <a:rPr lang="en-US" sz="2000" dirty="0" err="1"/>
              <a:t>Độ</a:t>
            </a:r>
            <a:r>
              <a:rPr lang="en-US" sz="2000" dirty="0"/>
              <a:t> </a:t>
            </a:r>
            <a:r>
              <a:rPr lang="en-US" sz="2000" dirty="0" err="1"/>
              <a:t>ẩm</a:t>
            </a:r>
            <a:r>
              <a:rPr lang="en-US" sz="2000" dirty="0"/>
              <a:t> </a:t>
            </a:r>
            <a:r>
              <a:rPr lang="en-US" sz="2000" dirty="0" err="1"/>
              <a:t>quá</a:t>
            </a:r>
            <a:r>
              <a:rPr lang="en-US" sz="2000" dirty="0"/>
              <a:t> </a:t>
            </a:r>
            <a:r>
              <a:rPr lang="en-US" sz="2000" dirty="0" err="1"/>
              <a:t>thấp</a:t>
            </a:r>
            <a:r>
              <a:rPr lang="en-US" sz="2000" dirty="0"/>
              <a:t>:</a:t>
            </a:r>
          </a:p>
        </p:txBody>
      </p:sp>
      <p:pic>
        <p:nvPicPr>
          <p:cNvPr id="3" name="Picture 2"/>
          <p:cNvPicPr>
            <a:picLocks noChangeAspect="1"/>
          </p:cNvPicPr>
          <p:nvPr/>
        </p:nvPicPr>
        <p:blipFill>
          <a:blip r:embed="rId2"/>
          <a:stretch>
            <a:fillRect/>
          </a:stretch>
        </p:blipFill>
        <p:spPr>
          <a:xfrm>
            <a:off x="79305" y="1014070"/>
            <a:ext cx="4401879" cy="2743425"/>
          </a:xfrm>
          <a:prstGeom prst="rect">
            <a:avLst/>
          </a:prstGeom>
        </p:spPr>
      </p:pic>
      <p:pic>
        <p:nvPicPr>
          <p:cNvPr id="4" name="Picture 3"/>
          <p:cNvPicPr>
            <a:picLocks noChangeAspect="1"/>
          </p:cNvPicPr>
          <p:nvPr/>
        </p:nvPicPr>
        <p:blipFill>
          <a:blip r:embed="rId3"/>
          <a:stretch>
            <a:fillRect/>
          </a:stretch>
        </p:blipFill>
        <p:spPr>
          <a:xfrm>
            <a:off x="4587509" y="1014071"/>
            <a:ext cx="4401879" cy="2743425"/>
          </a:xfrm>
          <a:prstGeom prst="rect">
            <a:avLst/>
          </a:prstGeom>
        </p:spPr>
      </p:pic>
      <p:sp>
        <p:nvSpPr>
          <p:cNvPr id="6" name="Google Shape;1531;p41"/>
          <p:cNvSpPr txBox="1">
            <a:spLocks/>
          </p:cNvSpPr>
          <p:nvPr/>
        </p:nvSpPr>
        <p:spPr>
          <a:xfrm>
            <a:off x="727541" y="4140945"/>
            <a:ext cx="2717407" cy="470100"/>
          </a:xfrm>
          <a:prstGeom prst="rect">
            <a:avLst/>
          </a:prstGeom>
          <a:ln>
            <a:solidFill>
              <a:schemeClr val="bg2">
                <a:lumMod val="75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mn-lt"/>
              </a:rPr>
              <a:t>Bề</a:t>
            </a:r>
            <a:r>
              <a:rPr lang="en-US" sz="2000" dirty="0">
                <a:latin typeface="+mn-lt"/>
              </a:rPr>
              <a:t> </a:t>
            </a:r>
            <a:r>
              <a:rPr lang="en-US" sz="2000" dirty="0" err="1">
                <a:latin typeface="+mn-lt"/>
              </a:rPr>
              <a:t>mặt</a:t>
            </a:r>
            <a:r>
              <a:rPr lang="en-US" sz="2000" dirty="0">
                <a:latin typeface="+mn-lt"/>
              </a:rPr>
              <a:t> da </a:t>
            </a:r>
            <a:r>
              <a:rPr lang="en-US" sz="2000" dirty="0" err="1">
                <a:latin typeface="+mn-lt"/>
              </a:rPr>
              <a:t>khô</a:t>
            </a:r>
            <a:r>
              <a:rPr lang="en-US" sz="2000" dirty="0">
                <a:latin typeface="+mn-lt"/>
              </a:rPr>
              <a:t>, </a:t>
            </a:r>
            <a:r>
              <a:rPr lang="en-US" sz="2000" dirty="0" err="1">
                <a:latin typeface="+mn-lt"/>
              </a:rPr>
              <a:t>căng</a:t>
            </a:r>
            <a:r>
              <a:rPr lang="en-US" sz="2000" dirty="0">
                <a:latin typeface="+mn-lt"/>
              </a:rPr>
              <a:t> </a:t>
            </a:r>
          </a:p>
        </p:txBody>
      </p:sp>
      <p:sp>
        <p:nvSpPr>
          <p:cNvPr id="7" name="Rectangle 6"/>
          <p:cNvSpPr/>
          <p:nvPr/>
        </p:nvSpPr>
        <p:spPr>
          <a:xfrm>
            <a:off x="5531533" y="4175940"/>
            <a:ext cx="2513830" cy="400110"/>
          </a:xfrm>
          <a:prstGeom prst="rect">
            <a:avLst/>
          </a:prstGeom>
          <a:ln>
            <a:solidFill>
              <a:schemeClr val="bg2">
                <a:lumMod val="75000"/>
              </a:schemeClr>
            </a:solidFill>
          </a:ln>
        </p:spPr>
        <p:txBody>
          <a:bodyPr wrap="none">
            <a:spAutoFit/>
          </a:bodyPr>
          <a:lstStyle/>
          <a:p>
            <a:r>
              <a:rPr lang="en-US" sz="2000" dirty="0" err="1"/>
              <a:t>Không</a:t>
            </a:r>
            <a:r>
              <a:rPr lang="en-US" sz="2000" dirty="0"/>
              <a:t> </a:t>
            </a:r>
            <a:r>
              <a:rPr lang="en-US" sz="2000" dirty="0" err="1"/>
              <a:t>khí</a:t>
            </a:r>
            <a:r>
              <a:rPr lang="en-US" sz="2000" dirty="0"/>
              <a:t> </a:t>
            </a:r>
            <a:r>
              <a:rPr lang="en-US" sz="2000" dirty="0" err="1"/>
              <a:t>hanh</a:t>
            </a:r>
            <a:r>
              <a:rPr lang="en-US" sz="2000" dirty="0"/>
              <a:t> </a:t>
            </a:r>
            <a:r>
              <a:rPr lang="en-US" sz="2000" dirty="0" err="1"/>
              <a:t>khô</a:t>
            </a:r>
            <a:r>
              <a:rPr lang="en-US" dirty="0"/>
              <a:t>.</a:t>
            </a:r>
          </a:p>
        </p:txBody>
      </p:sp>
    </p:spTree>
    <p:extLst>
      <p:ext uri="{BB962C8B-B14F-4D97-AF65-F5344CB8AC3E}">
        <p14:creationId xmlns:p14="http://schemas.microsoft.com/office/powerpoint/2010/main" val="1534890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36"/>
          <p:cNvSpPr txBox="1">
            <a:spLocks noGrp="1"/>
          </p:cNvSpPr>
          <p:nvPr>
            <p:ph type="title"/>
          </p:nvPr>
        </p:nvSpPr>
        <p:spPr>
          <a:xfrm>
            <a:off x="-79833" y="3237887"/>
            <a:ext cx="4597295" cy="2192766"/>
          </a:xfrm>
          <a:prstGeom prst="rect">
            <a:avLst/>
          </a:prstGeom>
        </p:spPr>
        <p:txBody>
          <a:bodyPr spcFirstLastPara="1" wrap="square" lIns="91425" tIns="91425" rIns="91425" bIns="91425" anchor="ctr" anchorCtr="0">
            <a:noAutofit/>
          </a:bodyPr>
          <a:lstStyle/>
          <a:p>
            <a:pPr lvl="0"/>
            <a:r>
              <a:rPr lang="en-US" sz="4800" b="1" dirty="0" err="1">
                <a:solidFill>
                  <a:schemeClr val="bg2">
                    <a:lumMod val="50000"/>
                  </a:schemeClr>
                </a:solidFill>
                <a:latin typeface="+mn-lt"/>
              </a:rPr>
              <a:t>Nhiệt</a:t>
            </a:r>
            <a:r>
              <a:rPr lang="en-US" sz="4800" b="1" dirty="0">
                <a:solidFill>
                  <a:schemeClr val="bg2">
                    <a:lumMod val="50000"/>
                  </a:schemeClr>
                </a:solidFill>
                <a:latin typeface="+mn-lt"/>
              </a:rPr>
              <a:t> </a:t>
            </a:r>
            <a:r>
              <a:rPr lang="en-US" sz="4800" b="1" dirty="0" err="1">
                <a:solidFill>
                  <a:schemeClr val="bg2">
                    <a:lumMod val="50000"/>
                  </a:schemeClr>
                </a:solidFill>
                <a:latin typeface="+mn-lt"/>
              </a:rPr>
              <a:t>chuyển</a:t>
            </a:r>
            <a:r>
              <a:rPr lang="en-US" sz="4800" b="1" dirty="0">
                <a:solidFill>
                  <a:schemeClr val="bg2">
                    <a:lumMod val="50000"/>
                  </a:schemeClr>
                </a:solidFill>
                <a:latin typeface="+mn-lt"/>
              </a:rPr>
              <a:t> </a:t>
            </a:r>
            <a:r>
              <a:rPr lang="en-US" sz="4800" b="1" dirty="0" err="1">
                <a:solidFill>
                  <a:schemeClr val="bg2">
                    <a:lumMod val="50000"/>
                  </a:schemeClr>
                </a:solidFill>
                <a:latin typeface="+mn-lt"/>
              </a:rPr>
              <a:t>thể</a:t>
            </a:r>
            <a:br>
              <a:rPr lang="en-US" sz="4800" b="1" dirty="0">
                <a:solidFill>
                  <a:schemeClr val="bg2">
                    <a:lumMod val="50000"/>
                  </a:schemeClr>
                </a:solidFill>
                <a:latin typeface="+mn-lt"/>
              </a:rPr>
            </a:br>
            <a:br>
              <a:rPr lang="en-US" sz="4800" b="1" dirty="0">
                <a:solidFill>
                  <a:schemeClr val="bg2">
                    <a:lumMod val="50000"/>
                  </a:schemeClr>
                </a:solidFill>
              </a:rPr>
            </a:br>
            <a:endParaRPr dirty="0">
              <a:latin typeface="Times New Roman" panose="02020603050405020304" pitchFamily="18" charset="0"/>
              <a:cs typeface="Times New Roman" panose="02020603050405020304" pitchFamily="18" charset="0"/>
            </a:endParaRPr>
          </a:p>
        </p:txBody>
      </p:sp>
      <p:sp>
        <p:nvSpPr>
          <p:cNvPr id="879" name="Google Shape;879;p36"/>
          <p:cNvSpPr txBox="1">
            <a:spLocks noGrp="1"/>
          </p:cNvSpPr>
          <p:nvPr>
            <p:ph type="title" idx="2"/>
          </p:nvPr>
        </p:nvSpPr>
        <p:spPr>
          <a:xfrm>
            <a:off x="1082565" y="1210201"/>
            <a:ext cx="2272500" cy="132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pic>
        <p:nvPicPr>
          <p:cNvPr id="5" name="Picture 4"/>
          <p:cNvPicPr>
            <a:picLocks noChangeAspect="1"/>
          </p:cNvPicPr>
          <p:nvPr/>
        </p:nvPicPr>
        <p:blipFill rotWithShape="1">
          <a:blip r:embed="rId3"/>
          <a:srcRect t="5000" b="9286"/>
          <a:stretch/>
        </p:blipFill>
        <p:spPr>
          <a:xfrm>
            <a:off x="4673325" y="1019052"/>
            <a:ext cx="3784874" cy="3315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10738532"/>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517" y="271815"/>
            <a:ext cx="4105611" cy="461665"/>
          </a:xfrm>
          <a:prstGeom prst="rect">
            <a:avLst/>
          </a:prstGeom>
        </p:spPr>
        <p:txBody>
          <a:bodyPr wrap="none">
            <a:spAutoFit/>
          </a:bodyPr>
          <a:lstStyle/>
          <a:p>
            <a:r>
              <a:rPr lang="en-US" sz="2400" dirty="0" err="1">
                <a:solidFill>
                  <a:schemeClr val="bg1"/>
                </a:solidFill>
              </a:rPr>
              <a:t>Độ</a:t>
            </a:r>
            <a:r>
              <a:rPr lang="en-US" sz="2400" dirty="0">
                <a:solidFill>
                  <a:schemeClr val="bg1"/>
                </a:solidFill>
              </a:rPr>
              <a:t> </a:t>
            </a:r>
            <a:r>
              <a:rPr lang="en-US" sz="2400" dirty="0" err="1">
                <a:solidFill>
                  <a:schemeClr val="bg1"/>
                </a:solidFill>
              </a:rPr>
              <a:t>ẩm</a:t>
            </a:r>
            <a:r>
              <a:rPr lang="en-US" sz="2400" dirty="0">
                <a:solidFill>
                  <a:schemeClr val="bg1"/>
                </a:solidFill>
              </a:rPr>
              <a:t> </a:t>
            </a:r>
            <a:r>
              <a:rPr lang="en-US" sz="2400" dirty="0" err="1">
                <a:solidFill>
                  <a:schemeClr val="bg1"/>
                </a:solidFill>
              </a:rPr>
              <a:t>tiêu</a:t>
            </a:r>
            <a:r>
              <a:rPr lang="en-US" sz="2400" dirty="0">
                <a:solidFill>
                  <a:schemeClr val="bg1"/>
                </a:solidFill>
              </a:rPr>
              <a:t> </a:t>
            </a:r>
            <a:r>
              <a:rPr lang="en-US" sz="2400" dirty="0" err="1">
                <a:solidFill>
                  <a:schemeClr val="bg1"/>
                </a:solidFill>
              </a:rPr>
              <a:t>chuẩn</a:t>
            </a:r>
            <a:r>
              <a:rPr lang="en-US" sz="2400" dirty="0">
                <a:solidFill>
                  <a:schemeClr val="bg1"/>
                </a:solidFill>
              </a:rPr>
              <a:t>: 55%-65%</a:t>
            </a:r>
          </a:p>
        </p:txBody>
      </p:sp>
      <p:sp>
        <p:nvSpPr>
          <p:cNvPr id="3" name="Rectangle 2"/>
          <p:cNvSpPr/>
          <p:nvPr/>
        </p:nvSpPr>
        <p:spPr>
          <a:xfrm>
            <a:off x="1807535" y="4561174"/>
            <a:ext cx="6018028" cy="400110"/>
          </a:xfrm>
          <a:prstGeom prst="rect">
            <a:avLst/>
          </a:prstGeom>
        </p:spPr>
        <p:txBody>
          <a:bodyPr wrap="square">
            <a:spAutoFit/>
          </a:bodyPr>
          <a:lstStyle/>
          <a:p>
            <a:r>
              <a:rPr lang="en-US" sz="2000" dirty="0" err="1">
                <a:solidFill>
                  <a:schemeClr val="bg1"/>
                </a:solidFill>
              </a:rPr>
              <a:t>Bảng</a:t>
            </a:r>
            <a:r>
              <a:rPr lang="en-US" sz="2000" dirty="0">
                <a:solidFill>
                  <a:schemeClr val="bg1"/>
                </a:solidFill>
              </a:rPr>
              <a:t> </a:t>
            </a:r>
            <a:r>
              <a:rPr lang="en-US" sz="2000" dirty="0" err="1">
                <a:solidFill>
                  <a:schemeClr val="bg1"/>
                </a:solidFill>
              </a:rPr>
              <a:t>số</a:t>
            </a:r>
            <a:r>
              <a:rPr lang="en-US" sz="2000" dirty="0">
                <a:solidFill>
                  <a:schemeClr val="bg1"/>
                </a:solidFill>
              </a:rPr>
              <a:t> </a:t>
            </a:r>
            <a:r>
              <a:rPr lang="en-US" sz="2000" dirty="0" err="1">
                <a:solidFill>
                  <a:schemeClr val="bg1"/>
                </a:solidFill>
              </a:rPr>
              <a:t>liệu</a:t>
            </a:r>
            <a:r>
              <a:rPr lang="en-US" sz="2000" dirty="0">
                <a:solidFill>
                  <a:schemeClr val="bg1"/>
                </a:solidFill>
              </a:rPr>
              <a:t> </a:t>
            </a:r>
            <a:r>
              <a:rPr lang="en-US" sz="2000" dirty="0" err="1">
                <a:solidFill>
                  <a:schemeClr val="bg1"/>
                </a:solidFill>
              </a:rPr>
              <a:t>mức</a:t>
            </a:r>
            <a:r>
              <a:rPr lang="en-US" sz="2000" dirty="0">
                <a:solidFill>
                  <a:schemeClr val="bg1"/>
                </a:solidFill>
              </a:rPr>
              <a:t> </a:t>
            </a:r>
            <a:r>
              <a:rPr lang="en-US" sz="2000" dirty="0" err="1">
                <a:solidFill>
                  <a:schemeClr val="bg1"/>
                </a:solidFill>
              </a:rPr>
              <a:t>độ</a:t>
            </a:r>
            <a:r>
              <a:rPr lang="en-US" sz="2000" dirty="0">
                <a:solidFill>
                  <a:schemeClr val="bg1"/>
                </a:solidFill>
              </a:rPr>
              <a:t> </a:t>
            </a:r>
            <a:r>
              <a:rPr lang="en-US" sz="2000" dirty="0" err="1">
                <a:solidFill>
                  <a:schemeClr val="bg1"/>
                </a:solidFill>
              </a:rPr>
              <a:t>nguy</a:t>
            </a:r>
            <a:r>
              <a:rPr lang="en-US" sz="2000" dirty="0">
                <a:solidFill>
                  <a:schemeClr val="bg1"/>
                </a:solidFill>
              </a:rPr>
              <a:t> </a:t>
            </a:r>
            <a:r>
              <a:rPr lang="en-US" sz="2000" dirty="0" err="1">
                <a:solidFill>
                  <a:schemeClr val="bg1"/>
                </a:solidFill>
              </a:rPr>
              <a:t>hiểm</a:t>
            </a:r>
            <a:r>
              <a:rPr lang="en-US" sz="2000" dirty="0">
                <a:solidFill>
                  <a:schemeClr val="bg1"/>
                </a:solidFill>
              </a:rPr>
              <a:t> </a:t>
            </a:r>
            <a:r>
              <a:rPr lang="en-US" sz="2000" dirty="0" err="1">
                <a:solidFill>
                  <a:schemeClr val="bg1"/>
                </a:solidFill>
              </a:rPr>
              <a:t>độ</a:t>
            </a:r>
            <a:r>
              <a:rPr lang="en-US" sz="2000" dirty="0">
                <a:solidFill>
                  <a:schemeClr val="bg1"/>
                </a:solidFill>
              </a:rPr>
              <a:t> </a:t>
            </a:r>
            <a:r>
              <a:rPr lang="en-US" sz="2000" dirty="0" err="1">
                <a:solidFill>
                  <a:schemeClr val="bg1"/>
                </a:solidFill>
              </a:rPr>
              <a:t>ẩm</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khí</a:t>
            </a:r>
            <a:r>
              <a:rPr lang="en-US" sz="2000" dirty="0">
                <a:solidFill>
                  <a:schemeClr val="bg1"/>
                </a:solidFill>
              </a:rPr>
              <a:t>.</a:t>
            </a:r>
          </a:p>
        </p:txBody>
      </p:sp>
      <p:pic>
        <p:nvPicPr>
          <p:cNvPr id="4" name="Picture 3"/>
          <p:cNvPicPr>
            <a:picLocks noChangeAspect="1"/>
          </p:cNvPicPr>
          <p:nvPr/>
        </p:nvPicPr>
        <p:blipFill>
          <a:blip r:embed="rId2"/>
          <a:stretch>
            <a:fillRect/>
          </a:stretch>
        </p:blipFill>
        <p:spPr>
          <a:xfrm>
            <a:off x="2176658" y="902758"/>
            <a:ext cx="4908698" cy="3689193"/>
          </a:xfrm>
          <a:prstGeom prst="rect">
            <a:avLst/>
          </a:prstGeom>
        </p:spPr>
      </p:pic>
      <p:pic>
        <p:nvPicPr>
          <p:cNvPr id="5" name="Picture 4"/>
          <p:cNvPicPr>
            <a:picLocks noChangeAspect="1"/>
          </p:cNvPicPr>
          <p:nvPr/>
        </p:nvPicPr>
        <p:blipFill>
          <a:blip r:embed="rId3"/>
          <a:stretch>
            <a:fillRect/>
          </a:stretch>
        </p:blipFill>
        <p:spPr>
          <a:xfrm>
            <a:off x="7570414" y="1958070"/>
            <a:ext cx="871804" cy="908383"/>
          </a:xfrm>
          <a:prstGeom prst="rect">
            <a:avLst/>
          </a:prstGeom>
        </p:spPr>
      </p:pic>
      <p:pic>
        <p:nvPicPr>
          <p:cNvPr id="6" name="Picture 5"/>
          <p:cNvPicPr>
            <a:picLocks noChangeAspect="1"/>
          </p:cNvPicPr>
          <p:nvPr/>
        </p:nvPicPr>
        <p:blipFill>
          <a:blip r:embed="rId4"/>
          <a:stretch>
            <a:fillRect/>
          </a:stretch>
        </p:blipFill>
        <p:spPr>
          <a:xfrm>
            <a:off x="179662" y="2702027"/>
            <a:ext cx="1511939" cy="1889924"/>
          </a:xfrm>
          <a:prstGeom prst="rect">
            <a:avLst/>
          </a:prstGeom>
        </p:spPr>
      </p:pic>
    </p:spTree>
    <p:extLst>
      <p:ext uri="{BB962C8B-B14F-4D97-AF65-F5344CB8AC3E}">
        <p14:creationId xmlns:p14="http://schemas.microsoft.com/office/powerpoint/2010/main" val="401455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71144" y="404036"/>
            <a:ext cx="5340558" cy="679291"/>
          </a:xfrm>
        </p:spPr>
        <p:txBody>
          <a:bodyPr/>
          <a:lstStyle/>
          <a:p>
            <a:r>
              <a:rPr lang="en-US" sz="2400" dirty="0" err="1">
                <a:latin typeface="+mn-lt"/>
              </a:rPr>
              <a:t>Ảnh</a:t>
            </a:r>
            <a:r>
              <a:rPr lang="en-US" sz="2400" dirty="0">
                <a:latin typeface="+mn-lt"/>
              </a:rPr>
              <a:t> </a:t>
            </a:r>
            <a:r>
              <a:rPr lang="en-US" sz="2400" dirty="0" err="1">
                <a:latin typeface="+mn-lt"/>
              </a:rPr>
              <a:t>hưởng</a:t>
            </a:r>
            <a:r>
              <a:rPr lang="en-US" sz="2400" dirty="0">
                <a:latin typeface="+mn-lt"/>
              </a:rPr>
              <a:t> </a:t>
            </a:r>
            <a:r>
              <a:rPr lang="en-US" sz="2400" dirty="0" err="1">
                <a:latin typeface="+mn-lt"/>
              </a:rPr>
              <a:t>của</a:t>
            </a:r>
            <a:r>
              <a:rPr lang="en-US" sz="2400" dirty="0">
                <a:latin typeface="+mn-lt"/>
              </a:rPr>
              <a:t> </a:t>
            </a:r>
            <a:r>
              <a:rPr lang="en-US" sz="2400" dirty="0" err="1">
                <a:latin typeface="+mn-lt"/>
              </a:rPr>
              <a:t>độ</a:t>
            </a:r>
            <a:r>
              <a:rPr lang="en-US" sz="2400" dirty="0">
                <a:latin typeface="+mn-lt"/>
              </a:rPr>
              <a:t> </a:t>
            </a:r>
            <a:r>
              <a:rPr lang="en-US" sz="2400" dirty="0" err="1">
                <a:latin typeface="+mn-lt"/>
              </a:rPr>
              <a:t>ẩm</a:t>
            </a:r>
            <a:r>
              <a:rPr lang="en-US" sz="2400" dirty="0">
                <a:latin typeface="+mn-lt"/>
              </a:rPr>
              <a:t> </a:t>
            </a:r>
            <a:r>
              <a:rPr lang="en-US" sz="2400" dirty="0" err="1">
                <a:latin typeface="+mn-lt"/>
              </a:rPr>
              <a:t>không</a:t>
            </a:r>
            <a:r>
              <a:rPr lang="en-US" sz="2400" dirty="0">
                <a:latin typeface="+mn-lt"/>
              </a:rPr>
              <a:t> </a:t>
            </a:r>
            <a:r>
              <a:rPr lang="en-US" sz="2400" dirty="0" err="1">
                <a:latin typeface="+mn-lt"/>
              </a:rPr>
              <a:t>khí</a:t>
            </a:r>
            <a:endParaRPr lang="en-US" sz="2400" dirty="0">
              <a:latin typeface="+mn-lt"/>
            </a:endParaRPr>
          </a:p>
        </p:txBody>
      </p:sp>
      <p:sp>
        <p:nvSpPr>
          <p:cNvPr id="7" name="Subtitle 6"/>
          <p:cNvSpPr>
            <a:spLocks noGrp="1"/>
          </p:cNvSpPr>
          <p:nvPr>
            <p:ph type="subTitle" idx="1"/>
          </p:nvPr>
        </p:nvSpPr>
        <p:spPr>
          <a:xfrm>
            <a:off x="571144" y="1083327"/>
            <a:ext cx="7626558" cy="3446143"/>
          </a:xfrm>
        </p:spPr>
        <p:txBody>
          <a:bodyPr/>
          <a:lstStyle/>
          <a:p>
            <a:pPr marL="12700" indent="-342900">
              <a:buFontTx/>
              <a:buChar char="-"/>
            </a:pPr>
            <a:r>
              <a:rPr lang="en-US" sz="2000" dirty="0" err="1">
                <a:latin typeface="+mn-lt"/>
              </a:rPr>
              <a:t>Độ</a:t>
            </a:r>
            <a:r>
              <a:rPr lang="en-US" sz="2000" dirty="0">
                <a:latin typeface="+mn-lt"/>
              </a:rPr>
              <a:t> </a:t>
            </a:r>
            <a:r>
              <a:rPr lang="en-US" sz="2000" dirty="0" err="1">
                <a:latin typeface="+mn-lt"/>
              </a:rPr>
              <a:t>ẩm</a:t>
            </a:r>
            <a:r>
              <a:rPr lang="en-US" sz="2000" dirty="0">
                <a:latin typeface="+mn-lt"/>
              </a:rPr>
              <a:t> </a:t>
            </a:r>
            <a:r>
              <a:rPr lang="en-US" sz="2000" dirty="0" err="1">
                <a:latin typeface="+mn-lt"/>
              </a:rPr>
              <a:t>không</a:t>
            </a:r>
            <a:r>
              <a:rPr lang="en-US" sz="2000" dirty="0">
                <a:latin typeface="+mn-lt"/>
              </a:rPr>
              <a:t> </a:t>
            </a:r>
            <a:r>
              <a:rPr lang="en-US" sz="2000" dirty="0" err="1">
                <a:latin typeface="+mn-lt"/>
              </a:rPr>
              <a:t>khí</a:t>
            </a:r>
            <a:r>
              <a:rPr lang="en-US" sz="2000" dirty="0">
                <a:latin typeface="+mn-lt"/>
              </a:rPr>
              <a:t> </a:t>
            </a:r>
            <a:r>
              <a:rPr lang="en-US" sz="2000" dirty="0" err="1">
                <a:latin typeface="+mn-lt"/>
              </a:rPr>
              <a:t>ảnh</a:t>
            </a:r>
            <a:r>
              <a:rPr lang="en-US" sz="2000" dirty="0">
                <a:latin typeface="+mn-lt"/>
              </a:rPr>
              <a:t> </a:t>
            </a:r>
            <a:r>
              <a:rPr lang="en-US" sz="2000" dirty="0" err="1">
                <a:latin typeface="+mn-lt"/>
              </a:rPr>
              <a:t>hưởng</a:t>
            </a:r>
            <a:r>
              <a:rPr lang="en-US" sz="2000" dirty="0">
                <a:latin typeface="+mn-lt"/>
              </a:rPr>
              <a:t> </a:t>
            </a:r>
            <a:r>
              <a:rPr lang="en-US" sz="2000" dirty="0" err="1">
                <a:latin typeface="+mn-lt"/>
              </a:rPr>
              <a:t>rất</a:t>
            </a:r>
            <a:r>
              <a:rPr lang="en-US" sz="2000" dirty="0">
                <a:latin typeface="+mn-lt"/>
              </a:rPr>
              <a:t> </a:t>
            </a:r>
            <a:r>
              <a:rPr lang="en-US" sz="2000" dirty="0" err="1">
                <a:latin typeface="+mn-lt"/>
              </a:rPr>
              <a:t>lớn</a:t>
            </a:r>
            <a:r>
              <a:rPr lang="en-US" sz="2000" dirty="0">
                <a:latin typeface="+mn-lt"/>
              </a:rPr>
              <a:t> </a:t>
            </a:r>
            <a:r>
              <a:rPr lang="en-US" sz="2000" dirty="0" err="1">
                <a:latin typeface="+mn-lt"/>
              </a:rPr>
              <a:t>đến</a:t>
            </a:r>
            <a:r>
              <a:rPr lang="en-US" sz="2000" dirty="0">
                <a:latin typeface="+mn-lt"/>
              </a:rPr>
              <a:t> </a:t>
            </a:r>
            <a:r>
              <a:rPr lang="en-US" sz="2000" dirty="0" err="1">
                <a:latin typeface="+mn-lt"/>
              </a:rPr>
              <a:t>rất</a:t>
            </a:r>
            <a:r>
              <a:rPr lang="en-US" sz="2000" dirty="0">
                <a:latin typeface="+mn-lt"/>
              </a:rPr>
              <a:t> </a:t>
            </a:r>
            <a:r>
              <a:rPr lang="en-US" sz="2000" dirty="0" err="1">
                <a:latin typeface="+mn-lt"/>
              </a:rPr>
              <a:t>nhiều</a:t>
            </a:r>
            <a:r>
              <a:rPr lang="en-US" sz="2000" dirty="0">
                <a:latin typeface="+mn-lt"/>
              </a:rPr>
              <a:t> </a:t>
            </a:r>
            <a:r>
              <a:rPr lang="en-US" sz="2000" dirty="0" err="1">
                <a:latin typeface="+mn-lt"/>
              </a:rPr>
              <a:t>quá</a:t>
            </a:r>
            <a:r>
              <a:rPr lang="en-US" sz="2000" dirty="0">
                <a:latin typeface="+mn-lt"/>
              </a:rPr>
              <a:t> </a:t>
            </a:r>
            <a:r>
              <a:rPr lang="en-US" sz="2000" dirty="0" err="1">
                <a:latin typeface="+mn-lt"/>
              </a:rPr>
              <a:t>trình</a:t>
            </a:r>
            <a:r>
              <a:rPr lang="en-US" sz="2000" dirty="0">
                <a:latin typeface="+mn-lt"/>
              </a:rPr>
              <a:t> </a:t>
            </a:r>
            <a:r>
              <a:rPr lang="en-US" sz="2000" dirty="0" err="1">
                <a:latin typeface="+mn-lt"/>
              </a:rPr>
              <a:t>trên</a:t>
            </a:r>
            <a:r>
              <a:rPr lang="en-US" sz="2000" dirty="0">
                <a:latin typeface="+mn-lt"/>
              </a:rPr>
              <a:t> </a:t>
            </a:r>
            <a:r>
              <a:rPr lang="en-US" sz="2000" dirty="0" err="1">
                <a:latin typeface="+mn-lt"/>
              </a:rPr>
              <a:t>trái</a:t>
            </a:r>
            <a:r>
              <a:rPr lang="en-US" sz="2000" dirty="0">
                <a:latin typeface="+mn-lt"/>
              </a:rPr>
              <a:t> </a:t>
            </a:r>
            <a:r>
              <a:rPr lang="en-US" sz="2000" dirty="0" err="1">
                <a:latin typeface="+mn-lt"/>
              </a:rPr>
              <a:t>đất</a:t>
            </a:r>
            <a:r>
              <a:rPr lang="en-US" sz="2000" dirty="0">
                <a:latin typeface="+mn-lt"/>
              </a:rPr>
              <a:t>. </a:t>
            </a:r>
            <a:r>
              <a:rPr lang="en-US" sz="2000" dirty="0" err="1">
                <a:latin typeface="+mn-lt"/>
              </a:rPr>
              <a:t>Các</a:t>
            </a:r>
            <a:r>
              <a:rPr lang="en-US" sz="2000" dirty="0">
                <a:latin typeface="+mn-lt"/>
              </a:rPr>
              <a:t> </a:t>
            </a:r>
            <a:r>
              <a:rPr lang="en-US" sz="2000" dirty="0" err="1">
                <a:latin typeface="+mn-lt"/>
              </a:rPr>
              <a:t>giá</a:t>
            </a:r>
            <a:r>
              <a:rPr lang="en-US" sz="2000" dirty="0">
                <a:latin typeface="+mn-lt"/>
              </a:rPr>
              <a:t> </a:t>
            </a:r>
            <a:r>
              <a:rPr lang="en-US" sz="2000" dirty="0" err="1">
                <a:latin typeface="+mn-lt"/>
              </a:rPr>
              <a:t>trị</a:t>
            </a:r>
            <a:r>
              <a:rPr lang="en-US" sz="2000" dirty="0">
                <a:latin typeface="+mn-lt"/>
              </a:rPr>
              <a:t> </a:t>
            </a:r>
            <a:r>
              <a:rPr lang="en-US" sz="2000" dirty="0" err="1">
                <a:latin typeface="+mn-lt"/>
              </a:rPr>
              <a:t>đo</a:t>
            </a:r>
            <a:r>
              <a:rPr lang="en-US" sz="2000" dirty="0">
                <a:latin typeface="+mn-lt"/>
              </a:rPr>
              <a:t> </a:t>
            </a:r>
            <a:r>
              <a:rPr lang="en-US" sz="2000" dirty="0" err="1">
                <a:latin typeface="+mn-lt"/>
              </a:rPr>
              <a:t>lường</a:t>
            </a:r>
            <a:r>
              <a:rPr lang="en-US" sz="2000" dirty="0">
                <a:latin typeface="+mn-lt"/>
              </a:rPr>
              <a:t> </a:t>
            </a:r>
            <a:r>
              <a:rPr lang="en-US" sz="2000" dirty="0" err="1">
                <a:latin typeface="+mn-lt"/>
              </a:rPr>
              <a:t>về</a:t>
            </a:r>
            <a:r>
              <a:rPr lang="en-US" sz="2000" dirty="0">
                <a:latin typeface="+mn-lt"/>
              </a:rPr>
              <a:t> </a:t>
            </a:r>
            <a:r>
              <a:rPr lang="en-US" sz="2000" dirty="0" err="1">
                <a:latin typeface="+mn-lt"/>
              </a:rPr>
              <a:t>độ</a:t>
            </a:r>
            <a:r>
              <a:rPr lang="en-US" sz="2000" dirty="0">
                <a:latin typeface="+mn-lt"/>
              </a:rPr>
              <a:t> </a:t>
            </a:r>
            <a:r>
              <a:rPr lang="en-US" sz="2000" dirty="0" err="1">
                <a:latin typeface="+mn-lt"/>
              </a:rPr>
              <a:t>ẩm</a:t>
            </a:r>
            <a:r>
              <a:rPr lang="en-US" sz="2000" dirty="0">
                <a:latin typeface="+mn-lt"/>
              </a:rPr>
              <a:t> </a:t>
            </a:r>
            <a:r>
              <a:rPr lang="en-US" sz="2000" dirty="0" err="1">
                <a:latin typeface="+mn-lt"/>
              </a:rPr>
              <a:t>không</a:t>
            </a:r>
            <a:r>
              <a:rPr lang="en-US" sz="2000" dirty="0">
                <a:latin typeface="+mn-lt"/>
              </a:rPr>
              <a:t> </a:t>
            </a:r>
            <a:r>
              <a:rPr lang="en-US" sz="2000" dirty="0" err="1">
                <a:latin typeface="+mn-lt"/>
              </a:rPr>
              <a:t>khí</a:t>
            </a:r>
            <a:r>
              <a:rPr lang="en-US" sz="2000" dirty="0">
                <a:latin typeface="+mn-lt"/>
              </a:rPr>
              <a:t> </a:t>
            </a:r>
            <a:r>
              <a:rPr lang="en-US" sz="2000" dirty="0" err="1">
                <a:latin typeface="+mn-lt"/>
              </a:rPr>
              <a:t>giúp</a:t>
            </a:r>
            <a:r>
              <a:rPr lang="en-US" sz="2000" dirty="0">
                <a:latin typeface="+mn-lt"/>
              </a:rPr>
              <a:t> </a:t>
            </a:r>
            <a:r>
              <a:rPr lang="en-US" sz="2000" dirty="0" err="1">
                <a:latin typeface="+mn-lt"/>
              </a:rPr>
              <a:t>ích</a:t>
            </a:r>
            <a:r>
              <a:rPr lang="en-US" sz="2000" dirty="0">
                <a:latin typeface="+mn-lt"/>
              </a:rPr>
              <a:t> </a:t>
            </a:r>
            <a:r>
              <a:rPr lang="en-US" sz="2000" dirty="0" err="1">
                <a:latin typeface="+mn-lt"/>
              </a:rPr>
              <a:t>cho</a:t>
            </a:r>
            <a:r>
              <a:rPr lang="en-US" sz="2000" dirty="0">
                <a:latin typeface="+mn-lt"/>
              </a:rPr>
              <a:t> </a:t>
            </a:r>
            <a:r>
              <a:rPr lang="en-US" sz="2000" dirty="0" err="1">
                <a:latin typeface="+mn-lt"/>
              </a:rPr>
              <a:t>việc</a:t>
            </a:r>
            <a:r>
              <a:rPr lang="en-US" sz="2000" dirty="0">
                <a:latin typeface="+mn-lt"/>
              </a:rPr>
              <a:t> </a:t>
            </a:r>
            <a:r>
              <a:rPr lang="en-US" sz="2000" dirty="0" err="1">
                <a:latin typeface="+mn-lt"/>
              </a:rPr>
              <a:t>dự</a:t>
            </a:r>
            <a:r>
              <a:rPr lang="en-US" sz="2000" dirty="0">
                <a:latin typeface="+mn-lt"/>
              </a:rPr>
              <a:t> </a:t>
            </a:r>
            <a:r>
              <a:rPr lang="en-US" sz="2000" dirty="0" err="1">
                <a:latin typeface="+mn-lt"/>
              </a:rPr>
              <a:t>báo</a:t>
            </a:r>
            <a:r>
              <a:rPr lang="en-US" sz="2000" dirty="0">
                <a:latin typeface="+mn-lt"/>
              </a:rPr>
              <a:t> </a:t>
            </a:r>
            <a:r>
              <a:rPr lang="en-US" sz="2000" dirty="0" err="1">
                <a:latin typeface="+mn-lt"/>
              </a:rPr>
              <a:t>thời</a:t>
            </a:r>
            <a:r>
              <a:rPr lang="en-US" sz="2000" dirty="0">
                <a:latin typeface="+mn-lt"/>
              </a:rPr>
              <a:t> </a:t>
            </a:r>
            <a:r>
              <a:rPr lang="en-US" sz="2000" dirty="0" err="1">
                <a:latin typeface="+mn-lt"/>
              </a:rPr>
              <a:t>tiết</a:t>
            </a:r>
            <a:r>
              <a:rPr lang="en-US" sz="2000" dirty="0">
                <a:latin typeface="+mn-lt"/>
              </a:rPr>
              <a:t>.</a:t>
            </a:r>
          </a:p>
          <a:p>
            <a:pPr marL="12700" indent="-342900">
              <a:buFontTx/>
              <a:buChar char="-"/>
            </a:pPr>
            <a:r>
              <a:rPr lang="en-US" sz="2000" dirty="0" err="1">
                <a:latin typeface="+mn-lt"/>
              </a:rPr>
              <a:t>Độ</a:t>
            </a:r>
            <a:r>
              <a:rPr lang="en-US" sz="2000" dirty="0">
                <a:latin typeface="+mn-lt"/>
              </a:rPr>
              <a:t> </a:t>
            </a:r>
            <a:r>
              <a:rPr lang="en-US" sz="2000" dirty="0" err="1">
                <a:latin typeface="+mn-lt"/>
              </a:rPr>
              <a:t>ẩm</a:t>
            </a:r>
            <a:r>
              <a:rPr lang="en-US" sz="2000" dirty="0">
                <a:latin typeface="+mn-lt"/>
              </a:rPr>
              <a:t> </a:t>
            </a:r>
            <a:r>
              <a:rPr lang="en-US" sz="2000" dirty="0" err="1">
                <a:latin typeface="+mn-lt"/>
              </a:rPr>
              <a:t>tỉ</a:t>
            </a:r>
            <a:r>
              <a:rPr lang="en-US" sz="2000" dirty="0">
                <a:latin typeface="+mn-lt"/>
              </a:rPr>
              <a:t> </a:t>
            </a:r>
            <a:r>
              <a:rPr lang="en-US" sz="2000" dirty="0" err="1">
                <a:latin typeface="+mn-lt"/>
              </a:rPr>
              <a:t>đối</a:t>
            </a:r>
            <a:r>
              <a:rPr lang="en-US" sz="2000" dirty="0">
                <a:latin typeface="+mn-lt"/>
              </a:rPr>
              <a:t> </a:t>
            </a:r>
            <a:r>
              <a:rPr lang="en-US" sz="2000" dirty="0" err="1">
                <a:latin typeface="+mn-lt"/>
              </a:rPr>
              <a:t>càng</a:t>
            </a:r>
            <a:r>
              <a:rPr lang="en-US" sz="2000" dirty="0">
                <a:latin typeface="+mn-lt"/>
              </a:rPr>
              <a:t> </a:t>
            </a:r>
            <a:r>
              <a:rPr lang="en-US" sz="2000" dirty="0" err="1">
                <a:latin typeface="+mn-lt"/>
              </a:rPr>
              <a:t>nhỏ</a:t>
            </a:r>
            <a:r>
              <a:rPr lang="en-US" sz="2000" dirty="0">
                <a:latin typeface="+mn-lt"/>
              </a:rPr>
              <a:t>, </a:t>
            </a:r>
            <a:r>
              <a:rPr lang="en-US" sz="2000" dirty="0" err="1">
                <a:latin typeface="+mn-lt"/>
              </a:rPr>
              <a:t>sự</a:t>
            </a:r>
            <a:r>
              <a:rPr lang="en-US" sz="2000" dirty="0">
                <a:latin typeface="+mn-lt"/>
              </a:rPr>
              <a:t> bay </a:t>
            </a:r>
            <a:r>
              <a:rPr lang="en-US" sz="2000" dirty="0" err="1">
                <a:latin typeface="+mn-lt"/>
              </a:rPr>
              <a:t>hơi</a:t>
            </a:r>
            <a:r>
              <a:rPr lang="en-US" sz="2000" dirty="0">
                <a:latin typeface="+mn-lt"/>
              </a:rPr>
              <a:t> qua </a:t>
            </a:r>
            <a:r>
              <a:rPr lang="en-US" sz="2000" dirty="0" err="1">
                <a:latin typeface="+mn-lt"/>
              </a:rPr>
              <a:t>lớp</a:t>
            </a:r>
            <a:r>
              <a:rPr lang="en-US" sz="2000" dirty="0">
                <a:latin typeface="+mn-lt"/>
              </a:rPr>
              <a:t> da </a:t>
            </a:r>
            <a:r>
              <a:rPr lang="en-US" sz="2000" dirty="0" err="1">
                <a:latin typeface="+mn-lt"/>
              </a:rPr>
              <a:t>càng</a:t>
            </a:r>
            <a:r>
              <a:rPr lang="en-US" sz="2000" dirty="0">
                <a:latin typeface="+mn-lt"/>
              </a:rPr>
              <a:t> </a:t>
            </a:r>
            <a:r>
              <a:rPr lang="en-US" sz="2000" dirty="0" err="1">
                <a:latin typeface="+mn-lt"/>
              </a:rPr>
              <a:t>nhanh</a:t>
            </a:r>
            <a:r>
              <a:rPr lang="en-US" sz="2000" dirty="0">
                <a:latin typeface="+mn-lt"/>
              </a:rPr>
              <a:t>, </a:t>
            </a:r>
            <a:r>
              <a:rPr lang="en-US" sz="2000" dirty="0" err="1">
                <a:latin typeface="+mn-lt"/>
              </a:rPr>
              <a:t>thân</a:t>
            </a:r>
            <a:r>
              <a:rPr lang="en-US" sz="2000" dirty="0">
                <a:latin typeface="+mn-lt"/>
              </a:rPr>
              <a:t> </a:t>
            </a:r>
            <a:r>
              <a:rPr lang="en-US" sz="2000" dirty="0" err="1">
                <a:latin typeface="+mn-lt"/>
              </a:rPr>
              <a:t>người</a:t>
            </a:r>
            <a:r>
              <a:rPr lang="en-US" sz="2000" dirty="0">
                <a:latin typeface="+mn-lt"/>
              </a:rPr>
              <a:t> </a:t>
            </a:r>
            <a:r>
              <a:rPr lang="en-US" sz="2000" dirty="0" err="1">
                <a:latin typeface="+mn-lt"/>
              </a:rPr>
              <a:t>càng</a:t>
            </a:r>
            <a:r>
              <a:rPr lang="en-US" sz="2000" dirty="0">
                <a:latin typeface="+mn-lt"/>
              </a:rPr>
              <a:t> </a:t>
            </a:r>
            <a:r>
              <a:rPr lang="en-US" sz="2000" dirty="0" err="1">
                <a:latin typeface="+mn-lt"/>
              </a:rPr>
              <a:t>dễ</a:t>
            </a:r>
            <a:r>
              <a:rPr lang="en-US" sz="2000" dirty="0">
                <a:latin typeface="+mn-lt"/>
              </a:rPr>
              <a:t> </a:t>
            </a:r>
            <a:r>
              <a:rPr lang="en-US" sz="2000" dirty="0" err="1">
                <a:latin typeface="+mn-lt"/>
              </a:rPr>
              <a:t>bị</a:t>
            </a:r>
            <a:r>
              <a:rPr lang="en-US" sz="2000" dirty="0">
                <a:latin typeface="+mn-lt"/>
              </a:rPr>
              <a:t> </a:t>
            </a:r>
            <a:r>
              <a:rPr lang="en-US" sz="2000" dirty="0" err="1">
                <a:latin typeface="+mn-lt"/>
              </a:rPr>
              <a:t>lạnh</a:t>
            </a:r>
            <a:r>
              <a:rPr lang="en-US" sz="2000" dirty="0">
                <a:latin typeface="+mn-lt"/>
              </a:rPr>
              <a:t>.</a:t>
            </a:r>
          </a:p>
          <a:p>
            <a:pPr marL="12700" indent="-342900">
              <a:buFontTx/>
              <a:buChar char="-"/>
            </a:pPr>
            <a:r>
              <a:rPr lang="en-US" sz="2000" dirty="0" err="1">
                <a:latin typeface="+mn-lt"/>
              </a:rPr>
              <a:t>Độ</a:t>
            </a:r>
            <a:r>
              <a:rPr lang="en-US" sz="2000" dirty="0">
                <a:latin typeface="+mn-lt"/>
              </a:rPr>
              <a:t> </a:t>
            </a:r>
            <a:r>
              <a:rPr lang="en-US" sz="2000" dirty="0" err="1">
                <a:latin typeface="+mn-lt"/>
              </a:rPr>
              <a:t>ẩm</a:t>
            </a:r>
            <a:r>
              <a:rPr lang="en-US" sz="2000" dirty="0">
                <a:latin typeface="+mn-lt"/>
              </a:rPr>
              <a:t> </a:t>
            </a:r>
            <a:r>
              <a:rPr lang="en-US" sz="2000" dirty="0" err="1">
                <a:latin typeface="+mn-lt"/>
              </a:rPr>
              <a:t>tỉ</a:t>
            </a:r>
            <a:r>
              <a:rPr lang="en-US" sz="2000" dirty="0">
                <a:latin typeface="+mn-lt"/>
              </a:rPr>
              <a:t> </a:t>
            </a:r>
            <a:r>
              <a:rPr lang="en-US" sz="2000" dirty="0" err="1">
                <a:latin typeface="+mn-lt"/>
              </a:rPr>
              <a:t>đối</a:t>
            </a:r>
            <a:r>
              <a:rPr lang="en-US" sz="2000" dirty="0">
                <a:latin typeface="+mn-lt"/>
              </a:rPr>
              <a:t> </a:t>
            </a:r>
            <a:r>
              <a:rPr lang="en-US" sz="2000" dirty="0" err="1">
                <a:latin typeface="+mn-lt"/>
              </a:rPr>
              <a:t>cao</a:t>
            </a:r>
            <a:r>
              <a:rPr lang="en-US" sz="2000" dirty="0">
                <a:latin typeface="+mn-lt"/>
              </a:rPr>
              <a:t> </a:t>
            </a:r>
            <a:r>
              <a:rPr lang="en-US" sz="2000" dirty="0" err="1">
                <a:latin typeface="+mn-lt"/>
              </a:rPr>
              <a:t>hơn</a:t>
            </a:r>
            <a:r>
              <a:rPr lang="en-US" sz="2000" dirty="0">
                <a:latin typeface="+mn-lt"/>
              </a:rPr>
              <a:t> 80% </a:t>
            </a:r>
            <a:r>
              <a:rPr lang="en-US" sz="2000" dirty="0" err="1">
                <a:latin typeface="+mn-lt"/>
              </a:rPr>
              <a:t>sẽ</a:t>
            </a:r>
            <a:r>
              <a:rPr lang="en-US" sz="2000" dirty="0">
                <a:latin typeface="+mn-lt"/>
              </a:rPr>
              <a:t> </a:t>
            </a:r>
            <a:r>
              <a:rPr lang="en-US" sz="2000" dirty="0" err="1">
                <a:latin typeface="+mn-lt"/>
              </a:rPr>
              <a:t>tạo</a:t>
            </a:r>
            <a:r>
              <a:rPr lang="en-US" sz="2000" dirty="0">
                <a:latin typeface="+mn-lt"/>
              </a:rPr>
              <a:t> </a:t>
            </a:r>
            <a:r>
              <a:rPr lang="en-US" sz="2000" dirty="0" err="1">
                <a:latin typeface="+mn-lt"/>
              </a:rPr>
              <a:t>điều</a:t>
            </a:r>
            <a:r>
              <a:rPr lang="en-US" sz="2000" dirty="0">
                <a:latin typeface="+mn-lt"/>
              </a:rPr>
              <a:t> </a:t>
            </a:r>
            <a:r>
              <a:rPr lang="en-US" sz="2000" dirty="0" err="1">
                <a:latin typeface="+mn-lt"/>
              </a:rPr>
              <a:t>kiện</a:t>
            </a:r>
            <a:r>
              <a:rPr lang="en-US" sz="2000" dirty="0">
                <a:latin typeface="+mn-lt"/>
              </a:rPr>
              <a:t> </a:t>
            </a:r>
            <a:r>
              <a:rPr lang="en-US" sz="2000" dirty="0" err="1">
                <a:latin typeface="+mn-lt"/>
              </a:rPr>
              <a:t>cho</a:t>
            </a:r>
            <a:r>
              <a:rPr lang="en-US" sz="2000" dirty="0">
                <a:latin typeface="+mn-lt"/>
              </a:rPr>
              <a:t> </a:t>
            </a:r>
            <a:r>
              <a:rPr lang="en-US" sz="2000" dirty="0" err="1">
                <a:latin typeface="+mn-lt"/>
              </a:rPr>
              <a:t>cây</a:t>
            </a:r>
            <a:r>
              <a:rPr lang="en-US" sz="2000" dirty="0">
                <a:latin typeface="+mn-lt"/>
              </a:rPr>
              <a:t> </a:t>
            </a:r>
            <a:r>
              <a:rPr lang="en-US" sz="2000" dirty="0" err="1">
                <a:latin typeface="+mn-lt"/>
              </a:rPr>
              <a:t>cối</a:t>
            </a:r>
            <a:r>
              <a:rPr lang="en-US" sz="2000" dirty="0">
                <a:latin typeface="+mn-lt"/>
              </a:rPr>
              <a:t> </a:t>
            </a:r>
            <a:r>
              <a:rPr lang="en-US" sz="2000" dirty="0" err="1">
                <a:latin typeface="+mn-lt"/>
              </a:rPr>
              <a:t>phát</a:t>
            </a:r>
            <a:r>
              <a:rPr lang="en-US" sz="2000" dirty="0">
                <a:latin typeface="+mn-lt"/>
              </a:rPr>
              <a:t> </a:t>
            </a:r>
            <a:r>
              <a:rPr lang="en-US" sz="2000" dirty="0" err="1">
                <a:latin typeface="+mn-lt"/>
              </a:rPr>
              <a:t>triển</a:t>
            </a:r>
            <a:r>
              <a:rPr lang="en-US" sz="2000" dirty="0">
                <a:latin typeface="+mn-lt"/>
              </a:rPr>
              <a:t>, </a:t>
            </a:r>
            <a:r>
              <a:rPr lang="en-US" sz="2000" dirty="0" err="1">
                <a:latin typeface="+mn-lt"/>
              </a:rPr>
              <a:t>nhưng</a:t>
            </a:r>
            <a:r>
              <a:rPr lang="en-US" sz="2000" dirty="0">
                <a:latin typeface="+mn-lt"/>
              </a:rPr>
              <a:t> </a:t>
            </a:r>
            <a:r>
              <a:rPr lang="en-US" sz="2000" dirty="0" err="1">
                <a:latin typeface="+mn-lt"/>
              </a:rPr>
              <a:t>lại</a:t>
            </a:r>
            <a:r>
              <a:rPr lang="en-US" sz="2000" dirty="0">
                <a:latin typeface="+mn-lt"/>
              </a:rPr>
              <a:t> </a:t>
            </a:r>
            <a:r>
              <a:rPr lang="en-US" sz="2000" dirty="0" err="1">
                <a:latin typeface="+mn-lt"/>
              </a:rPr>
              <a:t>dễ</a:t>
            </a:r>
            <a:r>
              <a:rPr lang="en-US" sz="2000" dirty="0">
                <a:latin typeface="+mn-lt"/>
              </a:rPr>
              <a:t> </a:t>
            </a:r>
            <a:r>
              <a:rPr lang="en-US" sz="2000" dirty="0" err="1">
                <a:latin typeface="+mn-lt"/>
              </a:rPr>
              <a:t>làm</a:t>
            </a:r>
            <a:r>
              <a:rPr lang="en-US" sz="2000" dirty="0">
                <a:latin typeface="+mn-lt"/>
              </a:rPr>
              <a:t> </a:t>
            </a:r>
            <a:r>
              <a:rPr lang="en-US" sz="2000" dirty="0" err="1">
                <a:latin typeface="+mn-lt"/>
              </a:rPr>
              <a:t>ẩm</a:t>
            </a:r>
            <a:r>
              <a:rPr lang="en-US" sz="2000" dirty="0">
                <a:latin typeface="+mn-lt"/>
              </a:rPr>
              <a:t> </a:t>
            </a:r>
            <a:r>
              <a:rPr lang="en-US" sz="2000" dirty="0" err="1">
                <a:latin typeface="+mn-lt"/>
              </a:rPr>
              <a:t>mốc</a:t>
            </a:r>
            <a:r>
              <a:rPr lang="en-US" sz="2000" dirty="0">
                <a:latin typeface="+mn-lt"/>
              </a:rPr>
              <a:t> </a:t>
            </a:r>
            <a:r>
              <a:rPr lang="en-US" sz="2000" dirty="0" err="1">
                <a:latin typeface="+mn-lt"/>
              </a:rPr>
              <a:t>hàng</a:t>
            </a:r>
            <a:r>
              <a:rPr lang="en-US" sz="2000" dirty="0">
                <a:latin typeface="+mn-lt"/>
              </a:rPr>
              <a:t> </a:t>
            </a:r>
            <a:r>
              <a:rPr lang="en-US" sz="2000" dirty="0" err="1">
                <a:latin typeface="+mn-lt"/>
              </a:rPr>
              <a:t>hóa</a:t>
            </a:r>
            <a:r>
              <a:rPr lang="en-US" sz="2000" dirty="0">
                <a:latin typeface="+mn-lt"/>
              </a:rPr>
              <a:t> </a:t>
            </a:r>
            <a:r>
              <a:rPr lang="en-US" sz="2000" dirty="0" err="1">
                <a:latin typeface="+mn-lt"/>
              </a:rPr>
              <a:t>trong</a:t>
            </a:r>
            <a:r>
              <a:rPr lang="en-US" sz="2000" dirty="0">
                <a:latin typeface="+mn-lt"/>
              </a:rPr>
              <a:t> </a:t>
            </a:r>
            <a:r>
              <a:rPr lang="en-US" sz="2000" dirty="0" err="1">
                <a:latin typeface="+mn-lt"/>
              </a:rPr>
              <a:t>kho</a:t>
            </a:r>
            <a:r>
              <a:rPr lang="en-US" sz="2000" dirty="0">
                <a:latin typeface="+mn-lt"/>
              </a:rPr>
              <a:t> </a:t>
            </a:r>
            <a:r>
              <a:rPr lang="en-US" sz="2000" dirty="0" err="1">
                <a:latin typeface="+mn-lt"/>
              </a:rPr>
              <a:t>và</a:t>
            </a:r>
            <a:r>
              <a:rPr lang="en-US" sz="2000" dirty="0">
                <a:latin typeface="+mn-lt"/>
              </a:rPr>
              <a:t> </a:t>
            </a:r>
            <a:r>
              <a:rPr lang="en-US" sz="2000" dirty="0" err="1">
                <a:latin typeface="+mn-lt"/>
              </a:rPr>
              <a:t>làm</a:t>
            </a:r>
            <a:r>
              <a:rPr lang="en-US" sz="2000" dirty="0">
                <a:latin typeface="+mn-lt"/>
              </a:rPr>
              <a:t> </a:t>
            </a:r>
            <a:r>
              <a:rPr lang="en-US" sz="2000" dirty="0" err="1">
                <a:latin typeface="+mn-lt"/>
              </a:rPr>
              <a:t>hư</a:t>
            </a:r>
            <a:r>
              <a:rPr lang="en-US" sz="2000" dirty="0">
                <a:latin typeface="+mn-lt"/>
              </a:rPr>
              <a:t> </a:t>
            </a:r>
            <a:r>
              <a:rPr lang="en-US" sz="2000" dirty="0" err="1">
                <a:latin typeface="+mn-lt"/>
              </a:rPr>
              <a:t>hỏng</a:t>
            </a:r>
            <a:r>
              <a:rPr lang="en-US" sz="2000" dirty="0">
                <a:latin typeface="+mn-lt"/>
              </a:rPr>
              <a:t> </a:t>
            </a:r>
            <a:r>
              <a:rPr lang="en-US" sz="2000" dirty="0" err="1">
                <a:latin typeface="+mn-lt"/>
              </a:rPr>
              <a:t>máy</a:t>
            </a:r>
            <a:r>
              <a:rPr lang="en-US" sz="2000" dirty="0">
                <a:latin typeface="+mn-lt"/>
              </a:rPr>
              <a:t> </a:t>
            </a:r>
            <a:r>
              <a:rPr lang="en-US" sz="2000" dirty="0" err="1">
                <a:latin typeface="+mn-lt"/>
              </a:rPr>
              <a:t>móc</a:t>
            </a:r>
            <a:r>
              <a:rPr lang="en-US" sz="2000" dirty="0">
                <a:latin typeface="+mn-lt"/>
              </a:rPr>
              <a:t>, </a:t>
            </a:r>
            <a:r>
              <a:rPr lang="en-US" sz="2000" dirty="0" err="1">
                <a:latin typeface="+mn-lt"/>
              </a:rPr>
              <a:t>dụng</a:t>
            </a:r>
            <a:r>
              <a:rPr lang="en-US" sz="2000" dirty="0">
                <a:latin typeface="+mn-lt"/>
              </a:rPr>
              <a:t> </a:t>
            </a:r>
            <a:r>
              <a:rPr lang="en-US" sz="2000" dirty="0" err="1">
                <a:latin typeface="+mn-lt"/>
              </a:rPr>
              <a:t>cụ</a:t>
            </a:r>
            <a:r>
              <a:rPr lang="en-US" sz="2000" dirty="0">
                <a:latin typeface="+mn-lt"/>
              </a:rPr>
              <a:t> </a:t>
            </a:r>
            <a:r>
              <a:rPr lang="en-US" sz="2000" dirty="0" err="1">
                <a:latin typeface="+mn-lt"/>
              </a:rPr>
              <a:t>điện</a:t>
            </a:r>
            <a:r>
              <a:rPr lang="en-US" sz="2000" dirty="0">
                <a:latin typeface="+mn-lt"/>
              </a:rPr>
              <a:t> </a:t>
            </a:r>
            <a:r>
              <a:rPr lang="en-US" sz="2000" dirty="0" err="1">
                <a:latin typeface="+mn-lt"/>
              </a:rPr>
              <a:t>tử</a:t>
            </a:r>
            <a:r>
              <a:rPr lang="en-US" sz="2000" dirty="0">
                <a:latin typeface="+mn-lt"/>
              </a:rPr>
              <a:t>, </a:t>
            </a:r>
            <a:r>
              <a:rPr lang="en-US" sz="2000" dirty="0" err="1">
                <a:latin typeface="+mn-lt"/>
              </a:rPr>
              <a:t>cơ</a:t>
            </a:r>
            <a:r>
              <a:rPr lang="en-US" sz="2000" dirty="0">
                <a:latin typeface="+mn-lt"/>
              </a:rPr>
              <a:t> </a:t>
            </a:r>
            <a:r>
              <a:rPr lang="en-US" sz="2000" dirty="0" err="1">
                <a:latin typeface="+mn-lt"/>
              </a:rPr>
              <a:t>khí</a:t>
            </a:r>
            <a:r>
              <a:rPr lang="en-US" sz="2000" dirty="0">
                <a:latin typeface="+mn-lt"/>
              </a:rPr>
              <a:t>, </a:t>
            </a:r>
            <a:r>
              <a:rPr lang="en-US" sz="2000" dirty="0" err="1">
                <a:latin typeface="+mn-lt"/>
              </a:rPr>
              <a:t>khí</a:t>
            </a:r>
            <a:r>
              <a:rPr lang="en-US" sz="2000" dirty="0">
                <a:latin typeface="+mn-lt"/>
              </a:rPr>
              <a:t> </a:t>
            </a:r>
            <a:r>
              <a:rPr lang="en-US" sz="2000" dirty="0" err="1">
                <a:latin typeface="+mn-lt"/>
              </a:rPr>
              <a:t>tài</a:t>
            </a:r>
            <a:r>
              <a:rPr lang="en-US" sz="2000" dirty="0">
                <a:latin typeface="+mn-lt"/>
              </a:rPr>
              <a:t> </a:t>
            </a:r>
            <a:r>
              <a:rPr lang="en-US" sz="2000" dirty="0" err="1">
                <a:latin typeface="+mn-lt"/>
              </a:rPr>
              <a:t>quân</a:t>
            </a:r>
            <a:r>
              <a:rPr lang="en-US" sz="2000" dirty="0">
                <a:latin typeface="+mn-lt"/>
              </a:rPr>
              <a:t> </a:t>
            </a:r>
            <a:r>
              <a:rPr lang="en-US" sz="2000" dirty="0" err="1">
                <a:latin typeface="+mn-lt"/>
              </a:rPr>
              <a:t>sự</a:t>
            </a:r>
            <a:r>
              <a:rPr lang="en-US" sz="2000" dirty="0">
                <a:latin typeface="+mn-lt"/>
              </a:rPr>
              <a:t>.</a:t>
            </a:r>
          </a:p>
          <a:p>
            <a:pPr marL="0" indent="0"/>
            <a:endParaRPr lang="en-US" sz="2000" dirty="0">
              <a:latin typeface="+mn-lt"/>
            </a:endParaRPr>
          </a:p>
          <a:p>
            <a:pPr marL="0"/>
            <a:endParaRPr lang="en-US" sz="2000" dirty="0">
              <a:latin typeface="+mn-lt"/>
            </a:endParaRPr>
          </a:p>
        </p:txBody>
      </p:sp>
      <p:pic>
        <p:nvPicPr>
          <p:cNvPr id="3" name="Picture 2"/>
          <p:cNvPicPr>
            <a:picLocks noChangeAspect="1"/>
          </p:cNvPicPr>
          <p:nvPr/>
        </p:nvPicPr>
        <p:blipFill>
          <a:blip r:embed="rId2"/>
          <a:stretch>
            <a:fillRect/>
          </a:stretch>
        </p:blipFill>
        <p:spPr>
          <a:xfrm>
            <a:off x="6995165" y="3253576"/>
            <a:ext cx="1511939" cy="1889924"/>
          </a:xfrm>
          <a:prstGeom prst="rect">
            <a:avLst/>
          </a:prstGeom>
        </p:spPr>
      </p:pic>
    </p:spTree>
    <p:extLst>
      <p:ext uri="{BB962C8B-B14F-4D97-AF65-F5344CB8AC3E}">
        <p14:creationId xmlns:p14="http://schemas.microsoft.com/office/powerpoint/2010/main" val="3442313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7387" y="0"/>
            <a:ext cx="3204587" cy="2794396"/>
          </a:xfrm>
          <a:prstGeom prst="rect">
            <a:avLst/>
          </a:prstGeom>
        </p:spPr>
      </p:pic>
      <p:pic>
        <p:nvPicPr>
          <p:cNvPr id="3" name="Picture 2"/>
          <p:cNvPicPr>
            <a:picLocks noChangeAspect="1"/>
          </p:cNvPicPr>
          <p:nvPr/>
        </p:nvPicPr>
        <p:blipFill>
          <a:blip r:embed="rId3"/>
          <a:stretch>
            <a:fillRect/>
          </a:stretch>
        </p:blipFill>
        <p:spPr>
          <a:xfrm>
            <a:off x="1066140" y="2794396"/>
            <a:ext cx="3466216" cy="2375675"/>
          </a:xfrm>
          <a:prstGeom prst="rect">
            <a:avLst/>
          </a:prstGeom>
        </p:spPr>
      </p:pic>
      <p:pic>
        <p:nvPicPr>
          <p:cNvPr id="7" name="Picture 6"/>
          <p:cNvPicPr>
            <a:picLocks noChangeAspect="1"/>
          </p:cNvPicPr>
          <p:nvPr/>
        </p:nvPicPr>
        <p:blipFill>
          <a:blip r:embed="rId4"/>
          <a:stretch>
            <a:fillRect/>
          </a:stretch>
        </p:blipFill>
        <p:spPr>
          <a:xfrm>
            <a:off x="6341974" y="1"/>
            <a:ext cx="2789940" cy="2794395"/>
          </a:xfrm>
          <a:prstGeom prst="rect">
            <a:avLst/>
          </a:prstGeom>
        </p:spPr>
      </p:pic>
      <p:pic>
        <p:nvPicPr>
          <p:cNvPr id="8" name="Picture 7"/>
          <p:cNvPicPr>
            <a:picLocks noChangeAspect="1"/>
          </p:cNvPicPr>
          <p:nvPr/>
        </p:nvPicPr>
        <p:blipFill rotWithShape="1">
          <a:blip r:embed="rId5"/>
          <a:srcRect b="9076"/>
          <a:stretch/>
        </p:blipFill>
        <p:spPr>
          <a:xfrm>
            <a:off x="-1" y="0"/>
            <a:ext cx="3137387" cy="2794396"/>
          </a:xfrm>
          <a:prstGeom prst="rect">
            <a:avLst/>
          </a:prstGeom>
        </p:spPr>
      </p:pic>
      <p:pic>
        <p:nvPicPr>
          <p:cNvPr id="5" name="Picture 4"/>
          <p:cNvPicPr>
            <a:picLocks noChangeAspect="1"/>
          </p:cNvPicPr>
          <p:nvPr/>
        </p:nvPicPr>
        <p:blipFill rotWithShape="1">
          <a:blip r:embed="rId6"/>
          <a:srcRect l="9826" t="-5579" r="12214" b="14080"/>
          <a:stretch/>
        </p:blipFill>
        <p:spPr>
          <a:xfrm>
            <a:off x="4532357" y="2651998"/>
            <a:ext cx="3204587" cy="2491502"/>
          </a:xfrm>
          <a:prstGeom prst="rect">
            <a:avLst/>
          </a:prstGeom>
        </p:spPr>
      </p:pic>
    </p:spTree>
    <p:extLst>
      <p:ext uri="{BB962C8B-B14F-4D97-AF65-F5344CB8AC3E}">
        <p14:creationId xmlns:p14="http://schemas.microsoft.com/office/powerpoint/2010/main" val="1511346245"/>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52" y="179316"/>
            <a:ext cx="7942522" cy="572700"/>
          </a:xfrm>
        </p:spPr>
        <p:txBody>
          <a:bodyPr/>
          <a:lstStyle/>
          <a:p>
            <a:r>
              <a:rPr lang="en-US" sz="2400" dirty="0" err="1">
                <a:latin typeface="+mn-lt"/>
              </a:rPr>
              <a:t>Các</a:t>
            </a:r>
            <a:r>
              <a:rPr lang="en-US" sz="2400" dirty="0">
                <a:latin typeface="+mn-lt"/>
              </a:rPr>
              <a:t> </a:t>
            </a:r>
            <a:r>
              <a:rPr lang="en-US" sz="2400" dirty="0" err="1">
                <a:latin typeface="+mn-lt"/>
              </a:rPr>
              <a:t>biện</a:t>
            </a:r>
            <a:r>
              <a:rPr lang="en-US" sz="2400" dirty="0">
                <a:latin typeface="+mn-lt"/>
              </a:rPr>
              <a:t> </a:t>
            </a:r>
            <a:r>
              <a:rPr lang="en-US" sz="2400" dirty="0" err="1">
                <a:latin typeface="+mn-lt"/>
              </a:rPr>
              <a:t>pháp</a:t>
            </a:r>
            <a:r>
              <a:rPr lang="en-US" sz="2400" dirty="0">
                <a:latin typeface="+mn-lt"/>
              </a:rPr>
              <a:t> </a:t>
            </a:r>
            <a:r>
              <a:rPr lang="en-US" sz="2400" dirty="0" err="1">
                <a:latin typeface="+mn-lt"/>
              </a:rPr>
              <a:t>khắc</a:t>
            </a:r>
            <a:r>
              <a:rPr lang="en-US" sz="2400" dirty="0">
                <a:latin typeface="+mn-lt"/>
              </a:rPr>
              <a:t> </a:t>
            </a:r>
            <a:r>
              <a:rPr lang="en-US" sz="2400" dirty="0" err="1">
                <a:latin typeface="+mn-lt"/>
              </a:rPr>
              <a:t>phục</a:t>
            </a:r>
            <a:r>
              <a:rPr lang="en-US" sz="2400" dirty="0">
                <a:latin typeface="+mn-lt"/>
              </a:rPr>
              <a:t> </a:t>
            </a:r>
            <a:r>
              <a:rPr lang="en-US" sz="2400" dirty="0" err="1">
                <a:latin typeface="+mn-lt"/>
              </a:rPr>
              <a:t>độ</a:t>
            </a:r>
            <a:r>
              <a:rPr lang="en-US" sz="2400" dirty="0">
                <a:latin typeface="+mn-lt"/>
              </a:rPr>
              <a:t> </a:t>
            </a:r>
            <a:r>
              <a:rPr lang="en-US" sz="2400" dirty="0" err="1">
                <a:latin typeface="+mn-lt"/>
              </a:rPr>
              <a:t>ẩm</a:t>
            </a:r>
            <a:r>
              <a:rPr lang="en-US" sz="2400" dirty="0">
                <a:latin typeface="+mn-lt"/>
              </a:rPr>
              <a:t> </a:t>
            </a:r>
            <a:r>
              <a:rPr lang="en-US" sz="2400" dirty="0" err="1">
                <a:latin typeface="+mn-lt"/>
              </a:rPr>
              <a:t>cao</a:t>
            </a:r>
            <a:r>
              <a:rPr lang="en-US" sz="2400" dirty="0">
                <a:latin typeface="+mn-lt"/>
              </a:rPr>
              <a:t>/</a:t>
            </a:r>
            <a:r>
              <a:rPr lang="en-US" sz="2400" dirty="0" err="1">
                <a:latin typeface="+mn-lt"/>
              </a:rPr>
              <a:t>thấp</a:t>
            </a:r>
            <a:r>
              <a:rPr lang="en-US" sz="2400" dirty="0">
                <a:latin typeface="+mn-lt"/>
              </a:rPr>
              <a:t> </a:t>
            </a:r>
            <a:r>
              <a:rPr lang="en-US" sz="2400" dirty="0" err="1">
                <a:latin typeface="+mn-lt"/>
              </a:rPr>
              <a:t>trong</a:t>
            </a:r>
            <a:r>
              <a:rPr lang="en-US" sz="2400" dirty="0">
                <a:latin typeface="+mn-lt"/>
              </a:rPr>
              <a:t> </a:t>
            </a:r>
            <a:r>
              <a:rPr lang="en-US" sz="2400" dirty="0" err="1">
                <a:latin typeface="+mn-lt"/>
              </a:rPr>
              <a:t>gia</a:t>
            </a:r>
            <a:r>
              <a:rPr lang="en-US" sz="2400" dirty="0">
                <a:latin typeface="+mn-lt"/>
              </a:rPr>
              <a:t> </a:t>
            </a:r>
            <a:r>
              <a:rPr lang="en-US" sz="2400" dirty="0" err="1">
                <a:latin typeface="+mn-lt"/>
              </a:rPr>
              <a:t>đình</a:t>
            </a:r>
            <a:r>
              <a:rPr lang="en-US" sz="2400" dirty="0">
                <a:latin typeface="+mn-lt"/>
              </a:rPr>
              <a:t>:</a:t>
            </a:r>
            <a:br>
              <a:rPr lang="en-US" dirty="0">
                <a:latin typeface="+mn-lt"/>
              </a:rPr>
            </a:br>
            <a:endParaRPr lang="en-US" dirty="0">
              <a:latin typeface="+mn-lt"/>
            </a:endParaRPr>
          </a:p>
        </p:txBody>
      </p:sp>
      <p:sp>
        <p:nvSpPr>
          <p:cNvPr id="3" name="Rectangle 2"/>
          <p:cNvSpPr/>
          <p:nvPr/>
        </p:nvSpPr>
        <p:spPr>
          <a:xfrm>
            <a:off x="201730" y="752016"/>
            <a:ext cx="4869713" cy="2246769"/>
          </a:xfrm>
          <a:prstGeom prst="rect">
            <a:avLst/>
          </a:prstGeom>
        </p:spPr>
        <p:txBody>
          <a:bodyPr wrap="square">
            <a:spAutoFit/>
          </a:bodyPr>
          <a:lstStyle/>
          <a:p>
            <a:r>
              <a:rPr lang="vi-VN" sz="2000" dirty="0"/>
              <a:t>- Hạn chế mở cửa vào ngày trời nồm.</a:t>
            </a:r>
          </a:p>
          <a:p>
            <a:r>
              <a:rPr lang="vi-VN" sz="2000" dirty="0"/>
              <a:t>- Thường xuyên lau sàn, tường, nội thất</a:t>
            </a:r>
            <a:r>
              <a:rPr lang="en-US" sz="2000" dirty="0"/>
              <a:t> </a:t>
            </a:r>
            <a:r>
              <a:rPr lang="vi-VN" sz="2000" dirty="0"/>
              <a:t>bằng khăn khô, sạch.</a:t>
            </a:r>
          </a:p>
          <a:p>
            <a:r>
              <a:rPr lang="vi-VN" sz="2000" dirty="0"/>
              <a:t>- Lắp quạt thông gió, sử dụng túi hút ẩm,</a:t>
            </a:r>
            <a:r>
              <a:rPr lang="en-US" sz="2000" dirty="0"/>
              <a:t> </a:t>
            </a:r>
            <a:r>
              <a:rPr lang="vi-VN" sz="2000" dirty="0"/>
              <a:t>điều hòa 2 chiều hút ẩm.</a:t>
            </a:r>
          </a:p>
          <a:p>
            <a:r>
              <a:rPr lang="vi-VN" sz="2000" dirty="0"/>
              <a:t>-</a:t>
            </a:r>
            <a:r>
              <a:rPr lang="en-US" sz="2000" dirty="0"/>
              <a:t> </a:t>
            </a:r>
            <a:r>
              <a:rPr lang="vi-VN" sz="2000" dirty="0"/>
              <a:t>Đặt máy phun sương, quạt phun sương</a:t>
            </a:r>
            <a:r>
              <a:rPr lang="en-US" sz="2000" dirty="0"/>
              <a:t> </a:t>
            </a:r>
            <a:r>
              <a:rPr lang="vi-VN" sz="2000" dirty="0"/>
              <a:t>vào ngày hanh khô.</a:t>
            </a:r>
            <a:endParaRPr lang="en-US" sz="2000" dirty="0"/>
          </a:p>
        </p:txBody>
      </p:sp>
      <p:pic>
        <p:nvPicPr>
          <p:cNvPr id="4" name="Picture 3"/>
          <p:cNvPicPr>
            <a:picLocks noChangeAspect="1"/>
          </p:cNvPicPr>
          <p:nvPr/>
        </p:nvPicPr>
        <p:blipFill rotWithShape="1">
          <a:blip r:embed="rId2"/>
          <a:srcRect l="13553" t="42348" r="-1375" b="-223"/>
          <a:stretch/>
        </p:blipFill>
        <p:spPr>
          <a:xfrm>
            <a:off x="-12471" y="2998785"/>
            <a:ext cx="2772116" cy="2011830"/>
          </a:xfrm>
          <a:prstGeom prst="rect">
            <a:avLst/>
          </a:prstGeom>
        </p:spPr>
      </p:pic>
      <p:pic>
        <p:nvPicPr>
          <p:cNvPr id="5" name="Picture 4"/>
          <p:cNvPicPr>
            <a:picLocks noChangeAspect="1"/>
          </p:cNvPicPr>
          <p:nvPr/>
        </p:nvPicPr>
        <p:blipFill>
          <a:blip r:embed="rId3"/>
          <a:stretch>
            <a:fillRect/>
          </a:stretch>
        </p:blipFill>
        <p:spPr>
          <a:xfrm>
            <a:off x="2908252" y="2814913"/>
            <a:ext cx="2445489" cy="2195702"/>
          </a:xfrm>
          <a:prstGeom prst="rect">
            <a:avLst/>
          </a:prstGeom>
        </p:spPr>
      </p:pic>
      <p:pic>
        <p:nvPicPr>
          <p:cNvPr id="6" name="Picture 5"/>
          <p:cNvPicPr>
            <a:picLocks noChangeAspect="1"/>
          </p:cNvPicPr>
          <p:nvPr/>
        </p:nvPicPr>
        <p:blipFill>
          <a:blip r:embed="rId4"/>
          <a:stretch>
            <a:fillRect/>
          </a:stretch>
        </p:blipFill>
        <p:spPr>
          <a:xfrm>
            <a:off x="5671866" y="3093192"/>
            <a:ext cx="2918276" cy="1917423"/>
          </a:xfrm>
          <a:prstGeom prst="rect">
            <a:avLst/>
          </a:prstGeom>
        </p:spPr>
      </p:pic>
      <p:pic>
        <p:nvPicPr>
          <p:cNvPr id="7" name="Picture 6"/>
          <p:cNvPicPr>
            <a:picLocks noChangeAspect="1"/>
          </p:cNvPicPr>
          <p:nvPr/>
        </p:nvPicPr>
        <p:blipFill>
          <a:blip r:embed="rId5"/>
          <a:stretch>
            <a:fillRect/>
          </a:stretch>
        </p:blipFill>
        <p:spPr>
          <a:xfrm>
            <a:off x="5520811" y="818365"/>
            <a:ext cx="3069331" cy="1930198"/>
          </a:xfrm>
          <a:prstGeom prst="rect">
            <a:avLst/>
          </a:prstGeom>
        </p:spPr>
      </p:pic>
    </p:spTree>
    <p:extLst>
      <p:ext uri="{BB962C8B-B14F-4D97-AF65-F5344CB8AC3E}">
        <p14:creationId xmlns:p14="http://schemas.microsoft.com/office/powerpoint/2010/main" val="1535047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8"/>
        <p:cNvGrpSpPr/>
        <p:nvPr/>
      </p:nvGrpSpPr>
      <p:grpSpPr>
        <a:xfrm>
          <a:off x="0" y="0"/>
          <a:ext cx="0" cy="0"/>
          <a:chOff x="0" y="0"/>
          <a:chExt cx="0" cy="0"/>
        </a:xfrm>
      </p:grpSpPr>
      <p:grpSp>
        <p:nvGrpSpPr>
          <p:cNvPr id="3411" name="Google Shape;3411;p61"/>
          <p:cNvGrpSpPr/>
          <p:nvPr/>
        </p:nvGrpSpPr>
        <p:grpSpPr>
          <a:xfrm>
            <a:off x="0" y="0"/>
            <a:ext cx="9133609" cy="5143500"/>
            <a:chOff x="5065675" y="2112413"/>
            <a:chExt cx="3401100" cy="2306875"/>
          </a:xfrm>
        </p:grpSpPr>
        <p:sp>
          <p:nvSpPr>
            <p:cNvPr id="3412" name="Google Shape;3412;p61"/>
            <p:cNvSpPr/>
            <p:nvPr/>
          </p:nvSpPr>
          <p:spPr>
            <a:xfrm>
              <a:off x="5198000" y="2112413"/>
              <a:ext cx="3136500" cy="1958400"/>
            </a:xfrm>
            <a:prstGeom prst="roundRect">
              <a:avLst>
                <a:gd name="adj" fmla="val 8903"/>
              </a:avLst>
            </a:pr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1"/>
            <p:cNvSpPr/>
            <p:nvPr/>
          </p:nvSpPr>
          <p:spPr>
            <a:xfrm>
              <a:off x="6724425" y="2182113"/>
              <a:ext cx="83700" cy="837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1"/>
            <p:cNvSpPr/>
            <p:nvPr/>
          </p:nvSpPr>
          <p:spPr>
            <a:xfrm>
              <a:off x="5065675" y="4154388"/>
              <a:ext cx="3401100" cy="264900"/>
            </a:xfrm>
            <a:prstGeom prst="roundRect">
              <a:avLst>
                <a:gd name="adj" fmla="val 41491"/>
              </a:avLst>
            </a:pr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video-162056549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013" y="342027"/>
            <a:ext cx="6851582" cy="39396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42424">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9"/>
        <p:cNvGrpSpPr/>
        <p:nvPr/>
      </p:nvGrpSpPr>
      <p:grpSpPr>
        <a:xfrm>
          <a:off x="0" y="0"/>
          <a:ext cx="0" cy="0"/>
          <a:chOff x="0" y="0"/>
          <a:chExt cx="0" cy="0"/>
        </a:xfrm>
      </p:grpSpPr>
      <p:sp>
        <p:nvSpPr>
          <p:cNvPr id="3420" name="Google Shape;3420;p62"/>
          <p:cNvSpPr txBox="1">
            <a:spLocks noGrp="1"/>
          </p:cNvSpPr>
          <p:nvPr>
            <p:ph type="ctrTitle"/>
          </p:nvPr>
        </p:nvSpPr>
        <p:spPr>
          <a:xfrm>
            <a:off x="472272" y="1089905"/>
            <a:ext cx="7133224"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grpSp>
        <p:nvGrpSpPr>
          <p:cNvPr id="3423" name="Google Shape;3423;p62"/>
          <p:cNvGrpSpPr/>
          <p:nvPr/>
        </p:nvGrpSpPr>
        <p:grpSpPr>
          <a:xfrm>
            <a:off x="775362" y="3069534"/>
            <a:ext cx="389482" cy="389482"/>
            <a:chOff x="2866317" y="3817357"/>
            <a:chExt cx="356865" cy="356865"/>
          </a:xfrm>
        </p:grpSpPr>
        <p:sp>
          <p:nvSpPr>
            <p:cNvPr id="3424" name="Google Shape;3424;p62"/>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2"/>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6" name="Google Shape;3426;p62"/>
          <p:cNvGrpSpPr/>
          <p:nvPr/>
        </p:nvGrpSpPr>
        <p:grpSpPr>
          <a:xfrm>
            <a:off x="1264783" y="3069534"/>
            <a:ext cx="389482" cy="389082"/>
            <a:chOff x="3314750" y="3817357"/>
            <a:chExt cx="356865" cy="356498"/>
          </a:xfrm>
        </p:grpSpPr>
        <p:sp>
          <p:nvSpPr>
            <p:cNvPr id="3427" name="Google Shape;3427;p62"/>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2"/>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2"/>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2"/>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1" name="Google Shape;3431;p62"/>
          <p:cNvGrpSpPr/>
          <p:nvPr/>
        </p:nvGrpSpPr>
        <p:grpSpPr>
          <a:xfrm>
            <a:off x="1754204" y="3069534"/>
            <a:ext cx="389482" cy="389082"/>
            <a:chOff x="3763184" y="3817357"/>
            <a:chExt cx="356865" cy="356498"/>
          </a:xfrm>
        </p:grpSpPr>
        <p:sp>
          <p:nvSpPr>
            <p:cNvPr id="3432" name="Google Shape;3432;p62"/>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2"/>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2"/>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2"/>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6" name="Google Shape;3436;p62"/>
          <p:cNvGrpSpPr/>
          <p:nvPr/>
        </p:nvGrpSpPr>
        <p:grpSpPr>
          <a:xfrm>
            <a:off x="2244025" y="3069534"/>
            <a:ext cx="389082" cy="389082"/>
            <a:chOff x="4211985" y="3817357"/>
            <a:chExt cx="356498" cy="356498"/>
          </a:xfrm>
        </p:grpSpPr>
        <p:sp>
          <p:nvSpPr>
            <p:cNvPr id="3437" name="Google Shape;3437;p62"/>
            <p:cNvSpPr/>
            <p:nvPr/>
          </p:nvSpPr>
          <p:spPr>
            <a:xfrm>
              <a:off x="4211985" y="3817357"/>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62"/>
            <p:cNvSpPr/>
            <p:nvPr/>
          </p:nvSpPr>
          <p:spPr>
            <a:xfrm>
              <a:off x="4288061" y="3909555"/>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C7F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0" name="Google Shape;3440;p62"/>
          <p:cNvGrpSpPr/>
          <p:nvPr/>
        </p:nvGrpSpPr>
        <p:grpSpPr>
          <a:xfrm>
            <a:off x="5006160" y="1830052"/>
            <a:ext cx="3758508" cy="2579754"/>
            <a:chOff x="4160725" y="975325"/>
            <a:chExt cx="5052437" cy="3467878"/>
          </a:xfrm>
        </p:grpSpPr>
        <p:sp>
          <p:nvSpPr>
            <p:cNvPr id="3441" name="Google Shape;3441;p62"/>
            <p:cNvSpPr/>
            <p:nvPr/>
          </p:nvSpPr>
          <p:spPr>
            <a:xfrm>
              <a:off x="5550039" y="2805663"/>
              <a:ext cx="452365" cy="386651"/>
            </a:xfrm>
            <a:custGeom>
              <a:avLst/>
              <a:gdLst/>
              <a:ahLst/>
              <a:cxnLst/>
              <a:rect l="l" t="t" r="r" b="b"/>
              <a:pathLst>
                <a:path w="7154" h="6115" extrusionOk="0">
                  <a:moveTo>
                    <a:pt x="4158" y="0"/>
                  </a:moveTo>
                  <a:cubicBezTo>
                    <a:pt x="4158" y="0"/>
                    <a:pt x="1" y="2218"/>
                    <a:pt x="1702" y="5053"/>
                  </a:cubicBezTo>
                  <a:cubicBezTo>
                    <a:pt x="2151" y="5805"/>
                    <a:pt x="2747" y="6114"/>
                    <a:pt x="3377" y="6114"/>
                  </a:cubicBezTo>
                  <a:cubicBezTo>
                    <a:pt x="5131" y="6114"/>
                    <a:pt x="7153" y="3718"/>
                    <a:pt x="7043" y="1800"/>
                  </a:cubicBezTo>
                  <a:lnTo>
                    <a:pt x="4158" y="0"/>
                  </a:ln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62"/>
            <p:cNvSpPr/>
            <p:nvPr/>
          </p:nvSpPr>
          <p:spPr>
            <a:xfrm>
              <a:off x="4653802" y="975325"/>
              <a:ext cx="4446890" cy="2079572"/>
            </a:xfrm>
            <a:custGeom>
              <a:avLst/>
              <a:gdLst/>
              <a:ahLst/>
              <a:cxnLst/>
              <a:rect l="l" t="t" r="r" b="b"/>
              <a:pathLst>
                <a:path w="70326" h="32889" extrusionOk="0">
                  <a:moveTo>
                    <a:pt x="19086" y="0"/>
                  </a:moveTo>
                  <a:cubicBezTo>
                    <a:pt x="17596" y="0"/>
                    <a:pt x="16029" y="165"/>
                    <a:pt x="14334" y="469"/>
                  </a:cubicBezTo>
                  <a:cubicBezTo>
                    <a:pt x="14334" y="469"/>
                    <a:pt x="1" y="3732"/>
                    <a:pt x="6317" y="19836"/>
                  </a:cubicBezTo>
                  <a:cubicBezTo>
                    <a:pt x="9469" y="27872"/>
                    <a:pt x="18687" y="32888"/>
                    <a:pt x="29248" y="32888"/>
                  </a:cubicBezTo>
                  <a:cubicBezTo>
                    <a:pt x="39851" y="32888"/>
                    <a:pt x="51807" y="27832"/>
                    <a:pt x="60338" y="15698"/>
                  </a:cubicBezTo>
                  <a:cubicBezTo>
                    <a:pt x="60338" y="15698"/>
                    <a:pt x="70325" y="14723"/>
                    <a:pt x="70036" y="8904"/>
                  </a:cubicBezTo>
                  <a:cubicBezTo>
                    <a:pt x="69944" y="6976"/>
                    <a:pt x="69014" y="6219"/>
                    <a:pt x="67745" y="6219"/>
                  </a:cubicBezTo>
                  <a:cubicBezTo>
                    <a:pt x="65192" y="6219"/>
                    <a:pt x="61266" y="9283"/>
                    <a:pt x="60030" y="12027"/>
                  </a:cubicBezTo>
                  <a:cubicBezTo>
                    <a:pt x="60030" y="12027"/>
                    <a:pt x="57905" y="5049"/>
                    <a:pt x="54895" y="5049"/>
                  </a:cubicBezTo>
                  <a:cubicBezTo>
                    <a:pt x="54471" y="5049"/>
                    <a:pt x="54030" y="5187"/>
                    <a:pt x="53575" y="5502"/>
                  </a:cubicBezTo>
                  <a:cubicBezTo>
                    <a:pt x="49884" y="8059"/>
                    <a:pt x="56628" y="14087"/>
                    <a:pt x="56628" y="14087"/>
                  </a:cubicBezTo>
                  <a:cubicBezTo>
                    <a:pt x="56628" y="14087"/>
                    <a:pt x="54021" y="17977"/>
                    <a:pt x="49367" y="17977"/>
                  </a:cubicBezTo>
                  <a:cubicBezTo>
                    <a:pt x="46546" y="17977"/>
                    <a:pt x="42974" y="16548"/>
                    <a:pt x="38774" y="11958"/>
                  </a:cubicBezTo>
                  <a:cubicBezTo>
                    <a:pt x="30812" y="3265"/>
                    <a:pt x="25723" y="0"/>
                    <a:pt x="19086"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62"/>
            <p:cNvSpPr/>
            <p:nvPr/>
          </p:nvSpPr>
          <p:spPr>
            <a:xfrm>
              <a:off x="4933094" y="1462517"/>
              <a:ext cx="3536088" cy="1592384"/>
            </a:xfrm>
            <a:custGeom>
              <a:avLst/>
              <a:gdLst/>
              <a:ahLst/>
              <a:cxnLst/>
              <a:rect l="l" t="t" r="r" b="b"/>
              <a:pathLst>
                <a:path w="55922" h="25184" extrusionOk="0">
                  <a:moveTo>
                    <a:pt x="6002" y="1"/>
                  </a:moveTo>
                  <a:cubicBezTo>
                    <a:pt x="3599" y="1"/>
                    <a:pt x="1813" y="834"/>
                    <a:pt x="626" y="1667"/>
                  </a:cubicBezTo>
                  <a:cubicBezTo>
                    <a:pt x="0" y="4342"/>
                    <a:pt x="189" y="7764"/>
                    <a:pt x="1900" y="12131"/>
                  </a:cubicBezTo>
                  <a:cubicBezTo>
                    <a:pt x="5052" y="20167"/>
                    <a:pt x="14270" y="25183"/>
                    <a:pt x="24831" y="25183"/>
                  </a:cubicBezTo>
                  <a:cubicBezTo>
                    <a:pt x="35434" y="25183"/>
                    <a:pt x="47390" y="20127"/>
                    <a:pt x="55921" y="7993"/>
                  </a:cubicBezTo>
                  <a:lnTo>
                    <a:pt x="55921" y="7993"/>
                  </a:lnTo>
                  <a:cubicBezTo>
                    <a:pt x="52539" y="10808"/>
                    <a:pt x="44333" y="14757"/>
                    <a:pt x="44333" y="14757"/>
                  </a:cubicBezTo>
                  <a:cubicBezTo>
                    <a:pt x="40239" y="16436"/>
                    <a:pt x="36786" y="17133"/>
                    <a:pt x="33826" y="17133"/>
                  </a:cubicBezTo>
                  <a:cubicBezTo>
                    <a:pt x="20775" y="17133"/>
                    <a:pt x="17307" y="3593"/>
                    <a:pt x="10772" y="990"/>
                  </a:cubicBezTo>
                  <a:cubicBezTo>
                    <a:pt x="8976" y="278"/>
                    <a:pt x="7386" y="1"/>
                    <a:pt x="6002"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2"/>
            <p:cNvSpPr/>
            <p:nvPr/>
          </p:nvSpPr>
          <p:spPr>
            <a:xfrm>
              <a:off x="5431797" y="1472887"/>
              <a:ext cx="2156165" cy="1453847"/>
            </a:xfrm>
            <a:custGeom>
              <a:avLst/>
              <a:gdLst/>
              <a:ahLst/>
              <a:cxnLst/>
              <a:rect l="l" t="t" r="r" b="b"/>
              <a:pathLst>
                <a:path w="34099" h="22993" extrusionOk="0">
                  <a:moveTo>
                    <a:pt x="11" y="0"/>
                  </a:moveTo>
                  <a:cubicBezTo>
                    <a:pt x="1" y="0"/>
                    <a:pt x="20" y="150"/>
                    <a:pt x="91" y="418"/>
                  </a:cubicBezTo>
                  <a:cubicBezTo>
                    <a:pt x="160" y="677"/>
                    <a:pt x="270" y="1075"/>
                    <a:pt x="429" y="1582"/>
                  </a:cubicBezTo>
                  <a:cubicBezTo>
                    <a:pt x="747" y="2587"/>
                    <a:pt x="1254" y="4029"/>
                    <a:pt x="2020" y="5780"/>
                  </a:cubicBezTo>
                  <a:cubicBezTo>
                    <a:pt x="2796" y="7520"/>
                    <a:pt x="3820" y="9580"/>
                    <a:pt x="5223" y="11728"/>
                  </a:cubicBezTo>
                  <a:cubicBezTo>
                    <a:pt x="6625" y="13866"/>
                    <a:pt x="8406" y="16114"/>
                    <a:pt x="10703" y="18084"/>
                  </a:cubicBezTo>
                  <a:lnTo>
                    <a:pt x="10703" y="18094"/>
                  </a:lnTo>
                  <a:cubicBezTo>
                    <a:pt x="11171" y="18482"/>
                    <a:pt x="11629" y="18860"/>
                    <a:pt x="12116" y="19208"/>
                  </a:cubicBezTo>
                  <a:lnTo>
                    <a:pt x="12484" y="19467"/>
                  </a:lnTo>
                  <a:lnTo>
                    <a:pt x="12862" y="19726"/>
                  </a:lnTo>
                  <a:cubicBezTo>
                    <a:pt x="12982" y="19805"/>
                    <a:pt x="13111" y="19894"/>
                    <a:pt x="13230" y="19974"/>
                  </a:cubicBezTo>
                  <a:lnTo>
                    <a:pt x="13618" y="20213"/>
                  </a:lnTo>
                  <a:lnTo>
                    <a:pt x="13628" y="20213"/>
                  </a:lnTo>
                  <a:cubicBezTo>
                    <a:pt x="16214" y="21784"/>
                    <a:pt x="18999" y="22640"/>
                    <a:pt x="21556" y="22889"/>
                  </a:cubicBezTo>
                  <a:cubicBezTo>
                    <a:pt x="22274" y="22961"/>
                    <a:pt x="22974" y="22993"/>
                    <a:pt x="23648" y="22993"/>
                  </a:cubicBezTo>
                  <a:cubicBezTo>
                    <a:pt x="24178" y="22993"/>
                    <a:pt x="24692" y="22973"/>
                    <a:pt x="25186" y="22938"/>
                  </a:cubicBezTo>
                  <a:cubicBezTo>
                    <a:pt x="26320" y="22849"/>
                    <a:pt x="27354" y="22679"/>
                    <a:pt x="28300" y="22491"/>
                  </a:cubicBezTo>
                  <a:cubicBezTo>
                    <a:pt x="28757" y="22381"/>
                    <a:pt x="29205" y="22281"/>
                    <a:pt x="29622" y="22172"/>
                  </a:cubicBezTo>
                  <a:cubicBezTo>
                    <a:pt x="30031" y="22043"/>
                    <a:pt x="30418" y="21943"/>
                    <a:pt x="30776" y="21834"/>
                  </a:cubicBezTo>
                  <a:cubicBezTo>
                    <a:pt x="31134" y="21715"/>
                    <a:pt x="31472" y="21596"/>
                    <a:pt x="31781" y="21496"/>
                  </a:cubicBezTo>
                  <a:cubicBezTo>
                    <a:pt x="32080" y="21386"/>
                    <a:pt x="32348" y="21277"/>
                    <a:pt x="32597" y="21187"/>
                  </a:cubicBezTo>
                  <a:cubicBezTo>
                    <a:pt x="32845" y="21098"/>
                    <a:pt x="33064" y="21008"/>
                    <a:pt x="33243" y="20929"/>
                  </a:cubicBezTo>
                  <a:cubicBezTo>
                    <a:pt x="33432" y="20840"/>
                    <a:pt x="33592" y="20770"/>
                    <a:pt x="33720" y="20720"/>
                  </a:cubicBezTo>
                  <a:cubicBezTo>
                    <a:pt x="33970" y="20610"/>
                    <a:pt x="34098" y="20541"/>
                    <a:pt x="34098" y="20531"/>
                  </a:cubicBezTo>
                  <a:cubicBezTo>
                    <a:pt x="34098" y="20530"/>
                    <a:pt x="34096" y="20530"/>
                    <a:pt x="34093" y="20530"/>
                  </a:cubicBezTo>
                  <a:cubicBezTo>
                    <a:pt x="34065" y="20530"/>
                    <a:pt x="33928" y="20578"/>
                    <a:pt x="33691" y="20661"/>
                  </a:cubicBezTo>
                  <a:cubicBezTo>
                    <a:pt x="33561" y="20710"/>
                    <a:pt x="33402" y="20770"/>
                    <a:pt x="33214" y="20840"/>
                  </a:cubicBezTo>
                  <a:cubicBezTo>
                    <a:pt x="33024" y="20909"/>
                    <a:pt x="32805" y="20999"/>
                    <a:pt x="32557" y="21078"/>
                  </a:cubicBezTo>
                  <a:cubicBezTo>
                    <a:pt x="32308" y="21158"/>
                    <a:pt x="32030" y="21257"/>
                    <a:pt x="31731" y="21366"/>
                  </a:cubicBezTo>
                  <a:cubicBezTo>
                    <a:pt x="31423" y="21456"/>
                    <a:pt x="31095" y="21565"/>
                    <a:pt x="30736" y="21675"/>
                  </a:cubicBezTo>
                  <a:cubicBezTo>
                    <a:pt x="30378" y="21784"/>
                    <a:pt x="29980" y="21874"/>
                    <a:pt x="29573" y="21993"/>
                  </a:cubicBezTo>
                  <a:cubicBezTo>
                    <a:pt x="29155" y="22093"/>
                    <a:pt x="28718" y="22182"/>
                    <a:pt x="28250" y="22292"/>
                  </a:cubicBezTo>
                  <a:cubicBezTo>
                    <a:pt x="27325" y="22471"/>
                    <a:pt x="26291" y="22620"/>
                    <a:pt x="25177" y="22710"/>
                  </a:cubicBezTo>
                  <a:cubicBezTo>
                    <a:pt x="24729" y="22737"/>
                    <a:pt x="24269" y="22752"/>
                    <a:pt x="23798" y="22752"/>
                  </a:cubicBezTo>
                  <a:cubicBezTo>
                    <a:pt x="23085" y="22752"/>
                    <a:pt x="22346" y="22718"/>
                    <a:pt x="21585" y="22640"/>
                  </a:cubicBezTo>
                  <a:cubicBezTo>
                    <a:pt x="19069" y="22381"/>
                    <a:pt x="16313" y="21525"/>
                    <a:pt x="13767" y="19974"/>
                  </a:cubicBezTo>
                  <a:lnTo>
                    <a:pt x="13767" y="19964"/>
                  </a:lnTo>
                  <a:cubicBezTo>
                    <a:pt x="13638" y="19885"/>
                    <a:pt x="13508" y="19815"/>
                    <a:pt x="13389" y="19735"/>
                  </a:cubicBezTo>
                  <a:cubicBezTo>
                    <a:pt x="13260" y="19655"/>
                    <a:pt x="13141" y="19566"/>
                    <a:pt x="13011" y="19487"/>
                  </a:cubicBezTo>
                  <a:lnTo>
                    <a:pt x="12643" y="19238"/>
                  </a:lnTo>
                  <a:lnTo>
                    <a:pt x="12285" y="18979"/>
                  </a:lnTo>
                  <a:cubicBezTo>
                    <a:pt x="11808" y="18631"/>
                    <a:pt x="11340" y="18263"/>
                    <a:pt x="10882" y="17875"/>
                  </a:cubicBezTo>
                  <a:cubicBezTo>
                    <a:pt x="8615" y="15926"/>
                    <a:pt x="6834" y="13707"/>
                    <a:pt x="5432" y="11579"/>
                  </a:cubicBezTo>
                  <a:cubicBezTo>
                    <a:pt x="4029" y="9460"/>
                    <a:pt x="2995" y="7421"/>
                    <a:pt x="2209" y="5700"/>
                  </a:cubicBezTo>
                  <a:cubicBezTo>
                    <a:pt x="1423" y="3970"/>
                    <a:pt x="886" y="2537"/>
                    <a:pt x="538" y="1543"/>
                  </a:cubicBezTo>
                  <a:cubicBezTo>
                    <a:pt x="369" y="1045"/>
                    <a:pt x="239" y="657"/>
                    <a:pt x="150" y="398"/>
                  </a:cubicBezTo>
                  <a:cubicBezTo>
                    <a:pt x="71" y="130"/>
                    <a:pt x="20" y="0"/>
                    <a:pt x="11"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62"/>
            <p:cNvSpPr/>
            <p:nvPr/>
          </p:nvSpPr>
          <p:spPr>
            <a:xfrm>
              <a:off x="5038752" y="1526949"/>
              <a:ext cx="1023355" cy="1479645"/>
            </a:xfrm>
            <a:custGeom>
              <a:avLst/>
              <a:gdLst/>
              <a:ahLst/>
              <a:cxnLst/>
              <a:rect l="l" t="t" r="r" b="b"/>
              <a:pathLst>
                <a:path w="16184" h="23401" extrusionOk="0">
                  <a:moveTo>
                    <a:pt x="30" y="1"/>
                  </a:moveTo>
                  <a:cubicBezTo>
                    <a:pt x="10" y="1"/>
                    <a:pt x="0" y="379"/>
                    <a:pt x="50" y="1066"/>
                  </a:cubicBezTo>
                  <a:cubicBezTo>
                    <a:pt x="100" y="1762"/>
                    <a:pt x="209" y="2757"/>
                    <a:pt x="438" y="3990"/>
                  </a:cubicBezTo>
                  <a:cubicBezTo>
                    <a:pt x="666" y="5213"/>
                    <a:pt x="1015" y="6676"/>
                    <a:pt x="1561" y="8267"/>
                  </a:cubicBezTo>
                  <a:cubicBezTo>
                    <a:pt x="1830" y="9063"/>
                    <a:pt x="2158" y="9888"/>
                    <a:pt x="2527" y="10734"/>
                  </a:cubicBezTo>
                  <a:cubicBezTo>
                    <a:pt x="2726" y="11152"/>
                    <a:pt x="2905" y="11579"/>
                    <a:pt x="3133" y="11997"/>
                  </a:cubicBezTo>
                  <a:cubicBezTo>
                    <a:pt x="3243" y="12216"/>
                    <a:pt x="3352" y="12425"/>
                    <a:pt x="3471" y="12644"/>
                  </a:cubicBezTo>
                  <a:cubicBezTo>
                    <a:pt x="3591" y="12852"/>
                    <a:pt x="3710" y="13071"/>
                    <a:pt x="3829" y="13280"/>
                  </a:cubicBezTo>
                  <a:cubicBezTo>
                    <a:pt x="4019" y="13638"/>
                    <a:pt x="4238" y="13957"/>
                    <a:pt x="4446" y="14295"/>
                  </a:cubicBezTo>
                  <a:cubicBezTo>
                    <a:pt x="4655" y="14623"/>
                    <a:pt x="4884" y="14941"/>
                    <a:pt x="5113" y="15270"/>
                  </a:cubicBezTo>
                  <a:cubicBezTo>
                    <a:pt x="5182" y="15369"/>
                    <a:pt x="5262" y="15469"/>
                    <a:pt x="5332" y="15568"/>
                  </a:cubicBezTo>
                  <a:cubicBezTo>
                    <a:pt x="5401" y="15668"/>
                    <a:pt x="5481" y="15767"/>
                    <a:pt x="5551" y="15856"/>
                  </a:cubicBezTo>
                  <a:cubicBezTo>
                    <a:pt x="5699" y="16055"/>
                    <a:pt x="5849" y="16245"/>
                    <a:pt x="5998" y="16433"/>
                  </a:cubicBezTo>
                  <a:cubicBezTo>
                    <a:pt x="6307" y="16802"/>
                    <a:pt x="6614" y="17149"/>
                    <a:pt x="6923" y="17498"/>
                  </a:cubicBezTo>
                  <a:cubicBezTo>
                    <a:pt x="7251" y="17826"/>
                    <a:pt x="7560" y="18154"/>
                    <a:pt x="7878" y="18462"/>
                  </a:cubicBezTo>
                  <a:cubicBezTo>
                    <a:pt x="8206" y="18761"/>
                    <a:pt x="8515" y="19059"/>
                    <a:pt x="8833" y="19328"/>
                  </a:cubicBezTo>
                  <a:cubicBezTo>
                    <a:pt x="10106" y="20432"/>
                    <a:pt x="11389" y="21228"/>
                    <a:pt x="12483" y="21835"/>
                  </a:cubicBezTo>
                  <a:cubicBezTo>
                    <a:pt x="12762" y="21983"/>
                    <a:pt x="13031" y="22123"/>
                    <a:pt x="13279" y="22252"/>
                  </a:cubicBezTo>
                  <a:cubicBezTo>
                    <a:pt x="13528" y="22381"/>
                    <a:pt x="13767" y="22481"/>
                    <a:pt x="13995" y="22580"/>
                  </a:cubicBezTo>
                  <a:cubicBezTo>
                    <a:pt x="14224" y="22680"/>
                    <a:pt x="14433" y="22779"/>
                    <a:pt x="14622" y="22859"/>
                  </a:cubicBezTo>
                  <a:cubicBezTo>
                    <a:pt x="14821" y="22949"/>
                    <a:pt x="15000" y="23008"/>
                    <a:pt x="15159" y="23068"/>
                  </a:cubicBezTo>
                  <a:cubicBezTo>
                    <a:pt x="15749" y="23282"/>
                    <a:pt x="16098" y="23401"/>
                    <a:pt x="16163" y="23401"/>
                  </a:cubicBezTo>
                  <a:cubicBezTo>
                    <a:pt x="16170" y="23401"/>
                    <a:pt x="16174" y="23399"/>
                    <a:pt x="16174" y="23396"/>
                  </a:cubicBezTo>
                  <a:cubicBezTo>
                    <a:pt x="16183" y="23376"/>
                    <a:pt x="15845" y="23227"/>
                    <a:pt x="15209" y="22958"/>
                  </a:cubicBezTo>
                  <a:cubicBezTo>
                    <a:pt x="15049" y="22889"/>
                    <a:pt x="14870" y="22819"/>
                    <a:pt x="14682" y="22730"/>
                  </a:cubicBezTo>
                  <a:cubicBezTo>
                    <a:pt x="14492" y="22640"/>
                    <a:pt x="14284" y="22541"/>
                    <a:pt x="14065" y="22431"/>
                  </a:cubicBezTo>
                  <a:cubicBezTo>
                    <a:pt x="13846" y="22322"/>
                    <a:pt x="13608" y="22222"/>
                    <a:pt x="13358" y="22083"/>
                  </a:cubicBezTo>
                  <a:cubicBezTo>
                    <a:pt x="13110" y="21954"/>
                    <a:pt x="12861" y="21804"/>
                    <a:pt x="12583" y="21656"/>
                  </a:cubicBezTo>
                  <a:cubicBezTo>
                    <a:pt x="11508" y="21039"/>
                    <a:pt x="10255" y="20233"/>
                    <a:pt x="9002" y="19139"/>
                  </a:cubicBezTo>
                  <a:cubicBezTo>
                    <a:pt x="8683" y="18860"/>
                    <a:pt x="8385" y="18572"/>
                    <a:pt x="8057" y="18274"/>
                  </a:cubicBezTo>
                  <a:cubicBezTo>
                    <a:pt x="7748" y="17965"/>
                    <a:pt x="7440" y="17637"/>
                    <a:pt x="7122" y="17319"/>
                  </a:cubicBezTo>
                  <a:cubicBezTo>
                    <a:pt x="6824" y="16970"/>
                    <a:pt x="6515" y="16623"/>
                    <a:pt x="6217" y="16254"/>
                  </a:cubicBezTo>
                  <a:cubicBezTo>
                    <a:pt x="6068" y="16065"/>
                    <a:pt x="5918" y="15876"/>
                    <a:pt x="5779" y="15687"/>
                  </a:cubicBezTo>
                  <a:cubicBezTo>
                    <a:pt x="5699" y="15598"/>
                    <a:pt x="5630" y="15498"/>
                    <a:pt x="5551" y="15409"/>
                  </a:cubicBezTo>
                  <a:lnTo>
                    <a:pt x="5341" y="15111"/>
                  </a:lnTo>
                  <a:lnTo>
                    <a:pt x="5341" y="15100"/>
                  </a:lnTo>
                  <a:cubicBezTo>
                    <a:pt x="5122" y="14782"/>
                    <a:pt x="4884" y="14474"/>
                    <a:pt x="4685" y="14136"/>
                  </a:cubicBezTo>
                  <a:cubicBezTo>
                    <a:pt x="4476" y="13807"/>
                    <a:pt x="4267" y="13489"/>
                    <a:pt x="4078" y="13141"/>
                  </a:cubicBezTo>
                  <a:cubicBezTo>
                    <a:pt x="3949" y="12932"/>
                    <a:pt x="3829" y="12723"/>
                    <a:pt x="3710" y="12514"/>
                  </a:cubicBezTo>
                  <a:cubicBezTo>
                    <a:pt x="3601" y="12295"/>
                    <a:pt x="3491" y="12087"/>
                    <a:pt x="3382" y="11877"/>
                  </a:cubicBezTo>
                  <a:cubicBezTo>
                    <a:pt x="3153" y="11460"/>
                    <a:pt x="2974" y="11032"/>
                    <a:pt x="2775" y="10615"/>
                  </a:cubicBezTo>
                  <a:cubicBezTo>
                    <a:pt x="2407" y="9789"/>
                    <a:pt x="2069" y="8973"/>
                    <a:pt x="1800" y="8177"/>
                  </a:cubicBezTo>
                  <a:cubicBezTo>
                    <a:pt x="1254" y="6606"/>
                    <a:pt x="885" y="5164"/>
                    <a:pt x="637" y="3950"/>
                  </a:cubicBezTo>
                  <a:cubicBezTo>
                    <a:pt x="388" y="2726"/>
                    <a:pt x="248" y="1742"/>
                    <a:pt x="169" y="1055"/>
                  </a:cubicBezTo>
                  <a:cubicBezTo>
                    <a:pt x="80" y="369"/>
                    <a:pt x="60" y="1"/>
                    <a:pt x="30"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62"/>
            <p:cNvSpPr/>
            <p:nvPr/>
          </p:nvSpPr>
          <p:spPr>
            <a:xfrm>
              <a:off x="6228067" y="1664350"/>
              <a:ext cx="208857" cy="188489"/>
            </a:xfrm>
            <a:custGeom>
              <a:avLst/>
              <a:gdLst/>
              <a:ahLst/>
              <a:cxnLst/>
              <a:rect l="l" t="t" r="r" b="b"/>
              <a:pathLst>
                <a:path w="3303" h="2981" extrusionOk="0">
                  <a:moveTo>
                    <a:pt x="1605" y="1"/>
                  </a:moveTo>
                  <a:cubicBezTo>
                    <a:pt x="697" y="1"/>
                    <a:pt x="58" y="805"/>
                    <a:pt x="50" y="812"/>
                  </a:cubicBezTo>
                  <a:cubicBezTo>
                    <a:pt x="11" y="852"/>
                    <a:pt x="0" y="902"/>
                    <a:pt x="11" y="962"/>
                  </a:cubicBezTo>
                  <a:cubicBezTo>
                    <a:pt x="11" y="1011"/>
                    <a:pt x="40" y="1051"/>
                    <a:pt x="80" y="1090"/>
                  </a:cubicBezTo>
                  <a:cubicBezTo>
                    <a:pt x="120" y="1121"/>
                    <a:pt x="170" y="1130"/>
                    <a:pt x="219" y="1130"/>
                  </a:cubicBezTo>
                  <a:cubicBezTo>
                    <a:pt x="269" y="1121"/>
                    <a:pt x="319" y="1090"/>
                    <a:pt x="349" y="1051"/>
                  </a:cubicBezTo>
                  <a:cubicBezTo>
                    <a:pt x="378" y="1014"/>
                    <a:pt x="876" y="389"/>
                    <a:pt x="1585" y="389"/>
                  </a:cubicBezTo>
                  <a:cubicBezTo>
                    <a:pt x="1834" y="389"/>
                    <a:pt x="2108" y="466"/>
                    <a:pt x="2398" y="673"/>
                  </a:cubicBezTo>
                  <a:cubicBezTo>
                    <a:pt x="2686" y="872"/>
                    <a:pt x="2836" y="1110"/>
                    <a:pt x="2855" y="1389"/>
                  </a:cubicBezTo>
                  <a:cubicBezTo>
                    <a:pt x="2905" y="2006"/>
                    <a:pt x="2268" y="2642"/>
                    <a:pt x="2259" y="2652"/>
                  </a:cubicBezTo>
                  <a:cubicBezTo>
                    <a:pt x="2179" y="2722"/>
                    <a:pt x="2179" y="2841"/>
                    <a:pt x="2259" y="2921"/>
                  </a:cubicBezTo>
                  <a:cubicBezTo>
                    <a:pt x="2288" y="2960"/>
                    <a:pt x="2338" y="2980"/>
                    <a:pt x="2398" y="2980"/>
                  </a:cubicBezTo>
                  <a:cubicBezTo>
                    <a:pt x="2447" y="2980"/>
                    <a:pt x="2497" y="2960"/>
                    <a:pt x="2527" y="2921"/>
                  </a:cubicBezTo>
                  <a:cubicBezTo>
                    <a:pt x="2557" y="2891"/>
                    <a:pt x="3303" y="2165"/>
                    <a:pt x="3243" y="1359"/>
                  </a:cubicBezTo>
                  <a:cubicBezTo>
                    <a:pt x="3214" y="971"/>
                    <a:pt x="3004" y="633"/>
                    <a:pt x="2626" y="354"/>
                  </a:cubicBezTo>
                  <a:cubicBezTo>
                    <a:pt x="2264" y="97"/>
                    <a:pt x="1918" y="1"/>
                    <a:pt x="1605"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62"/>
            <p:cNvSpPr/>
            <p:nvPr/>
          </p:nvSpPr>
          <p:spPr>
            <a:xfrm>
              <a:off x="6270242" y="1893181"/>
              <a:ext cx="201901" cy="165726"/>
            </a:xfrm>
            <a:custGeom>
              <a:avLst/>
              <a:gdLst/>
              <a:ahLst/>
              <a:cxnLst/>
              <a:rect l="l" t="t" r="r" b="b"/>
              <a:pathLst>
                <a:path w="3193" h="2621" extrusionOk="0">
                  <a:moveTo>
                    <a:pt x="634" y="1"/>
                  </a:moveTo>
                  <a:cubicBezTo>
                    <a:pt x="582" y="1"/>
                    <a:pt x="530" y="3"/>
                    <a:pt x="478" y="8"/>
                  </a:cubicBezTo>
                  <a:cubicBezTo>
                    <a:pt x="308" y="28"/>
                    <a:pt x="109" y="108"/>
                    <a:pt x="50" y="276"/>
                  </a:cubicBezTo>
                  <a:cubicBezTo>
                    <a:pt x="0" y="436"/>
                    <a:pt x="89" y="595"/>
                    <a:pt x="189" y="734"/>
                  </a:cubicBezTo>
                  <a:cubicBezTo>
                    <a:pt x="527" y="1231"/>
                    <a:pt x="965" y="1669"/>
                    <a:pt x="1462" y="2007"/>
                  </a:cubicBezTo>
                  <a:cubicBezTo>
                    <a:pt x="1732" y="2193"/>
                    <a:pt x="2322" y="2620"/>
                    <a:pt x="2739" y="2620"/>
                  </a:cubicBezTo>
                  <a:cubicBezTo>
                    <a:pt x="2814" y="2620"/>
                    <a:pt x="2884" y="2606"/>
                    <a:pt x="2944" y="2575"/>
                  </a:cubicBezTo>
                  <a:cubicBezTo>
                    <a:pt x="3084" y="2495"/>
                    <a:pt x="3153" y="2336"/>
                    <a:pt x="3173" y="2177"/>
                  </a:cubicBezTo>
                  <a:cubicBezTo>
                    <a:pt x="3193" y="1948"/>
                    <a:pt x="3104" y="1709"/>
                    <a:pt x="2984" y="1520"/>
                  </a:cubicBezTo>
                  <a:cubicBezTo>
                    <a:pt x="2855" y="1321"/>
                    <a:pt x="2686" y="1162"/>
                    <a:pt x="2516" y="1003"/>
                  </a:cubicBezTo>
                  <a:cubicBezTo>
                    <a:pt x="2024" y="510"/>
                    <a:pt x="1367" y="1"/>
                    <a:pt x="634"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62"/>
            <p:cNvSpPr/>
            <p:nvPr/>
          </p:nvSpPr>
          <p:spPr>
            <a:xfrm>
              <a:off x="6919310" y="2446513"/>
              <a:ext cx="1068629" cy="749971"/>
            </a:xfrm>
            <a:custGeom>
              <a:avLst/>
              <a:gdLst/>
              <a:ahLst/>
              <a:cxnLst/>
              <a:rect l="l" t="t" r="r" b="b"/>
              <a:pathLst>
                <a:path w="16900" h="11861" extrusionOk="0">
                  <a:moveTo>
                    <a:pt x="5879" y="0"/>
                  </a:moveTo>
                  <a:lnTo>
                    <a:pt x="0" y="756"/>
                  </a:lnTo>
                  <a:cubicBezTo>
                    <a:pt x="0" y="756"/>
                    <a:pt x="790" y="11861"/>
                    <a:pt x="7415" y="11861"/>
                  </a:cubicBezTo>
                  <a:cubicBezTo>
                    <a:pt x="7882" y="11861"/>
                    <a:pt x="8377" y="11806"/>
                    <a:pt x="8902" y="11688"/>
                  </a:cubicBezTo>
                  <a:cubicBezTo>
                    <a:pt x="16900" y="9887"/>
                    <a:pt x="5879" y="0"/>
                    <a:pt x="5879"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62"/>
            <p:cNvSpPr/>
            <p:nvPr/>
          </p:nvSpPr>
          <p:spPr>
            <a:xfrm>
              <a:off x="5119246" y="1020029"/>
              <a:ext cx="898850" cy="445392"/>
            </a:xfrm>
            <a:custGeom>
              <a:avLst/>
              <a:gdLst/>
              <a:ahLst/>
              <a:cxnLst/>
              <a:rect l="l" t="t" r="r" b="b"/>
              <a:pathLst>
                <a:path w="14215" h="7044" extrusionOk="0">
                  <a:moveTo>
                    <a:pt x="11280" y="1"/>
                  </a:moveTo>
                  <a:cubicBezTo>
                    <a:pt x="11141" y="1"/>
                    <a:pt x="11011" y="11"/>
                    <a:pt x="10872" y="21"/>
                  </a:cubicBezTo>
                  <a:cubicBezTo>
                    <a:pt x="10663" y="31"/>
                    <a:pt x="10445" y="40"/>
                    <a:pt x="10226" y="60"/>
                  </a:cubicBezTo>
                  <a:cubicBezTo>
                    <a:pt x="10007" y="80"/>
                    <a:pt x="9778" y="110"/>
                    <a:pt x="9539" y="150"/>
                  </a:cubicBezTo>
                  <a:cubicBezTo>
                    <a:pt x="9430" y="160"/>
                    <a:pt x="9311" y="180"/>
                    <a:pt x="9191" y="200"/>
                  </a:cubicBezTo>
                  <a:cubicBezTo>
                    <a:pt x="9072" y="219"/>
                    <a:pt x="8953" y="239"/>
                    <a:pt x="8823" y="270"/>
                  </a:cubicBezTo>
                  <a:cubicBezTo>
                    <a:pt x="8584" y="319"/>
                    <a:pt x="8336" y="369"/>
                    <a:pt x="8087" y="429"/>
                  </a:cubicBezTo>
                  <a:cubicBezTo>
                    <a:pt x="7589" y="578"/>
                    <a:pt x="7063" y="717"/>
                    <a:pt x="6545" y="926"/>
                  </a:cubicBezTo>
                  <a:lnTo>
                    <a:pt x="6545" y="916"/>
                  </a:lnTo>
                  <a:cubicBezTo>
                    <a:pt x="6336" y="1006"/>
                    <a:pt x="6128" y="1065"/>
                    <a:pt x="5929" y="1165"/>
                  </a:cubicBezTo>
                  <a:cubicBezTo>
                    <a:pt x="5730" y="1254"/>
                    <a:pt x="5531" y="1353"/>
                    <a:pt x="5322" y="1443"/>
                  </a:cubicBezTo>
                  <a:cubicBezTo>
                    <a:pt x="3323" y="2428"/>
                    <a:pt x="1791" y="3761"/>
                    <a:pt x="965" y="4914"/>
                  </a:cubicBezTo>
                  <a:cubicBezTo>
                    <a:pt x="756" y="5203"/>
                    <a:pt x="577" y="5462"/>
                    <a:pt x="438" y="5701"/>
                  </a:cubicBezTo>
                  <a:cubicBezTo>
                    <a:pt x="308" y="5949"/>
                    <a:pt x="209" y="6168"/>
                    <a:pt x="129" y="6347"/>
                  </a:cubicBezTo>
                  <a:cubicBezTo>
                    <a:pt x="90" y="6446"/>
                    <a:pt x="70" y="6516"/>
                    <a:pt x="40" y="6596"/>
                  </a:cubicBezTo>
                  <a:cubicBezTo>
                    <a:pt x="10" y="6705"/>
                    <a:pt x="0" y="6784"/>
                    <a:pt x="20" y="6874"/>
                  </a:cubicBezTo>
                  <a:cubicBezTo>
                    <a:pt x="40" y="6954"/>
                    <a:pt x="100" y="7023"/>
                    <a:pt x="149" y="7034"/>
                  </a:cubicBezTo>
                  <a:cubicBezTo>
                    <a:pt x="160" y="7043"/>
                    <a:pt x="169" y="7043"/>
                    <a:pt x="179" y="7043"/>
                  </a:cubicBezTo>
                  <a:cubicBezTo>
                    <a:pt x="209" y="7043"/>
                    <a:pt x="229" y="7023"/>
                    <a:pt x="239" y="7003"/>
                  </a:cubicBezTo>
                  <a:cubicBezTo>
                    <a:pt x="249" y="6983"/>
                    <a:pt x="249" y="6954"/>
                    <a:pt x="259" y="6934"/>
                  </a:cubicBezTo>
                  <a:cubicBezTo>
                    <a:pt x="269" y="6904"/>
                    <a:pt x="288" y="6904"/>
                    <a:pt x="308" y="6884"/>
                  </a:cubicBezTo>
                  <a:cubicBezTo>
                    <a:pt x="339" y="6864"/>
                    <a:pt x="368" y="6835"/>
                    <a:pt x="408" y="6804"/>
                  </a:cubicBezTo>
                  <a:cubicBezTo>
                    <a:pt x="448" y="6765"/>
                    <a:pt x="518" y="6705"/>
                    <a:pt x="587" y="6636"/>
                  </a:cubicBezTo>
                  <a:cubicBezTo>
                    <a:pt x="717" y="6506"/>
                    <a:pt x="876" y="6337"/>
                    <a:pt x="1044" y="6148"/>
                  </a:cubicBezTo>
                  <a:cubicBezTo>
                    <a:pt x="1223" y="5959"/>
                    <a:pt x="1433" y="5750"/>
                    <a:pt x="1661" y="5511"/>
                  </a:cubicBezTo>
                  <a:cubicBezTo>
                    <a:pt x="2567" y="4587"/>
                    <a:pt x="4019" y="3462"/>
                    <a:pt x="5869" y="2587"/>
                  </a:cubicBezTo>
                  <a:lnTo>
                    <a:pt x="5879" y="2597"/>
                  </a:lnTo>
                  <a:cubicBezTo>
                    <a:pt x="6058" y="2507"/>
                    <a:pt x="6247" y="2418"/>
                    <a:pt x="6426" y="2339"/>
                  </a:cubicBezTo>
                  <a:cubicBezTo>
                    <a:pt x="6615" y="2249"/>
                    <a:pt x="6804" y="2189"/>
                    <a:pt x="7003" y="2109"/>
                  </a:cubicBezTo>
                  <a:cubicBezTo>
                    <a:pt x="7470" y="1910"/>
                    <a:pt x="7948" y="1771"/>
                    <a:pt x="8405" y="1612"/>
                  </a:cubicBezTo>
                  <a:lnTo>
                    <a:pt x="9092" y="1433"/>
                  </a:lnTo>
                  <a:cubicBezTo>
                    <a:pt x="9201" y="1413"/>
                    <a:pt x="9311" y="1373"/>
                    <a:pt x="9420" y="1353"/>
                  </a:cubicBezTo>
                  <a:cubicBezTo>
                    <a:pt x="9530" y="1334"/>
                    <a:pt x="9639" y="1304"/>
                    <a:pt x="9738" y="1284"/>
                  </a:cubicBezTo>
                  <a:cubicBezTo>
                    <a:pt x="9957" y="1244"/>
                    <a:pt x="10166" y="1194"/>
                    <a:pt x="10365" y="1154"/>
                  </a:cubicBezTo>
                  <a:cubicBezTo>
                    <a:pt x="10574" y="1125"/>
                    <a:pt x="10772" y="1095"/>
                    <a:pt x="10962" y="1065"/>
                  </a:cubicBezTo>
                  <a:cubicBezTo>
                    <a:pt x="11349" y="995"/>
                    <a:pt x="11707" y="986"/>
                    <a:pt x="12036" y="946"/>
                  </a:cubicBezTo>
                  <a:lnTo>
                    <a:pt x="12275" y="916"/>
                  </a:lnTo>
                  <a:cubicBezTo>
                    <a:pt x="12354" y="916"/>
                    <a:pt x="12424" y="906"/>
                    <a:pt x="12503" y="906"/>
                  </a:cubicBezTo>
                  <a:cubicBezTo>
                    <a:pt x="12653" y="896"/>
                    <a:pt x="12792" y="886"/>
                    <a:pt x="12921" y="876"/>
                  </a:cubicBezTo>
                  <a:cubicBezTo>
                    <a:pt x="13180" y="847"/>
                    <a:pt x="13409" y="847"/>
                    <a:pt x="13588" y="827"/>
                  </a:cubicBezTo>
                  <a:cubicBezTo>
                    <a:pt x="13966" y="796"/>
                    <a:pt x="14185" y="737"/>
                    <a:pt x="14194" y="637"/>
                  </a:cubicBezTo>
                  <a:cubicBezTo>
                    <a:pt x="14214" y="538"/>
                    <a:pt x="14025" y="418"/>
                    <a:pt x="13648" y="299"/>
                  </a:cubicBezTo>
                  <a:cubicBezTo>
                    <a:pt x="13468" y="239"/>
                    <a:pt x="13239" y="170"/>
                    <a:pt x="12961" y="130"/>
                  </a:cubicBezTo>
                  <a:cubicBezTo>
                    <a:pt x="12822" y="110"/>
                    <a:pt x="12673" y="91"/>
                    <a:pt x="12523" y="71"/>
                  </a:cubicBezTo>
                  <a:cubicBezTo>
                    <a:pt x="12444" y="60"/>
                    <a:pt x="12364" y="51"/>
                    <a:pt x="12275" y="40"/>
                  </a:cubicBezTo>
                  <a:cubicBezTo>
                    <a:pt x="12195" y="31"/>
                    <a:pt x="12105" y="31"/>
                    <a:pt x="12026" y="21"/>
                  </a:cubicBezTo>
                  <a:cubicBezTo>
                    <a:pt x="11787" y="21"/>
                    <a:pt x="11539" y="1"/>
                    <a:pt x="11280" y="1"/>
                  </a:cubicBezTo>
                  <a:close/>
                </a:path>
              </a:pathLst>
            </a:custGeom>
            <a:solidFill>
              <a:srgbClr val="85A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2"/>
            <p:cNvSpPr/>
            <p:nvPr/>
          </p:nvSpPr>
          <p:spPr>
            <a:xfrm>
              <a:off x="8684154" y="1407443"/>
              <a:ext cx="367381" cy="434706"/>
            </a:xfrm>
            <a:custGeom>
              <a:avLst/>
              <a:gdLst/>
              <a:ahLst/>
              <a:cxnLst/>
              <a:rect l="l" t="t" r="r" b="b"/>
              <a:pathLst>
                <a:path w="5810" h="6875" extrusionOk="0">
                  <a:moveTo>
                    <a:pt x="4815" y="1"/>
                  </a:moveTo>
                  <a:cubicBezTo>
                    <a:pt x="4775" y="1"/>
                    <a:pt x="4745" y="11"/>
                    <a:pt x="4715" y="31"/>
                  </a:cubicBezTo>
                  <a:cubicBezTo>
                    <a:pt x="4556" y="151"/>
                    <a:pt x="4755" y="578"/>
                    <a:pt x="4745" y="1254"/>
                  </a:cubicBezTo>
                  <a:cubicBezTo>
                    <a:pt x="4745" y="1583"/>
                    <a:pt x="4695" y="1990"/>
                    <a:pt x="4556" y="2408"/>
                  </a:cubicBezTo>
                  <a:cubicBezTo>
                    <a:pt x="4406" y="2826"/>
                    <a:pt x="4148" y="3264"/>
                    <a:pt x="3810" y="3701"/>
                  </a:cubicBezTo>
                  <a:lnTo>
                    <a:pt x="3800" y="3701"/>
                  </a:lnTo>
                  <a:cubicBezTo>
                    <a:pt x="3730" y="3791"/>
                    <a:pt x="3661" y="3871"/>
                    <a:pt x="3591" y="3960"/>
                  </a:cubicBezTo>
                  <a:cubicBezTo>
                    <a:pt x="3521" y="4050"/>
                    <a:pt x="3442" y="4129"/>
                    <a:pt x="3362" y="4209"/>
                  </a:cubicBezTo>
                  <a:lnTo>
                    <a:pt x="3362" y="4218"/>
                  </a:lnTo>
                  <a:cubicBezTo>
                    <a:pt x="2586" y="5074"/>
                    <a:pt x="1760" y="5641"/>
                    <a:pt x="1124" y="5940"/>
                  </a:cubicBezTo>
                  <a:cubicBezTo>
                    <a:pt x="487" y="6248"/>
                    <a:pt x="30" y="6318"/>
                    <a:pt x="10" y="6526"/>
                  </a:cubicBezTo>
                  <a:cubicBezTo>
                    <a:pt x="0" y="6636"/>
                    <a:pt x="120" y="6735"/>
                    <a:pt x="358" y="6805"/>
                  </a:cubicBezTo>
                  <a:cubicBezTo>
                    <a:pt x="487" y="6844"/>
                    <a:pt x="666" y="6875"/>
                    <a:pt x="865" y="6875"/>
                  </a:cubicBezTo>
                  <a:cubicBezTo>
                    <a:pt x="1024" y="6875"/>
                    <a:pt x="1203" y="6855"/>
                    <a:pt x="1393" y="6825"/>
                  </a:cubicBezTo>
                  <a:cubicBezTo>
                    <a:pt x="1830" y="6735"/>
                    <a:pt x="2328" y="6556"/>
                    <a:pt x="2825" y="6258"/>
                  </a:cubicBezTo>
                  <a:cubicBezTo>
                    <a:pt x="3323" y="5960"/>
                    <a:pt x="3820" y="5562"/>
                    <a:pt x="4287" y="5084"/>
                  </a:cubicBezTo>
                  <a:lnTo>
                    <a:pt x="4287" y="5094"/>
                  </a:lnTo>
                  <a:cubicBezTo>
                    <a:pt x="4377" y="4994"/>
                    <a:pt x="4466" y="4895"/>
                    <a:pt x="4556" y="4786"/>
                  </a:cubicBezTo>
                  <a:cubicBezTo>
                    <a:pt x="4645" y="4686"/>
                    <a:pt x="4735" y="4587"/>
                    <a:pt x="4815" y="4477"/>
                  </a:cubicBezTo>
                  <a:lnTo>
                    <a:pt x="4815" y="4467"/>
                  </a:lnTo>
                  <a:cubicBezTo>
                    <a:pt x="5222" y="3930"/>
                    <a:pt x="5531" y="3323"/>
                    <a:pt x="5670" y="2717"/>
                  </a:cubicBezTo>
                  <a:cubicBezTo>
                    <a:pt x="5809" y="2120"/>
                    <a:pt x="5779" y="1553"/>
                    <a:pt x="5660" y="1115"/>
                  </a:cubicBezTo>
                  <a:cubicBezTo>
                    <a:pt x="5540" y="668"/>
                    <a:pt x="5332" y="349"/>
                    <a:pt x="5142" y="170"/>
                  </a:cubicBezTo>
                  <a:cubicBezTo>
                    <a:pt x="5013" y="51"/>
                    <a:pt x="4894" y="1"/>
                    <a:pt x="4815" y="1"/>
                  </a:cubicBezTo>
                  <a:close/>
                </a:path>
              </a:pathLst>
            </a:custGeom>
            <a:solidFill>
              <a:srgbClr val="85A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62"/>
            <p:cNvSpPr/>
            <p:nvPr/>
          </p:nvSpPr>
          <p:spPr>
            <a:xfrm>
              <a:off x="8002965" y="1333906"/>
              <a:ext cx="318945" cy="221431"/>
            </a:xfrm>
            <a:custGeom>
              <a:avLst/>
              <a:gdLst/>
              <a:ahLst/>
              <a:cxnLst/>
              <a:rect l="l" t="t" r="r" b="b"/>
              <a:pathLst>
                <a:path w="5044" h="3502" extrusionOk="0">
                  <a:moveTo>
                    <a:pt x="1671" y="1"/>
                  </a:moveTo>
                  <a:cubicBezTo>
                    <a:pt x="1234" y="30"/>
                    <a:pt x="876" y="160"/>
                    <a:pt x="597" y="328"/>
                  </a:cubicBezTo>
                  <a:cubicBezTo>
                    <a:pt x="329" y="488"/>
                    <a:pt x="160" y="686"/>
                    <a:pt x="80" y="846"/>
                  </a:cubicBezTo>
                  <a:cubicBezTo>
                    <a:pt x="0" y="1005"/>
                    <a:pt x="11" y="1134"/>
                    <a:pt x="80" y="1204"/>
                  </a:cubicBezTo>
                  <a:cubicBezTo>
                    <a:pt x="130" y="1254"/>
                    <a:pt x="199" y="1274"/>
                    <a:pt x="289" y="1274"/>
                  </a:cubicBezTo>
                  <a:cubicBezTo>
                    <a:pt x="448" y="1274"/>
                    <a:pt x="677" y="1214"/>
                    <a:pt x="946" y="1174"/>
                  </a:cubicBezTo>
                  <a:cubicBezTo>
                    <a:pt x="1085" y="1164"/>
                    <a:pt x="1234" y="1144"/>
                    <a:pt x="1383" y="1144"/>
                  </a:cubicBezTo>
                  <a:cubicBezTo>
                    <a:pt x="1483" y="1144"/>
                    <a:pt x="1572" y="1154"/>
                    <a:pt x="1671" y="1164"/>
                  </a:cubicBezTo>
                  <a:cubicBezTo>
                    <a:pt x="1930" y="1194"/>
                    <a:pt x="2209" y="1274"/>
                    <a:pt x="2447" y="1423"/>
                  </a:cubicBezTo>
                  <a:lnTo>
                    <a:pt x="2597" y="1512"/>
                  </a:lnTo>
                  <a:cubicBezTo>
                    <a:pt x="2646" y="1552"/>
                    <a:pt x="2696" y="1592"/>
                    <a:pt x="2746" y="1641"/>
                  </a:cubicBezTo>
                  <a:lnTo>
                    <a:pt x="2756" y="1632"/>
                  </a:lnTo>
                  <a:cubicBezTo>
                    <a:pt x="3810" y="2497"/>
                    <a:pt x="4367" y="3502"/>
                    <a:pt x="4745" y="3502"/>
                  </a:cubicBezTo>
                  <a:cubicBezTo>
                    <a:pt x="4765" y="3502"/>
                    <a:pt x="4785" y="3492"/>
                    <a:pt x="4815" y="3482"/>
                  </a:cubicBezTo>
                  <a:cubicBezTo>
                    <a:pt x="5004" y="3412"/>
                    <a:pt x="5044" y="3044"/>
                    <a:pt x="4865" y="2507"/>
                  </a:cubicBezTo>
                  <a:cubicBezTo>
                    <a:pt x="4675" y="1970"/>
                    <a:pt x="4258" y="1274"/>
                    <a:pt x="3572" y="667"/>
                  </a:cubicBezTo>
                  <a:cubicBezTo>
                    <a:pt x="3502" y="597"/>
                    <a:pt x="3422" y="538"/>
                    <a:pt x="3343" y="488"/>
                  </a:cubicBezTo>
                  <a:cubicBezTo>
                    <a:pt x="3263" y="428"/>
                    <a:pt x="3174" y="368"/>
                    <a:pt x="3074" y="319"/>
                  </a:cubicBezTo>
                  <a:cubicBezTo>
                    <a:pt x="2666" y="90"/>
                    <a:pt x="2219" y="1"/>
                    <a:pt x="1831" y="1"/>
                  </a:cubicBezTo>
                  <a:close/>
                </a:path>
              </a:pathLst>
            </a:custGeom>
            <a:solidFill>
              <a:srgbClr val="85A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2"/>
            <p:cNvSpPr/>
            <p:nvPr/>
          </p:nvSpPr>
          <p:spPr>
            <a:xfrm>
              <a:off x="5006631" y="1861566"/>
              <a:ext cx="300101" cy="549153"/>
            </a:xfrm>
            <a:custGeom>
              <a:avLst/>
              <a:gdLst/>
              <a:ahLst/>
              <a:cxnLst/>
              <a:rect l="l" t="t" r="r" b="b"/>
              <a:pathLst>
                <a:path w="4746" h="8685" extrusionOk="0">
                  <a:moveTo>
                    <a:pt x="409" y="1"/>
                  </a:moveTo>
                  <a:cubicBezTo>
                    <a:pt x="319" y="1"/>
                    <a:pt x="210" y="110"/>
                    <a:pt x="130" y="339"/>
                  </a:cubicBezTo>
                  <a:cubicBezTo>
                    <a:pt x="51" y="578"/>
                    <a:pt x="1" y="955"/>
                    <a:pt x="51" y="1404"/>
                  </a:cubicBezTo>
                  <a:cubicBezTo>
                    <a:pt x="90" y="1851"/>
                    <a:pt x="219" y="2368"/>
                    <a:pt x="418" y="2905"/>
                  </a:cubicBezTo>
                  <a:cubicBezTo>
                    <a:pt x="608" y="3433"/>
                    <a:pt x="827" y="3999"/>
                    <a:pt x="1095" y="4606"/>
                  </a:cubicBezTo>
                  <a:cubicBezTo>
                    <a:pt x="1154" y="4726"/>
                    <a:pt x="1204" y="4845"/>
                    <a:pt x="1264" y="4964"/>
                  </a:cubicBezTo>
                  <a:cubicBezTo>
                    <a:pt x="1324" y="5084"/>
                    <a:pt x="1384" y="5203"/>
                    <a:pt x="1433" y="5323"/>
                  </a:cubicBezTo>
                  <a:lnTo>
                    <a:pt x="1443" y="5323"/>
                  </a:lnTo>
                  <a:cubicBezTo>
                    <a:pt x="2050" y="6506"/>
                    <a:pt x="2796" y="7491"/>
                    <a:pt x="3472" y="8048"/>
                  </a:cubicBezTo>
                  <a:cubicBezTo>
                    <a:pt x="3990" y="8486"/>
                    <a:pt x="4417" y="8685"/>
                    <a:pt x="4636" y="8685"/>
                  </a:cubicBezTo>
                  <a:cubicBezTo>
                    <a:pt x="4676" y="8685"/>
                    <a:pt x="4715" y="8674"/>
                    <a:pt x="4746" y="8654"/>
                  </a:cubicBezTo>
                  <a:cubicBezTo>
                    <a:pt x="4606" y="8446"/>
                    <a:pt x="4467" y="8227"/>
                    <a:pt x="4337" y="7988"/>
                  </a:cubicBezTo>
                  <a:cubicBezTo>
                    <a:pt x="4218" y="7779"/>
                    <a:pt x="4099" y="7560"/>
                    <a:pt x="3979" y="7352"/>
                  </a:cubicBezTo>
                  <a:cubicBezTo>
                    <a:pt x="3860" y="7133"/>
                    <a:pt x="3751" y="6924"/>
                    <a:pt x="3641" y="6705"/>
                  </a:cubicBezTo>
                  <a:cubicBezTo>
                    <a:pt x="3601" y="6645"/>
                    <a:pt x="3572" y="6576"/>
                    <a:pt x="3542" y="6506"/>
                  </a:cubicBezTo>
                  <a:cubicBezTo>
                    <a:pt x="3223" y="6009"/>
                    <a:pt x="2895" y="5412"/>
                    <a:pt x="2577" y="4755"/>
                  </a:cubicBezTo>
                  <a:lnTo>
                    <a:pt x="2577" y="4746"/>
                  </a:lnTo>
                  <a:cubicBezTo>
                    <a:pt x="2517" y="4636"/>
                    <a:pt x="2467" y="4527"/>
                    <a:pt x="2408" y="4417"/>
                  </a:cubicBezTo>
                  <a:cubicBezTo>
                    <a:pt x="2358" y="4298"/>
                    <a:pt x="2308" y="4189"/>
                    <a:pt x="2249" y="4069"/>
                  </a:cubicBezTo>
                  <a:cubicBezTo>
                    <a:pt x="1970" y="3492"/>
                    <a:pt x="1722" y="2955"/>
                    <a:pt x="1483" y="2458"/>
                  </a:cubicBezTo>
                  <a:cubicBezTo>
                    <a:pt x="1254" y="1980"/>
                    <a:pt x="1075" y="1563"/>
                    <a:pt x="946" y="1205"/>
                  </a:cubicBezTo>
                  <a:cubicBezTo>
                    <a:pt x="687" y="508"/>
                    <a:pt x="647" y="40"/>
                    <a:pt x="429" y="1"/>
                  </a:cubicBezTo>
                  <a:close/>
                </a:path>
              </a:pathLst>
            </a:custGeom>
            <a:solidFill>
              <a:srgbClr val="B6E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62"/>
            <p:cNvSpPr/>
            <p:nvPr/>
          </p:nvSpPr>
          <p:spPr>
            <a:xfrm>
              <a:off x="5230533" y="2272881"/>
              <a:ext cx="86881" cy="135944"/>
            </a:xfrm>
            <a:custGeom>
              <a:avLst/>
              <a:gdLst/>
              <a:ahLst/>
              <a:cxnLst/>
              <a:rect l="l" t="t" r="r" b="b"/>
              <a:pathLst>
                <a:path w="1374" h="2150" extrusionOk="0">
                  <a:moveTo>
                    <a:pt x="1" y="1"/>
                  </a:moveTo>
                  <a:lnTo>
                    <a:pt x="1" y="1"/>
                  </a:lnTo>
                  <a:cubicBezTo>
                    <a:pt x="31" y="71"/>
                    <a:pt x="60" y="140"/>
                    <a:pt x="100" y="200"/>
                  </a:cubicBezTo>
                  <a:cubicBezTo>
                    <a:pt x="210" y="419"/>
                    <a:pt x="319" y="628"/>
                    <a:pt x="438" y="847"/>
                  </a:cubicBezTo>
                  <a:cubicBezTo>
                    <a:pt x="558" y="1055"/>
                    <a:pt x="677" y="1274"/>
                    <a:pt x="796" y="1483"/>
                  </a:cubicBezTo>
                  <a:cubicBezTo>
                    <a:pt x="926" y="1722"/>
                    <a:pt x="1065" y="1941"/>
                    <a:pt x="1205" y="2149"/>
                  </a:cubicBezTo>
                  <a:cubicBezTo>
                    <a:pt x="1214" y="2149"/>
                    <a:pt x="1224" y="2140"/>
                    <a:pt x="1234" y="2120"/>
                  </a:cubicBezTo>
                  <a:cubicBezTo>
                    <a:pt x="1373" y="1941"/>
                    <a:pt x="1055" y="1553"/>
                    <a:pt x="608" y="916"/>
                  </a:cubicBezTo>
                  <a:cubicBezTo>
                    <a:pt x="418" y="657"/>
                    <a:pt x="210" y="349"/>
                    <a:pt x="1" y="1"/>
                  </a:cubicBezTo>
                  <a:close/>
                </a:path>
              </a:pathLst>
            </a:custGeom>
            <a:solidFill>
              <a:srgbClr val="85A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2"/>
            <p:cNvSpPr/>
            <p:nvPr/>
          </p:nvSpPr>
          <p:spPr>
            <a:xfrm>
              <a:off x="7052664" y="2773542"/>
              <a:ext cx="372376" cy="375586"/>
            </a:xfrm>
            <a:custGeom>
              <a:avLst/>
              <a:gdLst/>
              <a:ahLst/>
              <a:cxnLst/>
              <a:rect l="l" t="t" r="r" b="b"/>
              <a:pathLst>
                <a:path w="5889" h="5940" extrusionOk="0">
                  <a:moveTo>
                    <a:pt x="228" y="1"/>
                  </a:moveTo>
                  <a:cubicBezTo>
                    <a:pt x="30" y="51"/>
                    <a:pt x="0" y="508"/>
                    <a:pt x="100" y="1254"/>
                  </a:cubicBezTo>
                  <a:cubicBezTo>
                    <a:pt x="228" y="1990"/>
                    <a:pt x="557" y="3035"/>
                    <a:pt x="1313" y="4039"/>
                  </a:cubicBezTo>
                  <a:cubicBezTo>
                    <a:pt x="1393" y="4139"/>
                    <a:pt x="1462" y="4238"/>
                    <a:pt x="1552" y="4328"/>
                  </a:cubicBezTo>
                  <a:cubicBezTo>
                    <a:pt x="1631" y="4427"/>
                    <a:pt x="1720" y="4516"/>
                    <a:pt x="1810" y="4606"/>
                  </a:cubicBezTo>
                  <a:lnTo>
                    <a:pt x="1810" y="4596"/>
                  </a:lnTo>
                  <a:cubicBezTo>
                    <a:pt x="2258" y="5044"/>
                    <a:pt x="2775" y="5382"/>
                    <a:pt x="3272" y="5601"/>
                  </a:cubicBezTo>
                  <a:cubicBezTo>
                    <a:pt x="3760" y="5820"/>
                    <a:pt x="4247" y="5919"/>
                    <a:pt x="4645" y="5939"/>
                  </a:cubicBezTo>
                  <a:lnTo>
                    <a:pt x="4794" y="5939"/>
                  </a:lnTo>
                  <a:cubicBezTo>
                    <a:pt x="5133" y="5939"/>
                    <a:pt x="5401" y="5889"/>
                    <a:pt x="5580" y="5810"/>
                  </a:cubicBezTo>
                  <a:cubicBezTo>
                    <a:pt x="5789" y="5730"/>
                    <a:pt x="5889" y="5621"/>
                    <a:pt x="5878" y="5522"/>
                  </a:cubicBezTo>
                  <a:cubicBezTo>
                    <a:pt x="5849" y="5303"/>
                    <a:pt x="5421" y="5243"/>
                    <a:pt x="4814" y="5034"/>
                  </a:cubicBezTo>
                  <a:cubicBezTo>
                    <a:pt x="4207" y="4825"/>
                    <a:pt x="3402" y="4427"/>
                    <a:pt x="2706" y="3711"/>
                  </a:cubicBezTo>
                  <a:lnTo>
                    <a:pt x="2715" y="3711"/>
                  </a:lnTo>
                  <a:lnTo>
                    <a:pt x="2715" y="3701"/>
                  </a:lnTo>
                  <a:cubicBezTo>
                    <a:pt x="2646" y="3632"/>
                    <a:pt x="2566" y="3562"/>
                    <a:pt x="2507" y="3482"/>
                  </a:cubicBezTo>
                  <a:cubicBezTo>
                    <a:pt x="2437" y="3413"/>
                    <a:pt x="2377" y="3333"/>
                    <a:pt x="2317" y="3254"/>
                  </a:cubicBezTo>
                  <a:lnTo>
                    <a:pt x="2308" y="3254"/>
                  </a:lnTo>
                  <a:cubicBezTo>
                    <a:pt x="1671" y="2458"/>
                    <a:pt x="1273" y="1592"/>
                    <a:pt x="975" y="975"/>
                  </a:cubicBezTo>
                  <a:cubicBezTo>
                    <a:pt x="716" y="369"/>
                    <a:pt x="467" y="1"/>
                    <a:pt x="259" y="1"/>
                  </a:cubicBezTo>
                  <a:close/>
                </a:path>
              </a:pathLst>
            </a:custGeom>
            <a:solidFill>
              <a:srgbClr val="85A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2"/>
            <p:cNvSpPr/>
            <p:nvPr/>
          </p:nvSpPr>
          <p:spPr>
            <a:xfrm>
              <a:off x="4349976" y="2212559"/>
              <a:ext cx="654899" cy="700462"/>
            </a:xfrm>
            <a:custGeom>
              <a:avLst/>
              <a:gdLst/>
              <a:ahLst/>
              <a:cxnLst/>
              <a:rect l="l" t="t" r="r" b="b"/>
              <a:pathLst>
                <a:path w="10357" h="11078" extrusionOk="0">
                  <a:moveTo>
                    <a:pt x="7334" y="0"/>
                  </a:moveTo>
                  <a:cubicBezTo>
                    <a:pt x="6808" y="0"/>
                    <a:pt x="6270" y="143"/>
                    <a:pt x="5781" y="448"/>
                  </a:cubicBezTo>
                  <a:cubicBezTo>
                    <a:pt x="5153" y="836"/>
                    <a:pt x="4647" y="1343"/>
                    <a:pt x="4218" y="1920"/>
                  </a:cubicBezTo>
                  <a:cubicBezTo>
                    <a:pt x="3781" y="2526"/>
                    <a:pt x="3423" y="3193"/>
                    <a:pt x="3104" y="3859"/>
                  </a:cubicBezTo>
                  <a:cubicBezTo>
                    <a:pt x="2637" y="4854"/>
                    <a:pt x="2030" y="5928"/>
                    <a:pt x="976" y="6386"/>
                  </a:cubicBezTo>
                  <a:cubicBezTo>
                    <a:pt x="648" y="6535"/>
                    <a:pt x="250" y="6644"/>
                    <a:pt x="91" y="6963"/>
                  </a:cubicBezTo>
                  <a:cubicBezTo>
                    <a:pt x="1" y="7152"/>
                    <a:pt x="11" y="7381"/>
                    <a:pt x="71" y="7579"/>
                  </a:cubicBezTo>
                  <a:cubicBezTo>
                    <a:pt x="230" y="8105"/>
                    <a:pt x="762" y="8489"/>
                    <a:pt x="1307" y="8489"/>
                  </a:cubicBezTo>
                  <a:cubicBezTo>
                    <a:pt x="1339" y="8489"/>
                    <a:pt x="1371" y="8488"/>
                    <a:pt x="1404" y="8485"/>
                  </a:cubicBezTo>
                  <a:cubicBezTo>
                    <a:pt x="1695" y="8460"/>
                    <a:pt x="1979" y="8345"/>
                    <a:pt x="2256" y="8345"/>
                  </a:cubicBezTo>
                  <a:cubicBezTo>
                    <a:pt x="2321" y="8345"/>
                    <a:pt x="2384" y="8351"/>
                    <a:pt x="2448" y="8366"/>
                  </a:cubicBezTo>
                  <a:cubicBezTo>
                    <a:pt x="2916" y="8465"/>
                    <a:pt x="3155" y="8963"/>
                    <a:pt x="3413" y="9360"/>
                  </a:cubicBezTo>
                  <a:cubicBezTo>
                    <a:pt x="3704" y="9794"/>
                    <a:pt x="4184" y="10171"/>
                    <a:pt x="4683" y="10171"/>
                  </a:cubicBezTo>
                  <a:cubicBezTo>
                    <a:pt x="4780" y="10171"/>
                    <a:pt x="4877" y="10157"/>
                    <a:pt x="4974" y="10126"/>
                  </a:cubicBezTo>
                  <a:cubicBezTo>
                    <a:pt x="5184" y="10057"/>
                    <a:pt x="5372" y="9917"/>
                    <a:pt x="5591" y="9917"/>
                  </a:cubicBezTo>
                  <a:cubicBezTo>
                    <a:pt x="5830" y="9917"/>
                    <a:pt x="6039" y="10077"/>
                    <a:pt x="6188" y="10256"/>
                  </a:cubicBezTo>
                  <a:cubicBezTo>
                    <a:pt x="6338" y="10435"/>
                    <a:pt x="6457" y="10653"/>
                    <a:pt x="6626" y="10813"/>
                  </a:cubicBezTo>
                  <a:cubicBezTo>
                    <a:pt x="6847" y="11016"/>
                    <a:pt x="7060" y="11077"/>
                    <a:pt x="7279" y="11077"/>
                  </a:cubicBezTo>
                  <a:cubicBezTo>
                    <a:pt x="7532" y="11077"/>
                    <a:pt x="7795" y="10995"/>
                    <a:pt x="8088" y="10952"/>
                  </a:cubicBezTo>
                  <a:cubicBezTo>
                    <a:pt x="8123" y="10946"/>
                    <a:pt x="8156" y="10944"/>
                    <a:pt x="8188" y="10944"/>
                  </a:cubicBezTo>
                  <a:cubicBezTo>
                    <a:pt x="8265" y="10944"/>
                    <a:pt x="8333" y="10958"/>
                    <a:pt x="8396" y="10972"/>
                  </a:cubicBezTo>
                  <a:cubicBezTo>
                    <a:pt x="8467" y="10988"/>
                    <a:pt x="8536" y="11003"/>
                    <a:pt x="8605" y="11003"/>
                  </a:cubicBezTo>
                  <a:cubicBezTo>
                    <a:pt x="8702" y="11003"/>
                    <a:pt x="8800" y="10974"/>
                    <a:pt x="8904" y="10882"/>
                  </a:cubicBezTo>
                  <a:cubicBezTo>
                    <a:pt x="9381" y="10474"/>
                    <a:pt x="9112" y="10017"/>
                    <a:pt x="8784" y="9648"/>
                  </a:cubicBezTo>
                  <a:cubicBezTo>
                    <a:pt x="8157" y="8982"/>
                    <a:pt x="8933" y="7769"/>
                    <a:pt x="9232" y="7102"/>
                  </a:cubicBezTo>
                  <a:cubicBezTo>
                    <a:pt x="9560" y="6386"/>
                    <a:pt x="9819" y="5640"/>
                    <a:pt x="10008" y="4874"/>
                  </a:cubicBezTo>
                  <a:cubicBezTo>
                    <a:pt x="10226" y="3989"/>
                    <a:pt x="10356" y="3054"/>
                    <a:pt x="10137" y="2168"/>
                  </a:cubicBezTo>
                  <a:cubicBezTo>
                    <a:pt x="9793" y="815"/>
                    <a:pt x="8594" y="0"/>
                    <a:pt x="7334"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2"/>
            <p:cNvSpPr/>
            <p:nvPr/>
          </p:nvSpPr>
          <p:spPr>
            <a:xfrm>
              <a:off x="4160725" y="2740156"/>
              <a:ext cx="357896" cy="359589"/>
            </a:xfrm>
            <a:custGeom>
              <a:avLst/>
              <a:gdLst/>
              <a:ahLst/>
              <a:cxnLst/>
              <a:rect l="l" t="t" r="r" b="b"/>
              <a:pathLst>
                <a:path w="5660" h="5687" extrusionOk="0">
                  <a:moveTo>
                    <a:pt x="5250" y="1"/>
                  </a:moveTo>
                  <a:cubicBezTo>
                    <a:pt x="4972" y="1"/>
                    <a:pt x="4690" y="116"/>
                    <a:pt x="4406" y="141"/>
                  </a:cubicBezTo>
                  <a:lnTo>
                    <a:pt x="4367" y="141"/>
                  </a:lnTo>
                  <a:cubicBezTo>
                    <a:pt x="4227" y="946"/>
                    <a:pt x="4685" y="1762"/>
                    <a:pt x="4247" y="2538"/>
                  </a:cubicBezTo>
                  <a:cubicBezTo>
                    <a:pt x="4009" y="2966"/>
                    <a:pt x="3581" y="3254"/>
                    <a:pt x="3093" y="3304"/>
                  </a:cubicBezTo>
                  <a:cubicBezTo>
                    <a:pt x="2991" y="3314"/>
                    <a:pt x="2889" y="3317"/>
                    <a:pt x="2789" y="3317"/>
                  </a:cubicBezTo>
                  <a:cubicBezTo>
                    <a:pt x="2607" y="3317"/>
                    <a:pt x="2429" y="3307"/>
                    <a:pt x="2250" y="3307"/>
                  </a:cubicBezTo>
                  <a:cubicBezTo>
                    <a:pt x="2028" y="3307"/>
                    <a:pt x="1807" y="3323"/>
                    <a:pt x="1582" y="3393"/>
                  </a:cubicBezTo>
                  <a:cubicBezTo>
                    <a:pt x="756" y="3662"/>
                    <a:pt x="0" y="4408"/>
                    <a:pt x="100" y="5323"/>
                  </a:cubicBezTo>
                  <a:cubicBezTo>
                    <a:pt x="119" y="5526"/>
                    <a:pt x="320" y="5686"/>
                    <a:pt x="515" y="5686"/>
                  </a:cubicBezTo>
                  <a:cubicBezTo>
                    <a:pt x="616" y="5686"/>
                    <a:pt x="715" y="5644"/>
                    <a:pt x="786" y="5542"/>
                  </a:cubicBezTo>
                  <a:cubicBezTo>
                    <a:pt x="995" y="5243"/>
                    <a:pt x="1223" y="4876"/>
                    <a:pt x="1522" y="4657"/>
                  </a:cubicBezTo>
                  <a:cubicBezTo>
                    <a:pt x="1789" y="4459"/>
                    <a:pt x="2074" y="4406"/>
                    <a:pt x="2380" y="4406"/>
                  </a:cubicBezTo>
                  <a:cubicBezTo>
                    <a:pt x="2473" y="4406"/>
                    <a:pt x="2569" y="4411"/>
                    <a:pt x="2666" y="4418"/>
                  </a:cubicBezTo>
                  <a:cubicBezTo>
                    <a:pt x="2726" y="4421"/>
                    <a:pt x="2785" y="4423"/>
                    <a:pt x="2845" y="4423"/>
                  </a:cubicBezTo>
                  <a:cubicBezTo>
                    <a:pt x="3696" y="4423"/>
                    <a:pt x="4512" y="4090"/>
                    <a:pt x="5023" y="3384"/>
                  </a:cubicBezTo>
                  <a:cubicBezTo>
                    <a:pt x="5520" y="2717"/>
                    <a:pt x="5660" y="1912"/>
                    <a:pt x="5501" y="1096"/>
                  </a:cubicBezTo>
                  <a:cubicBezTo>
                    <a:pt x="5431" y="728"/>
                    <a:pt x="5312" y="369"/>
                    <a:pt x="5451" y="22"/>
                  </a:cubicBezTo>
                  <a:lnTo>
                    <a:pt x="5441" y="22"/>
                  </a:lnTo>
                  <a:cubicBezTo>
                    <a:pt x="5377" y="7"/>
                    <a:pt x="5314" y="1"/>
                    <a:pt x="525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2"/>
            <p:cNvSpPr/>
            <p:nvPr/>
          </p:nvSpPr>
          <p:spPr>
            <a:xfrm>
              <a:off x="4447541" y="2845245"/>
              <a:ext cx="232127" cy="515261"/>
            </a:xfrm>
            <a:custGeom>
              <a:avLst/>
              <a:gdLst/>
              <a:ahLst/>
              <a:cxnLst/>
              <a:rect l="l" t="t" r="r" b="b"/>
              <a:pathLst>
                <a:path w="3671" h="8149" extrusionOk="0">
                  <a:moveTo>
                    <a:pt x="2566" y="1"/>
                  </a:moveTo>
                  <a:cubicBezTo>
                    <a:pt x="2467" y="219"/>
                    <a:pt x="2387" y="449"/>
                    <a:pt x="2348" y="677"/>
                  </a:cubicBezTo>
                  <a:cubicBezTo>
                    <a:pt x="2198" y="1632"/>
                    <a:pt x="2795" y="2677"/>
                    <a:pt x="2447" y="3592"/>
                  </a:cubicBezTo>
                  <a:cubicBezTo>
                    <a:pt x="2268" y="4069"/>
                    <a:pt x="1780" y="4337"/>
                    <a:pt x="1402" y="4646"/>
                  </a:cubicBezTo>
                  <a:cubicBezTo>
                    <a:pt x="1035" y="4945"/>
                    <a:pt x="726" y="5283"/>
                    <a:pt x="517" y="5710"/>
                  </a:cubicBezTo>
                  <a:cubicBezTo>
                    <a:pt x="189" y="6377"/>
                    <a:pt x="0" y="7600"/>
                    <a:pt x="726" y="8088"/>
                  </a:cubicBezTo>
                  <a:cubicBezTo>
                    <a:pt x="784" y="8129"/>
                    <a:pt x="847" y="8149"/>
                    <a:pt x="906" y="8149"/>
                  </a:cubicBezTo>
                  <a:cubicBezTo>
                    <a:pt x="1020" y="8149"/>
                    <a:pt x="1121" y="8076"/>
                    <a:pt x="1154" y="7938"/>
                  </a:cubicBezTo>
                  <a:cubicBezTo>
                    <a:pt x="1253" y="7590"/>
                    <a:pt x="1183" y="7242"/>
                    <a:pt x="1214" y="6884"/>
                  </a:cubicBezTo>
                  <a:cubicBezTo>
                    <a:pt x="1253" y="6506"/>
                    <a:pt x="1393" y="6138"/>
                    <a:pt x="1631" y="5840"/>
                  </a:cubicBezTo>
                  <a:cubicBezTo>
                    <a:pt x="2188" y="5153"/>
                    <a:pt x="3064" y="4835"/>
                    <a:pt x="3382" y="3950"/>
                  </a:cubicBezTo>
                  <a:cubicBezTo>
                    <a:pt x="3670" y="3154"/>
                    <a:pt x="3431" y="2368"/>
                    <a:pt x="3283" y="1582"/>
                  </a:cubicBezTo>
                  <a:cubicBezTo>
                    <a:pt x="3203" y="1165"/>
                    <a:pt x="3123" y="717"/>
                    <a:pt x="3272" y="309"/>
                  </a:cubicBezTo>
                  <a:cubicBezTo>
                    <a:pt x="3292" y="250"/>
                    <a:pt x="3322" y="190"/>
                    <a:pt x="3342" y="140"/>
                  </a:cubicBezTo>
                  <a:lnTo>
                    <a:pt x="3342" y="140"/>
                  </a:lnTo>
                  <a:cubicBezTo>
                    <a:pt x="3272" y="155"/>
                    <a:pt x="3202" y="163"/>
                    <a:pt x="3132" y="163"/>
                  </a:cubicBezTo>
                  <a:cubicBezTo>
                    <a:pt x="2935" y="163"/>
                    <a:pt x="2743" y="103"/>
                    <a:pt x="2566"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2"/>
            <p:cNvSpPr/>
            <p:nvPr/>
          </p:nvSpPr>
          <p:spPr>
            <a:xfrm>
              <a:off x="4727402" y="2878631"/>
              <a:ext cx="118308" cy="438057"/>
            </a:xfrm>
            <a:custGeom>
              <a:avLst/>
              <a:gdLst/>
              <a:ahLst/>
              <a:cxnLst/>
              <a:rect l="l" t="t" r="r" b="b"/>
              <a:pathLst>
                <a:path w="1871" h="6928" extrusionOk="0">
                  <a:moveTo>
                    <a:pt x="418" y="0"/>
                  </a:moveTo>
                  <a:cubicBezTo>
                    <a:pt x="329" y="219"/>
                    <a:pt x="279" y="458"/>
                    <a:pt x="279" y="706"/>
                  </a:cubicBezTo>
                  <a:cubicBezTo>
                    <a:pt x="279" y="1024"/>
                    <a:pt x="369" y="1323"/>
                    <a:pt x="517" y="1612"/>
                  </a:cubicBezTo>
                  <a:cubicBezTo>
                    <a:pt x="707" y="1979"/>
                    <a:pt x="1025" y="2317"/>
                    <a:pt x="1015" y="2755"/>
                  </a:cubicBezTo>
                  <a:cubicBezTo>
                    <a:pt x="1005" y="3501"/>
                    <a:pt x="349" y="4128"/>
                    <a:pt x="170" y="4844"/>
                  </a:cubicBezTo>
                  <a:cubicBezTo>
                    <a:pt x="0" y="5570"/>
                    <a:pt x="269" y="6415"/>
                    <a:pt x="886" y="6853"/>
                  </a:cubicBezTo>
                  <a:cubicBezTo>
                    <a:pt x="958" y="6905"/>
                    <a:pt x="1034" y="6928"/>
                    <a:pt x="1105" y="6928"/>
                  </a:cubicBezTo>
                  <a:cubicBezTo>
                    <a:pt x="1311" y="6928"/>
                    <a:pt x="1487" y="6741"/>
                    <a:pt x="1472" y="6505"/>
                  </a:cubicBezTo>
                  <a:cubicBezTo>
                    <a:pt x="1463" y="6147"/>
                    <a:pt x="1234" y="5948"/>
                    <a:pt x="1105" y="5630"/>
                  </a:cubicBezTo>
                  <a:cubicBezTo>
                    <a:pt x="955" y="5282"/>
                    <a:pt x="1045" y="4963"/>
                    <a:pt x="1184" y="4635"/>
                  </a:cubicBezTo>
                  <a:cubicBezTo>
                    <a:pt x="1423" y="4058"/>
                    <a:pt x="1791" y="3531"/>
                    <a:pt x="1821" y="2885"/>
                  </a:cubicBezTo>
                  <a:cubicBezTo>
                    <a:pt x="1870" y="2228"/>
                    <a:pt x="1502" y="1800"/>
                    <a:pt x="1194" y="1273"/>
                  </a:cubicBezTo>
                  <a:cubicBezTo>
                    <a:pt x="1045" y="1015"/>
                    <a:pt x="985" y="756"/>
                    <a:pt x="995" y="487"/>
                  </a:cubicBezTo>
                  <a:cubicBezTo>
                    <a:pt x="886" y="447"/>
                    <a:pt x="776" y="388"/>
                    <a:pt x="657" y="279"/>
                  </a:cubicBezTo>
                  <a:cubicBezTo>
                    <a:pt x="567" y="199"/>
                    <a:pt x="488" y="100"/>
                    <a:pt x="418"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2"/>
            <p:cNvSpPr/>
            <p:nvPr/>
          </p:nvSpPr>
          <p:spPr>
            <a:xfrm>
              <a:off x="4621743" y="2491090"/>
              <a:ext cx="74931" cy="43629"/>
            </a:xfrm>
            <a:custGeom>
              <a:avLst/>
              <a:gdLst/>
              <a:ahLst/>
              <a:cxnLst/>
              <a:rect l="l" t="t" r="r" b="b"/>
              <a:pathLst>
                <a:path w="1185" h="690" extrusionOk="0">
                  <a:moveTo>
                    <a:pt x="275" y="0"/>
                  </a:moveTo>
                  <a:cubicBezTo>
                    <a:pt x="167" y="0"/>
                    <a:pt x="88" y="30"/>
                    <a:pt x="60" y="91"/>
                  </a:cubicBezTo>
                  <a:cubicBezTo>
                    <a:pt x="0" y="221"/>
                    <a:pt x="189" y="439"/>
                    <a:pt x="477" y="579"/>
                  </a:cubicBezTo>
                  <a:cubicBezTo>
                    <a:pt x="635" y="652"/>
                    <a:pt x="790" y="690"/>
                    <a:pt x="909" y="690"/>
                  </a:cubicBezTo>
                  <a:cubicBezTo>
                    <a:pt x="1017" y="690"/>
                    <a:pt x="1096" y="660"/>
                    <a:pt x="1124" y="599"/>
                  </a:cubicBezTo>
                  <a:cubicBezTo>
                    <a:pt x="1184" y="469"/>
                    <a:pt x="1005" y="250"/>
                    <a:pt x="707" y="111"/>
                  </a:cubicBezTo>
                  <a:cubicBezTo>
                    <a:pt x="549" y="37"/>
                    <a:pt x="395" y="0"/>
                    <a:pt x="275" y="0"/>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2"/>
            <p:cNvSpPr/>
            <p:nvPr/>
          </p:nvSpPr>
          <p:spPr>
            <a:xfrm>
              <a:off x="4816685" y="2565513"/>
              <a:ext cx="76827" cy="37369"/>
            </a:xfrm>
            <a:custGeom>
              <a:avLst/>
              <a:gdLst/>
              <a:ahLst/>
              <a:cxnLst/>
              <a:rect l="l" t="t" r="r" b="b"/>
              <a:pathLst>
                <a:path w="1215" h="591" extrusionOk="0">
                  <a:moveTo>
                    <a:pt x="358" y="0"/>
                  </a:moveTo>
                  <a:cubicBezTo>
                    <a:pt x="189" y="0"/>
                    <a:pt x="66" y="49"/>
                    <a:pt x="40" y="138"/>
                  </a:cubicBezTo>
                  <a:cubicBezTo>
                    <a:pt x="1" y="277"/>
                    <a:pt x="230" y="456"/>
                    <a:pt x="538" y="545"/>
                  </a:cubicBezTo>
                  <a:cubicBezTo>
                    <a:pt x="647" y="576"/>
                    <a:pt x="751" y="590"/>
                    <a:pt x="843" y="590"/>
                  </a:cubicBezTo>
                  <a:cubicBezTo>
                    <a:pt x="1019" y="590"/>
                    <a:pt x="1148" y="537"/>
                    <a:pt x="1174" y="446"/>
                  </a:cubicBezTo>
                  <a:cubicBezTo>
                    <a:pt x="1214" y="317"/>
                    <a:pt x="995" y="127"/>
                    <a:pt x="677" y="48"/>
                  </a:cubicBezTo>
                  <a:cubicBezTo>
                    <a:pt x="562" y="16"/>
                    <a:pt x="453" y="0"/>
                    <a:pt x="358" y="0"/>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2"/>
            <p:cNvSpPr/>
            <p:nvPr/>
          </p:nvSpPr>
          <p:spPr>
            <a:xfrm>
              <a:off x="4695913" y="2531432"/>
              <a:ext cx="87514" cy="80808"/>
            </a:xfrm>
            <a:custGeom>
              <a:avLst/>
              <a:gdLst/>
              <a:ahLst/>
              <a:cxnLst/>
              <a:rect l="l" t="t" r="r" b="b"/>
              <a:pathLst>
                <a:path w="1384" h="1278" extrusionOk="0">
                  <a:moveTo>
                    <a:pt x="389" y="0"/>
                  </a:moveTo>
                  <a:cubicBezTo>
                    <a:pt x="389" y="1"/>
                    <a:pt x="1" y="1055"/>
                    <a:pt x="489" y="1254"/>
                  </a:cubicBezTo>
                  <a:cubicBezTo>
                    <a:pt x="529" y="1270"/>
                    <a:pt x="569" y="1278"/>
                    <a:pt x="608" y="1278"/>
                  </a:cubicBezTo>
                  <a:cubicBezTo>
                    <a:pt x="1041" y="1278"/>
                    <a:pt x="1384" y="359"/>
                    <a:pt x="1384" y="359"/>
                  </a:cubicBezTo>
                  <a:lnTo>
                    <a:pt x="1384" y="359"/>
                  </a:lnTo>
                  <a:cubicBezTo>
                    <a:pt x="1380" y="359"/>
                    <a:pt x="1376" y="359"/>
                    <a:pt x="1372" y="359"/>
                  </a:cubicBezTo>
                  <a:cubicBezTo>
                    <a:pt x="1077" y="359"/>
                    <a:pt x="389" y="0"/>
                    <a:pt x="389" y="0"/>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2"/>
            <p:cNvSpPr/>
            <p:nvPr/>
          </p:nvSpPr>
          <p:spPr>
            <a:xfrm>
              <a:off x="4349976" y="2607498"/>
              <a:ext cx="579968" cy="305527"/>
            </a:xfrm>
            <a:custGeom>
              <a:avLst/>
              <a:gdLst/>
              <a:ahLst/>
              <a:cxnLst/>
              <a:rect l="l" t="t" r="r" b="b"/>
              <a:pathLst>
                <a:path w="9172" h="4832" extrusionOk="0">
                  <a:moveTo>
                    <a:pt x="1254" y="1"/>
                  </a:moveTo>
                  <a:lnTo>
                    <a:pt x="1254" y="1"/>
                  </a:lnTo>
                  <a:cubicBezTo>
                    <a:pt x="1215" y="31"/>
                    <a:pt x="1175" y="51"/>
                    <a:pt x="1125" y="71"/>
                  </a:cubicBezTo>
                  <a:cubicBezTo>
                    <a:pt x="1075" y="100"/>
                    <a:pt x="1026" y="120"/>
                    <a:pt x="976" y="140"/>
                  </a:cubicBezTo>
                  <a:cubicBezTo>
                    <a:pt x="648" y="289"/>
                    <a:pt x="250" y="398"/>
                    <a:pt x="91" y="717"/>
                  </a:cubicBezTo>
                  <a:cubicBezTo>
                    <a:pt x="1" y="906"/>
                    <a:pt x="11" y="1135"/>
                    <a:pt x="71" y="1333"/>
                  </a:cubicBezTo>
                  <a:cubicBezTo>
                    <a:pt x="230" y="1859"/>
                    <a:pt x="762" y="2243"/>
                    <a:pt x="1307" y="2243"/>
                  </a:cubicBezTo>
                  <a:cubicBezTo>
                    <a:pt x="1339" y="2243"/>
                    <a:pt x="1371" y="2242"/>
                    <a:pt x="1404" y="2239"/>
                  </a:cubicBezTo>
                  <a:cubicBezTo>
                    <a:pt x="1695" y="2214"/>
                    <a:pt x="1979" y="2099"/>
                    <a:pt x="2256" y="2099"/>
                  </a:cubicBezTo>
                  <a:cubicBezTo>
                    <a:pt x="2321" y="2099"/>
                    <a:pt x="2384" y="2105"/>
                    <a:pt x="2448" y="2120"/>
                  </a:cubicBezTo>
                  <a:cubicBezTo>
                    <a:pt x="2916" y="2219"/>
                    <a:pt x="3155" y="2717"/>
                    <a:pt x="3413" y="3114"/>
                  </a:cubicBezTo>
                  <a:cubicBezTo>
                    <a:pt x="3704" y="3548"/>
                    <a:pt x="4184" y="3925"/>
                    <a:pt x="4683" y="3925"/>
                  </a:cubicBezTo>
                  <a:cubicBezTo>
                    <a:pt x="4780" y="3925"/>
                    <a:pt x="4877" y="3911"/>
                    <a:pt x="4974" y="3880"/>
                  </a:cubicBezTo>
                  <a:cubicBezTo>
                    <a:pt x="5184" y="3811"/>
                    <a:pt x="5372" y="3671"/>
                    <a:pt x="5591" y="3671"/>
                  </a:cubicBezTo>
                  <a:cubicBezTo>
                    <a:pt x="5830" y="3671"/>
                    <a:pt x="6039" y="3831"/>
                    <a:pt x="6188" y="4010"/>
                  </a:cubicBezTo>
                  <a:cubicBezTo>
                    <a:pt x="6338" y="4189"/>
                    <a:pt x="6457" y="4407"/>
                    <a:pt x="6626" y="4567"/>
                  </a:cubicBezTo>
                  <a:cubicBezTo>
                    <a:pt x="6847" y="4770"/>
                    <a:pt x="7060" y="4831"/>
                    <a:pt x="7279" y="4831"/>
                  </a:cubicBezTo>
                  <a:cubicBezTo>
                    <a:pt x="7532" y="4831"/>
                    <a:pt x="7795" y="4749"/>
                    <a:pt x="8088" y="4706"/>
                  </a:cubicBezTo>
                  <a:lnTo>
                    <a:pt x="8168" y="4706"/>
                  </a:lnTo>
                  <a:cubicBezTo>
                    <a:pt x="8194" y="4704"/>
                    <a:pt x="8220" y="4703"/>
                    <a:pt x="8245" y="4703"/>
                  </a:cubicBezTo>
                  <a:cubicBezTo>
                    <a:pt x="8363" y="4703"/>
                    <a:pt x="8471" y="4722"/>
                    <a:pt x="8586" y="4755"/>
                  </a:cubicBezTo>
                  <a:cubicBezTo>
                    <a:pt x="8598" y="4756"/>
                    <a:pt x="8610" y="4757"/>
                    <a:pt x="8622" y="4757"/>
                  </a:cubicBezTo>
                  <a:cubicBezTo>
                    <a:pt x="8710" y="4757"/>
                    <a:pt x="8799" y="4723"/>
                    <a:pt x="8904" y="4636"/>
                  </a:cubicBezTo>
                  <a:cubicBezTo>
                    <a:pt x="9103" y="4457"/>
                    <a:pt x="9172" y="4278"/>
                    <a:pt x="9162" y="4099"/>
                  </a:cubicBezTo>
                  <a:lnTo>
                    <a:pt x="9162" y="4099"/>
                  </a:lnTo>
                  <a:cubicBezTo>
                    <a:pt x="8953" y="4109"/>
                    <a:pt x="8745" y="4209"/>
                    <a:pt x="8535" y="4268"/>
                  </a:cubicBezTo>
                  <a:cubicBezTo>
                    <a:pt x="8406" y="4303"/>
                    <a:pt x="8272" y="4320"/>
                    <a:pt x="8137" y="4320"/>
                  </a:cubicBezTo>
                  <a:cubicBezTo>
                    <a:pt x="7806" y="4320"/>
                    <a:pt x="7474" y="4217"/>
                    <a:pt x="7213" y="4019"/>
                  </a:cubicBezTo>
                  <a:cubicBezTo>
                    <a:pt x="6954" y="3840"/>
                    <a:pt x="6765" y="3581"/>
                    <a:pt x="6546" y="3363"/>
                  </a:cubicBezTo>
                  <a:cubicBezTo>
                    <a:pt x="6327" y="3144"/>
                    <a:pt x="6049" y="2955"/>
                    <a:pt x="5741" y="2945"/>
                  </a:cubicBezTo>
                  <a:cubicBezTo>
                    <a:pt x="5392" y="2945"/>
                    <a:pt x="5084" y="3164"/>
                    <a:pt x="4736" y="3164"/>
                  </a:cubicBezTo>
                  <a:cubicBezTo>
                    <a:pt x="4729" y="3164"/>
                    <a:pt x="4721" y="3164"/>
                    <a:pt x="4714" y="3164"/>
                  </a:cubicBezTo>
                  <a:cubicBezTo>
                    <a:pt x="4355" y="3164"/>
                    <a:pt x="4035" y="2910"/>
                    <a:pt x="3811" y="2617"/>
                  </a:cubicBezTo>
                  <a:cubicBezTo>
                    <a:pt x="3582" y="2319"/>
                    <a:pt x="3443" y="1980"/>
                    <a:pt x="3224" y="1672"/>
                  </a:cubicBezTo>
                  <a:cubicBezTo>
                    <a:pt x="3015" y="1364"/>
                    <a:pt x="2717" y="1085"/>
                    <a:pt x="2339" y="1045"/>
                  </a:cubicBezTo>
                  <a:cubicBezTo>
                    <a:pt x="2302" y="1041"/>
                    <a:pt x="2264" y="1039"/>
                    <a:pt x="2227" y="1039"/>
                  </a:cubicBezTo>
                  <a:cubicBezTo>
                    <a:pt x="2025" y="1039"/>
                    <a:pt x="1822" y="1098"/>
                    <a:pt x="1612" y="1115"/>
                  </a:cubicBezTo>
                  <a:cubicBezTo>
                    <a:pt x="1584" y="1117"/>
                    <a:pt x="1555" y="1118"/>
                    <a:pt x="1526" y="1118"/>
                  </a:cubicBezTo>
                  <a:cubicBezTo>
                    <a:pt x="1310" y="1118"/>
                    <a:pt x="1080" y="1050"/>
                    <a:pt x="966" y="866"/>
                  </a:cubicBezTo>
                  <a:cubicBezTo>
                    <a:pt x="867" y="697"/>
                    <a:pt x="896" y="478"/>
                    <a:pt x="986" y="309"/>
                  </a:cubicBezTo>
                  <a:cubicBezTo>
                    <a:pt x="1055" y="190"/>
                    <a:pt x="1155" y="91"/>
                    <a:pt x="1254" y="1"/>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62"/>
            <p:cNvSpPr/>
            <p:nvPr/>
          </p:nvSpPr>
          <p:spPr>
            <a:xfrm>
              <a:off x="4677766" y="2434183"/>
              <a:ext cx="45274" cy="59626"/>
            </a:xfrm>
            <a:custGeom>
              <a:avLst/>
              <a:gdLst/>
              <a:ahLst/>
              <a:cxnLst/>
              <a:rect l="l" t="t" r="r" b="b"/>
              <a:pathLst>
                <a:path w="716" h="943" extrusionOk="0">
                  <a:moveTo>
                    <a:pt x="514" y="1"/>
                  </a:moveTo>
                  <a:cubicBezTo>
                    <a:pt x="457" y="1"/>
                    <a:pt x="398" y="24"/>
                    <a:pt x="347" y="56"/>
                  </a:cubicBezTo>
                  <a:cubicBezTo>
                    <a:pt x="188" y="146"/>
                    <a:pt x="59" y="325"/>
                    <a:pt x="29" y="504"/>
                  </a:cubicBezTo>
                  <a:cubicBezTo>
                    <a:pt x="1" y="667"/>
                    <a:pt x="93" y="943"/>
                    <a:pt x="315" y="943"/>
                  </a:cubicBezTo>
                  <a:cubicBezTo>
                    <a:pt x="322" y="943"/>
                    <a:pt x="330" y="942"/>
                    <a:pt x="338" y="942"/>
                  </a:cubicBezTo>
                  <a:cubicBezTo>
                    <a:pt x="378" y="931"/>
                    <a:pt x="407" y="931"/>
                    <a:pt x="437" y="922"/>
                  </a:cubicBezTo>
                  <a:cubicBezTo>
                    <a:pt x="557" y="872"/>
                    <a:pt x="616" y="763"/>
                    <a:pt x="656" y="643"/>
                  </a:cubicBezTo>
                  <a:cubicBezTo>
                    <a:pt x="696" y="514"/>
                    <a:pt x="716" y="385"/>
                    <a:pt x="706" y="245"/>
                  </a:cubicBezTo>
                  <a:cubicBezTo>
                    <a:pt x="706" y="166"/>
                    <a:pt x="686" y="66"/>
                    <a:pt x="606" y="27"/>
                  </a:cubicBezTo>
                  <a:cubicBezTo>
                    <a:pt x="577" y="8"/>
                    <a:pt x="546" y="1"/>
                    <a:pt x="514"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62"/>
            <p:cNvSpPr/>
            <p:nvPr/>
          </p:nvSpPr>
          <p:spPr>
            <a:xfrm>
              <a:off x="4807896" y="2487486"/>
              <a:ext cx="45338" cy="59183"/>
            </a:xfrm>
            <a:custGeom>
              <a:avLst/>
              <a:gdLst/>
              <a:ahLst/>
              <a:cxnLst/>
              <a:rect l="l" t="t" r="r" b="b"/>
              <a:pathLst>
                <a:path w="717" h="936" extrusionOk="0">
                  <a:moveTo>
                    <a:pt x="512" y="0"/>
                  </a:moveTo>
                  <a:cubicBezTo>
                    <a:pt x="454" y="0"/>
                    <a:pt x="395" y="22"/>
                    <a:pt x="349" y="48"/>
                  </a:cubicBezTo>
                  <a:cubicBezTo>
                    <a:pt x="190" y="148"/>
                    <a:pt x="50" y="317"/>
                    <a:pt x="20" y="496"/>
                  </a:cubicBezTo>
                  <a:cubicBezTo>
                    <a:pt x="1" y="660"/>
                    <a:pt x="93" y="935"/>
                    <a:pt x="315" y="935"/>
                  </a:cubicBezTo>
                  <a:cubicBezTo>
                    <a:pt x="323" y="935"/>
                    <a:pt x="331" y="935"/>
                    <a:pt x="339" y="934"/>
                  </a:cubicBezTo>
                  <a:cubicBezTo>
                    <a:pt x="378" y="934"/>
                    <a:pt x="409" y="924"/>
                    <a:pt x="428" y="914"/>
                  </a:cubicBezTo>
                  <a:cubicBezTo>
                    <a:pt x="548" y="864"/>
                    <a:pt x="617" y="755"/>
                    <a:pt x="657" y="645"/>
                  </a:cubicBezTo>
                  <a:cubicBezTo>
                    <a:pt x="697" y="516"/>
                    <a:pt x="716" y="377"/>
                    <a:pt x="707" y="238"/>
                  </a:cubicBezTo>
                  <a:cubicBezTo>
                    <a:pt x="707" y="158"/>
                    <a:pt x="677" y="68"/>
                    <a:pt x="597" y="19"/>
                  </a:cubicBezTo>
                  <a:cubicBezTo>
                    <a:pt x="570" y="6"/>
                    <a:pt x="542" y="0"/>
                    <a:pt x="512"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2"/>
            <p:cNvSpPr/>
            <p:nvPr/>
          </p:nvSpPr>
          <p:spPr>
            <a:xfrm>
              <a:off x="4835528" y="2237662"/>
              <a:ext cx="142905" cy="212642"/>
            </a:xfrm>
            <a:custGeom>
              <a:avLst/>
              <a:gdLst/>
              <a:ahLst/>
              <a:cxnLst/>
              <a:rect l="l" t="t" r="r" b="b"/>
              <a:pathLst>
                <a:path w="2260" h="3363" extrusionOk="0">
                  <a:moveTo>
                    <a:pt x="230" y="1"/>
                  </a:moveTo>
                  <a:cubicBezTo>
                    <a:pt x="111" y="1"/>
                    <a:pt x="41" y="41"/>
                    <a:pt x="31" y="91"/>
                  </a:cubicBezTo>
                  <a:cubicBezTo>
                    <a:pt x="1" y="190"/>
                    <a:pt x="180" y="310"/>
                    <a:pt x="429" y="498"/>
                  </a:cubicBezTo>
                  <a:cubicBezTo>
                    <a:pt x="677" y="697"/>
                    <a:pt x="1006" y="986"/>
                    <a:pt x="1254" y="1393"/>
                  </a:cubicBezTo>
                  <a:cubicBezTo>
                    <a:pt x="1285" y="1433"/>
                    <a:pt x="1304" y="1473"/>
                    <a:pt x="1334" y="1513"/>
                  </a:cubicBezTo>
                  <a:cubicBezTo>
                    <a:pt x="1354" y="1553"/>
                    <a:pt x="1374" y="1592"/>
                    <a:pt x="1394" y="1642"/>
                  </a:cubicBezTo>
                  <a:lnTo>
                    <a:pt x="1404" y="1642"/>
                  </a:lnTo>
                  <a:cubicBezTo>
                    <a:pt x="1623" y="2060"/>
                    <a:pt x="1702" y="2498"/>
                    <a:pt x="1742" y="2806"/>
                  </a:cubicBezTo>
                  <a:cubicBezTo>
                    <a:pt x="1782" y="3124"/>
                    <a:pt x="1791" y="3333"/>
                    <a:pt x="1891" y="3363"/>
                  </a:cubicBezTo>
                  <a:lnTo>
                    <a:pt x="1911" y="3363"/>
                  </a:lnTo>
                  <a:cubicBezTo>
                    <a:pt x="2010" y="3363"/>
                    <a:pt x="2140" y="3174"/>
                    <a:pt x="2200" y="2826"/>
                  </a:cubicBezTo>
                  <a:cubicBezTo>
                    <a:pt x="2259" y="2458"/>
                    <a:pt x="2229" y="1911"/>
                    <a:pt x="1970" y="1364"/>
                  </a:cubicBezTo>
                  <a:lnTo>
                    <a:pt x="1970" y="1354"/>
                  </a:lnTo>
                  <a:cubicBezTo>
                    <a:pt x="1941" y="1304"/>
                    <a:pt x="1911" y="1254"/>
                    <a:pt x="1881" y="1194"/>
                  </a:cubicBezTo>
                  <a:lnTo>
                    <a:pt x="1791" y="1046"/>
                  </a:lnTo>
                  <a:cubicBezTo>
                    <a:pt x="1453" y="538"/>
                    <a:pt x="996" y="230"/>
                    <a:pt x="648" y="100"/>
                  </a:cubicBezTo>
                  <a:cubicBezTo>
                    <a:pt x="478" y="31"/>
                    <a:pt x="330" y="1"/>
                    <a:pt x="230" y="1"/>
                  </a:cubicBezTo>
                  <a:close/>
                </a:path>
              </a:pathLst>
            </a:custGeom>
            <a:solidFill>
              <a:srgbClr val="E3D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2"/>
            <p:cNvSpPr/>
            <p:nvPr/>
          </p:nvSpPr>
          <p:spPr>
            <a:xfrm>
              <a:off x="4746245" y="2226344"/>
              <a:ext cx="47867" cy="40341"/>
            </a:xfrm>
            <a:custGeom>
              <a:avLst/>
              <a:gdLst/>
              <a:ahLst/>
              <a:cxnLst/>
              <a:rect l="l" t="t" r="r" b="b"/>
              <a:pathLst>
                <a:path w="757" h="638" extrusionOk="0">
                  <a:moveTo>
                    <a:pt x="468" y="1"/>
                  </a:moveTo>
                  <a:cubicBezTo>
                    <a:pt x="429" y="1"/>
                    <a:pt x="389" y="1"/>
                    <a:pt x="349" y="11"/>
                  </a:cubicBezTo>
                  <a:lnTo>
                    <a:pt x="319" y="21"/>
                  </a:lnTo>
                  <a:lnTo>
                    <a:pt x="279" y="31"/>
                  </a:lnTo>
                  <a:lnTo>
                    <a:pt x="279" y="41"/>
                  </a:lnTo>
                  <a:cubicBezTo>
                    <a:pt x="71" y="140"/>
                    <a:pt x="1" y="349"/>
                    <a:pt x="140" y="489"/>
                  </a:cubicBezTo>
                  <a:cubicBezTo>
                    <a:pt x="250" y="598"/>
                    <a:pt x="349" y="637"/>
                    <a:pt x="429" y="637"/>
                  </a:cubicBezTo>
                  <a:cubicBezTo>
                    <a:pt x="458" y="637"/>
                    <a:pt x="488" y="628"/>
                    <a:pt x="518" y="628"/>
                  </a:cubicBezTo>
                  <a:lnTo>
                    <a:pt x="528" y="618"/>
                  </a:lnTo>
                  <a:lnTo>
                    <a:pt x="548" y="618"/>
                  </a:lnTo>
                  <a:cubicBezTo>
                    <a:pt x="647" y="568"/>
                    <a:pt x="737" y="478"/>
                    <a:pt x="747" y="270"/>
                  </a:cubicBezTo>
                  <a:cubicBezTo>
                    <a:pt x="756" y="111"/>
                    <a:pt x="637" y="1"/>
                    <a:pt x="468" y="1"/>
                  </a:cubicBezTo>
                  <a:close/>
                </a:path>
              </a:pathLst>
            </a:custGeom>
            <a:solidFill>
              <a:srgbClr val="E3D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62"/>
            <p:cNvSpPr/>
            <p:nvPr/>
          </p:nvSpPr>
          <p:spPr>
            <a:xfrm>
              <a:off x="8067777" y="2550907"/>
              <a:ext cx="645351" cy="668151"/>
            </a:xfrm>
            <a:custGeom>
              <a:avLst/>
              <a:gdLst/>
              <a:ahLst/>
              <a:cxnLst/>
              <a:rect l="l" t="t" r="r" b="b"/>
              <a:pathLst>
                <a:path w="10206" h="10567" extrusionOk="0">
                  <a:moveTo>
                    <a:pt x="2823" y="0"/>
                  </a:moveTo>
                  <a:cubicBezTo>
                    <a:pt x="1253" y="0"/>
                    <a:pt x="1" y="1388"/>
                    <a:pt x="189" y="2995"/>
                  </a:cubicBezTo>
                  <a:cubicBezTo>
                    <a:pt x="259" y="3671"/>
                    <a:pt x="487" y="4288"/>
                    <a:pt x="806" y="4874"/>
                  </a:cubicBezTo>
                  <a:cubicBezTo>
                    <a:pt x="1134" y="5482"/>
                    <a:pt x="1552" y="6039"/>
                    <a:pt x="1979" y="6565"/>
                  </a:cubicBezTo>
                  <a:cubicBezTo>
                    <a:pt x="2626" y="7341"/>
                    <a:pt x="3272" y="8276"/>
                    <a:pt x="3243" y="9331"/>
                  </a:cubicBezTo>
                  <a:cubicBezTo>
                    <a:pt x="3233" y="9669"/>
                    <a:pt x="3173" y="10037"/>
                    <a:pt x="3372" y="10296"/>
                  </a:cubicBezTo>
                  <a:cubicBezTo>
                    <a:pt x="3491" y="10445"/>
                    <a:pt x="3681" y="10524"/>
                    <a:pt x="3869" y="10554"/>
                  </a:cubicBezTo>
                  <a:cubicBezTo>
                    <a:pt x="3923" y="10562"/>
                    <a:pt x="3977" y="10566"/>
                    <a:pt x="4031" y="10566"/>
                  </a:cubicBezTo>
                  <a:cubicBezTo>
                    <a:pt x="4514" y="10566"/>
                    <a:pt x="4982" y="10255"/>
                    <a:pt x="5153" y="9798"/>
                  </a:cubicBezTo>
                  <a:cubicBezTo>
                    <a:pt x="5272" y="9490"/>
                    <a:pt x="5262" y="9132"/>
                    <a:pt x="5471" y="8883"/>
                  </a:cubicBezTo>
                  <a:cubicBezTo>
                    <a:pt x="5739" y="8535"/>
                    <a:pt x="6247" y="8535"/>
                    <a:pt x="6674" y="8475"/>
                  </a:cubicBezTo>
                  <a:cubicBezTo>
                    <a:pt x="7242" y="8386"/>
                    <a:pt x="7848" y="8048"/>
                    <a:pt x="7928" y="7480"/>
                  </a:cubicBezTo>
                  <a:cubicBezTo>
                    <a:pt x="7958" y="7272"/>
                    <a:pt x="7908" y="7063"/>
                    <a:pt x="7998" y="6884"/>
                  </a:cubicBezTo>
                  <a:cubicBezTo>
                    <a:pt x="8087" y="6685"/>
                    <a:pt x="8306" y="6576"/>
                    <a:pt x="8515" y="6516"/>
                  </a:cubicBezTo>
                  <a:cubicBezTo>
                    <a:pt x="8723" y="6466"/>
                    <a:pt x="8942" y="6456"/>
                    <a:pt x="9151" y="6366"/>
                  </a:cubicBezTo>
                  <a:cubicBezTo>
                    <a:pt x="9698" y="6148"/>
                    <a:pt x="9689" y="5700"/>
                    <a:pt x="9837" y="5213"/>
                  </a:cubicBezTo>
                  <a:cubicBezTo>
                    <a:pt x="9927" y="4925"/>
                    <a:pt x="10206" y="4845"/>
                    <a:pt x="10106" y="4496"/>
                  </a:cubicBezTo>
                  <a:cubicBezTo>
                    <a:pt x="10005" y="4147"/>
                    <a:pt x="9773" y="4037"/>
                    <a:pt x="9504" y="4037"/>
                  </a:cubicBezTo>
                  <a:cubicBezTo>
                    <a:pt x="9353" y="4037"/>
                    <a:pt x="9190" y="4072"/>
                    <a:pt x="9032" y="4118"/>
                  </a:cubicBezTo>
                  <a:cubicBezTo>
                    <a:pt x="8951" y="4145"/>
                    <a:pt x="8870" y="4157"/>
                    <a:pt x="8791" y="4157"/>
                  </a:cubicBezTo>
                  <a:cubicBezTo>
                    <a:pt x="8086" y="4157"/>
                    <a:pt x="7477" y="3202"/>
                    <a:pt x="7092" y="2746"/>
                  </a:cubicBezTo>
                  <a:cubicBezTo>
                    <a:pt x="6615" y="2189"/>
                    <a:pt x="6097" y="1682"/>
                    <a:pt x="5540" y="1224"/>
                  </a:cubicBezTo>
                  <a:cubicBezTo>
                    <a:pt x="4894" y="687"/>
                    <a:pt x="4158" y="210"/>
                    <a:pt x="3342" y="51"/>
                  </a:cubicBezTo>
                  <a:cubicBezTo>
                    <a:pt x="3166" y="16"/>
                    <a:pt x="2993" y="0"/>
                    <a:pt x="2823"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62"/>
            <p:cNvSpPr/>
            <p:nvPr/>
          </p:nvSpPr>
          <p:spPr>
            <a:xfrm>
              <a:off x="8392911" y="3111952"/>
              <a:ext cx="213283" cy="414978"/>
            </a:xfrm>
            <a:custGeom>
              <a:avLst/>
              <a:gdLst/>
              <a:ahLst/>
              <a:cxnLst/>
              <a:rect l="l" t="t" r="r" b="b"/>
              <a:pathLst>
                <a:path w="3373" h="6563" extrusionOk="0">
                  <a:moveTo>
                    <a:pt x="329" y="0"/>
                  </a:moveTo>
                  <a:lnTo>
                    <a:pt x="319" y="10"/>
                  </a:lnTo>
                  <a:cubicBezTo>
                    <a:pt x="120" y="259"/>
                    <a:pt x="130" y="617"/>
                    <a:pt x="11" y="925"/>
                  </a:cubicBezTo>
                  <a:cubicBezTo>
                    <a:pt x="11" y="935"/>
                    <a:pt x="11" y="945"/>
                    <a:pt x="0" y="955"/>
                  </a:cubicBezTo>
                  <a:cubicBezTo>
                    <a:pt x="617" y="1383"/>
                    <a:pt x="1483" y="1323"/>
                    <a:pt x="1950" y="2000"/>
                  </a:cubicBezTo>
                  <a:cubicBezTo>
                    <a:pt x="2209" y="2367"/>
                    <a:pt x="2288" y="2835"/>
                    <a:pt x="2129" y="3263"/>
                  </a:cubicBezTo>
                  <a:cubicBezTo>
                    <a:pt x="1970" y="3711"/>
                    <a:pt x="1682" y="4069"/>
                    <a:pt x="1612" y="4556"/>
                  </a:cubicBezTo>
                  <a:cubicBezTo>
                    <a:pt x="1512" y="5342"/>
                    <a:pt x="1831" y="6277"/>
                    <a:pt x="2626" y="6545"/>
                  </a:cubicBezTo>
                  <a:cubicBezTo>
                    <a:pt x="2663" y="6557"/>
                    <a:pt x="2700" y="6562"/>
                    <a:pt x="2737" y="6562"/>
                  </a:cubicBezTo>
                  <a:cubicBezTo>
                    <a:pt x="2987" y="6562"/>
                    <a:pt x="3231" y="6318"/>
                    <a:pt x="3084" y="6058"/>
                  </a:cubicBezTo>
                  <a:cubicBezTo>
                    <a:pt x="2925" y="5769"/>
                    <a:pt x="2706" y="5431"/>
                    <a:pt x="2637" y="5103"/>
                  </a:cubicBezTo>
                  <a:cubicBezTo>
                    <a:pt x="2557" y="4705"/>
                    <a:pt x="2706" y="4397"/>
                    <a:pt x="2895" y="4049"/>
                  </a:cubicBezTo>
                  <a:cubicBezTo>
                    <a:pt x="3293" y="3313"/>
                    <a:pt x="3373" y="2447"/>
                    <a:pt x="2965" y="1681"/>
                  </a:cubicBezTo>
                  <a:cubicBezTo>
                    <a:pt x="2607" y="1005"/>
                    <a:pt x="1980" y="577"/>
                    <a:pt x="1244" y="388"/>
                  </a:cubicBezTo>
                  <a:cubicBezTo>
                    <a:pt x="916" y="309"/>
                    <a:pt x="568" y="259"/>
                    <a:pt x="329"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62"/>
            <p:cNvSpPr/>
            <p:nvPr/>
          </p:nvSpPr>
          <p:spPr>
            <a:xfrm>
              <a:off x="8541315" y="3028930"/>
              <a:ext cx="391978" cy="343718"/>
            </a:xfrm>
            <a:custGeom>
              <a:avLst/>
              <a:gdLst/>
              <a:ahLst/>
              <a:cxnLst/>
              <a:rect l="l" t="t" r="r" b="b"/>
              <a:pathLst>
                <a:path w="6199" h="5436" extrusionOk="0">
                  <a:moveTo>
                    <a:pt x="419" y="0"/>
                  </a:moveTo>
                  <a:cubicBezTo>
                    <a:pt x="369" y="239"/>
                    <a:pt x="210" y="448"/>
                    <a:pt x="1" y="587"/>
                  </a:cubicBezTo>
                  <a:cubicBezTo>
                    <a:pt x="140" y="766"/>
                    <a:pt x="299" y="915"/>
                    <a:pt x="478" y="1035"/>
                  </a:cubicBezTo>
                  <a:cubicBezTo>
                    <a:pt x="1205" y="1532"/>
                    <a:pt x="2319" y="1452"/>
                    <a:pt x="2936" y="2099"/>
                  </a:cubicBezTo>
                  <a:cubicBezTo>
                    <a:pt x="3263" y="2437"/>
                    <a:pt x="3303" y="2955"/>
                    <a:pt x="3413" y="3392"/>
                  </a:cubicBezTo>
                  <a:cubicBezTo>
                    <a:pt x="3513" y="3810"/>
                    <a:pt x="3672" y="4198"/>
                    <a:pt x="3940" y="4536"/>
                  </a:cubicBezTo>
                  <a:cubicBezTo>
                    <a:pt x="4272" y="4953"/>
                    <a:pt x="4916" y="5436"/>
                    <a:pt x="5513" y="5436"/>
                  </a:cubicBezTo>
                  <a:cubicBezTo>
                    <a:pt x="5685" y="5436"/>
                    <a:pt x="5853" y="5396"/>
                    <a:pt x="6009" y="5302"/>
                  </a:cubicBezTo>
                  <a:cubicBezTo>
                    <a:pt x="6168" y="5212"/>
                    <a:pt x="6198" y="5013"/>
                    <a:pt x="6049" y="4884"/>
                  </a:cubicBezTo>
                  <a:cubicBezTo>
                    <a:pt x="5790" y="4675"/>
                    <a:pt x="5482" y="4595"/>
                    <a:pt x="5193" y="4427"/>
                  </a:cubicBezTo>
                  <a:cubicBezTo>
                    <a:pt x="4895" y="4248"/>
                    <a:pt x="4647" y="3979"/>
                    <a:pt x="4487" y="3671"/>
                  </a:cubicBezTo>
                  <a:cubicBezTo>
                    <a:pt x="4129" y="2935"/>
                    <a:pt x="4218" y="2079"/>
                    <a:pt x="3602" y="1463"/>
                  </a:cubicBezTo>
                  <a:cubicBezTo>
                    <a:pt x="3055" y="915"/>
                    <a:pt x="2309" y="806"/>
                    <a:pt x="1592" y="617"/>
                  </a:cubicBezTo>
                  <a:cubicBezTo>
                    <a:pt x="1214" y="517"/>
                    <a:pt x="817" y="408"/>
                    <a:pt x="529" y="119"/>
                  </a:cubicBezTo>
                  <a:cubicBezTo>
                    <a:pt x="489" y="80"/>
                    <a:pt x="458" y="40"/>
                    <a:pt x="419"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62"/>
            <p:cNvSpPr/>
            <p:nvPr/>
          </p:nvSpPr>
          <p:spPr>
            <a:xfrm>
              <a:off x="8625602" y="2941482"/>
              <a:ext cx="390018" cy="176791"/>
            </a:xfrm>
            <a:custGeom>
              <a:avLst/>
              <a:gdLst/>
              <a:ahLst/>
              <a:cxnLst/>
              <a:rect l="l" t="t" r="r" b="b"/>
              <a:pathLst>
                <a:path w="6168" h="2796" extrusionOk="0">
                  <a:moveTo>
                    <a:pt x="637" y="1"/>
                  </a:moveTo>
                  <a:cubicBezTo>
                    <a:pt x="558" y="70"/>
                    <a:pt x="458" y="140"/>
                    <a:pt x="329" y="189"/>
                  </a:cubicBezTo>
                  <a:cubicBezTo>
                    <a:pt x="220" y="240"/>
                    <a:pt x="111" y="259"/>
                    <a:pt x="1" y="279"/>
                  </a:cubicBezTo>
                  <a:cubicBezTo>
                    <a:pt x="150" y="438"/>
                    <a:pt x="329" y="578"/>
                    <a:pt x="538" y="677"/>
                  </a:cubicBezTo>
                  <a:cubicBezTo>
                    <a:pt x="772" y="794"/>
                    <a:pt x="1032" y="838"/>
                    <a:pt x="1301" y="838"/>
                  </a:cubicBezTo>
                  <a:cubicBezTo>
                    <a:pt x="1328" y="838"/>
                    <a:pt x="1356" y="837"/>
                    <a:pt x="1384" y="836"/>
                  </a:cubicBezTo>
                  <a:cubicBezTo>
                    <a:pt x="1616" y="830"/>
                    <a:pt x="1859" y="775"/>
                    <a:pt x="2095" y="775"/>
                  </a:cubicBezTo>
                  <a:cubicBezTo>
                    <a:pt x="2244" y="775"/>
                    <a:pt x="2389" y="797"/>
                    <a:pt x="2527" y="866"/>
                  </a:cubicBezTo>
                  <a:cubicBezTo>
                    <a:pt x="3144" y="1175"/>
                    <a:pt x="3413" y="1970"/>
                    <a:pt x="3940" y="2398"/>
                  </a:cubicBezTo>
                  <a:cubicBezTo>
                    <a:pt x="4256" y="2654"/>
                    <a:pt x="4675" y="2796"/>
                    <a:pt x="5091" y="2796"/>
                  </a:cubicBezTo>
                  <a:cubicBezTo>
                    <a:pt x="5369" y="2796"/>
                    <a:pt x="5646" y="2732"/>
                    <a:pt x="5889" y="2597"/>
                  </a:cubicBezTo>
                  <a:cubicBezTo>
                    <a:pt x="6168" y="2448"/>
                    <a:pt x="6099" y="2079"/>
                    <a:pt x="5830" y="1970"/>
                  </a:cubicBezTo>
                  <a:cubicBezTo>
                    <a:pt x="5715" y="1920"/>
                    <a:pt x="5606" y="1906"/>
                    <a:pt x="5497" y="1906"/>
                  </a:cubicBezTo>
                  <a:cubicBezTo>
                    <a:pt x="5348" y="1906"/>
                    <a:pt x="5199" y="1933"/>
                    <a:pt x="5037" y="1933"/>
                  </a:cubicBezTo>
                  <a:cubicBezTo>
                    <a:pt x="5010" y="1933"/>
                    <a:pt x="4982" y="1932"/>
                    <a:pt x="4954" y="1931"/>
                  </a:cubicBezTo>
                  <a:cubicBezTo>
                    <a:pt x="4607" y="1920"/>
                    <a:pt x="4377" y="1712"/>
                    <a:pt x="4159" y="1473"/>
                  </a:cubicBezTo>
                  <a:cubicBezTo>
                    <a:pt x="3771" y="1045"/>
                    <a:pt x="3473" y="538"/>
                    <a:pt x="2955" y="249"/>
                  </a:cubicBezTo>
                  <a:cubicBezTo>
                    <a:pt x="2699" y="109"/>
                    <a:pt x="2450" y="68"/>
                    <a:pt x="2197" y="68"/>
                  </a:cubicBezTo>
                  <a:cubicBezTo>
                    <a:pt x="1928" y="68"/>
                    <a:pt x="1655" y="114"/>
                    <a:pt x="1364" y="140"/>
                  </a:cubicBezTo>
                  <a:cubicBezTo>
                    <a:pt x="1318" y="145"/>
                    <a:pt x="1272" y="148"/>
                    <a:pt x="1227" y="148"/>
                  </a:cubicBezTo>
                  <a:cubicBezTo>
                    <a:pt x="1011" y="148"/>
                    <a:pt x="811" y="91"/>
                    <a:pt x="637"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62"/>
            <p:cNvSpPr/>
            <p:nvPr/>
          </p:nvSpPr>
          <p:spPr>
            <a:xfrm>
              <a:off x="8252032" y="2869463"/>
              <a:ext cx="64181" cy="49130"/>
            </a:xfrm>
            <a:custGeom>
              <a:avLst/>
              <a:gdLst/>
              <a:ahLst/>
              <a:cxnLst/>
              <a:rect l="l" t="t" r="r" b="b"/>
              <a:pathLst>
                <a:path w="1015" h="777" extrusionOk="0">
                  <a:moveTo>
                    <a:pt x="807" y="0"/>
                  </a:moveTo>
                  <a:cubicBezTo>
                    <a:pt x="689" y="0"/>
                    <a:pt x="517" y="74"/>
                    <a:pt x="358" y="205"/>
                  </a:cubicBezTo>
                  <a:cubicBezTo>
                    <a:pt x="120" y="393"/>
                    <a:pt x="0" y="632"/>
                    <a:pt x="80" y="732"/>
                  </a:cubicBezTo>
                  <a:cubicBezTo>
                    <a:pt x="108" y="762"/>
                    <a:pt x="151" y="777"/>
                    <a:pt x="205" y="777"/>
                  </a:cubicBezTo>
                  <a:cubicBezTo>
                    <a:pt x="327" y="777"/>
                    <a:pt x="499" y="703"/>
                    <a:pt x="657" y="572"/>
                  </a:cubicBezTo>
                  <a:cubicBezTo>
                    <a:pt x="886" y="384"/>
                    <a:pt x="1015" y="155"/>
                    <a:pt x="926" y="46"/>
                  </a:cubicBezTo>
                  <a:cubicBezTo>
                    <a:pt x="901" y="15"/>
                    <a:pt x="860" y="0"/>
                    <a:pt x="807" y="0"/>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62"/>
            <p:cNvSpPr/>
            <p:nvPr/>
          </p:nvSpPr>
          <p:spPr>
            <a:xfrm>
              <a:off x="8391646" y="2731430"/>
              <a:ext cx="57352" cy="55769"/>
            </a:xfrm>
            <a:custGeom>
              <a:avLst/>
              <a:gdLst/>
              <a:ahLst/>
              <a:cxnLst/>
              <a:rect l="l" t="t" r="r" b="b"/>
              <a:pathLst>
                <a:path w="907" h="882" extrusionOk="0">
                  <a:moveTo>
                    <a:pt x="720" y="0"/>
                  </a:moveTo>
                  <a:cubicBezTo>
                    <a:pt x="601" y="0"/>
                    <a:pt x="424" y="112"/>
                    <a:pt x="270" y="289"/>
                  </a:cubicBezTo>
                  <a:cubicBezTo>
                    <a:pt x="80" y="507"/>
                    <a:pt x="1" y="766"/>
                    <a:pt x="100" y="856"/>
                  </a:cubicBezTo>
                  <a:cubicBezTo>
                    <a:pt x="122" y="873"/>
                    <a:pt x="150" y="882"/>
                    <a:pt x="184" y="882"/>
                  </a:cubicBezTo>
                  <a:cubicBezTo>
                    <a:pt x="302" y="882"/>
                    <a:pt x="482" y="776"/>
                    <a:pt x="637" y="597"/>
                  </a:cubicBezTo>
                  <a:cubicBezTo>
                    <a:pt x="836" y="368"/>
                    <a:pt x="906" y="110"/>
                    <a:pt x="807" y="30"/>
                  </a:cubicBezTo>
                  <a:cubicBezTo>
                    <a:pt x="784" y="10"/>
                    <a:pt x="755" y="0"/>
                    <a:pt x="720" y="0"/>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62"/>
            <p:cNvSpPr/>
            <p:nvPr/>
          </p:nvSpPr>
          <p:spPr>
            <a:xfrm>
              <a:off x="8323736" y="2806928"/>
              <a:ext cx="90612" cy="75117"/>
            </a:xfrm>
            <a:custGeom>
              <a:avLst/>
              <a:gdLst/>
              <a:ahLst/>
              <a:cxnLst/>
              <a:rect l="l" t="t" r="r" b="b"/>
              <a:pathLst>
                <a:path w="1433" h="1188" extrusionOk="0">
                  <a:moveTo>
                    <a:pt x="687" y="0"/>
                  </a:moveTo>
                  <a:cubicBezTo>
                    <a:pt x="577" y="248"/>
                    <a:pt x="0" y="686"/>
                    <a:pt x="0" y="686"/>
                  </a:cubicBezTo>
                  <a:cubicBezTo>
                    <a:pt x="0" y="686"/>
                    <a:pt x="481" y="1187"/>
                    <a:pt x="852" y="1187"/>
                  </a:cubicBezTo>
                  <a:cubicBezTo>
                    <a:pt x="934" y="1187"/>
                    <a:pt x="1010" y="1163"/>
                    <a:pt x="1075" y="1104"/>
                  </a:cubicBezTo>
                  <a:cubicBezTo>
                    <a:pt x="1433" y="776"/>
                    <a:pt x="687" y="0"/>
                    <a:pt x="687" y="0"/>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62"/>
            <p:cNvSpPr/>
            <p:nvPr/>
          </p:nvSpPr>
          <p:spPr>
            <a:xfrm>
              <a:off x="8268346" y="2808761"/>
              <a:ext cx="441047" cy="410299"/>
            </a:xfrm>
            <a:custGeom>
              <a:avLst/>
              <a:gdLst/>
              <a:ahLst/>
              <a:cxnLst/>
              <a:rect l="l" t="t" r="r" b="b"/>
              <a:pathLst>
                <a:path w="6975" h="6489" extrusionOk="0">
                  <a:moveTo>
                    <a:pt x="6586" y="1"/>
                  </a:moveTo>
                  <a:cubicBezTo>
                    <a:pt x="6506" y="180"/>
                    <a:pt x="6506" y="389"/>
                    <a:pt x="6477" y="588"/>
                  </a:cubicBezTo>
                  <a:cubicBezTo>
                    <a:pt x="6407" y="1006"/>
                    <a:pt x="6128" y="1393"/>
                    <a:pt x="5750" y="1592"/>
                  </a:cubicBezTo>
                  <a:cubicBezTo>
                    <a:pt x="5502" y="1731"/>
                    <a:pt x="5213" y="1791"/>
                    <a:pt x="4945" y="1891"/>
                  </a:cubicBezTo>
                  <a:cubicBezTo>
                    <a:pt x="4676" y="1980"/>
                    <a:pt x="4408" y="2140"/>
                    <a:pt x="4278" y="2398"/>
                  </a:cubicBezTo>
                  <a:cubicBezTo>
                    <a:pt x="4139" y="2677"/>
                    <a:pt x="4199" y="3024"/>
                    <a:pt x="4070" y="3313"/>
                  </a:cubicBezTo>
                  <a:cubicBezTo>
                    <a:pt x="3930" y="3621"/>
                    <a:pt x="3582" y="3800"/>
                    <a:pt x="3254" y="3870"/>
                  </a:cubicBezTo>
                  <a:cubicBezTo>
                    <a:pt x="2916" y="3940"/>
                    <a:pt x="2567" y="3930"/>
                    <a:pt x="2229" y="3979"/>
                  </a:cubicBezTo>
                  <a:cubicBezTo>
                    <a:pt x="1891" y="4039"/>
                    <a:pt x="1543" y="4178"/>
                    <a:pt x="1354" y="4477"/>
                  </a:cubicBezTo>
                  <a:cubicBezTo>
                    <a:pt x="1234" y="4666"/>
                    <a:pt x="1205" y="4894"/>
                    <a:pt x="1125" y="5104"/>
                  </a:cubicBezTo>
                  <a:cubicBezTo>
                    <a:pt x="1046" y="5312"/>
                    <a:pt x="887" y="5531"/>
                    <a:pt x="668" y="5551"/>
                  </a:cubicBezTo>
                  <a:cubicBezTo>
                    <a:pt x="655" y="5552"/>
                    <a:pt x="641" y="5553"/>
                    <a:pt x="628" y="5553"/>
                  </a:cubicBezTo>
                  <a:cubicBezTo>
                    <a:pt x="464" y="5553"/>
                    <a:pt x="312" y="5441"/>
                    <a:pt x="220" y="5312"/>
                  </a:cubicBezTo>
                  <a:cubicBezTo>
                    <a:pt x="140" y="5203"/>
                    <a:pt x="100" y="5093"/>
                    <a:pt x="61" y="4974"/>
                  </a:cubicBezTo>
                  <a:lnTo>
                    <a:pt x="61" y="4974"/>
                  </a:lnTo>
                  <a:cubicBezTo>
                    <a:pt x="71" y="5014"/>
                    <a:pt x="71" y="5054"/>
                    <a:pt x="71" y="5104"/>
                  </a:cubicBezTo>
                  <a:lnTo>
                    <a:pt x="71" y="5253"/>
                  </a:lnTo>
                  <a:cubicBezTo>
                    <a:pt x="61" y="5591"/>
                    <a:pt x="1" y="5959"/>
                    <a:pt x="200" y="6218"/>
                  </a:cubicBezTo>
                  <a:cubicBezTo>
                    <a:pt x="319" y="6367"/>
                    <a:pt x="509" y="6446"/>
                    <a:pt x="697" y="6476"/>
                  </a:cubicBezTo>
                  <a:cubicBezTo>
                    <a:pt x="751" y="6484"/>
                    <a:pt x="805" y="6488"/>
                    <a:pt x="859" y="6488"/>
                  </a:cubicBezTo>
                  <a:cubicBezTo>
                    <a:pt x="1342" y="6488"/>
                    <a:pt x="1810" y="6177"/>
                    <a:pt x="1981" y="5720"/>
                  </a:cubicBezTo>
                  <a:cubicBezTo>
                    <a:pt x="2100" y="5412"/>
                    <a:pt x="2090" y="5054"/>
                    <a:pt x="2299" y="4805"/>
                  </a:cubicBezTo>
                  <a:cubicBezTo>
                    <a:pt x="2567" y="4457"/>
                    <a:pt x="3075" y="4457"/>
                    <a:pt x="3502" y="4397"/>
                  </a:cubicBezTo>
                  <a:cubicBezTo>
                    <a:pt x="4070" y="4308"/>
                    <a:pt x="4676" y="3970"/>
                    <a:pt x="4756" y="3402"/>
                  </a:cubicBezTo>
                  <a:cubicBezTo>
                    <a:pt x="4786" y="3194"/>
                    <a:pt x="4736" y="2985"/>
                    <a:pt x="4826" y="2806"/>
                  </a:cubicBezTo>
                  <a:cubicBezTo>
                    <a:pt x="4915" y="2607"/>
                    <a:pt x="5134" y="2498"/>
                    <a:pt x="5343" y="2438"/>
                  </a:cubicBezTo>
                  <a:cubicBezTo>
                    <a:pt x="5551" y="2388"/>
                    <a:pt x="5770" y="2378"/>
                    <a:pt x="5979" y="2288"/>
                  </a:cubicBezTo>
                  <a:cubicBezTo>
                    <a:pt x="6526" y="2070"/>
                    <a:pt x="6517" y="1622"/>
                    <a:pt x="6665" y="1135"/>
                  </a:cubicBezTo>
                  <a:cubicBezTo>
                    <a:pt x="6676" y="1115"/>
                    <a:pt x="6685" y="1085"/>
                    <a:pt x="6696" y="1065"/>
                  </a:cubicBezTo>
                  <a:cubicBezTo>
                    <a:pt x="6745" y="936"/>
                    <a:pt x="6815" y="836"/>
                    <a:pt x="6904" y="747"/>
                  </a:cubicBezTo>
                  <a:cubicBezTo>
                    <a:pt x="6954" y="657"/>
                    <a:pt x="6974" y="558"/>
                    <a:pt x="6934" y="418"/>
                  </a:cubicBezTo>
                  <a:cubicBezTo>
                    <a:pt x="6864" y="190"/>
                    <a:pt x="6745" y="60"/>
                    <a:pt x="6586" y="1"/>
                  </a:cubicBezTo>
                  <a:close/>
                </a:path>
              </a:pathLst>
            </a:custGeom>
            <a:solidFill>
              <a:srgbClr val="A09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62"/>
            <p:cNvSpPr/>
            <p:nvPr/>
          </p:nvSpPr>
          <p:spPr>
            <a:xfrm>
              <a:off x="8227498" y="2815464"/>
              <a:ext cx="64813" cy="58804"/>
            </a:xfrm>
            <a:custGeom>
              <a:avLst/>
              <a:gdLst/>
              <a:ahLst/>
              <a:cxnLst/>
              <a:rect l="l" t="t" r="r" b="b"/>
              <a:pathLst>
                <a:path w="1025" h="930" extrusionOk="0">
                  <a:moveTo>
                    <a:pt x="563" y="1"/>
                  </a:moveTo>
                  <a:cubicBezTo>
                    <a:pt x="541" y="1"/>
                    <a:pt x="519" y="2"/>
                    <a:pt x="498" y="4"/>
                  </a:cubicBezTo>
                  <a:cubicBezTo>
                    <a:pt x="279" y="14"/>
                    <a:pt x="100" y="164"/>
                    <a:pt x="50" y="352"/>
                  </a:cubicBezTo>
                  <a:cubicBezTo>
                    <a:pt x="1" y="522"/>
                    <a:pt x="61" y="721"/>
                    <a:pt x="240" y="929"/>
                  </a:cubicBezTo>
                  <a:lnTo>
                    <a:pt x="359" y="830"/>
                  </a:lnTo>
                  <a:cubicBezTo>
                    <a:pt x="229" y="661"/>
                    <a:pt x="170" y="511"/>
                    <a:pt x="209" y="392"/>
                  </a:cubicBezTo>
                  <a:cubicBezTo>
                    <a:pt x="240" y="273"/>
                    <a:pt x="368" y="173"/>
                    <a:pt x="508" y="164"/>
                  </a:cubicBezTo>
                  <a:cubicBezTo>
                    <a:pt x="520" y="163"/>
                    <a:pt x="532" y="162"/>
                    <a:pt x="544" y="162"/>
                  </a:cubicBezTo>
                  <a:cubicBezTo>
                    <a:pt x="671" y="162"/>
                    <a:pt x="798" y="212"/>
                    <a:pt x="925" y="303"/>
                  </a:cubicBezTo>
                  <a:lnTo>
                    <a:pt x="1025" y="173"/>
                  </a:lnTo>
                  <a:cubicBezTo>
                    <a:pt x="878" y="60"/>
                    <a:pt x="714" y="1"/>
                    <a:pt x="563"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62"/>
            <p:cNvSpPr/>
            <p:nvPr/>
          </p:nvSpPr>
          <p:spPr>
            <a:xfrm>
              <a:off x="8338216" y="2714674"/>
              <a:ext cx="61715" cy="60827"/>
            </a:xfrm>
            <a:custGeom>
              <a:avLst/>
              <a:gdLst/>
              <a:ahLst/>
              <a:cxnLst/>
              <a:rect l="l" t="t" r="r" b="b"/>
              <a:pathLst>
                <a:path w="976" h="962" extrusionOk="0">
                  <a:moveTo>
                    <a:pt x="493" y="1"/>
                  </a:moveTo>
                  <a:cubicBezTo>
                    <a:pt x="468" y="1"/>
                    <a:pt x="443" y="3"/>
                    <a:pt x="418" y="7"/>
                  </a:cubicBezTo>
                  <a:cubicBezTo>
                    <a:pt x="219" y="36"/>
                    <a:pt x="60" y="206"/>
                    <a:pt x="30" y="425"/>
                  </a:cubicBezTo>
                  <a:cubicBezTo>
                    <a:pt x="0" y="593"/>
                    <a:pt x="40" y="783"/>
                    <a:pt x="160" y="962"/>
                  </a:cubicBezTo>
                  <a:lnTo>
                    <a:pt x="289" y="872"/>
                  </a:lnTo>
                  <a:cubicBezTo>
                    <a:pt x="199" y="733"/>
                    <a:pt x="169" y="584"/>
                    <a:pt x="189" y="454"/>
                  </a:cubicBezTo>
                  <a:cubicBezTo>
                    <a:pt x="209" y="305"/>
                    <a:pt x="319" y="186"/>
                    <a:pt x="438" y="166"/>
                  </a:cubicBezTo>
                  <a:cubicBezTo>
                    <a:pt x="453" y="164"/>
                    <a:pt x="467" y="163"/>
                    <a:pt x="482" y="163"/>
                  </a:cubicBezTo>
                  <a:cubicBezTo>
                    <a:pt x="599" y="163"/>
                    <a:pt x="724" y="232"/>
                    <a:pt x="865" y="365"/>
                  </a:cubicBezTo>
                  <a:lnTo>
                    <a:pt x="975" y="246"/>
                  </a:lnTo>
                  <a:cubicBezTo>
                    <a:pt x="812" y="82"/>
                    <a:pt x="649" y="1"/>
                    <a:pt x="493"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62"/>
            <p:cNvSpPr/>
            <p:nvPr/>
          </p:nvSpPr>
          <p:spPr>
            <a:xfrm>
              <a:off x="8104261" y="2601871"/>
              <a:ext cx="84921" cy="297497"/>
            </a:xfrm>
            <a:custGeom>
              <a:avLst/>
              <a:gdLst/>
              <a:ahLst/>
              <a:cxnLst/>
              <a:rect l="l" t="t" r="r" b="b"/>
              <a:pathLst>
                <a:path w="1343" h="4705" extrusionOk="0">
                  <a:moveTo>
                    <a:pt x="1223" y="0"/>
                  </a:moveTo>
                  <a:cubicBezTo>
                    <a:pt x="1194" y="0"/>
                    <a:pt x="1134" y="10"/>
                    <a:pt x="1075" y="40"/>
                  </a:cubicBezTo>
                  <a:cubicBezTo>
                    <a:pt x="955" y="90"/>
                    <a:pt x="796" y="209"/>
                    <a:pt x="637" y="388"/>
                  </a:cubicBezTo>
                  <a:cubicBezTo>
                    <a:pt x="338" y="746"/>
                    <a:pt x="69" y="1353"/>
                    <a:pt x="10" y="2079"/>
                  </a:cubicBezTo>
                  <a:cubicBezTo>
                    <a:pt x="0" y="2149"/>
                    <a:pt x="0" y="2218"/>
                    <a:pt x="0" y="2288"/>
                  </a:cubicBezTo>
                  <a:lnTo>
                    <a:pt x="0" y="2507"/>
                  </a:lnTo>
                  <a:cubicBezTo>
                    <a:pt x="40" y="3233"/>
                    <a:pt x="288" y="3840"/>
                    <a:pt x="537" y="4218"/>
                  </a:cubicBezTo>
                  <a:cubicBezTo>
                    <a:pt x="756" y="4546"/>
                    <a:pt x="965" y="4705"/>
                    <a:pt x="1055" y="4705"/>
                  </a:cubicBezTo>
                  <a:cubicBezTo>
                    <a:pt x="1064" y="4705"/>
                    <a:pt x="1075" y="4705"/>
                    <a:pt x="1084" y="4695"/>
                  </a:cubicBezTo>
                  <a:cubicBezTo>
                    <a:pt x="1164" y="4636"/>
                    <a:pt x="1044" y="4407"/>
                    <a:pt x="895" y="4029"/>
                  </a:cubicBezTo>
                  <a:cubicBezTo>
                    <a:pt x="746" y="3651"/>
                    <a:pt x="577" y="3113"/>
                    <a:pt x="557" y="2487"/>
                  </a:cubicBezTo>
                  <a:lnTo>
                    <a:pt x="557" y="2298"/>
                  </a:lnTo>
                  <a:cubicBezTo>
                    <a:pt x="557" y="2238"/>
                    <a:pt x="557" y="2178"/>
                    <a:pt x="567" y="2119"/>
                  </a:cubicBezTo>
                  <a:cubicBezTo>
                    <a:pt x="607" y="1493"/>
                    <a:pt x="786" y="955"/>
                    <a:pt x="975" y="617"/>
                  </a:cubicBezTo>
                  <a:cubicBezTo>
                    <a:pt x="1154" y="269"/>
                    <a:pt x="1343" y="110"/>
                    <a:pt x="1293" y="30"/>
                  </a:cubicBezTo>
                  <a:cubicBezTo>
                    <a:pt x="1283" y="10"/>
                    <a:pt x="1263" y="0"/>
                    <a:pt x="1223" y="0"/>
                  </a:cubicBezTo>
                  <a:close/>
                </a:path>
              </a:pathLst>
            </a:custGeom>
            <a:solidFill>
              <a:srgbClr val="E3D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62"/>
            <p:cNvSpPr/>
            <p:nvPr/>
          </p:nvSpPr>
          <p:spPr>
            <a:xfrm>
              <a:off x="8211754" y="2566651"/>
              <a:ext cx="42872" cy="35282"/>
            </a:xfrm>
            <a:custGeom>
              <a:avLst/>
              <a:gdLst/>
              <a:ahLst/>
              <a:cxnLst/>
              <a:rect l="l" t="t" r="r" b="b"/>
              <a:pathLst>
                <a:path w="678" h="558" extrusionOk="0">
                  <a:moveTo>
                    <a:pt x="409" y="0"/>
                  </a:moveTo>
                  <a:cubicBezTo>
                    <a:pt x="369" y="0"/>
                    <a:pt x="339" y="0"/>
                    <a:pt x="299" y="10"/>
                  </a:cubicBezTo>
                  <a:lnTo>
                    <a:pt x="259" y="20"/>
                  </a:lnTo>
                  <a:lnTo>
                    <a:pt x="230" y="30"/>
                  </a:lnTo>
                  <a:lnTo>
                    <a:pt x="230" y="40"/>
                  </a:lnTo>
                  <a:cubicBezTo>
                    <a:pt x="130" y="80"/>
                    <a:pt x="51" y="160"/>
                    <a:pt x="31" y="229"/>
                  </a:cubicBezTo>
                  <a:cubicBezTo>
                    <a:pt x="1" y="308"/>
                    <a:pt x="31" y="388"/>
                    <a:pt x="100" y="448"/>
                  </a:cubicBezTo>
                  <a:cubicBezTo>
                    <a:pt x="190" y="538"/>
                    <a:pt x="279" y="557"/>
                    <a:pt x="359" y="557"/>
                  </a:cubicBezTo>
                  <a:lnTo>
                    <a:pt x="429" y="557"/>
                  </a:lnTo>
                  <a:lnTo>
                    <a:pt x="449" y="547"/>
                  </a:lnTo>
                  <a:lnTo>
                    <a:pt x="458" y="547"/>
                  </a:lnTo>
                  <a:cubicBezTo>
                    <a:pt x="538" y="498"/>
                    <a:pt x="628" y="428"/>
                    <a:pt x="657" y="259"/>
                  </a:cubicBezTo>
                  <a:cubicBezTo>
                    <a:pt x="677" y="160"/>
                    <a:pt x="648" y="90"/>
                    <a:pt x="578" y="40"/>
                  </a:cubicBezTo>
                  <a:cubicBezTo>
                    <a:pt x="538" y="10"/>
                    <a:pt x="478" y="0"/>
                    <a:pt x="409" y="0"/>
                  </a:cubicBezTo>
                  <a:close/>
                </a:path>
              </a:pathLst>
            </a:custGeom>
            <a:solidFill>
              <a:srgbClr val="E3D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62"/>
            <p:cNvSpPr/>
            <p:nvPr/>
          </p:nvSpPr>
          <p:spPr>
            <a:xfrm>
              <a:off x="7340349" y="1238677"/>
              <a:ext cx="314582" cy="168761"/>
            </a:xfrm>
            <a:custGeom>
              <a:avLst/>
              <a:gdLst/>
              <a:ahLst/>
              <a:cxnLst/>
              <a:rect l="l" t="t" r="r" b="b"/>
              <a:pathLst>
                <a:path w="4975" h="2669" extrusionOk="0">
                  <a:moveTo>
                    <a:pt x="2105" y="0"/>
                  </a:moveTo>
                  <a:cubicBezTo>
                    <a:pt x="1888" y="0"/>
                    <a:pt x="1673" y="40"/>
                    <a:pt x="1463" y="109"/>
                  </a:cubicBezTo>
                  <a:cubicBezTo>
                    <a:pt x="1035" y="239"/>
                    <a:pt x="717" y="517"/>
                    <a:pt x="419" y="836"/>
                  </a:cubicBezTo>
                  <a:cubicBezTo>
                    <a:pt x="249" y="1004"/>
                    <a:pt x="30" y="1214"/>
                    <a:pt x="10" y="1472"/>
                  </a:cubicBezTo>
                  <a:cubicBezTo>
                    <a:pt x="1" y="1601"/>
                    <a:pt x="61" y="1731"/>
                    <a:pt x="160" y="1830"/>
                  </a:cubicBezTo>
                  <a:cubicBezTo>
                    <a:pt x="269" y="1950"/>
                    <a:pt x="408" y="2049"/>
                    <a:pt x="548" y="2129"/>
                  </a:cubicBezTo>
                  <a:cubicBezTo>
                    <a:pt x="677" y="2208"/>
                    <a:pt x="777" y="2308"/>
                    <a:pt x="906" y="2377"/>
                  </a:cubicBezTo>
                  <a:cubicBezTo>
                    <a:pt x="1204" y="2536"/>
                    <a:pt x="1522" y="2646"/>
                    <a:pt x="1861" y="2666"/>
                  </a:cubicBezTo>
                  <a:cubicBezTo>
                    <a:pt x="1894" y="2668"/>
                    <a:pt x="1927" y="2668"/>
                    <a:pt x="1959" y="2668"/>
                  </a:cubicBezTo>
                  <a:cubicBezTo>
                    <a:pt x="2123" y="2668"/>
                    <a:pt x="2280" y="2649"/>
                    <a:pt x="2438" y="2616"/>
                  </a:cubicBezTo>
                  <a:cubicBezTo>
                    <a:pt x="2627" y="2576"/>
                    <a:pt x="2746" y="2516"/>
                    <a:pt x="2915" y="2407"/>
                  </a:cubicBezTo>
                  <a:cubicBezTo>
                    <a:pt x="3084" y="2288"/>
                    <a:pt x="3244" y="2169"/>
                    <a:pt x="3392" y="2039"/>
                  </a:cubicBezTo>
                  <a:cubicBezTo>
                    <a:pt x="3532" y="1930"/>
                    <a:pt x="3661" y="1800"/>
                    <a:pt x="3801" y="1691"/>
                  </a:cubicBezTo>
                  <a:cubicBezTo>
                    <a:pt x="3821" y="1671"/>
                    <a:pt x="3850" y="1661"/>
                    <a:pt x="3880" y="1651"/>
                  </a:cubicBezTo>
                  <a:cubicBezTo>
                    <a:pt x="3920" y="1651"/>
                    <a:pt x="3960" y="1671"/>
                    <a:pt x="4000" y="1701"/>
                  </a:cubicBezTo>
                  <a:cubicBezTo>
                    <a:pt x="4139" y="1800"/>
                    <a:pt x="4288" y="1890"/>
                    <a:pt x="4447" y="1970"/>
                  </a:cubicBezTo>
                  <a:cubicBezTo>
                    <a:pt x="4537" y="2009"/>
                    <a:pt x="4626" y="2049"/>
                    <a:pt x="4725" y="2049"/>
                  </a:cubicBezTo>
                  <a:cubicBezTo>
                    <a:pt x="4765" y="2049"/>
                    <a:pt x="4805" y="2039"/>
                    <a:pt x="4835" y="2009"/>
                  </a:cubicBezTo>
                  <a:cubicBezTo>
                    <a:pt x="4865" y="1990"/>
                    <a:pt x="4884" y="1950"/>
                    <a:pt x="4895" y="1910"/>
                  </a:cubicBezTo>
                  <a:cubicBezTo>
                    <a:pt x="4915" y="1771"/>
                    <a:pt x="4875" y="1621"/>
                    <a:pt x="4795" y="1502"/>
                  </a:cubicBezTo>
                  <a:cubicBezTo>
                    <a:pt x="4725" y="1373"/>
                    <a:pt x="4626" y="1273"/>
                    <a:pt x="4526" y="1164"/>
                  </a:cubicBezTo>
                  <a:cubicBezTo>
                    <a:pt x="4517" y="1144"/>
                    <a:pt x="4506" y="1134"/>
                    <a:pt x="4497" y="1104"/>
                  </a:cubicBezTo>
                  <a:cubicBezTo>
                    <a:pt x="4497" y="1084"/>
                    <a:pt x="4517" y="1064"/>
                    <a:pt x="4537" y="1044"/>
                  </a:cubicBezTo>
                  <a:cubicBezTo>
                    <a:pt x="4666" y="915"/>
                    <a:pt x="4775" y="766"/>
                    <a:pt x="4865" y="617"/>
                  </a:cubicBezTo>
                  <a:cubicBezTo>
                    <a:pt x="4954" y="478"/>
                    <a:pt x="4974" y="219"/>
                    <a:pt x="4895" y="69"/>
                  </a:cubicBezTo>
                  <a:cubicBezTo>
                    <a:pt x="4887" y="57"/>
                    <a:pt x="4870" y="51"/>
                    <a:pt x="4847" y="51"/>
                  </a:cubicBezTo>
                  <a:cubicBezTo>
                    <a:pt x="4675" y="51"/>
                    <a:pt x="4140" y="375"/>
                    <a:pt x="4079" y="427"/>
                  </a:cubicBezTo>
                  <a:cubicBezTo>
                    <a:pt x="3954" y="523"/>
                    <a:pt x="3821" y="647"/>
                    <a:pt x="3660" y="647"/>
                  </a:cubicBezTo>
                  <a:cubicBezTo>
                    <a:pt x="3654" y="647"/>
                    <a:pt x="3648" y="647"/>
                    <a:pt x="3641" y="646"/>
                  </a:cubicBezTo>
                  <a:cubicBezTo>
                    <a:pt x="3403" y="617"/>
                    <a:pt x="3213" y="408"/>
                    <a:pt x="3005" y="308"/>
                  </a:cubicBezTo>
                  <a:cubicBezTo>
                    <a:pt x="2766" y="189"/>
                    <a:pt x="2567" y="49"/>
                    <a:pt x="2289" y="10"/>
                  </a:cubicBezTo>
                  <a:cubicBezTo>
                    <a:pt x="2228" y="3"/>
                    <a:pt x="2166" y="0"/>
                    <a:pt x="2105" y="0"/>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62"/>
            <p:cNvSpPr/>
            <p:nvPr/>
          </p:nvSpPr>
          <p:spPr>
            <a:xfrm>
              <a:off x="7340349" y="1238677"/>
              <a:ext cx="314582" cy="168761"/>
            </a:xfrm>
            <a:custGeom>
              <a:avLst/>
              <a:gdLst/>
              <a:ahLst/>
              <a:cxnLst/>
              <a:rect l="l" t="t" r="r" b="b"/>
              <a:pathLst>
                <a:path w="4975" h="2669" extrusionOk="0">
                  <a:moveTo>
                    <a:pt x="2105" y="0"/>
                  </a:moveTo>
                  <a:cubicBezTo>
                    <a:pt x="1888" y="0"/>
                    <a:pt x="1673" y="40"/>
                    <a:pt x="1463" y="109"/>
                  </a:cubicBezTo>
                  <a:cubicBezTo>
                    <a:pt x="1035" y="239"/>
                    <a:pt x="717" y="517"/>
                    <a:pt x="419" y="836"/>
                  </a:cubicBezTo>
                  <a:cubicBezTo>
                    <a:pt x="249" y="1004"/>
                    <a:pt x="30" y="1214"/>
                    <a:pt x="10" y="1472"/>
                  </a:cubicBezTo>
                  <a:cubicBezTo>
                    <a:pt x="1" y="1601"/>
                    <a:pt x="61" y="1731"/>
                    <a:pt x="160" y="1830"/>
                  </a:cubicBezTo>
                  <a:cubicBezTo>
                    <a:pt x="269" y="1950"/>
                    <a:pt x="408" y="2049"/>
                    <a:pt x="548" y="2129"/>
                  </a:cubicBezTo>
                  <a:cubicBezTo>
                    <a:pt x="677" y="2208"/>
                    <a:pt x="777" y="2308"/>
                    <a:pt x="906" y="2377"/>
                  </a:cubicBezTo>
                  <a:cubicBezTo>
                    <a:pt x="1204" y="2536"/>
                    <a:pt x="1522" y="2646"/>
                    <a:pt x="1861" y="2666"/>
                  </a:cubicBezTo>
                  <a:cubicBezTo>
                    <a:pt x="1894" y="2668"/>
                    <a:pt x="1927" y="2668"/>
                    <a:pt x="1959" y="2668"/>
                  </a:cubicBezTo>
                  <a:cubicBezTo>
                    <a:pt x="2123" y="2668"/>
                    <a:pt x="2280" y="2649"/>
                    <a:pt x="2438" y="2616"/>
                  </a:cubicBezTo>
                  <a:cubicBezTo>
                    <a:pt x="2627" y="2576"/>
                    <a:pt x="2746" y="2516"/>
                    <a:pt x="2915" y="2407"/>
                  </a:cubicBezTo>
                  <a:cubicBezTo>
                    <a:pt x="3084" y="2288"/>
                    <a:pt x="3244" y="2169"/>
                    <a:pt x="3392" y="2039"/>
                  </a:cubicBezTo>
                  <a:cubicBezTo>
                    <a:pt x="3532" y="1930"/>
                    <a:pt x="3661" y="1800"/>
                    <a:pt x="3801" y="1691"/>
                  </a:cubicBezTo>
                  <a:cubicBezTo>
                    <a:pt x="3821" y="1671"/>
                    <a:pt x="3850" y="1661"/>
                    <a:pt x="3880" y="1651"/>
                  </a:cubicBezTo>
                  <a:cubicBezTo>
                    <a:pt x="3920" y="1651"/>
                    <a:pt x="3960" y="1671"/>
                    <a:pt x="4000" y="1701"/>
                  </a:cubicBezTo>
                  <a:cubicBezTo>
                    <a:pt x="4139" y="1800"/>
                    <a:pt x="4288" y="1890"/>
                    <a:pt x="4447" y="1970"/>
                  </a:cubicBezTo>
                  <a:cubicBezTo>
                    <a:pt x="4537" y="2009"/>
                    <a:pt x="4626" y="2049"/>
                    <a:pt x="4725" y="2049"/>
                  </a:cubicBezTo>
                  <a:cubicBezTo>
                    <a:pt x="4765" y="2049"/>
                    <a:pt x="4805" y="2039"/>
                    <a:pt x="4835" y="2009"/>
                  </a:cubicBezTo>
                  <a:cubicBezTo>
                    <a:pt x="4865" y="1990"/>
                    <a:pt x="4884" y="1950"/>
                    <a:pt x="4895" y="1910"/>
                  </a:cubicBezTo>
                  <a:cubicBezTo>
                    <a:pt x="4915" y="1771"/>
                    <a:pt x="4875" y="1621"/>
                    <a:pt x="4795" y="1502"/>
                  </a:cubicBezTo>
                  <a:cubicBezTo>
                    <a:pt x="4725" y="1373"/>
                    <a:pt x="4626" y="1273"/>
                    <a:pt x="4526" y="1164"/>
                  </a:cubicBezTo>
                  <a:cubicBezTo>
                    <a:pt x="4517" y="1144"/>
                    <a:pt x="4506" y="1134"/>
                    <a:pt x="4497" y="1104"/>
                  </a:cubicBezTo>
                  <a:cubicBezTo>
                    <a:pt x="4497" y="1084"/>
                    <a:pt x="4517" y="1064"/>
                    <a:pt x="4537" y="1044"/>
                  </a:cubicBezTo>
                  <a:cubicBezTo>
                    <a:pt x="4666" y="915"/>
                    <a:pt x="4775" y="766"/>
                    <a:pt x="4865" y="617"/>
                  </a:cubicBezTo>
                  <a:cubicBezTo>
                    <a:pt x="4954" y="478"/>
                    <a:pt x="4974" y="219"/>
                    <a:pt x="4895" y="69"/>
                  </a:cubicBezTo>
                  <a:cubicBezTo>
                    <a:pt x="4887" y="57"/>
                    <a:pt x="4870" y="51"/>
                    <a:pt x="4847" y="51"/>
                  </a:cubicBezTo>
                  <a:cubicBezTo>
                    <a:pt x="4675" y="51"/>
                    <a:pt x="4140" y="375"/>
                    <a:pt x="4079" y="427"/>
                  </a:cubicBezTo>
                  <a:cubicBezTo>
                    <a:pt x="3954" y="523"/>
                    <a:pt x="3821" y="647"/>
                    <a:pt x="3660" y="647"/>
                  </a:cubicBezTo>
                  <a:cubicBezTo>
                    <a:pt x="3654" y="647"/>
                    <a:pt x="3648" y="647"/>
                    <a:pt x="3641" y="646"/>
                  </a:cubicBezTo>
                  <a:cubicBezTo>
                    <a:pt x="3403" y="617"/>
                    <a:pt x="3213" y="408"/>
                    <a:pt x="3005" y="308"/>
                  </a:cubicBezTo>
                  <a:cubicBezTo>
                    <a:pt x="2766" y="189"/>
                    <a:pt x="2567" y="49"/>
                    <a:pt x="2289" y="10"/>
                  </a:cubicBezTo>
                  <a:cubicBezTo>
                    <a:pt x="2228" y="3"/>
                    <a:pt x="2166" y="0"/>
                    <a:pt x="2105" y="0"/>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62"/>
            <p:cNvSpPr/>
            <p:nvPr/>
          </p:nvSpPr>
          <p:spPr>
            <a:xfrm>
              <a:off x="7411421" y="1358057"/>
              <a:ext cx="23333" cy="45462"/>
            </a:xfrm>
            <a:custGeom>
              <a:avLst/>
              <a:gdLst/>
              <a:ahLst/>
              <a:cxnLst/>
              <a:rect l="l" t="t" r="r" b="b"/>
              <a:pathLst>
                <a:path w="369" h="719" extrusionOk="0">
                  <a:moveTo>
                    <a:pt x="229" y="0"/>
                  </a:moveTo>
                  <a:cubicBezTo>
                    <a:pt x="201" y="0"/>
                    <a:pt x="169" y="36"/>
                    <a:pt x="160" y="71"/>
                  </a:cubicBezTo>
                  <a:cubicBezTo>
                    <a:pt x="110" y="181"/>
                    <a:pt x="40" y="390"/>
                    <a:pt x="1" y="599"/>
                  </a:cubicBezTo>
                  <a:lnTo>
                    <a:pt x="11" y="599"/>
                  </a:lnTo>
                  <a:cubicBezTo>
                    <a:pt x="130" y="648"/>
                    <a:pt x="250" y="688"/>
                    <a:pt x="369" y="718"/>
                  </a:cubicBezTo>
                  <a:cubicBezTo>
                    <a:pt x="369" y="579"/>
                    <a:pt x="349" y="429"/>
                    <a:pt x="339" y="310"/>
                  </a:cubicBezTo>
                  <a:cubicBezTo>
                    <a:pt x="329" y="211"/>
                    <a:pt x="329" y="111"/>
                    <a:pt x="270" y="31"/>
                  </a:cubicBezTo>
                  <a:lnTo>
                    <a:pt x="239" y="2"/>
                  </a:lnTo>
                  <a:cubicBezTo>
                    <a:pt x="236" y="1"/>
                    <a:pt x="233" y="0"/>
                    <a:pt x="22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62"/>
            <p:cNvSpPr/>
            <p:nvPr/>
          </p:nvSpPr>
          <p:spPr>
            <a:xfrm>
              <a:off x="7449170" y="1339783"/>
              <a:ext cx="33387" cy="67466"/>
            </a:xfrm>
            <a:custGeom>
              <a:avLst/>
              <a:gdLst/>
              <a:ahLst/>
              <a:cxnLst/>
              <a:rect l="l" t="t" r="r" b="b"/>
              <a:pathLst>
                <a:path w="528" h="1067" extrusionOk="0">
                  <a:moveTo>
                    <a:pt x="287" y="0"/>
                  </a:moveTo>
                  <a:cubicBezTo>
                    <a:pt x="237" y="0"/>
                    <a:pt x="194" y="28"/>
                    <a:pt x="159" y="72"/>
                  </a:cubicBezTo>
                  <a:cubicBezTo>
                    <a:pt x="120" y="112"/>
                    <a:pt x="100" y="161"/>
                    <a:pt x="90" y="221"/>
                  </a:cubicBezTo>
                  <a:cubicBezTo>
                    <a:pt x="11" y="480"/>
                    <a:pt x="11" y="729"/>
                    <a:pt x="0" y="997"/>
                  </a:cubicBezTo>
                  <a:lnTo>
                    <a:pt x="0" y="1047"/>
                  </a:lnTo>
                  <a:cubicBezTo>
                    <a:pt x="50" y="1047"/>
                    <a:pt x="90" y="1057"/>
                    <a:pt x="140" y="1067"/>
                  </a:cubicBezTo>
                  <a:cubicBezTo>
                    <a:pt x="259" y="1067"/>
                    <a:pt x="378" y="1067"/>
                    <a:pt x="498" y="1057"/>
                  </a:cubicBezTo>
                  <a:cubicBezTo>
                    <a:pt x="528" y="778"/>
                    <a:pt x="528" y="490"/>
                    <a:pt x="468" y="221"/>
                  </a:cubicBezTo>
                  <a:cubicBezTo>
                    <a:pt x="448" y="122"/>
                    <a:pt x="398" y="22"/>
                    <a:pt x="309" y="2"/>
                  </a:cubicBezTo>
                  <a:cubicBezTo>
                    <a:pt x="302" y="1"/>
                    <a:pt x="294" y="0"/>
                    <a:pt x="287"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62"/>
            <p:cNvSpPr/>
            <p:nvPr/>
          </p:nvSpPr>
          <p:spPr>
            <a:xfrm>
              <a:off x="7493811" y="1348572"/>
              <a:ext cx="23333" cy="55516"/>
            </a:xfrm>
            <a:custGeom>
              <a:avLst/>
              <a:gdLst/>
              <a:ahLst/>
              <a:cxnLst/>
              <a:rect l="l" t="t" r="r" b="b"/>
              <a:pathLst>
                <a:path w="369" h="878" extrusionOk="0">
                  <a:moveTo>
                    <a:pt x="227" y="0"/>
                  </a:moveTo>
                  <a:cubicBezTo>
                    <a:pt x="103" y="0"/>
                    <a:pt x="11" y="543"/>
                    <a:pt x="11" y="630"/>
                  </a:cubicBezTo>
                  <a:cubicBezTo>
                    <a:pt x="1" y="699"/>
                    <a:pt x="1" y="789"/>
                    <a:pt x="1" y="878"/>
                  </a:cubicBezTo>
                  <a:lnTo>
                    <a:pt x="11" y="878"/>
                  </a:lnTo>
                  <a:cubicBezTo>
                    <a:pt x="110" y="858"/>
                    <a:pt x="190" y="828"/>
                    <a:pt x="269" y="798"/>
                  </a:cubicBezTo>
                  <a:cubicBezTo>
                    <a:pt x="299" y="769"/>
                    <a:pt x="339" y="749"/>
                    <a:pt x="369" y="719"/>
                  </a:cubicBezTo>
                  <a:cubicBezTo>
                    <a:pt x="369" y="639"/>
                    <a:pt x="369" y="550"/>
                    <a:pt x="359" y="460"/>
                  </a:cubicBezTo>
                  <a:cubicBezTo>
                    <a:pt x="349" y="321"/>
                    <a:pt x="329" y="181"/>
                    <a:pt x="279" y="53"/>
                  </a:cubicBezTo>
                  <a:cubicBezTo>
                    <a:pt x="269" y="33"/>
                    <a:pt x="260" y="13"/>
                    <a:pt x="240" y="2"/>
                  </a:cubicBezTo>
                  <a:cubicBezTo>
                    <a:pt x="235" y="1"/>
                    <a:pt x="231" y="0"/>
                    <a:pt x="227"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62"/>
            <p:cNvSpPr/>
            <p:nvPr/>
          </p:nvSpPr>
          <p:spPr>
            <a:xfrm>
              <a:off x="7451699" y="1312215"/>
              <a:ext cx="83088" cy="46031"/>
            </a:xfrm>
            <a:custGeom>
              <a:avLst/>
              <a:gdLst/>
              <a:ahLst/>
              <a:cxnLst/>
              <a:rect l="l" t="t" r="r" b="b"/>
              <a:pathLst>
                <a:path w="1314" h="728" extrusionOk="0">
                  <a:moveTo>
                    <a:pt x="1053" y="1"/>
                  </a:moveTo>
                  <a:cubicBezTo>
                    <a:pt x="996" y="1"/>
                    <a:pt x="937" y="18"/>
                    <a:pt x="886" y="31"/>
                  </a:cubicBezTo>
                  <a:cubicBezTo>
                    <a:pt x="776" y="60"/>
                    <a:pt x="657" y="80"/>
                    <a:pt x="548" y="100"/>
                  </a:cubicBezTo>
                  <a:cubicBezTo>
                    <a:pt x="466" y="116"/>
                    <a:pt x="391" y="133"/>
                    <a:pt x="311" y="133"/>
                  </a:cubicBezTo>
                  <a:cubicBezTo>
                    <a:pt x="294" y="133"/>
                    <a:pt x="276" y="132"/>
                    <a:pt x="259" y="130"/>
                  </a:cubicBezTo>
                  <a:cubicBezTo>
                    <a:pt x="222" y="130"/>
                    <a:pt x="173" y="119"/>
                    <a:pt x="130" y="119"/>
                  </a:cubicBezTo>
                  <a:cubicBezTo>
                    <a:pt x="92" y="119"/>
                    <a:pt x="58" y="127"/>
                    <a:pt x="40" y="160"/>
                  </a:cubicBezTo>
                  <a:cubicBezTo>
                    <a:pt x="0" y="230"/>
                    <a:pt x="119" y="329"/>
                    <a:pt x="159" y="369"/>
                  </a:cubicBezTo>
                  <a:cubicBezTo>
                    <a:pt x="239" y="449"/>
                    <a:pt x="309" y="518"/>
                    <a:pt x="398" y="577"/>
                  </a:cubicBezTo>
                  <a:cubicBezTo>
                    <a:pt x="528" y="667"/>
                    <a:pt x="677" y="727"/>
                    <a:pt x="836" y="727"/>
                  </a:cubicBezTo>
                  <a:cubicBezTo>
                    <a:pt x="985" y="727"/>
                    <a:pt x="1144" y="657"/>
                    <a:pt x="1234" y="528"/>
                  </a:cubicBezTo>
                  <a:cubicBezTo>
                    <a:pt x="1293" y="438"/>
                    <a:pt x="1313" y="319"/>
                    <a:pt x="1293" y="210"/>
                  </a:cubicBezTo>
                  <a:cubicBezTo>
                    <a:pt x="1273" y="130"/>
                    <a:pt x="1224" y="51"/>
                    <a:pt x="1144" y="20"/>
                  </a:cubicBezTo>
                  <a:cubicBezTo>
                    <a:pt x="1116" y="6"/>
                    <a:pt x="1085" y="1"/>
                    <a:pt x="1053"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62"/>
            <p:cNvSpPr/>
            <p:nvPr/>
          </p:nvSpPr>
          <p:spPr>
            <a:xfrm>
              <a:off x="7388784" y="1293435"/>
              <a:ext cx="17642" cy="26367"/>
            </a:xfrm>
            <a:custGeom>
              <a:avLst/>
              <a:gdLst/>
              <a:ahLst/>
              <a:cxnLst/>
              <a:rect l="l" t="t" r="r" b="b"/>
              <a:pathLst>
                <a:path w="279" h="417" extrusionOk="0">
                  <a:moveTo>
                    <a:pt x="143" y="1"/>
                  </a:moveTo>
                  <a:cubicBezTo>
                    <a:pt x="119" y="1"/>
                    <a:pt x="94" y="10"/>
                    <a:pt x="70" y="29"/>
                  </a:cubicBezTo>
                  <a:cubicBezTo>
                    <a:pt x="20" y="89"/>
                    <a:pt x="0" y="169"/>
                    <a:pt x="0" y="248"/>
                  </a:cubicBezTo>
                  <a:lnTo>
                    <a:pt x="0" y="268"/>
                  </a:lnTo>
                  <a:cubicBezTo>
                    <a:pt x="11" y="298"/>
                    <a:pt x="11" y="328"/>
                    <a:pt x="31" y="357"/>
                  </a:cubicBezTo>
                  <a:cubicBezTo>
                    <a:pt x="51" y="387"/>
                    <a:pt x="80" y="417"/>
                    <a:pt x="120" y="417"/>
                  </a:cubicBezTo>
                  <a:cubicBezTo>
                    <a:pt x="179" y="417"/>
                    <a:pt x="230" y="368"/>
                    <a:pt x="250" y="317"/>
                  </a:cubicBezTo>
                  <a:cubicBezTo>
                    <a:pt x="279" y="228"/>
                    <a:pt x="279" y="138"/>
                    <a:pt x="239" y="59"/>
                  </a:cubicBezTo>
                  <a:cubicBezTo>
                    <a:pt x="215" y="22"/>
                    <a:pt x="180" y="1"/>
                    <a:pt x="143"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62"/>
            <p:cNvSpPr/>
            <p:nvPr/>
          </p:nvSpPr>
          <p:spPr>
            <a:xfrm>
              <a:off x="7352932" y="1348509"/>
              <a:ext cx="37813" cy="12077"/>
            </a:xfrm>
            <a:custGeom>
              <a:avLst/>
              <a:gdLst/>
              <a:ahLst/>
              <a:cxnLst/>
              <a:rect l="l" t="t" r="r" b="b"/>
              <a:pathLst>
                <a:path w="598" h="191" extrusionOk="0">
                  <a:moveTo>
                    <a:pt x="559" y="0"/>
                  </a:moveTo>
                  <a:cubicBezTo>
                    <a:pt x="530" y="0"/>
                    <a:pt x="452" y="67"/>
                    <a:pt x="319" y="103"/>
                  </a:cubicBezTo>
                  <a:lnTo>
                    <a:pt x="279" y="103"/>
                  </a:lnTo>
                  <a:cubicBezTo>
                    <a:pt x="244" y="113"/>
                    <a:pt x="208" y="116"/>
                    <a:pt x="175" y="116"/>
                  </a:cubicBezTo>
                  <a:cubicBezTo>
                    <a:pt x="144" y="116"/>
                    <a:pt x="115" y="113"/>
                    <a:pt x="90" y="113"/>
                  </a:cubicBezTo>
                  <a:cubicBezTo>
                    <a:pt x="75" y="110"/>
                    <a:pt x="62" y="109"/>
                    <a:pt x="50" y="109"/>
                  </a:cubicBezTo>
                  <a:cubicBezTo>
                    <a:pt x="21" y="109"/>
                    <a:pt x="1" y="116"/>
                    <a:pt x="1" y="123"/>
                  </a:cubicBezTo>
                  <a:cubicBezTo>
                    <a:pt x="1" y="133"/>
                    <a:pt x="30" y="153"/>
                    <a:pt x="80" y="163"/>
                  </a:cubicBezTo>
                  <a:cubicBezTo>
                    <a:pt x="109" y="177"/>
                    <a:pt x="161" y="191"/>
                    <a:pt x="218" y="191"/>
                  </a:cubicBezTo>
                  <a:cubicBezTo>
                    <a:pt x="242" y="191"/>
                    <a:pt x="266" y="188"/>
                    <a:pt x="289" y="182"/>
                  </a:cubicBezTo>
                  <a:lnTo>
                    <a:pt x="319" y="182"/>
                  </a:lnTo>
                  <a:cubicBezTo>
                    <a:pt x="329" y="182"/>
                    <a:pt x="339" y="182"/>
                    <a:pt x="349" y="173"/>
                  </a:cubicBezTo>
                  <a:cubicBezTo>
                    <a:pt x="518" y="133"/>
                    <a:pt x="598" y="14"/>
                    <a:pt x="567" y="3"/>
                  </a:cubicBezTo>
                  <a:cubicBezTo>
                    <a:pt x="565" y="1"/>
                    <a:pt x="562" y="0"/>
                    <a:pt x="559"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62"/>
            <p:cNvSpPr/>
            <p:nvPr/>
          </p:nvSpPr>
          <p:spPr>
            <a:xfrm>
              <a:off x="7603264" y="1241965"/>
              <a:ext cx="51661" cy="126334"/>
            </a:xfrm>
            <a:custGeom>
              <a:avLst/>
              <a:gdLst/>
              <a:ahLst/>
              <a:cxnLst/>
              <a:rect l="l" t="t" r="r" b="b"/>
              <a:pathLst>
                <a:path w="817" h="1998" extrusionOk="0">
                  <a:moveTo>
                    <a:pt x="691" y="0"/>
                  </a:moveTo>
                  <a:cubicBezTo>
                    <a:pt x="657" y="0"/>
                    <a:pt x="608" y="13"/>
                    <a:pt x="547" y="37"/>
                  </a:cubicBezTo>
                  <a:cubicBezTo>
                    <a:pt x="547" y="127"/>
                    <a:pt x="518" y="207"/>
                    <a:pt x="478" y="286"/>
                  </a:cubicBezTo>
                  <a:cubicBezTo>
                    <a:pt x="359" y="525"/>
                    <a:pt x="220" y="753"/>
                    <a:pt x="50" y="952"/>
                  </a:cubicBezTo>
                  <a:cubicBezTo>
                    <a:pt x="21" y="983"/>
                    <a:pt x="1" y="1012"/>
                    <a:pt x="1" y="1052"/>
                  </a:cubicBezTo>
                  <a:cubicBezTo>
                    <a:pt x="10" y="1072"/>
                    <a:pt x="30" y="1102"/>
                    <a:pt x="50" y="1122"/>
                  </a:cubicBezTo>
                  <a:cubicBezTo>
                    <a:pt x="269" y="1341"/>
                    <a:pt x="388" y="1649"/>
                    <a:pt x="399" y="1957"/>
                  </a:cubicBezTo>
                  <a:cubicBezTo>
                    <a:pt x="448" y="1987"/>
                    <a:pt x="508" y="1997"/>
                    <a:pt x="567" y="1997"/>
                  </a:cubicBezTo>
                  <a:cubicBezTo>
                    <a:pt x="607" y="1997"/>
                    <a:pt x="647" y="1987"/>
                    <a:pt x="687" y="1957"/>
                  </a:cubicBezTo>
                  <a:cubicBezTo>
                    <a:pt x="707" y="1938"/>
                    <a:pt x="726" y="1898"/>
                    <a:pt x="737" y="1858"/>
                  </a:cubicBezTo>
                  <a:cubicBezTo>
                    <a:pt x="757" y="1719"/>
                    <a:pt x="717" y="1569"/>
                    <a:pt x="637" y="1450"/>
                  </a:cubicBezTo>
                  <a:cubicBezTo>
                    <a:pt x="567" y="1321"/>
                    <a:pt x="468" y="1221"/>
                    <a:pt x="368" y="1112"/>
                  </a:cubicBezTo>
                  <a:cubicBezTo>
                    <a:pt x="359" y="1092"/>
                    <a:pt x="348" y="1082"/>
                    <a:pt x="339" y="1052"/>
                  </a:cubicBezTo>
                  <a:cubicBezTo>
                    <a:pt x="339" y="1032"/>
                    <a:pt x="359" y="1012"/>
                    <a:pt x="379" y="992"/>
                  </a:cubicBezTo>
                  <a:cubicBezTo>
                    <a:pt x="508" y="863"/>
                    <a:pt x="617" y="714"/>
                    <a:pt x="707" y="565"/>
                  </a:cubicBezTo>
                  <a:cubicBezTo>
                    <a:pt x="796" y="426"/>
                    <a:pt x="816" y="167"/>
                    <a:pt x="737" y="17"/>
                  </a:cubicBezTo>
                  <a:cubicBezTo>
                    <a:pt x="729" y="6"/>
                    <a:pt x="713" y="0"/>
                    <a:pt x="69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62"/>
            <p:cNvSpPr/>
            <p:nvPr/>
          </p:nvSpPr>
          <p:spPr>
            <a:xfrm>
              <a:off x="7418945" y="1219582"/>
              <a:ext cx="128425" cy="44324"/>
            </a:xfrm>
            <a:custGeom>
              <a:avLst/>
              <a:gdLst/>
              <a:ahLst/>
              <a:cxnLst/>
              <a:rect l="l" t="t" r="r" b="b"/>
              <a:pathLst>
                <a:path w="2031" h="701" extrusionOk="0">
                  <a:moveTo>
                    <a:pt x="865" y="1"/>
                  </a:moveTo>
                  <a:cubicBezTo>
                    <a:pt x="796" y="1"/>
                    <a:pt x="727" y="6"/>
                    <a:pt x="657" y="13"/>
                  </a:cubicBezTo>
                  <a:cubicBezTo>
                    <a:pt x="469" y="44"/>
                    <a:pt x="290" y="133"/>
                    <a:pt x="151" y="272"/>
                  </a:cubicBezTo>
                  <a:cubicBezTo>
                    <a:pt x="91" y="332"/>
                    <a:pt x="41" y="402"/>
                    <a:pt x="1" y="481"/>
                  </a:cubicBezTo>
                  <a:lnTo>
                    <a:pt x="1" y="491"/>
                  </a:lnTo>
                  <a:cubicBezTo>
                    <a:pt x="71" y="461"/>
                    <a:pt x="140" y="431"/>
                    <a:pt x="220" y="411"/>
                  </a:cubicBezTo>
                  <a:cubicBezTo>
                    <a:pt x="430" y="342"/>
                    <a:pt x="645" y="302"/>
                    <a:pt x="862" y="302"/>
                  </a:cubicBezTo>
                  <a:cubicBezTo>
                    <a:pt x="923" y="302"/>
                    <a:pt x="985" y="305"/>
                    <a:pt x="1046" y="312"/>
                  </a:cubicBezTo>
                  <a:cubicBezTo>
                    <a:pt x="1324" y="351"/>
                    <a:pt x="1523" y="491"/>
                    <a:pt x="1762" y="610"/>
                  </a:cubicBezTo>
                  <a:cubicBezTo>
                    <a:pt x="1811" y="630"/>
                    <a:pt x="1861" y="670"/>
                    <a:pt x="1911" y="700"/>
                  </a:cubicBezTo>
                  <a:cubicBezTo>
                    <a:pt x="1941" y="630"/>
                    <a:pt x="1981" y="561"/>
                    <a:pt x="2010" y="491"/>
                  </a:cubicBezTo>
                  <a:cubicBezTo>
                    <a:pt x="2021" y="471"/>
                    <a:pt x="2030" y="451"/>
                    <a:pt x="2030" y="431"/>
                  </a:cubicBezTo>
                  <a:cubicBezTo>
                    <a:pt x="2021" y="391"/>
                    <a:pt x="1990" y="362"/>
                    <a:pt x="1950" y="342"/>
                  </a:cubicBezTo>
                  <a:cubicBezTo>
                    <a:pt x="1712" y="203"/>
                    <a:pt x="1463" y="103"/>
                    <a:pt x="1195" y="44"/>
                  </a:cubicBezTo>
                  <a:cubicBezTo>
                    <a:pt x="1085" y="13"/>
                    <a:pt x="975" y="1"/>
                    <a:pt x="865"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62"/>
            <p:cNvSpPr/>
            <p:nvPr/>
          </p:nvSpPr>
          <p:spPr>
            <a:xfrm>
              <a:off x="7412685" y="1249300"/>
              <a:ext cx="138416" cy="39708"/>
            </a:xfrm>
            <a:custGeom>
              <a:avLst/>
              <a:gdLst/>
              <a:ahLst/>
              <a:cxnLst/>
              <a:rect l="l" t="t" r="r" b="b"/>
              <a:pathLst>
                <a:path w="2189" h="628" extrusionOk="0">
                  <a:moveTo>
                    <a:pt x="896" y="1"/>
                  </a:moveTo>
                  <a:cubicBezTo>
                    <a:pt x="647" y="1"/>
                    <a:pt x="438" y="51"/>
                    <a:pt x="279" y="111"/>
                  </a:cubicBezTo>
                  <a:cubicBezTo>
                    <a:pt x="100" y="180"/>
                    <a:pt x="0" y="259"/>
                    <a:pt x="20" y="310"/>
                  </a:cubicBezTo>
                  <a:cubicBezTo>
                    <a:pt x="31" y="339"/>
                    <a:pt x="70" y="339"/>
                    <a:pt x="130" y="339"/>
                  </a:cubicBezTo>
                  <a:cubicBezTo>
                    <a:pt x="190" y="339"/>
                    <a:pt x="279" y="339"/>
                    <a:pt x="378" y="329"/>
                  </a:cubicBezTo>
                  <a:cubicBezTo>
                    <a:pt x="478" y="319"/>
                    <a:pt x="608" y="310"/>
                    <a:pt x="736" y="310"/>
                  </a:cubicBezTo>
                  <a:cubicBezTo>
                    <a:pt x="826" y="310"/>
                    <a:pt x="926" y="310"/>
                    <a:pt x="1035" y="319"/>
                  </a:cubicBezTo>
                  <a:lnTo>
                    <a:pt x="1035" y="329"/>
                  </a:lnTo>
                  <a:cubicBezTo>
                    <a:pt x="1055" y="329"/>
                    <a:pt x="1085" y="329"/>
                    <a:pt x="1105" y="339"/>
                  </a:cubicBezTo>
                  <a:lnTo>
                    <a:pt x="1185" y="349"/>
                  </a:lnTo>
                  <a:cubicBezTo>
                    <a:pt x="1443" y="409"/>
                    <a:pt x="1682" y="509"/>
                    <a:pt x="1861" y="568"/>
                  </a:cubicBezTo>
                  <a:cubicBezTo>
                    <a:pt x="1960" y="598"/>
                    <a:pt x="2020" y="608"/>
                    <a:pt x="2069" y="618"/>
                  </a:cubicBezTo>
                  <a:cubicBezTo>
                    <a:pt x="2089" y="628"/>
                    <a:pt x="2120" y="628"/>
                    <a:pt x="2139" y="628"/>
                  </a:cubicBezTo>
                  <a:lnTo>
                    <a:pt x="2159" y="628"/>
                  </a:lnTo>
                  <a:cubicBezTo>
                    <a:pt x="2189" y="608"/>
                    <a:pt x="2189" y="568"/>
                    <a:pt x="2149" y="509"/>
                  </a:cubicBezTo>
                  <a:cubicBezTo>
                    <a:pt x="2109" y="458"/>
                    <a:pt x="2040" y="409"/>
                    <a:pt x="1960" y="359"/>
                  </a:cubicBezTo>
                  <a:cubicBezTo>
                    <a:pt x="1801" y="259"/>
                    <a:pt x="1572" y="120"/>
                    <a:pt x="1254" y="41"/>
                  </a:cubicBezTo>
                  <a:cubicBezTo>
                    <a:pt x="1224" y="31"/>
                    <a:pt x="1194" y="31"/>
                    <a:pt x="1165" y="21"/>
                  </a:cubicBezTo>
                  <a:cubicBezTo>
                    <a:pt x="1125" y="11"/>
                    <a:pt x="1095" y="11"/>
                    <a:pt x="1065" y="11"/>
                  </a:cubicBezTo>
                  <a:cubicBezTo>
                    <a:pt x="1005" y="1"/>
                    <a:pt x="946" y="1"/>
                    <a:pt x="896"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62"/>
            <p:cNvSpPr/>
            <p:nvPr/>
          </p:nvSpPr>
          <p:spPr>
            <a:xfrm>
              <a:off x="7501968" y="1325430"/>
              <a:ext cx="28391" cy="29023"/>
            </a:xfrm>
            <a:custGeom>
              <a:avLst/>
              <a:gdLst/>
              <a:ahLst/>
              <a:cxnLst/>
              <a:rect l="l" t="t" r="r" b="b"/>
              <a:pathLst>
                <a:path w="449" h="459" extrusionOk="0">
                  <a:moveTo>
                    <a:pt x="369" y="1"/>
                  </a:moveTo>
                  <a:cubicBezTo>
                    <a:pt x="319" y="21"/>
                    <a:pt x="330" y="120"/>
                    <a:pt x="240" y="209"/>
                  </a:cubicBezTo>
                  <a:lnTo>
                    <a:pt x="230" y="229"/>
                  </a:lnTo>
                  <a:lnTo>
                    <a:pt x="210" y="240"/>
                  </a:lnTo>
                  <a:cubicBezTo>
                    <a:pt x="111" y="329"/>
                    <a:pt x="1" y="379"/>
                    <a:pt x="11" y="428"/>
                  </a:cubicBezTo>
                  <a:cubicBezTo>
                    <a:pt x="11" y="448"/>
                    <a:pt x="41" y="458"/>
                    <a:pt x="80" y="458"/>
                  </a:cubicBezTo>
                  <a:cubicBezTo>
                    <a:pt x="140" y="458"/>
                    <a:pt x="230" y="428"/>
                    <a:pt x="319" y="359"/>
                  </a:cubicBezTo>
                  <a:lnTo>
                    <a:pt x="339" y="339"/>
                  </a:lnTo>
                  <a:lnTo>
                    <a:pt x="359" y="319"/>
                  </a:lnTo>
                  <a:cubicBezTo>
                    <a:pt x="419" y="240"/>
                    <a:pt x="449" y="150"/>
                    <a:pt x="439" y="80"/>
                  </a:cubicBezTo>
                  <a:cubicBezTo>
                    <a:pt x="429" y="30"/>
                    <a:pt x="399" y="1"/>
                    <a:pt x="379" y="1"/>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62"/>
            <p:cNvSpPr/>
            <p:nvPr/>
          </p:nvSpPr>
          <p:spPr>
            <a:xfrm>
              <a:off x="7577466" y="1255623"/>
              <a:ext cx="57921" cy="43502"/>
            </a:xfrm>
            <a:custGeom>
              <a:avLst/>
              <a:gdLst/>
              <a:ahLst/>
              <a:cxnLst/>
              <a:rect l="l" t="t" r="r" b="b"/>
              <a:pathLst>
                <a:path w="916" h="688" extrusionOk="0">
                  <a:moveTo>
                    <a:pt x="916" y="0"/>
                  </a:moveTo>
                  <a:cubicBezTo>
                    <a:pt x="826" y="0"/>
                    <a:pt x="637" y="70"/>
                    <a:pt x="429" y="210"/>
                  </a:cubicBezTo>
                  <a:lnTo>
                    <a:pt x="429" y="199"/>
                  </a:lnTo>
                  <a:lnTo>
                    <a:pt x="389" y="229"/>
                  </a:lnTo>
                  <a:lnTo>
                    <a:pt x="349" y="259"/>
                  </a:lnTo>
                  <a:cubicBezTo>
                    <a:pt x="219" y="358"/>
                    <a:pt x="120" y="458"/>
                    <a:pt x="60" y="537"/>
                  </a:cubicBezTo>
                  <a:cubicBezTo>
                    <a:pt x="31" y="577"/>
                    <a:pt x="1" y="617"/>
                    <a:pt x="1" y="637"/>
                  </a:cubicBezTo>
                  <a:cubicBezTo>
                    <a:pt x="1" y="637"/>
                    <a:pt x="11" y="637"/>
                    <a:pt x="11" y="647"/>
                  </a:cubicBezTo>
                  <a:lnTo>
                    <a:pt x="11" y="667"/>
                  </a:lnTo>
                  <a:cubicBezTo>
                    <a:pt x="11" y="677"/>
                    <a:pt x="11" y="687"/>
                    <a:pt x="31" y="687"/>
                  </a:cubicBezTo>
                  <a:lnTo>
                    <a:pt x="40" y="687"/>
                  </a:lnTo>
                  <a:cubicBezTo>
                    <a:pt x="80" y="667"/>
                    <a:pt x="100" y="647"/>
                    <a:pt x="140" y="617"/>
                  </a:cubicBezTo>
                  <a:cubicBezTo>
                    <a:pt x="219" y="557"/>
                    <a:pt x="319" y="478"/>
                    <a:pt x="449" y="389"/>
                  </a:cubicBezTo>
                  <a:lnTo>
                    <a:pt x="478" y="358"/>
                  </a:lnTo>
                  <a:lnTo>
                    <a:pt x="518" y="339"/>
                  </a:lnTo>
                  <a:cubicBezTo>
                    <a:pt x="657" y="239"/>
                    <a:pt x="776" y="170"/>
                    <a:pt x="866" y="110"/>
                  </a:cubicBezTo>
                  <a:cubicBezTo>
                    <a:pt x="866" y="100"/>
                    <a:pt x="876" y="90"/>
                    <a:pt x="886" y="70"/>
                  </a:cubicBezTo>
                  <a:cubicBezTo>
                    <a:pt x="896" y="50"/>
                    <a:pt x="906" y="31"/>
                    <a:pt x="916" y="0"/>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62"/>
            <p:cNvSpPr/>
            <p:nvPr/>
          </p:nvSpPr>
          <p:spPr>
            <a:xfrm>
              <a:off x="7632224" y="1255623"/>
              <a:ext cx="6323" cy="7019"/>
            </a:xfrm>
            <a:custGeom>
              <a:avLst/>
              <a:gdLst/>
              <a:ahLst/>
              <a:cxnLst/>
              <a:rect l="l" t="t" r="r" b="b"/>
              <a:pathLst>
                <a:path w="100" h="111" extrusionOk="0">
                  <a:moveTo>
                    <a:pt x="50" y="0"/>
                  </a:moveTo>
                  <a:cubicBezTo>
                    <a:pt x="40" y="31"/>
                    <a:pt x="30" y="50"/>
                    <a:pt x="20" y="70"/>
                  </a:cubicBezTo>
                  <a:cubicBezTo>
                    <a:pt x="10" y="90"/>
                    <a:pt x="0" y="100"/>
                    <a:pt x="0" y="110"/>
                  </a:cubicBezTo>
                  <a:cubicBezTo>
                    <a:pt x="70" y="70"/>
                    <a:pt x="100" y="40"/>
                    <a:pt x="100" y="20"/>
                  </a:cubicBezTo>
                  <a:cubicBezTo>
                    <a:pt x="89" y="11"/>
                    <a:pt x="80" y="0"/>
                    <a:pt x="50" y="0"/>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62"/>
            <p:cNvSpPr/>
            <p:nvPr/>
          </p:nvSpPr>
          <p:spPr>
            <a:xfrm>
              <a:off x="7576833" y="1295838"/>
              <a:ext cx="696" cy="63"/>
            </a:xfrm>
            <a:custGeom>
              <a:avLst/>
              <a:gdLst/>
              <a:ahLst/>
              <a:cxnLst/>
              <a:rect l="l" t="t" r="r" b="b"/>
              <a:pathLst>
                <a:path w="11" h="1" extrusionOk="0">
                  <a:moveTo>
                    <a:pt x="11" y="1"/>
                  </a:moveTo>
                  <a:lnTo>
                    <a:pt x="1" y="1"/>
                  </a:lnTo>
                  <a:lnTo>
                    <a:pt x="1" y="1"/>
                  </a:lnTo>
                  <a:lnTo>
                    <a:pt x="11" y="1"/>
                  </a:ln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62"/>
            <p:cNvSpPr/>
            <p:nvPr/>
          </p:nvSpPr>
          <p:spPr>
            <a:xfrm>
              <a:off x="6757058" y="3598259"/>
              <a:ext cx="323940" cy="197025"/>
            </a:xfrm>
            <a:custGeom>
              <a:avLst/>
              <a:gdLst/>
              <a:ahLst/>
              <a:cxnLst/>
              <a:rect l="l" t="t" r="r" b="b"/>
              <a:pathLst>
                <a:path w="5123" h="3116" extrusionOk="0">
                  <a:moveTo>
                    <a:pt x="3346" y="1"/>
                  </a:moveTo>
                  <a:cubicBezTo>
                    <a:pt x="3293" y="1"/>
                    <a:pt x="3238" y="3"/>
                    <a:pt x="3183" y="8"/>
                  </a:cubicBezTo>
                  <a:cubicBezTo>
                    <a:pt x="2905" y="38"/>
                    <a:pt x="2626" y="118"/>
                    <a:pt x="2387" y="257"/>
                  </a:cubicBezTo>
                  <a:cubicBezTo>
                    <a:pt x="2149" y="406"/>
                    <a:pt x="2019" y="605"/>
                    <a:pt x="1850" y="814"/>
                  </a:cubicBezTo>
                  <a:cubicBezTo>
                    <a:pt x="1701" y="993"/>
                    <a:pt x="1611" y="1261"/>
                    <a:pt x="1402" y="1371"/>
                  </a:cubicBezTo>
                  <a:cubicBezTo>
                    <a:pt x="1349" y="1403"/>
                    <a:pt x="1292" y="1414"/>
                    <a:pt x="1234" y="1414"/>
                  </a:cubicBezTo>
                  <a:cubicBezTo>
                    <a:pt x="1128" y="1414"/>
                    <a:pt x="1018" y="1377"/>
                    <a:pt x="915" y="1351"/>
                  </a:cubicBezTo>
                  <a:cubicBezTo>
                    <a:pt x="858" y="1338"/>
                    <a:pt x="519" y="1289"/>
                    <a:pt x="277" y="1289"/>
                  </a:cubicBezTo>
                  <a:cubicBezTo>
                    <a:pt x="142" y="1289"/>
                    <a:pt x="37" y="1304"/>
                    <a:pt x="29" y="1351"/>
                  </a:cubicBezTo>
                  <a:cubicBezTo>
                    <a:pt x="0" y="1520"/>
                    <a:pt x="129" y="1749"/>
                    <a:pt x="268" y="1838"/>
                  </a:cubicBezTo>
                  <a:cubicBezTo>
                    <a:pt x="418" y="1948"/>
                    <a:pt x="577" y="2028"/>
                    <a:pt x="736" y="2097"/>
                  </a:cubicBezTo>
                  <a:cubicBezTo>
                    <a:pt x="766" y="2107"/>
                    <a:pt x="785" y="2127"/>
                    <a:pt x="796" y="2147"/>
                  </a:cubicBezTo>
                  <a:cubicBezTo>
                    <a:pt x="805" y="2167"/>
                    <a:pt x="805" y="2187"/>
                    <a:pt x="796" y="2207"/>
                  </a:cubicBezTo>
                  <a:cubicBezTo>
                    <a:pt x="746" y="2346"/>
                    <a:pt x="696" y="2485"/>
                    <a:pt x="686" y="2624"/>
                  </a:cubicBezTo>
                  <a:cubicBezTo>
                    <a:pt x="666" y="2764"/>
                    <a:pt x="686" y="2923"/>
                    <a:pt x="766" y="3032"/>
                  </a:cubicBezTo>
                  <a:cubicBezTo>
                    <a:pt x="785" y="3072"/>
                    <a:pt x="816" y="3102"/>
                    <a:pt x="855" y="3111"/>
                  </a:cubicBezTo>
                  <a:cubicBezTo>
                    <a:pt x="867" y="3114"/>
                    <a:pt x="879" y="3116"/>
                    <a:pt x="891" y="3116"/>
                  </a:cubicBezTo>
                  <a:cubicBezTo>
                    <a:pt x="919" y="3116"/>
                    <a:pt x="947" y="3109"/>
                    <a:pt x="975" y="3102"/>
                  </a:cubicBezTo>
                  <a:cubicBezTo>
                    <a:pt x="1064" y="3062"/>
                    <a:pt x="1134" y="2982"/>
                    <a:pt x="1194" y="2912"/>
                  </a:cubicBezTo>
                  <a:cubicBezTo>
                    <a:pt x="1303" y="2773"/>
                    <a:pt x="1402" y="2634"/>
                    <a:pt x="1502" y="2485"/>
                  </a:cubicBezTo>
                  <a:cubicBezTo>
                    <a:pt x="1522" y="2455"/>
                    <a:pt x="1541" y="2415"/>
                    <a:pt x="1592" y="2395"/>
                  </a:cubicBezTo>
                  <a:cubicBezTo>
                    <a:pt x="1597" y="2392"/>
                    <a:pt x="1605" y="2391"/>
                    <a:pt x="1613" y="2391"/>
                  </a:cubicBezTo>
                  <a:cubicBezTo>
                    <a:pt x="1634" y="2391"/>
                    <a:pt x="1660" y="2398"/>
                    <a:pt x="1681" y="2406"/>
                  </a:cubicBezTo>
                  <a:cubicBezTo>
                    <a:pt x="1850" y="2445"/>
                    <a:pt x="2019" y="2505"/>
                    <a:pt x="2188" y="2554"/>
                  </a:cubicBezTo>
                  <a:cubicBezTo>
                    <a:pt x="2377" y="2614"/>
                    <a:pt x="2576" y="2664"/>
                    <a:pt x="2775" y="2704"/>
                  </a:cubicBezTo>
                  <a:cubicBezTo>
                    <a:pt x="2874" y="2724"/>
                    <a:pt x="2956" y="2734"/>
                    <a:pt x="3037" y="2734"/>
                  </a:cubicBezTo>
                  <a:cubicBezTo>
                    <a:pt x="3118" y="2734"/>
                    <a:pt x="3198" y="2724"/>
                    <a:pt x="3292" y="2704"/>
                  </a:cubicBezTo>
                  <a:cubicBezTo>
                    <a:pt x="3481" y="2664"/>
                    <a:pt x="3670" y="2604"/>
                    <a:pt x="3840" y="2515"/>
                  </a:cubicBezTo>
                  <a:cubicBezTo>
                    <a:pt x="4138" y="2366"/>
                    <a:pt x="4397" y="2137"/>
                    <a:pt x="4605" y="1878"/>
                  </a:cubicBezTo>
                  <a:cubicBezTo>
                    <a:pt x="4695" y="1759"/>
                    <a:pt x="4744" y="1630"/>
                    <a:pt x="4834" y="1500"/>
                  </a:cubicBezTo>
                  <a:cubicBezTo>
                    <a:pt x="4923" y="1371"/>
                    <a:pt x="5013" y="1232"/>
                    <a:pt x="5073" y="1073"/>
                  </a:cubicBezTo>
                  <a:cubicBezTo>
                    <a:pt x="5113" y="943"/>
                    <a:pt x="5122" y="804"/>
                    <a:pt x="5063" y="684"/>
                  </a:cubicBezTo>
                  <a:cubicBezTo>
                    <a:pt x="4943" y="456"/>
                    <a:pt x="4655" y="356"/>
                    <a:pt x="4436" y="267"/>
                  </a:cubicBezTo>
                  <a:cubicBezTo>
                    <a:pt x="4078" y="119"/>
                    <a:pt x="3728" y="1"/>
                    <a:pt x="3346"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62"/>
            <p:cNvSpPr/>
            <p:nvPr/>
          </p:nvSpPr>
          <p:spPr>
            <a:xfrm>
              <a:off x="6757058" y="3598259"/>
              <a:ext cx="323940" cy="197025"/>
            </a:xfrm>
            <a:custGeom>
              <a:avLst/>
              <a:gdLst/>
              <a:ahLst/>
              <a:cxnLst/>
              <a:rect l="l" t="t" r="r" b="b"/>
              <a:pathLst>
                <a:path w="5123" h="3116" extrusionOk="0">
                  <a:moveTo>
                    <a:pt x="3346" y="1"/>
                  </a:moveTo>
                  <a:cubicBezTo>
                    <a:pt x="3293" y="1"/>
                    <a:pt x="3238" y="3"/>
                    <a:pt x="3183" y="8"/>
                  </a:cubicBezTo>
                  <a:cubicBezTo>
                    <a:pt x="2905" y="38"/>
                    <a:pt x="2626" y="118"/>
                    <a:pt x="2387" y="257"/>
                  </a:cubicBezTo>
                  <a:cubicBezTo>
                    <a:pt x="2149" y="406"/>
                    <a:pt x="2019" y="605"/>
                    <a:pt x="1850" y="814"/>
                  </a:cubicBezTo>
                  <a:cubicBezTo>
                    <a:pt x="1701" y="993"/>
                    <a:pt x="1611" y="1261"/>
                    <a:pt x="1402" y="1371"/>
                  </a:cubicBezTo>
                  <a:cubicBezTo>
                    <a:pt x="1349" y="1403"/>
                    <a:pt x="1292" y="1414"/>
                    <a:pt x="1234" y="1414"/>
                  </a:cubicBezTo>
                  <a:cubicBezTo>
                    <a:pt x="1128" y="1414"/>
                    <a:pt x="1018" y="1377"/>
                    <a:pt x="915" y="1351"/>
                  </a:cubicBezTo>
                  <a:cubicBezTo>
                    <a:pt x="858" y="1338"/>
                    <a:pt x="519" y="1289"/>
                    <a:pt x="277" y="1289"/>
                  </a:cubicBezTo>
                  <a:cubicBezTo>
                    <a:pt x="142" y="1289"/>
                    <a:pt x="37" y="1304"/>
                    <a:pt x="29" y="1351"/>
                  </a:cubicBezTo>
                  <a:cubicBezTo>
                    <a:pt x="0" y="1520"/>
                    <a:pt x="129" y="1749"/>
                    <a:pt x="268" y="1838"/>
                  </a:cubicBezTo>
                  <a:cubicBezTo>
                    <a:pt x="418" y="1948"/>
                    <a:pt x="577" y="2028"/>
                    <a:pt x="736" y="2097"/>
                  </a:cubicBezTo>
                  <a:cubicBezTo>
                    <a:pt x="766" y="2107"/>
                    <a:pt x="785" y="2127"/>
                    <a:pt x="796" y="2147"/>
                  </a:cubicBezTo>
                  <a:cubicBezTo>
                    <a:pt x="805" y="2167"/>
                    <a:pt x="805" y="2187"/>
                    <a:pt x="796" y="2207"/>
                  </a:cubicBezTo>
                  <a:cubicBezTo>
                    <a:pt x="746" y="2346"/>
                    <a:pt x="696" y="2485"/>
                    <a:pt x="686" y="2624"/>
                  </a:cubicBezTo>
                  <a:cubicBezTo>
                    <a:pt x="666" y="2764"/>
                    <a:pt x="686" y="2923"/>
                    <a:pt x="766" y="3032"/>
                  </a:cubicBezTo>
                  <a:cubicBezTo>
                    <a:pt x="785" y="3072"/>
                    <a:pt x="816" y="3102"/>
                    <a:pt x="855" y="3111"/>
                  </a:cubicBezTo>
                  <a:cubicBezTo>
                    <a:pt x="867" y="3114"/>
                    <a:pt x="879" y="3116"/>
                    <a:pt x="891" y="3116"/>
                  </a:cubicBezTo>
                  <a:cubicBezTo>
                    <a:pt x="919" y="3116"/>
                    <a:pt x="947" y="3109"/>
                    <a:pt x="975" y="3102"/>
                  </a:cubicBezTo>
                  <a:cubicBezTo>
                    <a:pt x="1064" y="3062"/>
                    <a:pt x="1134" y="2982"/>
                    <a:pt x="1194" y="2912"/>
                  </a:cubicBezTo>
                  <a:cubicBezTo>
                    <a:pt x="1303" y="2773"/>
                    <a:pt x="1402" y="2634"/>
                    <a:pt x="1502" y="2485"/>
                  </a:cubicBezTo>
                  <a:cubicBezTo>
                    <a:pt x="1522" y="2455"/>
                    <a:pt x="1541" y="2415"/>
                    <a:pt x="1592" y="2395"/>
                  </a:cubicBezTo>
                  <a:cubicBezTo>
                    <a:pt x="1597" y="2392"/>
                    <a:pt x="1605" y="2391"/>
                    <a:pt x="1613" y="2391"/>
                  </a:cubicBezTo>
                  <a:cubicBezTo>
                    <a:pt x="1634" y="2391"/>
                    <a:pt x="1660" y="2398"/>
                    <a:pt x="1681" y="2406"/>
                  </a:cubicBezTo>
                  <a:cubicBezTo>
                    <a:pt x="1850" y="2445"/>
                    <a:pt x="2019" y="2505"/>
                    <a:pt x="2188" y="2554"/>
                  </a:cubicBezTo>
                  <a:cubicBezTo>
                    <a:pt x="2377" y="2614"/>
                    <a:pt x="2576" y="2664"/>
                    <a:pt x="2775" y="2704"/>
                  </a:cubicBezTo>
                  <a:cubicBezTo>
                    <a:pt x="2874" y="2724"/>
                    <a:pt x="2956" y="2734"/>
                    <a:pt x="3037" y="2734"/>
                  </a:cubicBezTo>
                  <a:cubicBezTo>
                    <a:pt x="3118" y="2734"/>
                    <a:pt x="3198" y="2724"/>
                    <a:pt x="3292" y="2704"/>
                  </a:cubicBezTo>
                  <a:cubicBezTo>
                    <a:pt x="3481" y="2664"/>
                    <a:pt x="3670" y="2604"/>
                    <a:pt x="3840" y="2515"/>
                  </a:cubicBezTo>
                  <a:cubicBezTo>
                    <a:pt x="4138" y="2366"/>
                    <a:pt x="4397" y="2137"/>
                    <a:pt x="4605" y="1878"/>
                  </a:cubicBezTo>
                  <a:cubicBezTo>
                    <a:pt x="4695" y="1759"/>
                    <a:pt x="4744" y="1630"/>
                    <a:pt x="4834" y="1500"/>
                  </a:cubicBezTo>
                  <a:cubicBezTo>
                    <a:pt x="4923" y="1371"/>
                    <a:pt x="5013" y="1232"/>
                    <a:pt x="5073" y="1073"/>
                  </a:cubicBezTo>
                  <a:cubicBezTo>
                    <a:pt x="5113" y="943"/>
                    <a:pt x="5122" y="804"/>
                    <a:pt x="5063" y="684"/>
                  </a:cubicBezTo>
                  <a:cubicBezTo>
                    <a:pt x="4943" y="456"/>
                    <a:pt x="4655" y="356"/>
                    <a:pt x="4436" y="267"/>
                  </a:cubicBezTo>
                  <a:cubicBezTo>
                    <a:pt x="4078" y="119"/>
                    <a:pt x="3728" y="1"/>
                    <a:pt x="3346"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62"/>
            <p:cNvSpPr/>
            <p:nvPr/>
          </p:nvSpPr>
          <p:spPr>
            <a:xfrm>
              <a:off x="7007327" y="3699491"/>
              <a:ext cx="30857" cy="45209"/>
            </a:xfrm>
            <a:custGeom>
              <a:avLst/>
              <a:gdLst/>
              <a:ahLst/>
              <a:cxnLst/>
              <a:rect l="l" t="t" r="r" b="b"/>
              <a:pathLst>
                <a:path w="488" h="715" extrusionOk="0">
                  <a:moveTo>
                    <a:pt x="58" y="1"/>
                  </a:moveTo>
                  <a:cubicBezTo>
                    <a:pt x="48" y="1"/>
                    <a:pt x="39" y="3"/>
                    <a:pt x="30" y="9"/>
                  </a:cubicBezTo>
                  <a:cubicBezTo>
                    <a:pt x="21" y="18"/>
                    <a:pt x="21" y="38"/>
                    <a:pt x="10" y="49"/>
                  </a:cubicBezTo>
                  <a:cubicBezTo>
                    <a:pt x="1" y="148"/>
                    <a:pt x="30" y="237"/>
                    <a:pt x="61" y="327"/>
                  </a:cubicBezTo>
                  <a:cubicBezTo>
                    <a:pt x="100" y="446"/>
                    <a:pt x="140" y="586"/>
                    <a:pt x="200" y="715"/>
                  </a:cubicBezTo>
                  <a:cubicBezTo>
                    <a:pt x="299" y="635"/>
                    <a:pt x="388" y="555"/>
                    <a:pt x="478" y="466"/>
                  </a:cubicBezTo>
                  <a:cubicBezTo>
                    <a:pt x="478" y="466"/>
                    <a:pt x="478" y="456"/>
                    <a:pt x="488" y="456"/>
                  </a:cubicBezTo>
                  <a:cubicBezTo>
                    <a:pt x="369" y="277"/>
                    <a:pt x="220" y="118"/>
                    <a:pt x="130" y="38"/>
                  </a:cubicBezTo>
                  <a:cubicBezTo>
                    <a:pt x="109" y="17"/>
                    <a:pt x="82" y="1"/>
                    <a:pt x="58"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62"/>
            <p:cNvSpPr/>
            <p:nvPr/>
          </p:nvSpPr>
          <p:spPr>
            <a:xfrm>
              <a:off x="6958323" y="3698796"/>
              <a:ext cx="49068" cy="66708"/>
            </a:xfrm>
            <a:custGeom>
              <a:avLst/>
              <a:gdLst/>
              <a:ahLst/>
              <a:cxnLst/>
              <a:rect l="l" t="t" r="r" b="b"/>
              <a:pathLst>
                <a:path w="776" h="1055" extrusionOk="0">
                  <a:moveTo>
                    <a:pt x="151" y="1"/>
                  </a:moveTo>
                  <a:cubicBezTo>
                    <a:pt x="126" y="1"/>
                    <a:pt x="102" y="6"/>
                    <a:pt x="80" y="20"/>
                  </a:cubicBezTo>
                  <a:cubicBezTo>
                    <a:pt x="0" y="69"/>
                    <a:pt x="0" y="188"/>
                    <a:pt x="20" y="278"/>
                  </a:cubicBezTo>
                  <a:cubicBezTo>
                    <a:pt x="69" y="557"/>
                    <a:pt x="179" y="816"/>
                    <a:pt x="328" y="1054"/>
                  </a:cubicBezTo>
                  <a:cubicBezTo>
                    <a:pt x="438" y="1024"/>
                    <a:pt x="547" y="975"/>
                    <a:pt x="657" y="925"/>
                  </a:cubicBezTo>
                  <a:cubicBezTo>
                    <a:pt x="696" y="905"/>
                    <a:pt x="736" y="875"/>
                    <a:pt x="776" y="855"/>
                  </a:cubicBezTo>
                  <a:cubicBezTo>
                    <a:pt x="776" y="835"/>
                    <a:pt x="766" y="816"/>
                    <a:pt x="756" y="805"/>
                  </a:cubicBezTo>
                  <a:cubicBezTo>
                    <a:pt x="646" y="566"/>
                    <a:pt x="547" y="338"/>
                    <a:pt x="368" y="129"/>
                  </a:cubicBezTo>
                  <a:cubicBezTo>
                    <a:pt x="328" y="89"/>
                    <a:pt x="288" y="49"/>
                    <a:pt x="239" y="20"/>
                  </a:cubicBezTo>
                  <a:cubicBezTo>
                    <a:pt x="211" y="9"/>
                    <a:pt x="181" y="1"/>
                    <a:pt x="151"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62"/>
            <p:cNvSpPr/>
            <p:nvPr/>
          </p:nvSpPr>
          <p:spPr>
            <a:xfrm>
              <a:off x="6929363" y="3723709"/>
              <a:ext cx="36548" cy="47422"/>
            </a:xfrm>
            <a:custGeom>
              <a:avLst/>
              <a:gdLst/>
              <a:ahLst/>
              <a:cxnLst/>
              <a:rect l="l" t="t" r="r" b="b"/>
              <a:pathLst>
                <a:path w="578" h="750" extrusionOk="0">
                  <a:moveTo>
                    <a:pt x="42" y="0"/>
                  </a:moveTo>
                  <a:cubicBezTo>
                    <a:pt x="30" y="0"/>
                    <a:pt x="19" y="4"/>
                    <a:pt x="10" y="13"/>
                  </a:cubicBezTo>
                  <a:cubicBezTo>
                    <a:pt x="0" y="24"/>
                    <a:pt x="0" y="53"/>
                    <a:pt x="0" y="73"/>
                  </a:cubicBezTo>
                  <a:cubicBezTo>
                    <a:pt x="0" y="212"/>
                    <a:pt x="40" y="351"/>
                    <a:pt x="80" y="481"/>
                  </a:cubicBezTo>
                  <a:cubicBezTo>
                    <a:pt x="110" y="561"/>
                    <a:pt x="149" y="640"/>
                    <a:pt x="180" y="720"/>
                  </a:cubicBezTo>
                  <a:lnTo>
                    <a:pt x="299" y="749"/>
                  </a:lnTo>
                  <a:cubicBezTo>
                    <a:pt x="378" y="749"/>
                    <a:pt x="468" y="740"/>
                    <a:pt x="567" y="720"/>
                  </a:cubicBezTo>
                  <a:lnTo>
                    <a:pt x="577" y="720"/>
                  </a:lnTo>
                  <a:cubicBezTo>
                    <a:pt x="547" y="630"/>
                    <a:pt x="507" y="550"/>
                    <a:pt x="468" y="491"/>
                  </a:cubicBezTo>
                  <a:cubicBezTo>
                    <a:pt x="431" y="418"/>
                    <a:pt x="165" y="0"/>
                    <a:pt x="42"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62"/>
            <p:cNvSpPr/>
            <p:nvPr/>
          </p:nvSpPr>
          <p:spPr>
            <a:xfrm>
              <a:off x="6897242" y="3677614"/>
              <a:ext cx="76827" cy="55959"/>
            </a:xfrm>
            <a:custGeom>
              <a:avLst/>
              <a:gdLst/>
              <a:ahLst/>
              <a:cxnLst/>
              <a:rect l="l" t="t" r="r" b="b"/>
              <a:pathLst>
                <a:path w="1215" h="885" extrusionOk="0">
                  <a:moveTo>
                    <a:pt x="1100" y="0"/>
                  </a:moveTo>
                  <a:cubicBezTo>
                    <a:pt x="1046" y="0"/>
                    <a:pt x="982" y="53"/>
                    <a:pt x="936" y="76"/>
                  </a:cubicBezTo>
                  <a:cubicBezTo>
                    <a:pt x="847" y="116"/>
                    <a:pt x="747" y="136"/>
                    <a:pt x="657" y="156"/>
                  </a:cubicBezTo>
                  <a:cubicBezTo>
                    <a:pt x="538" y="185"/>
                    <a:pt x="429" y="205"/>
                    <a:pt x="319" y="225"/>
                  </a:cubicBezTo>
                  <a:cubicBezTo>
                    <a:pt x="230" y="245"/>
                    <a:pt x="140" y="255"/>
                    <a:pt x="71" y="325"/>
                  </a:cubicBezTo>
                  <a:cubicBezTo>
                    <a:pt x="21" y="384"/>
                    <a:pt x="1" y="474"/>
                    <a:pt x="21" y="554"/>
                  </a:cubicBezTo>
                  <a:cubicBezTo>
                    <a:pt x="41" y="663"/>
                    <a:pt x="111" y="762"/>
                    <a:pt x="200" y="822"/>
                  </a:cubicBezTo>
                  <a:cubicBezTo>
                    <a:pt x="269" y="865"/>
                    <a:pt x="350" y="884"/>
                    <a:pt x="433" y="884"/>
                  </a:cubicBezTo>
                  <a:cubicBezTo>
                    <a:pt x="505" y="884"/>
                    <a:pt x="578" y="869"/>
                    <a:pt x="648" y="842"/>
                  </a:cubicBezTo>
                  <a:cubicBezTo>
                    <a:pt x="787" y="782"/>
                    <a:pt x="896" y="673"/>
                    <a:pt x="976" y="534"/>
                  </a:cubicBezTo>
                  <a:cubicBezTo>
                    <a:pt x="1035" y="444"/>
                    <a:pt x="1075" y="355"/>
                    <a:pt x="1115" y="255"/>
                  </a:cubicBezTo>
                  <a:cubicBezTo>
                    <a:pt x="1135" y="196"/>
                    <a:pt x="1214" y="56"/>
                    <a:pt x="1145" y="17"/>
                  </a:cubicBezTo>
                  <a:cubicBezTo>
                    <a:pt x="1131" y="5"/>
                    <a:pt x="1116" y="0"/>
                    <a:pt x="1100"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62"/>
            <p:cNvSpPr/>
            <p:nvPr/>
          </p:nvSpPr>
          <p:spPr>
            <a:xfrm>
              <a:off x="7005430" y="3628989"/>
              <a:ext cx="20171" cy="24280"/>
            </a:xfrm>
            <a:custGeom>
              <a:avLst/>
              <a:gdLst/>
              <a:ahLst/>
              <a:cxnLst/>
              <a:rect l="l" t="t" r="r" b="b"/>
              <a:pathLst>
                <a:path w="319" h="384" extrusionOk="0">
                  <a:moveTo>
                    <a:pt x="99" y="1"/>
                  </a:moveTo>
                  <a:cubicBezTo>
                    <a:pt x="49" y="1"/>
                    <a:pt x="11" y="44"/>
                    <a:pt x="11" y="99"/>
                  </a:cubicBezTo>
                  <a:cubicBezTo>
                    <a:pt x="1" y="189"/>
                    <a:pt x="31" y="268"/>
                    <a:pt x="100" y="328"/>
                  </a:cubicBezTo>
                  <a:cubicBezTo>
                    <a:pt x="131" y="359"/>
                    <a:pt x="174" y="384"/>
                    <a:pt x="220" y="384"/>
                  </a:cubicBezTo>
                  <a:cubicBezTo>
                    <a:pt x="233" y="384"/>
                    <a:pt x="246" y="382"/>
                    <a:pt x="259" y="377"/>
                  </a:cubicBezTo>
                  <a:cubicBezTo>
                    <a:pt x="290" y="357"/>
                    <a:pt x="309" y="318"/>
                    <a:pt x="319" y="278"/>
                  </a:cubicBezTo>
                  <a:cubicBezTo>
                    <a:pt x="319" y="248"/>
                    <a:pt x="309" y="218"/>
                    <a:pt x="299" y="198"/>
                  </a:cubicBezTo>
                  <a:cubicBezTo>
                    <a:pt x="299" y="189"/>
                    <a:pt x="299" y="178"/>
                    <a:pt x="290" y="169"/>
                  </a:cubicBezTo>
                  <a:cubicBezTo>
                    <a:pt x="270" y="99"/>
                    <a:pt x="210" y="30"/>
                    <a:pt x="140" y="10"/>
                  </a:cubicBezTo>
                  <a:cubicBezTo>
                    <a:pt x="126" y="4"/>
                    <a:pt x="112" y="1"/>
                    <a:pt x="99"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62"/>
            <p:cNvSpPr/>
            <p:nvPr/>
          </p:nvSpPr>
          <p:spPr>
            <a:xfrm>
              <a:off x="7039006" y="3668319"/>
              <a:ext cx="36928" cy="12646"/>
            </a:xfrm>
            <a:custGeom>
              <a:avLst/>
              <a:gdLst/>
              <a:ahLst/>
              <a:cxnLst/>
              <a:rect l="l" t="t" r="r" b="b"/>
              <a:pathLst>
                <a:path w="584" h="200" extrusionOk="0">
                  <a:moveTo>
                    <a:pt x="573" y="1"/>
                  </a:moveTo>
                  <a:cubicBezTo>
                    <a:pt x="558" y="1"/>
                    <a:pt x="531" y="12"/>
                    <a:pt x="495" y="34"/>
                  </a:cubicBezTo>
                  <a:cubicBezTo>
                    <a:pt x="455" y="54"/>
                    <a:pt x="395" y="84"/>
                    <a:pt x="325" y="104"/>
                  </a:cubicBezTo>
                  <a:lnTo>
                    <a:pt x="305" y="113"/>
                  </a:lnTo>
                  <a:lnTo>
                    <a:pt x="285" y="113"/>
                  </a:lnTo>
                  <a:cubicBezTo>
                    <a:pt x="241" y="122"/>
                    <a:pt x="200" y="125"/>
                    <a:pt x="164" y="125"/>
                  </a:cubicBezTo>
                  <a:cubicBezTo>
                    <a:pt x="106" y="125"/>
                    <a:pt x="62" y="118"/>
                    <a:pt x="37" y="118"/>
                  </a:cubicBezTo>
                  <a:cubicBezTo>
                    <a:pt x="26" y="118"/>
                    <a:pt x="19" y="119"/>
                    <a:pt x="17" y="124"/>
                  </a:cubicBezTo>
                  <a:cubicBezTo>
                    <a:pt x="0" y="141"/>
                    <a:pt x="83" y="200"/>
                    <a:pt x="210" y="200"/>
                  </a:cubicBezTo>
                  <a:cubicBezTo>
                    <a:pt x="234" y="200"/>
                    <a:pt x="259" y="198"/>
                    <a:pt x="285" y="193"/>
                  </a:cubicBezTo>
                  <a:lnTo>
                    <a:pt x="316" y="193"/>
                  </a:lnTo>
                  <a:lnTo>
                    <a:pt x="345" y="183"/>
                  </a:lnTo>
                  <a:cubicBezTo>
                    <a:pt x="425" y="164"/>
                    <a:pt x="495" y="113"/>
                    <a:pt x="534" y="74"/>
                  </a:cubicBezTo>
                  <a:cubicBezTo>
                    <a:pt x="564" y="44"/>
                    <a:pt x="584" y="24"/>
                    <a:pt x="584" y="4"/>
                  </a:cubicBezTo>
                  <a:cubicBezTo>
                    <a:pt x="581" y="2"/>
                    <a:pt x="578" y="1"/>
                    <a:pt x="573"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62"/>
            <p:cNvSpPr/>
            <p:nvPr/>
          </p:nvSpPr>
          <p:spPr>
            <a:xfrm>
              <a:off x="6757058" y="3679890"/>
              <a:ext cx="70504" cy="115395"/>
            </a:xfrm>
            <a:custGeom>
              <a:avLst/>
              <a:gdLst/>
              <a:ahLst/>
              <a:cxnLst/>
              <a:rect l="l" t="t" r="r" b="b"/>
              <a:pathLst>
                <a:path w="1115" h="1825" extrusionOk="0">
                  <a:moveTo>
                    <a:pt x="199" y="0"/>
                  </a:moveTo>
                  <a:cubicBezTo>
                    <a:pt x="100" y="10"/>
                    <a:pt x="29" y="30"/>
                    <a:pt x="29" y="60"/>
                  </a:cubicBezTo>
                  <a:cubicBezTo>
                    <a:pt x="0" y="229"/>
                    <a:pt x="129" y="458"/>
                    <a:pt x="268" y="547"/>
                  </a:cubicBezTo>
                  <a:cubicBezTo>
                    <a:pt x="418" y="657"/>
                    <a:pt x="577" y="737"/>
                    <a:pt x="736" y="806"/>
                  </a:cubicBezTo>
                  <a:cubicBezTo>
                    <a:pt x="766" y="816"/>
                    <a:pt x="785" y="836"/>
                    <a:pt x="796" y="856"/>
                  </a:cubicBezTo>
                  <a:cubicBezTo>
                    <a:pt x="805" y="876"/>
                    <a:pt x="805" y="896"/>
                    <a:pt x="796" y="916"/>
                  </a:cubicBezTo>
                  <a:cubicBezTo>
                    <a:pt x="746" y="1055"/>
                    <a:pt x="696" y="1194"/>
                    <a:pt x="686" y="1333"/>
                  </a:cubicBezTo>
                  <a:cubicBezTo>
                    <a:pt x="666" y="1473"/>
                    <a:pt x="686" y="1632"/>
                    <a:pt x="766" y="1741"/>
                  </a:cubicBezTo>
                  <a:cubicBezTo>
                    <a:pt x="785" y="1781"/>
                    <a:pt x="816" y="1811"/>
                    <a:pt x="855" y="1820"/>
                  </a:cubicBezTo>
                  <a:cubicBezTo>
                    <a:pt x="867" y="1823"/>
                    <a:pt x="879" y="1825"/>
                    <a:pt x="891" y="1825"/>
                  </a:cubicBezTo>
                  <a:cubicBezTo>
                    <a:pt x="919" y="1825"/>
                    <a:pt x="947" y="1818"/>
                    <a:pt x="975" y="1811"/>
                  </a:cubicBezTo>
                  <a:cubicBezTo>
                    <a:pt x="1024" y="1781"/>
                    <a:pt x="1074" y="1751"/>
                    <a:pt x="1114" y="1701"/>
                  </a:cubicBezTo>
                  <a:cubicBezTo>
                    <a:pt x="995" y="1422"/>
                    <a:pt x="984" y="1084"/>
                    <a:pt x="1094" y="796"/>
                  </a:cubicBezTo>
                  <a:cubicBezTo>
                    <a:pt x="1104" y="766"/>
                    <a:pt x="1114" y="737"/>
                    <a:pt x="1104" y="717"/>
                  </a:cubicBezTo>
                  <a:cubicBezTo>
                    <a:pt x="1104" y="677"/>
                    <a:pt x="1064" y="657"/>
                    <a:pt x="1035" y="647"/>
                  </a:cubicBezTo>
                  <a:cubicBezTo>
                    <a:pt x="796" y="527"/>
                    <a:pt x="577" y="378"/>
                    <a:pt x="368" y="209"/>
                  </a:cubicBezTo>
                  <a:cubicBezTo>
                    <a:pt x="308" y="149"/>
                    <a:pt x="239" y="80"/>
                    <a:pt x="19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62"/>
            <p:cNvSpPr/>
            <p:nvPr/>
          </p:nvSpPr>
          <p:spPr>
            <a:xfrm>
              <a:off x="6853233" y="3585170"/>
              <a:ext cx="120205" cy="73410"/>
            </a:xfrm>
            <a:custGeom>
              <a:avLst/>
              <a:gdLst/>
              <a:ahLst/>
              <a:cxnLst/>
              <a:rect l="l" t="t" r="r" b="b"/>
              <a:pathLst>
                <a:path w="1901" h="1161" extrusionOk="0">
                  <a:moveTo>
                    <a:pt x="1337" y="1"/>
                  </a:moveTo>
                  <a:cubicBezTo>
                    <a:pt x="1260" y="1"/>
                    <a:pt x="1181" y="12"/>
                    <a:pt x="1105" y="36"/>
                  </a:cubicBezTo>
                  <a:cubicBezTo>
                    <a:pt x="936" y="86"/>
                    <a:pt x="767" y="166"/>
                    <a:pt x="628" y="275"/>
                  </a:cubicBezTo>
                  <a:cubicBezTo>
                    <a:pt x="409" y="434"/>
                    <a:pt x="210" y="633"/>
                    <a:pt x="51" y="852"/>
                  </a:cubicBezTo>
                  <a:cubicBezTo>
                    <a:pt x="20" y="882"/>
                    <a:pt x="1" y="922"/>
                    <a:pt x="11" y="961"/>
                  </a:cubicBezTo>
                  <a:cubicBezTo>
                    <a:pt x="20" y="981"/>
                    <a:pt x="40" y="991"/>
                    <a:pt x="51" y="1011"/>
                  </a:cubicBezTo>
                  <a:lnTo>
                    <a:pt x="230" y="1160"/>
                  </a:lnTo>
                  <a:cubicBezTo>
                    <a:pt x="259" y="1110"/>
                    <a:pt x="299" y="1061"/>
                    <a:pt x="329" y="1021"/>
                  </a:cubicBezTo>
                  <a:cubicBezTo>
                    <a:pt x="498" y="812"/>
                    <a:pt x="628" y="613"/>
                    <a:pt x="866" y="464"/>
                  </a:cubicBezTo>
                  <a:cubicBezTo>
                    <a:pt x="1105" y="325"/>
                    <a:pt x="1384" y="245"/>
                    <a:pt x="1662" y="215"/>
                  </a:cubicBezTo>
                  <a:cubicBezTo>
                    <a:pt x="1715" y="215"/>
                    <a:pt x="1768" y="211"/>
                    <a:pt x="1821" y="211"/>
                  </a:cubicBezTo>
                  <a:cubicBezTo>
                    <a:pt x="1848" y="211"/>
                    <a:pt x="1874" y="212"/>
                    <a:pt x="1901" y="215"/>
                  </a:cubicBezTo>
                  <a:cubicBezTo>
                    <a:pt x="1901" y="205"/>
                    <a:pt x="1901" y="205"/>
                    <a:pt x="1890" y="205"/>
                  </a:cubicBezTo>
                  <a:cubicBezTo>
                    <a:pt x="1831" y="146"/>
                    <a:pt x="1751" y="96"/>
                    <a:pt x="1672" y="66"/>
                  </a:cubicBezTo>
                  <a:cubicBezTo>
                    <a:pt x="1565" y="24"/>
                    <a:pt x="1452" y="1"/>
                    <a:pt x="1337"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62"/>
            <p:cNvSpPr/>
            <p:nvPr/>
          </p:nvSpPr>
          <p:spPr>
            <a:xfrm>
              <a:off x="6866448" y="3608186"/>
              <a:ext cx="118940" cy="77394"/>
            </a:xfrm>
            <a:custGeom>
              <a:avLst/>
              <a:gdLst/>
              <a:ahLst/>
              <a:cxnLst/>
              <a:rect l="l" t="t" r="r" b="b"/>
              <a:pathLst>
                <a:path w="1881" h="1224" extrusionOk="0">
                  <a:moveTo>
                    <a:pt x="1553" y="1"/>
                  </a:moveTo>
                  <a:cubicBezTo>
                    <a:pt x="1354" y="10"/>
                    <a:pt x="1085" y="70"/>
                    <a:pt x="797" y="219"/>
                  </a:cubicBezTo>
                  <a:cubicBezTo>
                    <a:pt x="766" y="229"/>
                    <a:pt x="746" y="249"/>
                    <a:pt x="717" y="269"/>
                  </a:cubicBezTo>
                  <a:cubicBezTo>
                    <a:pt x="687" y="289"/>
                    <a:pt x="657" y="308"/>
                    <a:pt x="637" y="328"/>
                  </a:cubicBezTo>
                  <a:cubicBezTo>
                    <a:pt x="379" y="527"/>
                    <a:pt x="229" y="746"/>
                    <a:pt x="120" y="905"/>
                  </a:cubicBezTo>
                  <a:cubicBezTo>
                    <a:pt x="70" y="975"/>
                    <a:pt x="21" y="1055"/>
                    <a:pt x="10" y="1115"/>
                  </a:cubicBezTo>
                  <a:cubicBezTo>
                    <a:pt x="1" y="1174"/>
                    <a:pt x="10" y="1214"/>
                    <a:pt x="41" y="1224"/>
                  </a:cubicBezTo>
                  <a:lnTo>
                    <a:pt x="50" y="1224"/>
                  </a:lnTo>
                  <a:cubicBezTo>
                    <a:pt x="70" y="1224"/>
                    <a:pt x="100" y="1204"/>
                    <a:pt x="130" y="1184"/>
                  </a:cubicBezTo>
                  <a:cubicBezTo>
                    <a:pt x="170" y="1154"/>
                    <a:pt x="220" y="1115"/>
                    <a:pt x="289" y="1055"/>
                  </a:cubicBezTo>
                  <a:cubicBezTo>
                    <a:pt x="438" y="925"/>
                    <a:pt x="607" y="737"/>
                    <a:pt x="826" y="577"/>
                  </a:cubicBezTo>
                  <a:lnTo>
                    <a:pt x="886" y="538"/>
                  </a:lnTo>
                  <a:cubicBezTo>
                    <a:pt x="906" y="518"/>
                    <a:pt x="936" y="507"/>
                    <a:pt x="956" y="498"/>
                  </a:cubicBezTo>
                  <a:cubicBezTo>
                    <a:pt x="1433" y="219"/>
                    <a:pt x="1880" y="189"/>
                    <a:pt x="1871" y="80"/>
                  </a:cubicBezTo>
                  <a:cubicBezTo>
                    <a:pt x="1871" y="30"/>
                    <a:pt x="1771" y="1"/>
                    <a:pt x="1602"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62"/>
            <p:cNvSpPr/>
            <p:nvPr/>
          </p:nvSpPr>
          <p:spPr>
            <a:xfrm>
              <a:off x="6902933" y="3709419"/>
              <a:ext cx="34651" cy="20866"/>
            </a:xfrm>
            <a:custGeom>
              <a:avLst/>
              <a:gdLst/>
              <a:ahLst/>
              <a:cxnLst/>
              <a:rect l="l" t="t" r="r" b="b"/>
              <a:pathLst>
                <a:path w="548" h="330" extrusionOk="0">
                  <a:moveTo>
                    <a:pt x="50" y="1"/>
                  </a:moveTo>
                  <a:cubicBezTo>
                    <a:pt x="21" y="1"/>
                    <a:pt x="1" y="40"/>
                    <a:pt x="21" y="100"/>
                  </a:cubicBezTo>
                  <a:cubicBezTo>
                    <a:pt x="30" y="160"/>
                    <a:pt x="90" y="239"/>
                    <a:pt x="180" y="289"/>
                  </a:cubicBezTo>
                  <a:lnTo>
                    <a:pt x="209" y="299"/>
                  </a:lnTo>
                  <a:lnTo>
                    <a:pt x="229" y="309"/>
                  </a:lnTo>
                  <a:cubicBezTo>
                    <a:pt x="279" y="319"/>
                    <a:pt x="329" y="329"/>
                    <a:pt x="368" y="329"/>
                  </a:cubicBezTo>
                  <a:cubicBezTo>
                    <a:pt x="478" y="329"/>
                    <a:pt x="547" y="279"/>
                    <a:pt x="538" y="250"/>
                  </a:cubicBezTo>
                  <a:cubicBezTo>
                    <a:pt x="528" y="190"/>
                    <a:pt x="408" y="200"/>
                    <a:pt x="279" y="160"/>
                  </a:cubicBezTo>
                  <a:lnTo>
                    <a:pt x="269" y="150"/>
                  </a:lnTo>
                  <a:lnTo>
                    <a:pt x="249" y="140"/>
                  </a:lnTo>
                  <a:cubicBezTo>
                    <a:pt x="130" y="90"/>
                    <a:pt x="100" y="1"/>
                    <a:pt x="50" y="1"/>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62"/>
            <p:cNvSpPr/>
            <p:nvPr/>
          </p:nvSpPr>
          <p:spPr>
            <a:xfrm>
              <a:off x="6777166" y="3687414"/>
              <a:ext cx="71073" cy="19538"/>
            </a:xfrm>
            <a:custGeom>
              <a:avLst/>
              <a:gdLst/>
              <a:ahLst/>
              <a:cxnLst/>
              <a:rect l="l" t="t" r="r" b="b"/>
              <a:pathLst>
                <a:path w="1124" h="309" extrusionOk="0">
                  <a:moveTo>
                    <a:pt x="249" y="1"/>
                  </a:moveTo>
                  <a:cubicBezTo>
                    <a:pt x="129" y="1"/>
                    <a:pt x="40" y="21"/>
                    <a:pt x="0" y="30"/>
                  </a:cubicBezTo>
                  <a:cubicBezTo>
                    <a:pt x="20" y="50"/>
                    <a:pt x="30" y="70"/>
                    <a:pt x="50" y="90"/>
                  </a:cubicBezTo>
                  <a:cubicBezTo>
                    <a:pt x="70" y="100"/>
                    <a:pt x="80" y="110"/>
                    <a:pt x="89" y="120"/>
                  </a:cubicBezTo>
                  <a:cubicBezTo>
                    <a:pt x="189" y="140"/>
                    <a:pt x="328" y="150"/>
                    <a:pt x="498" y="180"/>
                  </a:cubicBezTo>
                  <a:lnTo>
                    <a:pt x="537" y="189"/>
                  </a:lnTo>
                  <a:lnTo>
                    <a:pt x="577" y="200"/>
                  </a:lnTo>
                  <a:cubicBezTo>
                    <a:pt x="726" y="229"/>
                    <a:pt x="856" y="269"/>
                    <a:pt x="955" y="289"/>
                  </a:cubicBezTo>
                  <a:cubicBezTo>
                    <a:pt x="1005" y="299"/>
                    <a:pt x="1024" y="309"/>
                    <a:pt x="1075" y="309"/>
                  </a:cubicBezTo>
                  <a:cubicBezTo>
                    <a:pt x="1124" y="309"/>
                    <a:pt x="1075" y="259"/>
                    <a:pt x="1084" y="259"/>
                  </a:cubicBezTo>
                  <a:cubicBezTo>
                    <a:pt x="1084" y="259"/>
                    <a:pt x="1084" y="249"/>
                    <a:pt x="1095" y="249"/>
                  </a:cubicBezTo>
                  <a:lnTo>
                    <a:pt x="1084" y="249"/>
                  </a:lnTo>
                  <a:cubicBezTo>
                    <a:pt x="1075" y="240"/>
                    <a:pt x="1035" y="209"/>
                    <a:pt x="995" y="180"/>
                  </a:cubicBezTo>
                  <a:cubicBezTo>
                    <a:pt x="905" y="130"/>
                    <a:pt x="776" y="80"/>
                    <a:pt x="617" y="41"/>
                  </a:cubicBezTo>
                  <a:lnTo>
                    <a:pt x="567" y="30"/>
                  </a:lnTo>
                  <a:lnTo>
                    <a:pt x="518" y="21"/>
                  </a:lnTo>
                  <a:lnTo>
                    <a:pt x="518" y="30"/>
                  </a:lnTo>
                  <a:cubicBezTo>
                    <a:pt x="418" y="10"/>
                    <a:pt x="328" y="1"/>
                    <a:pt x="249"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62"/>
            <p:cNvSpPr/>
            <p:nvPr/>
          </p:nvSpPr>
          <p:spPr>
            <a:xfrm>
              <a:off x="6774637" y="3689311"/>
              <a:ext cx="8220" cy="5754"/>
            </a:xfrm>
            <a:custGeom>
              <a:avLst/>
              <a:gdLst/>
              <a:ahLst/>
              <a:cxnLst/>
              <a:rect l="l" t="t" r="r" b="b"/>
              <a:pathLst>
                <a:path w="130" h="91" extrusionOk="0">
                  <a:moveTo>
                    <a:pt x="40" y="0"/>
                  </a:moveTo>
                  <a:cubicBezTo>
                    <a:pt x="10" y="11"/>
                    <a:pt x="1" y="20"/>
                    <a:pt x="1" y="40"/>
                  </a:cubicBezTo>
                  <a:cubicBezTo>
                    <a:pt x="1" y="60"/>
                    <a:pt x="50" y="80"/>
                    <a:pt x="129" y="90"/>
                  </a:cubicBezTo>
                  <a:cubicBezTo>
                    <a:pt x="120" y="80"/>
                    <a:pt x="110" y="70"/>
                    <a:pt x="90" y="60"/>
                  </a:cubicBezTo>
                  <a:cubicBezTo>
                    <a:pt x="70" y="40"/>
                    <a:pt x="60" y="20"/>
                    <a:pt x="40" y="0"/>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62"/>
            <p:cNvSpPr/>
            <p:nvPr/>
          </p:nvSpPr>
          <p:spPr>
            <a:xfrm>
              <a:off x="6846341" y="3703159"/>
              <a:ext cx="63" cy="63"/>
            </a:xfrm>
            <a:custGeom>
              <a:avLst/>
              <a:gdLst/>
              <a:ahLst/>
              <a:cxnLst/>
              <a:rect l="l" t="t" r="r" b="b"/>
              <a:pathLst>
                <a:path w="1" h="1" extrusionOk="0">
                  <a:moveTo>
                    <a:pt x="1" y="0"/>
                  </a:moveTo>
                  <a:lnTo>
                    <a:pt x="1" y="0"/>
                  </a:lnTo>
                  <a:lnTo>
                    <a:pt x="1" y="0"/>
                  </a:lnTo>
                  <a:lnTo>
                    <a:pt x="1" y="0"/>
                  </a:ln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62"/>
            <p:cNvSpPr/>
            <p:nvPr/>
          </p:nvSpPr>
          <p:spPr>
            <a:xfrm>
              <a:off x="4947510" y="3236706"/>
              <a:ext cx="316479" cy="168634"/>
            </a:xfrm>
            <a:custGeom>
              <a:avLst/>
              <a:gdLst/>
              <a:ahLst/>
              <a:cxnLst/>
              <a:rect l="l" t="t" r="r" b="b"/>
              <a:pathLst>
                <a:path w="5005" h="2667" extrusionOk="0">
                  <a:moveTo>
                    <a:pt x="2912" y="1"/>
                  </a:moveTo>
                  <a:cubicBezTo>
                    <a:pt x="2836" y="1"/>
                    <a:pt x="2761" y="6"/>
                    <a:pt x="2686" y="16"/>
                  </a:cubicBezTo>
                  <a:cubicBezTo>
                    <a:pt x="2408" y="56"/>
                    <a:pt x="2219" y="206"/>
                    <a:pt x="1980" y="325"/>
                  </a:cubicBezTo>
                  <a:cubicBezTo>
                    <a:pt x="1781" y="434"/>
                    <a:pt x="1582" y="643"/>
                    <a:pt x="1353" y="673"/>
                  </a:cubicBezTo>
                  <a:cubicBezTo>
                    <a:pt x="1342" y="674"/>
                    <a:pt x="1330" y="675"/>
                    <a:pt x="1319" y="675"/>
                  </a:cubicBezTo>
                  <a:cubicBezTo>
                    <a:pt x="1156" y="675"/>
                    <a:pt x="1027" y="548"/>
                    <a:pt x="906" y="464"/>
                  </a:cubicBezTo>
                  <a:cubicBezTo>
                    <a:pt x="845" y="412"/>
                    <a:pt x="324" y="104"/>
                    <a:pt x="145" y="104"/>
                  </a:cubicBezTo>
                  <a:cubicBezTo>
                    <a:pt x="118" y="104"/>
                    <a:pt x="99" y="111"/>
                    <a:pt x="90" y="126"/>
                  </a:cubicBezTo>
                  <a:cubicBezTo>
                    <a:pt x="1" y="265"/>
                    <a:pt x="31" y="524"/>
                    <a:pt x="120" y="663"/>
                  </a:cubicBezTo>
                  <a:cubicBezTo>
                    <a:pt x="219" y="812"/>
                    <a:pt x="329" y="962"/>
                    <a:pt x="458" y="1091"/>
                  </a:cubicBezTo>
                  <a:cubicBezTo>
                    <a:pt x="478" y="1101"/>
                    <a:pt x="498" y="1130"/>
                    <a:pt x="498" y="1150"/>
                  </a:cubicBezTo>
                  <a:cubicBezTo>
                    <a:pt x="498" y="1170"/>
                    <a:pt x="478" y="1190"/>
                    <a:pt x="468" y="1210"/>
                  </a:cubicBezTo>
                  <a:cubicBezTo>
                    <a:pt x="378" y="1320"/>
                    <a:pt x="279" y="1419"/>
                    <a:pt x="210" y="1548"/>
                  </a:cubicBezTo>
                  <a:cubicBezTo>
                    <a:pt x="130" y="1668"/>
                    <a:pt x="90" y="1817"/>
                    <a:pt x="120" y="1956"/>
                  </a:cubicBezTo>
                  <a:cubicBezTo>
                    <a:pt x="130" y="1996"/>
                    <a:pt x="140" y="2036"/>
                    <a:pt x="170" y="2065"/>
                  </a:cubicBezTo>
                  <a:cubicBezTo>
                    <a:pt x="199" y="2085"/>
                    <a:pt x="250" y="2096"/>
                    <a:pt x="289" y="2096"/>
                  </a:cubicBezTo>
                  <a:cubicBezTo>
                    <a:pt x="389" y="2096"/>
                    <a:pt x="478" y="2056"/>
                    <a:pt x="568" y="2006"/>
                  </a:cubicBezTo>
                  <a:cubicBezTo>
                    <a:pt x="717" y="1926"/>
                    <a:pt x="866" y="1837"/>
                    <a:pt x="1006" y="1738"/>
                  </a:cubicBezTo>
                  <a:cubicBezTo>
                    <a:pt x="1045" y="1707"/>
                    <a:pt x="1085" y="1687"/>
                    <a:pt x="1125" y="1687"/>
                  </a:cubicBezTo>
                  <a:cubicBezTo>
                    <a:pt x="1154" y="1687"/>
                    <a:pt x="1185" y="1707"/>
                    <a:pt x="1204" y="1727"/>
                  </a:cubicBezTo>
                  <a:cubicBezTo>
                    <a:pt x="1353" y="1827"/>
                    <a:pt x="1483" y="1956"/>
                    <a:pt x="1622" y="2065"/>
                  </a:cubicBezTo>
                  <a:cubicBezTo>
                    <a:pt x="1771" y="2195"/>
                    <a:pt x="1941" y="2315"/>
                    <a:pt x="2100" y="2424"/>
                  </a:cubicBezTo>
                  <a:cubicBezTo>
                    <a:pt x="2268" y="2533"/>
                    <a:pt x="2388" y="2583"/>
                    <a:pt x="2577" y="2622"/>
                  </a:cubicBezTo>
                  <a:cubicBezTo>
                    <a:pt x="2721" y="2653"/>
                    <a:pt x="2871" y="2666"/>
                    <a:pt x="3022" y="2666"/>
                  </a:cubicBezTo>
                  <a:cubicBezTo>
                    <a:pt x="3069" y="2666"/>
                    <a:pt x="3116" y="2665"/>
                    <a:pt x="3164" y="2662"/>
                  </a:cubicBezTo>
                  <a:cubicBezTo>
                    <a:pt x="3492" y="2633"/>
                    <a:pt x="3820" y="2523"/>
                    <a:pt x="4109" y="2364"/>
                  </a:cubicBezTo>
                  <a:cubicBezTo>
                    <a:pt x="4248" y="2295"/>
                    <a:pt x="4337" y="2195"/>
                    <a:pt x="4467" y="2116"/>
                  </a:cubicBezTo>
                  <a:cubicBezTo>
                    <a:pt x="4606" y="2026"/>
                    <a:pt x="4746" y="1926"/>
                    <a:pt x="4855" y="1807"/>
                  </a:cubicBezTo>
                  <a:cubicBezTo>
                    <a:pt x="4945" y="1707"/>
                    <a:pt x="5004" y="1578"/>
                    <a:pt x="4994" y="1439"/>
                  </a:cubicBezTo>
                  <a:cubicBezTo>
                    <a:pt x="4964" y="1190"/>
                    <a:pt x="4746" y="982"/>
                    <a:pt x="4576" y="812"/>
                  </a:cubicBezTo>
                  <a:cubicBezTo>
                    <a:pt x="4268" y="504"/>
                    <a:pt x="3950" y="226"/>
                    <a:pt x="3522" y="96"/>
                  </a:cubicBezTo>
                  <a:cubicBezTo>
                    <a:pt x="3325" y="38"/>
                    <a:pt x="3118" y="1"/>
                    <a:pt x="2912"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62"/>
            <p:cNvSpPr/>
            <p:nvPr/>
          </p:nvSpPr>
          <p:spPr>
            <a:xfrm>
              <a:off x="4947510" y="3236706"/>
              <a:ext cx="316479" cy="168634"/>
            </a:xfrm>
            <a:custGeom>
              <a:avLst/>
              <a:gdLst/>
              <a:ahLst/>
              <a:cxnLst/>
              <a:rect l="l" t="t" r="r" b="b"/>
              <a:pathLst>
                <a:path w="5005" h="2667" extrusionOk="0">
                  <a:moveTo>
                    <a:pt x="2912" y="1"/>
                  </a:moveTo>
                  <a:cubicBezTo>
                    <a:pt x="2836" y="1"/>
                    <a:pt x="2761" y="6"/>
                    <a:pt x="2686" y="16"/>
                  </a:cubicBezTo>
                  <a:cubicBezTo>
                    <a:pt x="2408" y="56"/>
                    <a:pt x="2219" y="206"/>
                    <a:pt x="1980" y="325"/>
                  </a:cubicBezTo>
                  <a:cubicBezTo>
                    <a:pt x="1781" y="434"/>
                    <a:pt x="1582" y="643"/>
                    <a:pt x="1353" y="673"/>
                  </a:cubicBezTo>
                  <a:cubicBezTo>
                    <a:pt x="1342" y="674"/>
                    <a:pt x="1330" y="675"/>
                    <a:pt x="1319" y="675"/>
                  </a:cubicBezTo>
                  <a:cubicBezTo>
                    <a:pt x="1156" y="675"/>
                    <a:pt x="1027" y="548"/>
                    <a:pt x="906" y="464"/>
                  </a:cubicBezTo>
                  <a:cubicBezTo>
                    <a:pt x="845" y="412"/>
                    <a:pt x="324" y="104"/>
                    <a:pt x="145" y="104"/>
                  </a:cubicBezTo>
                  <a:cubicBezTo>
                    <a:pt x="118" y="104"/>
                    <a:pt x="99" y="111"/>
                    <a:pt x="90" y="126"/>
                  </a:cubicBezTo>
                  <a:cubicBezTo>
                    <a:pt x="1" y="265"/>
                    <a:pt x="31" y="524"/>
                    <a:pt x="120" y="663"/>
                  </a:cubicBezTo>
                  <a:cubicBezTo>
                    <a:pt x="219" y="812"/>
                    <a:pt x="329" y="962"/>
                    <a:pt x="458" y="1091"/>
                  </a:cubicBezTo>
                  <a:cubicBezTo>
                    <a:pt x="478" y="1101"/>
                    <a:pt x="498" y="1130"/>
                    <a:pt x="498" y="1150"/>
                  </a:cubicBezTo>
                  <a:cubicBezTo>
                    <a:pt x="498" y="1170"/>
                    <a:pt x="478" y="1190"/>
                    <a:pt x="468" y="1210"/>
                  </a:cubicBezTo>
                  <a:cubicBezTo>
                    <a:pt x="378" y="1320"/>
                    <a:pt x="279" y="1419"/>
                    <a:pt x="210" y="1548"/>
                  </a:cubicBezTo>
                  <a:cubicBezTo>
                    <a:pt x="130" y="1668"/>
                    <a:pt x="90" y="1817"/>
                    <a:pt x="120" y="1956"/>
                  </a:cubicBezTo>
                  <a:cubicBezTo>
                    <a:pt x="130" y="1996"/>
                    <a:pt x="140" y="2036"/>
                    <a:pt x="170" y="2065"/>
                  </a:cubicBezTo>
                  <a:cubicBezTo>
                    <a:pt x="199" y="2085"/>
                    <a:pt x="250" y="2096"/>
                    <a:pt x="289" y="2096"/>
                  </a:cubicBezTo>
                  <a:cubicBezTo>
                    <a:pt x="389" y="2096"/>
                    <a:pt x="478" y="2056"/>
                    <a:pt x="568" y="2006"/>
                  </a:cubicBezTo>
                  <a:cubicBezTo>
                    <a:pt x="717" y="1926"/>
                    <a:pt x="866" y="1837"/>
                    <a:pt x="1006" y="1738"/>
                  </a:cubicBezTo>
                  <a:cubicBezTo>
                    <a:pt x="1045" y="1707"/>
                    <a:pt x="1085" y="1687"/>
                    <a:pt x="1125" y="1687"/>
                  </a:cubicBezTo>
                  <a:cubicBezTo>
                    <a:pt x="1154" y="1687"/>
                    <a:pt x="1185" y="1707"/>
                    <a:pt x="1204" y="1727"/>
                  </a:cubicBezTo>
                  <a:cubicBezTo>
                    <a:pt x="1353" y="1827"/>
                    <a:pt x="1483" y="1956"/>
                    <a:pt x="1622" y="2065"/>
                  </a:cubicBezTo>
                  <a:cubicBezTo>
                    <a:pt x="1771" y="2195"/>
                    <a:pt x="1941" y="2315"/>
                    <a:pt x="2100" y="2424"/>
                  </a:cubicBezTo>
                  <a:cubicBezTo>
                    <a:pt x="2268" y="2533"/>
                    <a:pt x="2388" y="2583"/>
                    <a:pt x="2577" y="2622"/>
                  </a:cubicBezTo>
                  <a:cubicBezTo>
                    <a:pt x="2721" y="2653"/>
                    <a:pt x="2871" y="2666"/>
                    <a:pt x="3022" y="2666"/>
                  </a:cubicBezTo>
                  <a:cubicBezTo>
                    <a:pt x="3069" y="2666"/>
                    <a:pt x="3116" y="2665"/>
                    <a:pt x="3164" y="2662"/>
                  </a:cubicBezTo>
                  <a:cubicBezTo>
                    <a:pt x="3492" y="2633"/>
                    <a:pt x="3820" y="2523"/>
                    <a:pt x="4109" y="2364"/>
                  </a:cubicBezTo>
                  <a:cubicBezTo>
                    <a:pt x="4248" y="2295"/>
                    <a:pt x="4337" y="2195"/>
                    <a:pt x="4467" y="2116"/>
                  </a:cubicBezTo>
                  <a:cubicBezTo>
                    <a:pt x="4606" y="2026"/>
                    <a:pt x="4746" y="1926"/>
                    <a:pt x="4855" y="1807"/>
                  </a:cubicBezTo>
                  <a:cubicBezTo>
                    <a:pt x="4945" y="1707"/>
                    <a:pt x="5004" y="1578"/>
                    <a:pt x="4994" y="1439"/>
                  </a:cubicBezTo>
                  <a:cubicBezTo>
                    <a:pt x="4964" y="1190"/>
                    <a:pt x="4746" y="982"/>
                    <a:pt x="4576" y="812"/>
                  </a:cubicBezTo>
                  <a:cubicBezTo>
                    <a:pt x="4268" y="504"/>
                    <a:pt x="3950" y="226"/>
                    <a:pt x="3522" y="96"/>
                  </a:cubicBezTo>
                  <a:cubicBezTo>
                    <a:pt x="3325" y="38"/>
                    <a:pt x="3118" y="1"/>
                    <a:pt x="2912"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62"/>
            <p:cNvSpPr/>
            <p:nvPr/>
          </p:nvSpPr>
          <p:spPr>
            <a:xfrm>
              <a:off x="5170147" y="3355643"/>
              <a:ext cx="23396" cy="45083"/>
            </a:xfrm>
            <a:custGeom>
              <a:avLst/>
              <a:gdLst/>
              <a:ahLst/>
              <a:cxnLst/>
              <a:rect l="l" t="t" r="r" b="b"/>
              <a:pathLst>
                <a:path w="370" h="713" extrusionOk="0">
                  <a:moveTo>
                    <a:pt x="138" y="1"/>
                  </a:moveTo>
                  <a:cubicBezTo>
                    <a:pt x="132" y="1"/>
                    <a:pt x="126" y="2"/>
                    <a:pt x="120" y="5"/>
                  </a:cubicBezTo>
                  <a:cubicBezTo>
                    <a:pt x="111" y="5"/>
                    <a:pt x="100" y="25"/>
                    <a:pt x="91" y="36"/>
                  </a:cubicBezTo>
                  <a:cubicBezTo>
                    <a:pt x="40" y="115"/>
                    <a:pt x="31" y="215"/>
                    <a:pt x="31" y="314"/>
                  </a:cubicBezTo>
                  <a:cubicBezTo>
                    <a:pt x="21" y="434"/>
                    <a:pt x="1" y="582"/>
                    <a:pt x="11" y="712"/>
                  </a:cubicBezTo>
                  <a:cubicBezTo>
                    <a:pt x="130" y="682"/>
                    <a:pt x="250" y="642"/>
                    <a:pt x="359" y="602"/>
                  </a:cubicBezTo>
                  <a:cubicBezTo>
                    <a:pt x="359" y="593"/>
                    <a:pt x="369" y="593"/>
                    <a:pt x="369" y="593"/>
                  </a:cubicBezTo>
                  <a:cubicBezTo>
                    <a:pt x="329" y="383"/>
                    <a:pt x="259" y="175"/>
                    <a:pt x="210" y="65"/>
                  </a:cubicBezTo>
                  <a:cubicBezTo>
                    <a:pt x="193" y="40"/>
                    <a:pt x="169" y="1"/>
                    <a:pt x="138"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62"/>
            <p:cNvSpPr/>
            <p:nvPr/>
          </p:nvSpPr>
          <p:spPr>
            <a:xfrm>
              <a:off x="5121775" y="3338255"/>
              <a:ext cx="34588" cy="67340"/>
            </a:xfrm>
            <a:custGeom>
              <a:avLst/>
              <a:gdLst/>
              <a:ahLst/>
              <a:cxnLst/>
              <a:rect l="l" t="t" r="r" b="b"/>
              <a:pathLst>
                <a:path w="547" h="1065" extrusionOk="0">
                  <a:moveTo>
                    <a:pt x="242" y="0"/>
                  </a:moveTo>
                  <a:cubicBezTo>
                    <a:pt x="234" y="0"/>
                    <a:pt x="227" y="1"/>
                    <a:pt x="219" y="2"/>
                  </a:cubicBezTo>
                  <a:cubicBezTo>
                    <a:pt x="129" y="12"/>
                    <a:pt x="80" y="121"/>
                    <a:pt x="60" y="211"/>
                  </a:cubicBezTo>
                  <a:cubicBezTo>
                    <a:pt x="0" y="490"/>
                    <a:pt x="10" y="778"/>
                    <a:pt x="50" y="1056"/>
                  </a:cubicBezTo>
                  <a:cubicBezTo>
                    <a:pt x="109" y="1061"/>
                    <a:pt x="169" y="1064"/>
                    <a:pt x="229" y="1064"/>
                  </a:cubicBezTo>
                  <a:cubicBezTo>
                    <a:pt x="288" y="1064"/>
                    <a:pt x="348" y="1061"/>
                    <a:pt x="408" y="1056"/>
                  </a:cubicBezTo>
                  <a:cubicBezTo>
                    <a:pt x="447" y="1056"/>
                    <a:pt x="498" y="1047"/>
                    <a:pt x="547" y="1036"/>
                  </a:cubicBezTo>
                  <a:lnTo>
                    <a:pt x="547" y="987"/>
                  </a:lnTo>
                  <a:cubicBezTo>
                    <a:pt x="527" y="718"/>
                    <a:pt x="527" y="470"/>
                    <a:pt x="447" y="211"/>
                  </a:cubicBezTo>
                  <a:cubicBezTo>
                    <a:pt x="428" y="161"/>
                    <a:pt x="408" y="101"/>
                    <a:pt x="368" y="62"/>
                  </a:cubicBezTo>
                  <a:cubicBezTo>
                    <a:pt x="333" y="27"/>
                    <a:pt x="291" y="0"/>
                    <a:pt x="242"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62"/>
            <p:cNvSpPr/>
            <p:nvPr/>
          </p:nvSpPr>
          <p:spPr>
            <a:xfrm>
              <a:off x="5087820" y="3347613"/>
              <a:ext cx="23965" cy="54947"/>
            </a:xfrm>
            <a:custGeom>
              <a:avLst/>
              <a:gdLst/>
              <a:ahLst/>
              <a:cxnLst/>
              <a:rect l="l" t="t" r="r" b="b"/>
              <a:pathLst>
                <a:path w="379" h="869" extrusionOk="0">
                  <a:moveTo>
                    <a:pt x="144" y="0"/>
                  </a:moveTo>
                  <a:cubicBezTo>
                    <a:pt x="139" y="0"/>
                    <a:pt x="134" y="1"/>
                    <a:pt x="129" y="4"/>
                  </a:cubicBezTo>
                  <a:cubicBezTo>
                    <a:pt x="109" y="13"/>
                    <a:pt x="89" y="33"/>
                    <a:pt x="89" y="53"/>
                  </a:cubicBezTo>
                  <a:cubicBezTo>
                    <a:pt x="30" y="183"/>
                    <a:pt x="20" y="322"/>
                    <a:pt x="10" y="461"/>
                  </a:cubicBezTo>
                  <a:cubicBezTo>
                    <a:pt x="10" y="550"/>
                    <a:pt x="0" y="640"/>
                    <a:pt x="0" y="720"/>
                  </a:cubicBezTo>
                  <a:cubicBezTo>
                    <a:pt x="40" y="749"/>
                    <a:pt x="69" y="769"/>
                    <a:pt x="100" y="789"/>
                  </a:cubicBezTo>
                  <a:cubicBezTo>
                    <a:pt x="179" y="829"/>
                    <a:pt x="259" y="849"/>
                    <a:pt x="358" y="868"/>
                  </a:cubicBezTo>
                  <a:lnTo>
                    <a:pt x="368" y="868"/>
                  </a:lnTo>
                  <a:cubicBezTo>
                    <a:pt x="378" y="789"/>
                    <a:pt x="368" y="689"/>
                    <a:pt x="368" y="620"/>
                  </a:cubicBezTo>
                  <a:cubicBezTo>
                    <a:pt x="359" y="544"/>
                    <a:pt x="257" y="0"/>
                    <a:pt x="144"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2"/>
            <p:cNvSpPr/>
            <p:nvPr/>
          </p:nvSpPr>
          <p:spPr>
            <a:xfrm>
              <a:off x="5069546" y="3311192"/>
              <a:ext cx="83088" cy="46095"/>
            </a:xfrm>
            <a:custGeom>
              <a:avLst/>
              <a:gdLst/>
              <a:ahLst/>
              <a:cxnLst/>
              <a:rect l="l" t="t" r="r" b="b"/>
              <a:pathLst>
                <a:path w="1314" h="729" extrusionOk="0">
                  <a:moveTo>
                    <a:pt x="263" y="0"/>
                  </a:moveTo>
                  <a:cubicBezTo>
                    <a:pt x="226" y="0"/>
                    <a:pt x="191" y="7"/>
                    <a:pt x="159" y="22"/>
                  </a:cubicBezTo>
                  <a:cubicBezTo>
                    <a:pt x="90" y="52"/>
                    <a:pt x="40" y="131"/>
                    <a:pt x="20" y="211"/>
                  </a:cubicBezTo>
                  <a:cubicBezTo>
                    <a:pt x="0" y="321"/>
                    <a:pt x="20" y="440"/>
                    <a:pt x="80" y="529"/>
                  </a:cubicBezTo>
                  <a:cubicBezTo>
                    <a:pt x="170" y="659"/>
                    <a:pt x="329" y="728"/>
                    <a:pt x="488" y="728"/>
                  </a:cubicBezTo>
                  <a:cubicBezTo>
                    <a:pt x="637" y="719"/>
                    <a:pt x="786" y="659"/>
                    <a:pt x="915" y="569"/>
                  </a:cubicBezTo>
                  <a:cubicBezTo>
                    <a:pt x="1005" y="509"/>
                    <a:pt x="1074" y="430"/>
                    <a:pt x="1144" y="361"/>
                  </a:cubicBezTo>
                  <a:cubicBezTo>
                    <a:pt x="1194" y="311"/>
                    <a:pt x="1313" y="221"/>
                    <a:pt x="1273" y="151"/>
                  </a:cubicBezTo>
                  <a:cubicBezTo>
                    <a:pt x="1255" y="119"/>
                    <a:pt x="1219" y="111"/>
                    <a:pt x="1180" y="111"/>
                  </a:cubicBezTo>
                  <a:cubicBezTo>
                    <a:pt x="1135" y="111"/>
                    <a:pt x="1086" y="122"/>
                    <a:pt x="1055" y="122"/>
                  </a:cubicBezTo>
                  <a:cubicBezTo>
                    <a:pt x="955" y="122"/>
                    <a:pt x="856" y="112"/>
                    <a:pt x="756" y="92"/>
                  </a:cubicBezTo>
                  <a:lnTo>
                    <a:pt x="428" y="32"/>
                  </a:lnTo>
                  <a:cubicBezTo>
                    <a:pt x="374" y="14"/>
                    <a:pt x="317" y="0"/>
                    <a:pt x="263"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2"/>
            <p:cNvSpPr/>
            <p:nvPr/>
          </p:nvSpPr>
          <p:spPr>
            <a:xfrm>
              <a:off x="5197210" y="3290452"/>
              <a:ext cx="17705" cy="26557"/>
            </a:xfrm>
            <a:custGeom>
              <a:avLst/>
              <a:gdLst/>
              <a:ahLst/>
              <a:cxnLst/>
              <a:rect l="l" t="t" r="r" b="b"/>
              <a:pathLst>
                <a:path w="280" h="420" extrusionOk="0">
                  <a:moveTo>
                    <a:pt x="134" y="0"/>
                  </a:moveTo>
                  <a:cubicBezTo>
                    <a:pt x="98" y="0"/>
                    <a:pt x="66" y="28"/>
                    <a:pt x="41" y="72"/>
                  </a:cubicBezTo>
                  <a:cubicBezTo>
                    <a:pt x="1" y="141"/>
                    <a:pt x="1" y="241"/>
                    <a:pt x="41" y="320"/>
                  </a:cubicBezTo>
                  <a:cubicBezTo>
                    <a:pt x="61" y="370"/>
                    <a:pt x="110" y="420"/>
                    <a:pt x="170" y="420"/>
                  </a:cubicBezTo>
                  <a:cubicBezTo>
                    <a:pt x="200" y="410"/>
                    <a:pt x="240" y="390"/>
                    <a:pt x="259" y="350"/>
                  </a:cubicBezTo>
                  <a:cubicBezTo>
                    <a:pt x="269" y="331"/>
                    <a:pt x="279" y="300"/>
                    <a:pt x="279" y="271"/>
                  </a:cubicBezTo>
                  <a:lnTo>
                    <a:pt x="279" y="241"/>
                  </a:lnTo>
                  <a:cubicBezTo>
                    <a:pt x="279" y="171"/>
                    <a:pt x="259" y="92"/>
                    <a:pt x="200" y="32"/>
                  </a:cubicBezTo>
                  <a:cubicBezTo>
                    <a:pt x="178" y="10"/>
                    <a:pt x="155" y="0"/>
                    <a:pt x="134"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2"/>
            <p:cNvSpPr/>
            <p:nvPr/>
          </p:nvSpPr>
          <p:spPr>
            <a:xfrm>
              <a:off x="5214156" y="3345716"/>
              <a:ext cx="37244" cy="11761"/>
            </a:xfrm>
            <a:custGeom>
              <a:avLst/>
              <a:gdLst/>
              <a:ahLst/>
              <a:cxnLst/>
              <a:rect l="l" t="t" r="r" b="b"/>
              <a:pathLst>
                <a:path w="589" h="186" extrusionOk="0">
                  <a:moveTo>
                    <a:pt x="30" y="0"/>
                  </a:moveTo>
                  <a:cubicBezTo>
                    <a:pt x="26" y="0"/>
                    <a:pt x="23" y="1"/>
                    <a:pt x="21" y="3"/>
                  </a:cubicBezTo>
                  <a:cubicBezTo>
                    <a:pt x="1" y="14"/>
                    <a:pt x="71" y="123"/>
                    <a:pt x="250" y="173"/>
                  </a:cubicBezTo>
                  <a:lnTo>
                    <a:pt x="270" y="173"/>
                  </a:lnTo>
                  <a:lnTo>
                    <a:pt x="299" y="182"/>
                  </a:lnTo>
                  <a:cubicBezTo>
                    <a:pt x="316" y="184"/>
                    <a:pt x="333" y="185"/>
                    <a:pt x="349" y="185"/>
                  </a:cubicBezTo>
                  <a:cubicBezTo>
                    <a:pt x="418" y="185"/>
                    <a:pt x="478" y="169"/>
                    <a:pt x="518" y="153"/>
                  </a:cubicBezTo>
                  <a:cubicBezTo>
                    <a:pt x="558" y="143"/>
                    <a:pt x="588" y="123"/>
                    <a:pt x="588" y="113"/>
                  </a:cubicBezTo>
                  <a:cubicBezTo>
                    <a:pt x="588" y="101"/>
                    <a:pt x="578" y="97"/>
                    <a:pt x="557" y="97"/>
                  </a:cubicBezTo>
                  <a:cubicBezTo>
                    <a:pt x="542" y="97"/>
                    <a:pt x="523" y="99"/>
                    <a:pt x="498" y="103"/>
                  </a:cubicBezTo>
                  <a:cubicBezTo>
                    <a:pt x="465" y="103"/>
                    <a:pt x="428" y="107"/>
                    <a:pt x="386" y="107"/>
                  </a:cubicBezTo>
                  <a:cubicBezTo>
                    <a:pt x="365" y="107"/>
                    <a:pt x="343" y="106"/>
                    <a:pt x="319" y="103"/>
                  </a:cubicBezTo>
                  <a:lnTo>
                    <a:pt x="290" y="93"/>
                  </a:lnTo>
                  <a:lnTo>
                    <a:pt x="270" y="93"/>
                  </a:lnTo>
                  <a:cubicBezTo>
                    <a:pt x="146" y="66"/>
                    <a:pt x="61" y="0"/>
                    <a:pt x="30"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2"/>
            <p:cNvSpPr/>
            <p:nvPr/>
          </p:nvSpPr>
          <p:spPr>
            <a:xfrm>
              <a:off x="4947510" y="3243029"/>
              <a:ext cx="52926" cy="126207"/>
            </a:xfrm>
            <a:custGeom>
              <a:avLst/>
              <a:gdLst/>
              <a:ahLst/>
              <a:cxnLst/>
              <a:rect l="l" t="t" r="r" b="b"/>
              <a:pathLst>
                <a:path w="837" h="1996" extrusionOk="0">
                  <a:moveTo>
                    <a:pt x="143" y="1"/>
                  </a:moveTo>
                  <a:cubicBezTo>
                    <a:pt x="118" y="1"/>
                    <a:pt x="99" y="9"/>
                    <a:pt x="90" y="26"/>
                  </a:cubicBezTo>
                  <a:cubicBezTo>
                    <a:pt x="1" y="165"/>
                    <a:pt x="31" y="424"/>
                    <a:pt x="120" y="563"/>
                  </a:cubicBezTo>
                  <a:cubicBezTo>
                    <a:pt x="219" y="712"/>
                    <a:pt x="329" y="862"/>
                    <a:pt x="458" y="991"/>
                  </a:cubicBezTo>
                  <a:cubicBezTo>
                    <a:pt x="478" y="1001"/>
                    <a:pt x="498" y="1030"/>
                    <a:pt x="498" y="1050"/>
                  </a:cubicBezTo>
                  <a:cubicBezTo>
                    <a:pt x="498" y="1070"/>
                    <a:pt x="478" y="1090"/>
                    <a:pt x="468" y="1110"/>
                  </a:cubicBezTo>
                  <a:cubicBezTo>
                    <a:pt x="378" y="1220"/>
                    <a:pt x="279" y="1319"/>
                    <a:pt x="210" y="1448"/>
                  </a:cubicBezTo>
                  <a:cubicBezTo>
                    <a:pt x="130" y="1568"/>
                    <a:pt x="90" y="1717"/>
                    <a:pt x="120" y="1856"/>
                  </a:cubicBezTo>
                  <a:cubicBezTo>
                    <a:pt x="130" y="1896"/>
                    <a:pt x="140" y="1936"/>
                    <a:pt x="170" y="1965"/>
                  </a:cubicBezTo>
                  <a:cubicBezTo>
                    <a:pt x="199" y="1985"/>
                    <a:pt x="250" y="1996"/>
                    <a:pt x="289" y="1996"/>
                  </a:cubicBezTo>
                  <a:cubicBezTo>
                    <a:pt x="349" y="1996"/>
                    <a:pt x="409" y="1976"/>
                    <a:pt x="458" y="1956"/>
                  </a:cubicBezTo>
                  <a:cubicBezTo>
                    <a:pt x="458" y="1647"/>
                    <a:pt x="577" y="1329"/>
                    <a:pt x="796" y="1110"/>
                  </a:cubicBezTo>
                  <a:cubicBezTo>
                    <a:pt x="816" y="1090"/>
                    <a:pt x="836" y="1070"/>
                    <a:pt x="836" y="1041"/>
                  </a:cubicBezTo>
                  <a:cubicBezTo>
                    <a:pt x="836" y="1001"/>
                    <a:pt x="816" y="971"/>
                    <a:pt x="796" y="941"/>
                  </a:cubicBezTo>
                  <a:cubicBezTo>
                    <a:pt x="617" y="742"/>
                    <a:pt x="468" y="524"/>
                    <a:pt x="349" y="285"/>
                  </a:cubicBezTo>
                  <a:cubicBezTo>
                    <a:pt x="309" y="205"/>
                    <a:pt x="279" y="115"/>
                    <a:pt x="269" y="36"/>
                  </a:cubicBezTo>
                  <a:cubicBezTo>
                    <a:pt x="219" y="14"/>
                    <a:pt x="175" y="1"/>
                    <a:pt x="143"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2"/>
            <p:cNvSpPr/>
            <p:nvPr/>
          </p:nvSpPr>
          <p:spPr>
            <a:xfrm>
              <a:off x="5055698" y="3218053"/>
              <a:ext cx="128362" cy="44893"/>
            </a:xfrm>
            <a:custGeom>
              <a:avLst/>
              <a:gdLst/>
              <a:ahLst/>
              <a:cxnLst/>
              <a:rect l="l" t="t" r="r" b="b"/>
              <a:pathLst>
                <a:path w="2030" h="710" extrusionOk="0">
                  <a:moveTo>
                    <a:pt x="1156" y="1"/>
                  </a:moveTo>
                  <a:cubicBezTo>
                    <a:pt x="1046" y="1"/>
                    <a:pt x="936" y="12"/>
                    <a:pt x="826" y="43"/>
                  </a:cubicBezTo>
                  <a:cubicBezTo>
                    <a:pt x="568" y="112"/>
                    <a:pt x="309" y="212"/>
                    <a:pt x="80" y="351"/>
                  </a:cubicBezTo>
                  <a:cubicBezTo>
                    <a:pt x="40" y="371"/>
                    <a:pt x="0" y="401"/>
                    <a:pt x="0" y="451"/>
                  </a:cubicBezTo>
                  <a:cubicBezTo>
                    <a:pt x="0" y="471"/>
                    <a:pt x="11" y="481"/>
                    <a:pt x="20" y="501"/>
                  </a:cubicBezTo>
                  <a:cubicBezTo>
                    <a:pt x="51" y="570"/>
                    <a:pt x="90" y="640"/>
                    <a:pt x="120" y="709"/>
                  </a:cubicBezTo>
                  <a:lnTo>
                    <a:pt x="269" y="620"/>
                  </a:lnTo>
                  <a:cubicBezTo>
                    <a:pt x="508" y="501"/>
                    <a:pt x="697" y="351"/>
                    <a:pt x="975" y="311"/>
                  </a:cubicBezTo>
                  <a:cubicBezTo>
                    <a:pt x="1050" y="301"/>
                    <a:pt x="1125" y="296"/>
                    <a:pt x="1201" y="296"/>
                  </a:cubicBezTo>
                  <a:cubicBezTo>
                    <a:pt x="1407" y="296"/>
                    <a:pt x="1614" y="333"/>
                    <a:pt x="1811" y="391"/>
                  </a:cubicBezTo>
                  <a:cubicBezTo>
                    <a:pt x="1890" y="421"/>
                    <a:pt x="1960" y="451"/>
                    <a:pt x="2030" y="481"/>
                  </a:cubicBezTo>
                  <a:lnTo>
                    <a:pt x="2030" y="471"/>
                  </a:lnTo>
                  <a:cubicBezTo>
                    <a:pt x="1990" y="391"/>
                    <a:pt x="1930" y="322"/>
                    <a:pt x="1870" y="252"/>
                  </a:cubicBezTo>
                  <a:cubicBezTo>
                    <a:pt x="1741" y="123"/>
                    <a:pt x="1552" y="33"/>
                    <a:pt x="1363" y="13"/>
                  </a:cubicBezTo>
                  <a:cubicBezTo>
                    <a:pt x="1294" y="5"/>
                    <a:pt x="1225" y="1"/>
                    <a:pt x="1156"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2"/>
            <p:cNvSpPr/>
            <p:nvPr/>
          </p:nvSpPr>
          <p:spPr>
            <a:xfrm>
              <a:off x="5052600" y="3247772"/>
              <a:ext cx="137720" cy="40973"/>
            </a:xfrm>
            <a:custGeom>
              <a:avLst/>
              <a:gdLst/>
              <a:ahLst/>
              <a:cxnLst/>
              <a:rect l="l" t="t" r="r" b="b"/>
              <a:pathLst>
                <a:path w="2178" h="648" extrusionOk="0">
                  <a:moveTo>
                    <a:pt x="1303" y="1"/>
                  </a:moveTo>
                  <a:cubicBezTo>
                    <a:pt x="1243" y="1"/>
                    <a:pt x="1183" y="1"/>
                    <a:pt x="1114" y="11"/>
                  </a:cubicBezTo>
                  <a:cubicBezTo>
                    <a:pt x="1084" y="11"/>
                    <a:pt x="1044" y="20"/>
                    <a:pt x="1015" y="20"/>
                  </a:cubicBezTo>
                  <a:cubicBezTo>
                    <a:pt x="984" y="31"/>
                    <a:pt x="955" y="31"/>
                    <a:pt x="925" y="40"/>
                  </a:cubicBezTo>
                  <a:cubicBezTo>
                    <a:pt x="606" y="130"/>
                    <a:pt x="378" y="270"/>
                    <a:pt x="219" y="379"/>
                  </a:cubicBezTo>
                  <a:cubicBezTo>
                    <a:pt x="149" y="429"/>
                    <a:pt x="69" y="478"/>
                    <a:pt x="40" y="528"/>
                  </a:cubicBezTo>
                  <a:cubicBezTo>
                    <a:pt x="0" y="588"/>
                    <a:pt x="0" y="628"/>
                    <a:pt x="20" y="637"/>
                  </a:cubicBezTo>
                  <a:cubicBezTo>
                    <a:pt x="29" y="647"/>
                    <a:pt x="40" y="647"/>
                    <a:pt x="60" y="647"/>
                  </a:cubicBezTo>
                  <a:cubicBezTo>
                    <a:pt x="69" y="647"/>
                    <a:pt x="100" y="647"/>
                    <a:pt x="119" y="637"/>
                  </a:cubicBezTo>
                  <a:cubicBezTo>
                    <a:pt x="169" y="628"/>
                    <a:pt x="228" y="608"/>
                    <a:pt x="318" y="577"/>
                  </a:cubicBezTo>
                  <a:cubicBezTo>
                    <a:pt x="507" y="528"/>
                    <a:pt x="736" y="409"/>
                    <a:pt x="995" y="349"/>
                  </a:cubicBezTo>
                  <a:lnTo>
                    <a:pt x="1074" y="339"/>
                  </a:lnTo>
                  <a:cubicBezTo>
                    <a:pt x="1094" y="329"/>
                    <a:pt x="1124" y="329"/>
                    <a:pt x="1154" y="329"/>
                  </a:cubicBezTo>
                  <a:lnTo>
                    <a:pt x="1154" y="319"/>
                  </a:lnTo>
                  <a:cubicBezTo>
                    <a:pt x="1263" y="309"/>
                    <a:pt x="1373" y="309"/>
                    <a:pt x="1472" y="309"/>
                  </a:cubicBezTo>
                  <a:cubicBezTo>
                    <a:pt x="1592" y="309"/>
                    <a:pt x="1701" y="309"/>
                    <a:pt x="1800" y="319"/>
                  </a:cubicBezTo>
                  <a:cubicBezTo>
                    <a:pt x="1890" y="329"/>
                    <a:pt x="1970" y="329"/>
                    <a:pt x="2029" y="329"/>
                  </a:cubicBezTo>
                  <a:cubicBezTo>
                    <a:pt x="2098" y="329"/>
                    <a:pt x="2149" y="319"/>
                    <a:pt x="2158" y="289"/>
                  </a:cubicBezTo>
                  <a:cubicBezTo>
                    <a:pt x="2178" y="250"/>
                    <a:pt x="2079" y="170"/>
                    <a:pt x="1890" y="100"/>
                  </a:cubicBezTo>
                  <a:cubicBezTo>
                    <a:pt x="1751" y="40"/>
                    <a:pt x="1541" y="1"/>
                    <a:pt x="1303"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62"/>
            <p:cNvSpPr/>
            <p:nvPr/>
          </p:nvSpPr>
          <p:spPr>
            <a:xfrm>
              <a:off x="5073972" y="3324534"/>
              <a:ext cx="28328" cy="28959"/>
            </a:xfrm>
            <a:custGeom>
              <a:avLst/>
              <a:gdLst/>
              <a:ahLst/>
              <a:cxnLst/>
              <a:rect l="l" t="t" r="r" b="b"/>
              <a:pathLst>
                <a:path w="448" h="458" extrusionOk="0">
                  <a:moveTo>
                    <a:pt x="69" y="0"/>
                  </a:moveTo>
                  <a:cubicBezTo>
                    <a:pt x="50" y="0"/>
                    <a:pt x="20" y="30"/>
                    <a:pt x="10" y="90"/>
                  </a:cubicBezTo>
                  <a:cubicBezTo>
                    <a:pt x="0" y="150"/>
                    <a:pt x="30" y="239"/>
                    <a:pt x="89" y="318"/>
                  </a:cubicBezTo>
                  <a:lnTo>
                    <a:pt x="109" y="338"/>
                  </a:lnTo>
                  <a:lnTo>
                    <a:pt x="129" y="358"/>
                  </a:lnTo>
                  <a:cubicBezTo>
                    <a:pt x="219" y="428"/>
                    <a:pt x="308" y="458"/>
                    <a:pt x="368" y="458"/>
                  </a:cubicBezTo>
                  <a:cubicBezTo>
                    <a:pt x="408" y="458"/>
                    <a:pt x="438" y="438"/>
                    <a:pt x="438" y="418"/>
                  </a:cubicBezTo>
                  <a:cubicBezTo>
                    <a:pt x="447" y="369"/>
                    <a:pt x="338" y="329"/>
                    <a:pt x="239" y="239"/>
                  </a:cubicBezTo>
                  <a:lnTo>
                    <a:pt x="219" y="229"/>
                  </a:lnTo>
                  <a:lnTo>
                    <a:pt x="209" y="209"/>
                  </a:lnTo>
                  <a:cubicBezTo>
                    <a:pt x="120" y="119"/>
                    <a:pt x="129" y="20"/>
                    <a:pt x="80" y="0"/>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62"/>
            <p:cNvSpPr/>
            <p:nvPr/>
          </p:nvSpPr>
          <p:spPr>
            <a:xfrm>
              <a:off x="4967617" y="3256561"/>
              <a:ext cx="58617" cy="42870"/>
            </a:xfrm>
            <a:custGeom>
              <a:avLst/>
              <a:gdLst/>
              <a:ahLst/>
              <a:cxnLst/>
              <a:rect l="l" t="t" r="r" b="b"/>
              <a:pathLst>
                <a:path w="927" h="678" extrusionOk="0">
                  <a:moveTo>
                    <a:pt x="1" y="1"/>
                  </a:moveTo>
                  <a:cubicBezTo>
                    <a:pt x="11" y="31"/>
                    <a:pt x="21" y="51"/>
                    <a:pt x="31" y="71"/>
                  </a:cubicBezTo>
                  <a:cubicBezTo>
                    <a:pt x="41" y="91"/>
                    <a:pt x="51" y="100"/>
                    <a:pt x="60" y="120"/>
                  </a:cubicBezTo>
                  <a:cubicBezTo>
                    <a:pt x="140" y="170"/>
                    <a:pt x="270" y="240"/>
                    <a:pt x="399" y="329"/>
                  </a:cubicBezTo>
                  <a:lnTo>
                    <a:pt x="438" y="359"/>
                  </a:lnTo>
                  <a:lnTo>
                    <a:pt x="478" y="379"/>
                  </a:lnTo>
                  <a:cubicBezTo>
                    <a:pt x="598" y="469"/>
                    <a:pt x="707" y="548"/>
                    <a:pt x="787" y="608"/>
                  </a:cubicBezTo>
                  <a:cubicBezTo>
                    <a:pt x="827" y="637"/>
                    <a:pt x="847" y="657"/>
                    <a:pt x="886" y="677"/>
                  </a:cubicBezTo>
                  <a:lnTo>
                    <a:pt x="896" y="677"/>
                  </a:lnTo>
                  <a:cubicBezTo>
                    <a:pt x="916" y="677"/>
                    <a:pt x="916" y="668"/>
                    <a:pt x="916" y="657"/>
                  </a:cubicBezTo>
                  <a:lnTo>
                    <a:pt x="916" y="628"/>
                  </a:lnTo>
                  <a:cubicBezTo>
                    <a:pt x="916" y="628"/>
                    <a:pt x="926" y="628"/>
                    <a:pt x="926" y="618"/>
                  </a:cubicBezTo>
                  <a:cubicBezTo>
                    <a:pt x="916" y="608"/>
                    <a:pt x="896" y="558"/>
                    <a:pt x="867" y="528"/>
                  </a:cubicBezTo>
                  <a:cubicBezTo>
                    <a:pt x="797" y="449"/>
                    <a:pt x="697" y="349"/>
                    <a:pt x="568" y="250"/>
                  </a:cubicBezTo>
                  <a:lnTo>
                    <a:pt x="528" y="220"/>
                  </a:lnTo>
                  <a:lnTo>
                    <a:pt x="489" y="200"/>
                  </a:lnTo>
                  <a:cubicBezTo>
                    <a:pt x="279" y="60"/>
                    <a:pt x="91" y="1"/>
                    <a:pt x="1"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2"/>
            <p:cNvSpPr/>
            <p:nvPr/>
          </p:nvSpPr>
          <p:spPr>
            <a:xfrm>
              <a:off x="4964519" y="3256561"/>
              <a:ext cx="6956" cy="7651"/>
            </a:xfrm>
            <a:custGeom>
              <a:avLst/>
              <a:gdLst/>
              <a:ahLst/>
              <a:cxnLst/>
              <a:rect l="l" t="t" r="r" b="b"/>
              <a:pathLst>
                <a:path w="110" h="121" extrusionOk="0">
                  <a:moveTo>
                    <a:pt x="50" y="1"/>
                  </a:moveTo>
                  <a:cubicBezTo>
                    <a:pt x="20" y="1"/>
                    <a:pt x="10" y="11"/>
                    <a:pt x="0" y="21"/>
                  </a:cubicBezTo>
                  <a:cubicBezTo>
                    <a:pt x="0" y="41"/>
                    <a:pt x="40" y="71"/>
                    <a:pt x="109" y="120"/>
                  </a:cubicBezTo>
                  <a:cubicBezTo>
                    <a:pt x="100" y="100"/>
                    <a:pt x="90" y="91"/>
                    <a:pt x="80" y="71"/>
                  </a:cubicBezTo>
                  <a:cubicBezTo>
                    <a:pt x="70" y="51"/>
                    <a:pt x="60" y="31"/>
                    <a:pt x="50" y="1"/>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2"/>
            <p:cNvSpPr/>
            <p:nvPr/>
          </p:nvSpPr>
          <p:spPr>
            <a:xfrm>
              <a:off x="5026169" y="3295574"/>
              <a:ext cx="632" cy="696"/>
            </a:xfrm>
            <a:custGeom>
              <a:avLst/>
              <a:gdLst/>
              <a:ahLst/>
              <a:cxnLst/>
              <a:rect l="l" t="t" r="r" b="b"/>
              <a:pathLst>
                <a:path w="10" h="11" extrusionOk="0">
                  <a:moveTo>
                    <a:pt x="0" y="1"/>
                  </a:moveTo>
                  <a:cubicBezTo>
                    <a:pt x="0" y="11"/>
                    <a:pt x="0" y="11"/>
                    <a:pt x="10" y="11"/>
                  </a:cubicBezTo>
                  <a:lnTo>
                    <a:pt x="0" y="1"/>
                  </a:ln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2"/>
            <p:cNvSpPr/>
            <p:nvPr/>
          </p:nvSpPr>
          <p:spPr>
            <a:xfrm>
              <a:off x="5858409" y="4117990"/>
              <a:ext cx="361753" cy="193231"/>
            </a:xfrm>
            <a:custGeom>
              <a:avLst/>
              <a:gdLst/>
              <a:ahLst/>
              <a:cxnLst/>
              <a:rect l="l" t="t" r="r" b="b"/>
              <a:pathLst>
                <a:path w="5721" h="3056" extrusionOk="0">
                  <a:moveTo>
                    <a:pt x="2411" y="1"/>
                  </a:moveTo>
                  <a:cubicBezTo>
                    <a:pt x="2165" y="1"/>
                    <a:pt x="1917" y="48"/>
                    <a:pt x="1682" y="124"/>
                  </a:cubicBezTo>
                  <a:cubicBezTo>
                    <a:pt x="1194" y="273"/>
                    <a:pt x="826" y="591"/>
                    <a:pt x="478" y="959"/>
                  </a:cubicBezTo>
                  <a:cubicBezTo>
                    <a:pt x="289" y="1158"/>
                    <a:pt x="40" y="1397"/>
                    <a:pt x="20" y="1686"/>
                  </a:cubicBezTo>
                  <a:cubicBezTo>
                    <a:pt x="0" y="1834"/>
                    <a:pt x="80" y="1984"/>
                    <a:pt x="180" y="2103"/>
                  </a:cubicBezTo>
                  <a:cubicBezTo>
                    <a:pt x="309" y="2243"/>
                    <a:pt x="468" y="2342"/>
                    <a:pt x="637" y="2442"/>
                  </a:cubicBezTo>
                  <a:cubicBezTo>
                    <a:pt x="776" y="2531"/>
                    <a:pt x="896" y="2650"/>
                    <a:pt x="1045" y="2730"/>
                  </a:cubicBezTo>
                  <a:cubicBezTo>
                    <a:pt x="1383" y="2909"/>
                    <a:pt x="1761" y="3028"/>
                    <a:pt x="2139" y="3048"/>
                  </a:cubicBezTo>
                  <a:cubicBezTo>
                    <a:pt x="2199" y="3053"/>
                    <a:pt x="2257" y="3056"/>
                    <a:pt x="2315" y="3056"/>
                  </a:cubicBezTo>
                  <a:cubicBezTo>
                    <a:pt x="2481" y="3056"/>
                    <a:pt x="2643" y="3035"/>
                    <a:pt x="2806" y="2999"/>
                  </a:cubicBezTo>
                  <a:cubicBezTo>
                    <a:pt x="3024" y="2948"/>
                    <a:pt x="3164" y="2889"/>
                    <a:pt x="3353" y="2760"/>
                  </a:cubicBezTo>
                  <a:cubicBezTo>
                    <a:pt x="3542" y="2630"/>
                    <a:pt x="3721" y="2491"/>
                    <a:pt x="3900" y="2342"/>
                  </a:cubicBezTo>
                  <a:cubicBezTo>
                    <a:pt x="4049" y="2212"/>
                    <a:pt x="4208" y="2064"/>
                    <a:pt x="4368" y="1944"/>
                  </a:cubicBezTo>
                  <a:cubicBezTo>
                    <a:pt x="4387" y="1924"/>
                    <a:pt x="4427" y="1904"/>
                    <a:pt x="4457" y="1894"/>
                  </a:cubicBezTo>
                  <a:cubicBezTo>
                    <a:pt x="4507" y="1894"/>
                    <a:pt x="4556" y="1924"/>
                    <a:pt x="4596" y="1954"/>
                  </a:cubicBezTo>
                  <a:cubicBezTo>
                    <a:pt x="4755" y="2064"/>
                    <a:pt x="4925" y="2163"/>
                    <a:pt x="5104" y="2252"/>
                  </a:cubicBezTo>
                  <a:cubicBezTo>
                    <a:pt x="5203" y="2302"/>
                    <a:pt x="5312" y="2352"/>
                    <a:pt x="5422" y="2352"/>
                  </a:cubicBezTo>
                  <a:cubicBezTo>
                    <a:pt x="5471" y="2352"/>
                    <a:pt x="5521" y="2342"/>
                    <a:pt x="5561" y="2312"/>
                  </a:cubicBezTo>
                  <a:cubicBezTo>
                    <a:pt x="5591" y="2282"/>
                    <a:pt x="5611" y="2232"/>
                    <a:pt x="5621" y="2193"/>
                  </a:cubicBezTo>
                  <a:cubicBezTo>
                    <a:pt x="5650" y="2024"/>
                    <a:pt x="5591" y="1865"/>
                    <a:pt x="5511" y="1715"/>
                  </a:cubicBezTo>
                  <a:cubicBezTo>
                    <a:pt x="5431" y="1576"/>
                    <a:pt x="5312" y="1456"/>
                    <a:pt x="5203" y="1337"/>
                  </a:cubicBezTo>
                  <a:cubicBezTo>
                    <a:pt x="5183" y="1317"/>
                    <a:pt x="5173" y="1297"/>
                    <a:pt x="5173" y="1268"/>
                  </a:cubicBezTo>
                  <a:cubicBezTo>
                    <a:pt x="5173" y="1238"/>
                    <a:pt x="5193" y="1218"/>
                    <a:pt x="5213" y="1198"/>
                  </a:cubicBezTo>
                  <a:cubicBezTo>
                    <a:pt x="5352" y="1049"/>
                    <a:pt x="5482" y="880"/>
                    <a:pt x="5591" y="700"/>
                  </a:cubicBezTo>
                  <a:cubicBezTo>
                    <a:pt x="5690" y="552"/>
                    <a:pt x="5720" y="243"/>
                    <a:pt x="5621" y="84"/>
                  </a:cubicBezTo>
                  <a:cubicBezTo>
                    <a:pt x="5611" y="68"/>
                    <a:pt x="5592" y="61"/>
                    <a:pt x="5565" y="61"/>
                  </a:cubicBezTo>
                  <a:cubicBezTo>
                    <a:pt x="5367" y="61"/>
                    <a:pt x="4764" y="430"/>
                    <a:pt x="4686" y="492"/>
                  </a:cubicBezTo>
                  <a:cubicBezTo>
                    <a:pt x="4545" y="595"/>
                    <a:pt x="4395" y="742"/>
                    <a:pt x="4212" y="742"/>
                  </a:cubicBezTo>
                  <a:cubicBezTo>
                    <a:pt x="4201" y="742"/>
                    <a:pt x="4190" y="741"/>
                    <a:pt x="4178" y="740"/>
                  </a:cubicBezTo>
                  <a:cubicBezTo>
                    <a:pt x="3910" y="711"/>
                    <a:pt x="3691" y="472"/>
                    <a:pt x="3452" y="353"/>
                  </a:cubicBezTo>
                  <a:cubicBezTo>
                    <a:pt x="3174" y="213"/>
                    <a:pt x="2955" y="54"/>
                    <a:pt x="2637" y="15"/>
                  </a:cubicBezTo>
                  <a:cubicBezTo>
                    <a:pt x="2562" y="5"/>
                    <a:pt x="2486" y="1"/>
                    <a:pt x="2411"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2"/>
            <p:cNvSpPr/>
            <p:nvPr/>
          </p:nvSpPr>
          <p:spPr>
            <a:xfrm>
              <a:off x="5858409" y="4117990"/>
              <a:ext cx="361753" cy="193231"/>
            </a:xfrm>
            <a:custGeom>
              <a:avLst/>
              <a:gdLst/>
              <a:ahLst/>
              <a:cxnLst/>
              <a:rect l="l" t="t" r="r" b="b"/>
              <a:pathLst>
                <a:path w="5721" h="3056" extrusionOk="0">
                  <a:moveTo>
                    <a:pt x="2411" y="1"/>
                  </a:moveTo>
                  <a:cubicBezTo>
                    <a:pt x="2165" y="1"/>
                    <a:pt x="1917" y="48"/>
                    <a:pt x="1682" y="124"/>
                  </a:cubicBezTo>
                  <a:cubicBezTo>
                    <a:pt x="1194" y="273"/>
                    <a:pt x="826" y="591"/>
                    <a:pt x="478" y="959"/>
                  </a:cubicBezTo>
                  <a:cubicBezTo>
                    <a:pt x="289" y="1158"/>
                    <a:pt x="40" y="1397"/>
                    <a:pt x="20" y="1686"/>
                  </a:cubicBezTo>
                  <a:cubicBezTo>
                    <a:pt x="0" y="1834"/>
                    <a:pt x="80" y="1984"/>
                    <a:pt x="180" y="2103"/>
                  </a:cubicBezTo>
                  <a:cubicBezTo>
                    <a:pt x="309" y="2243"/>
                    <a:pt x="468" y="2342"/>
                    <a:pt x="637" y="2442"/>
                  </a:cubicBezTo>
                  <a:cubicBezTo>
                    <a:pt x="776" y="2531"/>
                    <a:pt x="896" y="2650"/>
                    <a:pt x="1045" y="2730"/>
                  </a:cubicBezTo>
                  <a:cubicBezTo>
                    <a:pt x="1383" y="2909"/>
                    <a:pt x="1761" y="3028"/>
                    <a:pt x="2139" y="3048"/>
                  </a:cubicBezTo>
                  <a:cubicBezTo>
                    <a:pt x="2199" y="3053"/>
                    <a:pt x="2257" y="3056"/>
                    <a:pt x="2315" y="3056"/>
                  </a:cubicBezTo>
                  <a:cubicBezTo>
                    <a:pt x="2481" y="3056"/>
                    <a:pt x="2643" y="3035"/>
                    <a:pt x="2806" y="2999"/>
                  </a:cubicBezTo>
                  <a:cubicBezTo>
                    <a:pt x="3024" y="2948"/>
                    <a:pt x="3164" y="2889"/>
                    <a:pt x="3353" y="2760"/>
                  </a:cubicBezTo>
                  <a:cubicBezTo>
                    <a:pt x="3542" y="2630"/>
                    <a:pt x="3721" y="2491"/>
                    <a:pt x="3900" y="2342"/>
                  </a:cubicBezTo>
                  <a:cubicBezTo>
                    <a:pt x="4049" y="2212"/>
                    <a:pt x="4208" y="2064"/>
                    <a:pt x="4368" y="1944"/>
                  </a:cubicBezTo>
                  <a:cubicBezTo>
                    <a:pt x="4387" y="1924"/>
                    <a:pt x="4427" y="1904"/>
                    <a:pt x="4457" y="1894"/>
                  </a:cubicBezTo>
                  <a:cubicBezTo>
                    <a:pt x="4507" y="1894"/>
                    <a:pt x="4556" y="1924"/>
                    <a:pt x="4596" y="1954"/>
                  </a:cubicBezTo>
                  <a:cubicBezTo>
                    <a:pt x="4755" y="2064"/>
                    <a:pt x="4925" y="2163"/>
                    <a:pt x="5104" y="2252"/>
                  </a:cubicBezTo>
                  <a:cubicBezTo>
                    <a:pt x="5203" y="2302"/>
                    <a:pt x="5312" y="2352"/>
                    <a:pt x="5422" y="2352"/>
                  </a:cubicBezTo>
                  <a:cubicBezTo>
                    <a:pt x="5471" y="2352"/>
                    <a:pt x="5521" y="2342"/>
                    <a:pt x="5561" y="2312"/>
                  </a:cubicBezTo>
                  <a:cubicBezTo>
                    <a:pt x="5591" y="2282"/>
                    <a:pt x="5611" y="2232"/>
                    <a:pt x="5621" y="2193"/>
                  </a:cubicBezTo>
                  <a:cubicBezTo>
                    <a:pt x="5650" y="2024"/>
                    <a:pt x="5591" y="1865"/>
                    <a:pt x="5511" y="1715"/>
                  </a:cubicBezTo>
                  <a:cubicBezTo>
                    <a:pt x="5431" y="1576"/>
                    <a:pt x="5312" y="1456"/>
                    <a:pt x="5203" y="1337"/>
                  </a:cubicBezTo>
                  <a:cubicBezTo>
                    <a:pt x="5183" y="1317"/>
                    <a:pt x="5173" y="1297"/>
                    <a:pt x="5173" y="1268"/>
                  </a:cubicBezTo>
                  <a:cubicBezTo>
                    <a:pt x="5173" y="1238"/>
                    <a:pt x="5193" y="1218"/>
                    <a:pt x="5213" y="1198"/>
                  </a:cubicBezTo>
                  <a:cubicBezTo>
                    <a:pt x="5352" y="1049"/>
                    <a:pt x="5482" y="880"/>
                    <a:pt x="5591" y="700"/>
                  </a:cubicBezTo>
                  <a:cubicBezTo>
                    <a:pt x="5690" y="552"/>
                    <a:pt x="5720" y="243"/>
                    <a:pt x="5621" y="84"/>
                  </a:cubicBezTo>
                  <a:cubicBezTo>
                    <a:pt x="5611" y="68"/>
                    <a:pt x="5592" y="61"/>
                    <a:pt x="5565" y="61"/>
                  </a:cubicBezTo>
                  <a:cubicBezTo>
                    <a:pt x="5367" y="61"/>
                    <a:pt x="4764" y="430"/>
                    <a:pt x="4686" y="492"/>
                  </a:cubicBezTo>
                  <a:cubicBezTo>
                    <a:pt x="4545" y="595"/>
                    <a:pt x="4395" y="742"/>
                    <a:pt x="4212" y="742"/>
                  </a:cubicBezTo>
                  <a:cubicBezTo>
                    <a:pt x="4201" y="742"/>
                    <a:pt x="4190" y="741"/>
                    <a:pt x="4178" y="740"/>
                  </a:cubicBezTo>
                  <a:cubicBezTo>
                    <a:pt x="3910" y="711"/>
                    <a:pt x="3691" y="472"/>
                    <a:pt x="3452" y="353"/>
                  </a:cubicBezTo>
                  <a:cubicBezTo>
                    <a:pt x="3174" y="213"/>
                    <a:pt x="2955" y="54"/>
                    <a:pt x="2637" y="15"/>
                  </a:cubicBezTo>
                  <a:cubicBezTo>
                    <a:pt x="2562" y="5"/>
                    <a:pt x="2486" y="1"/>
                    <a:pt x="2411"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2"/>
            <p:cNvSpPr/>
            <p:nvPr/>
          </p:nvSpPr>
          <p:spPr>
            <a:xfrm>
              <a:off x="5940167" y="4255074"/>
              <a:ext cx="27127" cy="51912"/>
            </a:xfrm>
            <a:custGeom>
              <a:avLst/>
              <a:gdLst/>
              <a:ahLst/>
              <a:cxnLst/>
              <a:rect l="l" t="t" r="r" b="b"/>
              <a:pathLst>
                <a:path w="429" h="821" extrusionOk="0">
                  <a:moveTo>
                    <a:pt x="261" y="0"/>
                  </a:moveTo>
                  <a:cubicBezTo>
                    <a:pt x="227" y="0"/>
                    <a:pt x="196" y="41"/>
                    <a:pt x="180" y="75"/>
                  </a:cubicBezTo>
                  <a:cubicBezTo>
                    <a:pt x="130" y="204"/>
                    <a:pt x="51" y="442"/>
                    <a:pt x="1" y="681"/>
                  </a:cubicBezTo>
                  <a:cubicBezTo>
                    <a:pt x="11" y="681"/>
                    <a:pt x="11" y="681"/>
                    <a:pt x="20" y="691"/>
                  </a:cubicBezTo>
                  <a:cubicBezTo>
                    <a:pt x="150" y="741"/>
                    <a:pt x="289" y="780"/>
                    <a:pt x="429" y="820"/>
                  </a:cubicBezTo>
                  <a:cubicBezTo>
                    <a:pt x="429" y="661"/>
                    <a:pt x="409" y="492"/>
                    <a:pt x="398" y="353"/>
                  </a:cubicBezTo>
                  <a:cubicBezTo>
                    <a:pt x="389" y="243"/>
                    <a:pt x="379" y="124"/>
                    <a:pt x="309" y="35"/>
                  </a:cubicBezTo>
                  <a:cubicBezTo>
                    <a:pt x="309" y="25"/>
                    <a:pt x="289" y="5"/>
                    <a:pt x="279" y="5"/>
                  </a:cubicBezTo>
                  <a:cubicBezTo>
                    <a:pt x="273" y="2"/>
                    <a:pt x="267" y="0"/>
                    <a:pt x="26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2"/>
            <p:cNvSpPr/>
            <p:nvPr/>
          </p:nvSpPr>
          <p:spPr>
            <a:xfrm>
              <a:off x="5983607" y="4233892"/>
              <a:ext cx="38382" cy="77267"/>
            </a:xfrm>
            <a:custGeom>
              <a:avLst/>
              <a:gdLst/>
              <a:ahLst/>
              <a:cxnLst/>
              <a:rect l="l" t="t" r="r" b="b"/>
              <a:pathLst>
                <a:path w="607" h="1222" extrusionOk="0">
                  <a:moveTo>
                    <a:pt x="338" y="0"/>
                  </a:moveTo>
                  <a:cubicBezTo>
                    <a:pt x="277" y="0"/>
                    <a:pt x="225" y="37"/>
                    <a:pt x="189" y="81"/>
                  </a:cubicBezTo>
                  <a:cubicBezTo>
                    <a:pt x="140" y="131"/>
                    <a:pt x="120" y="191"/>
                    <a:pt x="100" y="251"/>
                  </a:cubicBezTo>
                  <a:cubicBezTo>
                    <a:pt x="10" y="549"/>
                    <a:pt x="10" y="837"/>
                    <a:pt x="0" y="1146"/>
                  </a:cubicBezTo>
                  <a:lnTo>
                    <a:pt x="0" y="1205"/>
                  </a:lnTo>
                  <a:cubicBezTo>
                    <a:pt x="50" y="1205"/>
                    <a:pt x="109" y="1215"/>
                    <a:pt x="159" y="1215"/>
                  </a:cubicBezTo>
                  <a:cubicBezTo>
                    <a:pt x="218" y="1219"/>
                    <a:pt x="276" y="1222"/>
                    <a:pt x="334" y="1222"/>
                  </a:cubicBezTo>
                  <a:cubicBezTo>
                    <a:pt x="414" y="1222"/>
                    <a:pt x="492" y="1217"/>
                    <a:pt x="567" y="1205"/>
                  </a:cubicBezTo>
                  <a:cubicBezTo>
                    <a:pt x="607" y="887"/>
                    <a:pt x="607" y="558"/>
                    <a:pt x="537" y="251"/>
                  </a:cubicBezTo>
                  <a:cubicBezTo>
                    <a:pt x="518" y="141"/>
                    <a:pt x="458" y="21"/>
                    <a:pt x="358" y="1"/>
                  </a:cubicBezTo>
                  <a:cubicBezTo>
                    <a:pt x="351" y="0"/>
                    <a:pt x="344" y="0"/>
                    <a:pt x="338"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2"/>
            <p:cNvSpPr/>
            <p:nvPr/>
          </p:nvSpPr>
          <p:spPr>
            <a:xfrm>
              <a:off x="6034508" y="4244451"/>
              <a:ext cx="27127" cy="63167"/>
            </a:xfrm>
            <a:custGeom>
              <a:avLst/>
              <a:gdLst/>
              <a:ahLst/>
              <a:cxnLst/>
              <a:rect l="l" t="t" r="r" b="b"/>
              <a:pathLst>
                <a:path w="429" h="999" extrusionOk="0">
                  <a:moveTo>
                    <a:pt x="261" y="0"/>
                  </a:moveTo>
                  <a:cubicBezTo>
                    <a:pt x="121" y="0"/>
                    <a:pt x="20" y="624"/>
                    <a:pt x="11" y="710"/>
                  </a:cubicBezTo>
                  <a:cubicBezTo>
                    <a:pt x="11" y="800"/>
                    <a:pt x="1" y="899"/>
                    <a:pt x="11" y="999"/>
                  </a:cubicBezTo>
                  <a:lnTo>
                    <a:pt x="21" y="999"/>
                  </a:lnTo>
                  <a:cubicBezTo>
                    <a:pt x="140" y="979"/>
                    <a:pt x="230" y="948"/>
                    <a:pt x="319" y="909"/>
                  </a:cubicBezTo>
                  <a:cubicBezTo>
                    <a:pt x="349" y="879"/>
                    <a:pt x="389" y="849"/>
                    <a:pt x="429" y="820"/>
                  </a:cubicBezTo>
                  <a:cubicBezTo>
                    <a:pt x="429" y="720"/>
                    <a:pt x="418" y="621"/>
                    <a:pt x="418" y="531"/>
                  </a:cubicBezTo>
                  <a:cubicBezTo>
                    <a:pt x="409" y="372"/>
                    <a:pt x="389" y="203"/>
                    <a:pt x="319" y="64"/>
                  </a:cubicBezTo>
                  <a:cubicBezTo>
                    <a:pt x="309" y="33"/>
                    <a:pt x="299" y="13"/>
                    <a:pt x="279" y="4"/>
                  </a:cubicBezTo>
                  <a:cubicBezTo>
                    <a:pt x="273" y="1"/>
                    <a:pt x="267" y="0"/>
                    <a:pt x="26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2"/>
            <p:cNvSpPr/>
            <p:nvPr/>
          </p:nvSpPr>
          <p:spPr>
            <a:xfrm>
              <a:off x="5986705" y="4202529"/>
              <a:ext cx="95102" cy="52860"/>
            </a:xfrm>
            <a:custGeom>
              <a:avLst/>
              <a:gdLst/>
              <a:ahLst/>
              <a:cxnLst/>
              <a:rect l="l" t="t" r="r" b="b"/>
              <a:pathLst>
                <a:path w="1504" h="836" extrusionOk="0">
                  <a:moveTo>
                    <a:pt x="1205" y="0"/>
                  </a:moveTo>
                  <a:cubicBezTo>
                    <a:pt x="1139" y="0"/>
                    <a:pt x="1073" y="18"/>
                    <a:pt x="1015" y="30"/>
                  </a:cubicBezTo>
                  <a:lnTo>
                    <a:pt x="628" y="119"/>
                  </a:lnTo>
                  <a:cubicBezTo>
                    <a:pt x="518" y="139"/>
                    <a:pt x="399" y="150"/>
                    <a:pt x="290" y="150"/>
                  </a:cubicBezTo>
                  <a:cubicBezTo>
                    <a:pt x="253" y="150"/>
                    <a:pt x="199" y="136"/>
                    <a:pt x="150" y="136"/>
                  </a:cubicBezTo>
                  <a:cubicBezTo>
                    <a:pt x="105" y="136"/>
                    <a:pt x="64" y="147"/>
                    <a:pt x="40" y="189"/>
                  </a:cubicBezTo>
                  <a:cubicBezTo>
                    <a:pt x="1" y="269"/>
                    <a:pt x="140" y="369"/>
                    <a:pt x="190" y="418"/>
                  </a:cubicBezTo>
                  <a:cubicBezTo>
                    <a:pt x="270" y="508"/>
                    <a:pt x="359" y="597"/>
                    <a:pt x="458" y="667"/>
                  </a:cubicBezTo>
                  <a:cubicBezTo>
                    <a:pt x="608" y="766"/>
                    <a:pt x="777" y="836"/>
                    <a:pt x="956" y="836"/>
                  </a:cubicBezTo>
                  <a:cubicBezTo>
                    <a:pt x="1125" y="826"/>
                    <a:pt x="1314" y="756"/>
                    <a:pt x="1413" y="607"/>
                  </a:cubicBezTo>
                  <a:cubicBezTo>
                    <a:pt x="1483" y="497"/>
                    <a:pt x="1503" y="369"/>
                    <a:pt x="1483" y="239"/>
                  </a:cubicBezTo>
                  <a:cubicBezTo>
                    <a:pt x="1453" y="150"/>
                    <a:pt x="1404" y="50"/>
                    <a:pt x="1314" y="20"/>
                  </a:cubicBezTo>
                  <a:cubicBezTo>
                    <a:pt x="1278" y="6"/>
                    <a:pt x="1241" y="0"/>
                    <a:pt x="1205"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2"/>
            <p:cNvSpPr/>
            <p:nvPr/>
          </p:nvSpPr>
          <p:spPr>
            <a:xfrm>
              <a:off x="5914432" y="4180525"/>
              <a:ext cx="20171" cy="30287"/>
            </a:xfrm>
            <a:custGeom>
              <a:avLst/>
              <a:gdLst/>
              <a:ahLst/>
              <a:cxnLst/>
              <a:rect l="l" t="t" r="r" b="b"/>
              <a:pathLst>
                <a:path w="319" h="479" extrusionOk="0">
                  <a:moveTo>
                    <a:pt x="164" y="1"/>
                  </a:moveTo>
                  <a:cubicBezTo>
                    <a:pt x="138" y="1"/>
                    <a:pt x="112" y="13"/>
                    <a:pt x="89" y="40"/>
                  </a:cubicBezTo>
                  <a:cubicBezTo>
                    <a:pt x="20" y="100"/>
                    <a:pt x="0" y="199"/>
                    <a:pt x="0" y="288"/>
                  </a:cubicBezTo>
                  <a:lnTo>
                    <a:pt x="0" y="308"/>
                  </a:lnTo>
                  <a:cubicBezTo>
                    <a:pt x="10" y="348"/>
                    <a:pt x="10" y="378"/>
                    <a:pt x="30" y="408"/>
                  </a:cubicBezTo>
                  <a:cubicBezTo>
                    <a:pt x="49" y="448"/>
                    <a:pt x="89" y="478"/>
                    <a:pt x="139" y="478"/>
                  </a:cubicBezTo>
                  <a:cubicBezTo>
                    <a:pt x="144" y="478"/>
                    <a:pt x="148" y="479"/>
                    <a:pt x="152" y="479"/>
                  </a:cubicBezTo>
                  <a:cubicBezTo>
                    <a:pt x="207" y="479"/>
                    <a:pt x="260" y="423"/>
                    <a:pt x="279" y="368"/>
                  </a:cubicBezTo>
                  <a:cubicBezTo>
                    <a:pt x="318" y="269"/>
                    <a:pt x="318" y="159"/>
                    <a:pt x="268" y="80"/>
                  </a:cubicBezTo>
                  <a:cubicBezTo>
                    <a:pt x="244" y="31"/>
                    <a:pt x="205" y="1"/>
                    <a:pt x="164"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2"/>
            <p:cNvSpPr/>
            <p:nvPr/>
          </p:nvSpPr>
          <p:spPr>
            <a:xfrm>
              <a:off x="5873521" y="4243819"/>
              <a:ext cx="42808" cy="14037"/>
            </a:xfrm>
            <a:custGeom>
              <a:avLst/>
              <a:gdLst/>
              <a:ahLst/>
              <a:cxnLst/>
              <a:rect l="l" t="t" r="r" b="b"/>
              <a:pathLst>
                <a:path w="677" h="222" extrusionOk="0">
                  <a:moveTo>
                    <a:pt x="638" y="1"/>
                  </a:moveTo>
                  <a:cubicBezTo>
                    <a:pt x="600" y="1"/>
                    <a:pt x="513" y="86"/>
                    <a:pt x="358" y="113"/>
                  </a:cubicBezTo>
                  <a:cubicBezTo>
                    <a:pt x="358" y="123"/>
                    <a:pt x="349" y="123"/>
                    <a:pt x="338" y="123"/>
                  </a:cubicBezTo>
                  <a:lnTo>
                    <a:pt x="319" y="123"/>
                  </a:lnTo>
                  <a:cubicBezTo>
                    <a:pt x="273" y="133"/>
                    <a:pt x="233" y="136"/>
                    <a:pt x="196" y="136"/>
                  </a:cubicBezTo>
                  <a:cubicBezTo>
                    <a:pt x="161" y="136"/>
                    <a:pt x="129" y="133"/>
                    <a:pt x="100" y="133"/>
                  </a:cubicBezTo>
                  <a:cubicBezTo>
                    <a:pt x="75" y="129"/>
                    <a:pt x="53" y="126"/>
                    <a:pt x="37" y="126"/>
                  </a:cubicBezTo>
                  <a:cubicBezTo>
                    <a:pt x="14" y="126"/>
                    <a:pt x="0" y="131"/>
                    <a:pt x="0" y="143"/>
                  </a:cubicBezTo>
                  <a:cubicBezTo>
                    <a:pt x="0" y="153"/>
                    <a:pt x="30" y="173"/>
                    <a:pt x="80" y="193"/>
                  </a:cubicBezTo>
                  <a:cubicBezTo>
                    <a:pt x="122" y="207"/>
                    <a:pt x="179" y="221"/>
                    <a:pt x="244" y="221"/>
                  </a:cubicBezTo>
                  <a:cubicBezTo>
                    <a:pt x="271" y="221"/>
                    <a:pt x="300" y="219"/>
                    <a:pt x="329" y="213"/>
                  </a:cubicBezTo>
                  <a:lnTo>
                    <a:pt x="358" y="213"/>
                  </a:lnTo>
                  <a:cubicBezTo>
                    <a:pt x="369" y="213"/>
                    <a:pt x="378" y="203"/>
                    <a:pt x="389" y="203"/>
                  </a:cubicBezTo>
                  <a:cubicBezTo>
                    <a:pt x="587" y="153"/>
                    <a:pt x="677" y="14"/>
                    <a:pt x="647" y="4"/>
                  </a:cubicBezTo>
                  <a:cubicBezTo>
                    <a:pt x="644" y="2"/>
                    <a:pt x="641" y="1"/>
                    <a:pt x="638"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2"/>
            <p:cNvSpPr/>
            <p:nvPr/>
          </p:nvSpPr>
          <p:spPr>
            <a:xfrm>
              <a:off x="6160274" y="4121910"/>
              <a:ext cx="59881" cy="144797"/>
            </a:xfrm>
            <a:custGeom>
              <a:avLst/>
              <a:gdLst/>
              <a:ahLst/>
              <a:cxnLst/>
              <a:rect l="l" t="t" r="r" b="b"/>
              <a:pathLst>
                <a:path w="947" h="2290" extrusionOk="0">
                  <a:moveTo>
                    <a:pt x="792" y="0"/>
                  </a:moveTo>
                  <a:cubicBezTo>
                    <a:pt x="753" y="0"/>
                    <a:pt x="699" y="17"/>
                    <a:pt x="638" y="42"/>
                  </a:cubicBezTo>
                  <a:cubicBezTo>
                    <a:pt x="628" y="141"/>
                    <a:pt x="588" y="241"/>
                    <a:pt x="548" y="331"/>
                  </a:cubicBezTo>
                  <a:cubicBezTo>
                    <a:pt x="419" y="609"/>
                    <a:pt x="250" y="857"/>
                    <a:pt x="51" y="1096"/>
                  </a:cubicBezTo>
                  <a:cubicBezTo>
                    <a:pt x="31" y="1126"/>
                    <a:pt x="1" y="1156"/>
                    <a:pt x="1" y="1206"/>
                  </a:cubicBezTo>
                  <a:cubicBezTo>
                    <a:pt x="11" y="1235"/>
                    <a:pt x="31" y="1255"/>
                    <a:pt x="61" y="1275"/>
                  </a:cubicBezTo>
                  <a:cubicBezTo>
                    <a:pt x="310" y="1534"/>
                    <a:pt x="449" y="1892"/>
                    <a:pt x="459" y="2250"/>
                  </a:cubicBezTo>
                  <a:cubicBezTo>
                    <a:pt x="518" y="2270"/>
                    <a:pt x="578" y="2290"/>
                    <a:pt x="648" y="2290"/>
                  </a:cubicBezTo>
                  <a:cubicBezTo>
                    <a:pt x="697" y="2290"/>
                    <a:pt x="747" y="2280"/>
                    <a:pt x="787" y="2250"/>
                  </a:cubicBezTo>
                  <a:cubicBezTo>
                    <a:pt x="817" y="2220"/>
                    <a:pt x="837" y="2170"/>
                    <a:pt x="847" y="2131"/>
                  </a:cubicBezTo>
                  <a:cubicBezTo>
                    <a:pt x="876" y="1962"/>
                    <a:pt x="817" y="1803"/>
                    <a:pt x="737" y="1653"/>
                  </a:cubicBezTo>
                  <a:cubicBezTo>
                    <a:pt x="657" y="1514"/>
                    <a:pt x="538" y="1394"/>
                    <a:pt x="429" y="1275"/>
                  </a:cubicBezTo>
                  <a:cubicBezTo>
                    <a:pt x="409" y="1255"/>
                    <a:pt x="399" y="1235"/>
                    <a:pt x="399" y="1206"/>
                  </a:cubicBezTo>
                  <a:cubicBezTo>
                    <a:pt x="399" y="1176"/>
                    <a:pt x="419" y="1156"/>
                    <a:pt x="439" y="1136"/>
                  </a:cubicBezTo>
                  <a:cubicBezTo>
                    <a:pt x="578" y="987"/>
                    <a:pt x="708" y="818"/>
                    <a:pt x="817" y="638"/>
                  </a:cubicBezTo>
                  <a:cubicBezTo>
                    <a:pt x="916" y="490"/>
                    <a:pt x="946" y="181"/>
                    <a:pt x="847" y="22"/>
                  </a:cubicBezTo>
                  <a:cubicBezTo>
                    <a:pt x="835" y="7"/>
                    <a:pt x="817" y="0"/>
                    <a:pt x="792"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2"/>
            <p:cNvSpPr/>
            <p:nvPr/>
          </p:nvSpPr>
          <p:spPr>
            <a:xfrm>
              <a:off x="5948956" y="4096175"/>
              <a:ext cx="147268" cy="50458"/>
            </a:xfrm>
            <a:custGeom>
              <a:avLst/>
              <a:gdLst/>
              <a:ahLst/>
              <a:cxnLst/>
              <a:rect l="l" t="t" r="r" b="b"/>
              <a:pathLst>
                <a:path w="2329" h="798" extrusionOk="0">
                  <a:moveTo>
                    <a:pt x="1023" y="1"/>
                  </a:moveTo>
                  <a:cubicBezTo>
                    <a:pt x="933" y="1"/>
                    <a:pt x="844" y="8"/>
                    <a:pt x="757" y="21"/>
                  </a:cubicBezTo>
                  <a:cubicBezTo>
                    <a:pt x="538" y="41"/>
                    <a:pt x="329" y="150"/>
                    <a:pt x="170" y="309"/>
                  </a:cubicBezTo>
                  <a:cubicBezTo>
                    <a:pt x="100" y="379"/>
                    <a:pt x="51" y="459"/>
                    <a:pt x="1" y="548"/>
                  </a:cubicBezTo>
                  <a:lnTo>
                    <a:pt x="1" y="568"/>
                  </a:lnTo>
                  <a:cubicBezTo>
                    <a:pt x="80" y="528"/>
                    <a:pt x="160" y="488"/>
                    <a:pt x="250" y="469"/>
                  </a:cubicBezTo>
                  <a:cubicBezTo>
                    <a:pt x="485" y="393"/>
                    <a:pt x="733" y="346"/>
                    <a:pt x="979" y="346"/>
                  </a:cubicBezTo>
                  <a:cubicBezTo>
                    <a:pt x="1054" y="346"/>
                    <a:pt x="1130" y="350"/>
                    <a:pt x="1205" y="360"/>
                  </a:cubicBezTo>
                  <a:cubicBezTo>
                    <a:pt x="1523" y="399"/>
                    <a:pt x="1742" y="558"/>
                    <a:pt x="2020" y="698"/>
                  </a:cubicBezTo>
                  <a:cubicBezTo>
                    <a:pt x="2080" y="727"/>
                    <a:pt x="2140" y="767"/>
                    <a:pt x="2189" y="797"/>
                  </a:cubicBezTo>
                  <a:lnTo>
                    <a:pt x="2309" y="558"/>
                  </a:lnTo>
                  <a:cubicBezTo>
                    <a:pt x="2319" y="539"/>
                    <a:pt x="2328" y="519"/>
                    <a:pt x="2328" y="488"/>
                  </a:cubicBezTo>
                  <a:cubicBezTo>
                    <a:pt x="2319" y="449"/>
                    <a:pt x="2279" y="409"/>
                    <a:pt x="2239" y="389"/>
                  </a:cubicBezTo>
                  <a:cubicBezTo>
                    <a:pt x="1970" y="230"/>
                    <a:pt x="1672" y="110"/>
                    <a:pt x="1374" y="41"/>
                  </a:cubicBezTo>
                  <a:cubicBezTo>
                    <a:pt x="1256" y="13"/>
                    <a:pt x="1139" y="1"/>
                    <a:pt x="1023"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2"/>
            <p:cNvSpPr/>
            <p:nvPr/>
          </p:nvSpPr>
          <p:spPr>
            <a:xfrm>
              <a:off x="5942064" y="4130193"/>
              <a:ext cx="158587" cy="45968"/>
            </a:xfrm>
            <a:custGeom>
              <a:avLst/>
              <a:gdLst/>
              <a:ahLst/>
              <a:cxnLst/>
              <a:rect l="l" t="t" r="r" b="b"/>
              <a:pathLst>
                <a:path w="2508" h="727" extrusionOk="0">
                  <a:moveTo>
                    <a:pt x="1025" y="1"/>
                  </a:moveTo>
                  <a:cubicBezTo>
                    <a:pt x="737" y="1"/>
                    <a:pt x="498" y="50"/>
                    <a:pt x="319" y="120"/>
                  </a:cubicBezTo>
                  <a:cubicBezTo>
                    <a:pt x="110" y="200"/>
                    <a:pt x="1" y="299"/>
                    <a:pt x="21" y="359"/>
                  </a:cubicBezTo>
                  <a:cubicBezTo>
                    <a:pt x="30" y="388"/>
                    <a:pt x="80" y="398"/>
                    <a:pt x="150" y="398"/>
                  </a:cubicBezTo>
                  <a:cubicBezTo>
                    <a:pt x="220" y="398"/>
                    <a:pt x="319" y="379"/>
                    <a:pt x="428" y="368"/>
                  </a:cubicBezTo>
                  <a:cubicBezTo>
                    <a:pt x="547" y="359"/>
                    <a:pt x="687" y="348"/>
                    <a:pt x="846" y="348"/>
                  </a:cubicBezTo>
                  <a:cubicBezTo>
                    <a:pt x="945" y="348"/>
                    <a:pt x="1065" y="359"/>
                    <a:pt x="1184" y="368"/>
                  </a:cubicBezTo>
                  <a:lnTo>
                    <a:pt x="1175" y="368"/>
                  </a:lnTo>
                  <a:cubicBezTo>
                    <a:pt x="1204" y="379"/>
                    <a:pt x="1234" y="379"/>
                    <a:pt x="1264" y="388"/>
                  </a:cubicBezTo>
                  <a:cubicBezTo>
                    <a:pt x="1294" y="388"/>
                    <a:pt x="1323" y="398"/>
                    <a:pt x="1354" y="398"/>
                  </a:cubicBezTo>
                  <a:cubicBezTo>
                    <a:pt x="1652" y="468"/>
                    <a:pt x="1931" y="587"/>
                    <a:pt x="2139" y="647"/>
                  </a:cubicBezTo>
                  <a:cubicBezTo>
                    <a:pt x="2238" y="677"/>
                    <a:pt x="2318" y="697"/>
                    <a:pt x="2368" y="706"/>
                  </a:cubicBezTo>
                  <a:cubicBezTo>
                    <a:pt x="2398" y="717"/>
                    <a:pt x="2428" y="726"/>
                    <a:pt x="2448" y="726"/>
                  </a:cubicBezTo>
                  <a:cubicBezTo>
                    <a:pt x="2457" y="726"/>
                    <a:pt x="2468" y="717"/>
                    <a:pt x="2477" y="717"/>
                  </a:cubicBezTo>
                  <a:cubicBezTo>
                    <a:pt x="2497" y="697"/>
                    <a:pt x="2507" y="647"/>
                    <a:pt x="2457" y="587"/>
                  </a:cubicBezTo>
                  <a:cubicBezTo>
                    <a:pt x="2418" y="527"/>
                    <a:pt x="2338" y="468"/>
                    <a:pt x="2249" y="408"/>
                  </a:cubicBezTo>
                  <a:cubicBezTo>
                    <a:pt x="2059" y="299"/>
                    <a:pt x="1801" y="140"/>
                    <a:pt x="1433" y="50"/>
                  </a:cubicBezTo>
                  <a:lnTo>
                    <a:pt x="1433" y="40"/>
                  </a:lnTo>
                  <a:cubicBezTo>
                    <a:pt x="1403" y="40"/>
                    <a:pt x="1363" y="30"/>
                    <a:pt x="1323" y="20"/>
                  </a:cubicBezTo>
                  <a:cubicBezTo>
                    <a:pt x="1294" y="20"/>
                    <a:pt x="1254" y="10"/>
                    <a:pt x="1214" y="10"/>
                  </a:cubicBezTo>
                  <a:cubicBezTo>
                    <a:pt x="1155" y="1"/>
                    <a:pt x="1085" y="1"/>
                    <a:pt x="1025"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2"/>
            <p:cNvSpPr/>
            <p:nvPr/>
          </p:nvSpPr>
          <p:spPr>
            <a:xfrm>
              <a:off x="6044561" y="4217578"/>
              <a:ext cx="32185" cy="33449"/>
            </a:xfrm>
            <a:custGeom>
              <a:avLst/>
              <a:gdLst/>
              <a:ahLst/>
              <a:cxnLst/>
              <a:rect l="l" t="t" r="r" b="b"/>
              <a:pathLst>
                <a:path w="509" h="529" extrusionOk="0">
                  <a:moveTo>
                    <a:pt x="409" y="1"/>
                  </a:moveTo>
                  <a:cubicBezTo>
                    <a:pt x="359" y="21"/>
                    <a:pt x="369" y="140"/>
                    <a:pt x="270" y="240"/>
                  </a:cubicBezTo>
                  <a:lnTo>
                    <a:pt x="250" y="259"/>
                  </a:lnTo>
                  <a:lnTo>
                    <a:pt x="239" y="270"/>
                  </a:lnTo>
                  <a:cubicBezTo>
                    <a:pt x="120" y="379"/>
                    <a:pt x="1" y="429"/>
                    <a:pt x="11" y="489"/>
                  </a:cubicBezTo>
                  <a:cubicBezTo>
                    <a:pt x="11" y="509"/>
                    <a:pt x="41" y="528"/>
                    <a:pt x="91" y="528"/>
                  </a:cubicBezTo>
                  <a:cubicBezTo>
                    <a:pt x="160" y="528"/>
                    <a:pt x="259" y="489"/>
                    <a:pt x="359" y="409"/>
                  </a:cubicBezTo>
                  <a:lnTo>
                    <a:pt x="379" y="389"/>
                  </a:lnTo>
                  <a:lnTo>
                    <a:pt x="409" y="359"/>
                  </a:lnTo>
                  <a:cubicBezTo>
                    <a:pt x="478" y="279"/>
                    <a:pt x="508" y="170"/>
                    <a:pt x="489" y="91"/>
                  </a:cubicBezTo>
                  <a:cubicBezTo>
                    <a:pt x="478" y="31"/>
                    <a:pt x="449" y="1"/>
                    <a:pt x="429" y="1"/>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2"/>
            <p:cNvSpPr/>
            <p:nvPr/>
          </p:nvSpPr>
          <p:spPr>
            <a:xfrm>
              <a:off x="6130745" y="4137718"/>
              <a:ext cx="66774" cy="49762"/>
            </a:xfrm>
            <a:custGeom>
              <a:avLst/>
              <a:gdLst/>
              <a:ahLst/>
              <a:cxnLst/>
              <a:rect l="l" t="t" r="r" b="b"/>
              <a:pathLst>
                <a:path w="1056" h="787" extrusionOk="0">
                  <a:moveTo>
                    <a:pt x="1055" y="1"/>
                  </a:moveTo>
                  <a:cubicBezTo>
                    <a:pt x="956" y="1"/>
                    <a:pt x="737" y="70"/>
                    <a:pt x="498" y="229"/>
                  </a:cubicBezTo>
                  <a:lnTo>
                    <a:pt x="448" y="260"/>
                  </a:lnTo>
                  <a:lnTo>
                    <a:pt x="408" y="289"/>
                  </a:lnTo>
                  <a:cubicBezTo>
                    <a:pt x="259" y="399"/>
                    <a:pt x="140" y="518"/>
                    <a:pt x="70" y="607"/>
                  </a:cubicBezTo>
                  <a:cubicBezTo>
                    <a:pt x="41" y="657"/>
                    <a:pt x="1" y="707"/>
                    <a:pt x="1" y="717"/>
                  </a:cubicBezTo>
                  <a:lnTo>
                    <a:pt x="1" y="727"/>
                  </a:lnTo>
                  <a:cubicBezTo>
                    <a:pt x="1" y="727"/>
                    <a:pt x="10" y="727"/>
                    <a:pt x="10" y="737"/>
                  </a:cubicBezTo>
                  <a:cubicBezTo>
                    <a:pt x="21" y="737"/>
                    <a:pt x="10" y="747"/>
                    <a:pt x="10" y="757"/>
                  </a:cubicBezTo>
                  <a:cubicBezTo>
                    <a:pt x="10" y="777"/>
                    <a:pt x="10" y="786"/>
                    <a:pt x="30" y="786"/>
                  </a:cubicBezTo>
                  <a:lnTo>
                    <a:pt x="50" y="786"/>
                  </a:lnTo>
                  <a:cubicBezTo>
                    <a:pt x="90" y="757"/>
                    <a:pt x="120" y="737"/>
                    <a:pt x="160" y="707"/>
                  </a:cubicBezTo>
                  <a:cubicBezTo>
                    <a:pt x="249" y="638"/>
                    <a:pt x="369" y="538"/>
                    <a:pt x="508" y="439"/>
                  </a:cubicBezTo>
                  <a:lnTo>
                    <a:pt x="558" y="408"/>
                  </a:lnTo>
                  <a:lnTo>
                    <a:pt x="598" y="379"/>
                  </a:lnTo>
                  <a:cubicBezTo>
                    <a:pt x="757" y="269"/>
                    <a:pt x="896" y="190"/>
                    <a:pt x="996" y="130"/>
                  </a:cubicBezTo>
                  <a:cubicBezTo>
                    <a:pt x="996" y="110"/>
                    <a:pt x="1005" y="100"/>
                    <a:pt x="1015" y="81"/>
                  </a:cubicBezTo>
                  <a:cubicBezTo>
                    <a:pt x="1025" y="50"/>
                    <a:pt x="1045" y="21"/>
                    <a:pt x="1055"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2"/>
            <p:cNvSpPr/>
            <p:nvPr/>
          </p:nvSpPr>
          <p:spPr>
            <a:xfrm>
              <a:off x="6193660" y="4137718"/>
              <a:ext cx="7588" cy="8220"/>
            </a:xfrm>
            <a:custGeom>
              <a:avLst/>
              <a:gdLst/>
              <a:ahLst/>
              <a:cxnLst/>
              <a:rect l="l" t="t" r="r" b="b"/>
              <a:pathLst>
                <a:path w="120" h="130" extrusionOk="0">
                  <a:moveTo>
                    <a:pt x="60" y="1"/>
                  </a:moveTo>
                  <a:cubicBezTo>
                    <a:pt x="50" y="21"/>
                    <a:pt x="30" y="50"/>
                    <a:pt x="20" y="81"/>
                  </a:cubicBezTo>
                  <a:cubicBezTo>
                    <a:pt x="10" y="100"/>
                    <a:pt x="1" y="110"/>
                    <a:pt x="1" y="130"/>
                  </a:cubicBezTo>
                  <a:cubicBezTo>
                    <a:pt x="70" y="81"/>
                    <a:pt x="120" y="41"/>
                    <a:pt x="110" y="11"/>
                  </a:cubicBezTo>
                  <a:cubicBezTo>
                    <a:pt x="110" y="1"/>
                    <a:pt x="90" y="1"/>
                    <a:pt x="60" y="1"/>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2"/>
            <p:cNvSpPr/>
            <p:nvPr/>
          </p:nvSpPr>
          <p:spPr>
            <a:xfrm>
              <a:off x="6130113" y="4183623"/>
              <a:ext cx="696" cy="63"/>
            </a:xfrm>
            <a:custGeom>
              <a:avLst/>
              <a:gdLst/>
              <a:ahLst/>
              <a:cxnLst/>
              <a:rect l="l" t="t" r="r" b="b"/>
              <a:pathLst>
                <a:path w="11" h="1" extrusionOk="0">
                  <a:moveTo>
                    <a:pt x="11" y="1"/>
                  </a:moveTo>
                  <a:lnTo>
                    <a:pt x="1" y="1"/>
                  </a:lnTo>
                  <a:lnTo>
                    <a:pt x="1" y="1"/>
                  </a:lnTo>
                  <a:lnTo>
                    <a:pt x="11" y="1"/>
                  </a:ln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2"/>
            <p:cNvSpPr/>
            <p:nvPr/>
          </p:nvSpPr>
          <p:spPr>
            <a:xfrm>
              <a:off x="8442611" y="3701831"/>
              <a:ext cx="770551" cy="741372"/>
            </a:xfrm>
            <a:custGeom>
              <a:avLst/>
              <a:gdLst/>
              <a:ahLst/>
              <a:cxnLst/>
              <a:rect l="l" t="t" r="r" b="b"/>
              <a:pathLst>
                <a:path w="12186" h="11725" extrusionOk="0">
                  <a:moveTo>
                    <a:pt x="4232" y="1"/>
                  </a:moveTo>
                  <a:cubicBezTo>
                    <a:pt x="3969" y="1"/>
                    <a:pt x="3710" y="176"/>
                    <a:pt x="3582" y="409"/>
                  </a:cubicBezTo>
                  <a:cubicBezTo>
                    <a:pt x="3412" y="697"/>
                    <a:pt x="3383" y="1036"/>
                    <a:pt x="3372" y="1374"/>
                  </a:cubicBezTo>
                  <a:cubicBezTo>
                    <a:pt x="3352" y="2369"/>
                    <a:pt x="3432" y="3363"/>
                    <a:pt x="3621" y="4348"/>
                  </a:cubicBezTo>
                  <a:cubicBezTo>
                    <a:pt x="3661" y="4537"/>
                    <a:pt x="2517" y="5094"/>
                    <a:pt x="2378" y="5193"/>
                  </a:cubicBezTo>
                  <a:cubicBezTo>
                    <a:pt x="1821" y="5552"/>
                    <a:pt x="1303" y="5949"/>
                    <a:pt x="806" y="6387"/>
                  </a:cubicBezTo>
                  <a:cubicBezTo>
                    <a:pt x="578" y="6596"/>
                    <a:pt x="1" y="7233"/>
                    <a:pt x="339" y="7571"/>
                  </a:cubicBezTo>
                  <a:cubicBezTo>
                    <a:pt x="408" y="7640"/>
                    <a:pt x="508" y="7671"/>
                    <a:pt x="607" y="7700"/>
                  </a:cubicBezTo>
                  <a:cubicBezTo>
                    <a:pt x="1177" y="7855"/>
                    <a:pt x="1768" y="7930"/>
                    <a:pt x="2357" y="7930"/>
                  </a:cubicBezTo>
                  <a:cubicBezTo>
                    <a:pt x="2487" y="7930"/>
                    <a:pt x="2617" y="7926"/>
                    <a:pt x="2746" y="7919"/>
                  </a:cubicBezTo>
                  <a:cubicBezTo>
                    <a:pt x="2945" y="7899"/>
                    <a:pt x="4656" y="7671"/>
                    <a:pt x="4665" y="7651"/>
                  </a:cubicBezTo>
                  <a:lnTo>
                    <a:pt x="4665" y="7651"/>
                  </a:lnTo>
                  <a:cubicBezTo>
                    <a:pt x="4566" y="8645"/>
                    <a:pt x="4636" y="9650"/>
                    <a:pt x="4855" y="10615"/>
                  </a:cubicBezTo>
                  <a:cubicBezTo>
                    <a:pt x="4934" y="10923"/>
                    <a:pt x="5023" y="11241"/>
                    <a:pt x="5242" y="11470"/>
                  </a:cubicBezTo>
                  <a:cubicBezTo>
                    <a:pt x="5390" y="11624"/>
                    <a:pt x="5606" y="11725"/>
                    <a:pt x="5813" y="11725"/>
                  </a:cubicBezTo>
                  <a:cubicBezTo>
                    <a:pt x="5913" y="11725"/>
                    <a:pt x="6010" y="11701"/>
                    <a:pt x="6098" y="11649"/>
                  </a:cubicBezTo>
                  <a:cubicBezTo>
                    <a:pt x="6277" y="11540"/>
                    <a:pt x="6376" y="11331"/>
                    <a:pt x="6456" y="11132"/>
                  </a:cubicBezTo>
                  <a:cubicBezTo>
                    <a:pt x="6983" y="9879"/>
                    <a:pt x="7322" y="8546"/>
                    <a:pt x="7461" y="7193"/>
                  </a:cubicBezTo>
                  <a:cubicBezTo>
                    <a:pt x="8814" y="7571"/>
                    <a:pt x="10176" y="7959"/>
                    <a:pt x="11579" y="8058"/>
                  </a:cubicBezTo>
                  <a:cubicBezTo>
                    <a:pt x="11627" y="8065"/>
                    <a:pt x="11676" y="8069"/>
                    <a:pt x="11726" y="8069"/>
                  </a:cubicBezTo>
                  <a:cubicBezTo>
                    <a:pt x="11830" y="8069"/>
                    <a:pt x="11932" y="8049"/>
                    <a:pt x="12006" y="7989"/>
                  </a:cubicBezTo>
                  <a:cubicBezTo>
                    <a:pt x="12185" y="7850"/>
                    <a:pt x="12156" y="7561"/>
                    <a:pt x="12066" y="7352"/>
                  </a:cubicBezTo>
                  <a:cubicBezTo>
                    <a:pt x="11857" y="6865"/>
                    <a:pt x="11449" y="6497"/>
                    <a:pt x="11031" y="6148"/>
                  </a:cubicBezTo>
                  <a:cubicBezTo>
                    <a:pt x="10465" y="5681"/>
                    <a:pt x="9808" y="5084"/>
                    <a:pt x="9132" y="4756"/>
                  </a:cubicBezTo>
                  <a:cubicBezTo>
                    <a:pt x="9490" y="4199"/>
                    <a:pt x="9858" y="3642"/>
                    <a:pt x="10216" y="3085"/>
                  </a:cubicBezTo>
                  <a:cubicBezTo>
                    <a:pt x="10335" y="2896"/>
                    <a:pt x="10454" y="2717"/>
                    <a:pt x="10544" y="2518"/>
                  </a:cubicBezTo>
                  <a:cubicBezTo>
                    <a:pt x="10653" y="2289"/>
                    <a:pt x="10723" y="2050"/>
                    <a:pt x="10753" y="1812"/>
                  </a:cubicBezTo>
                  <a:cubicBezTo>
                    <a:pt x="10773" y="1643"/>
                    <a:pt x="10773" y="1453"/>
                    <a:pt x="10664" y="1325"/>
                  </a:cubicBezTo>
                  <a:cubicBezTo>
                    <a:pt x="10554" y="1195"/>
                    <a:pt x="10365" y="1165"/>
                    <a:pt x="10186" y="1165"/>
                  </a:cubicBezTo>
                  <a:cubicBezTo>
                    <a:pt x="9758" y="1175"/>
                    <a:pt x="6317" y="2618"/>
                    <a:pt x="6387" y="2747"/>
                  </a:cubicBezTo>
                  <a:cubicBezTo>
                    <a:pt x="5919" y="1951"/>
                    <a:pt x="5421" y="1195"/>
                    <a:pt x="4875" y="449"/>
                  </a:cubicBezTo>
                  <a:cubicBezTo>
                    <a:pt x="4755" y="280"/>
                    <a:pt x="4616" y="101"/>
                    <a:pt x="4417" y="31"/>
                  </a:cubicBezTo>
                  <a:cubicBezTo>
                    <a:pt x="4356" y="11"/>
                    <a:pt x="4294" y="1"/>
                    <a:pt x="4232"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2"/>
            <p:cNvSpPr/>
            <p:nvPr/>
          </p:nvSpPr>
          <p:spPr>
            <a:xfrm>
              <a:off x="8691678" y="3759814"/>
              <a:ext cx="38382" cy="37748"/>
            </a:xfrm>
            <a:custGeom>
              <a:avLst/>
              <a:gdLst/>
              <a:ahLst/>
              <a:cxnLst/>
              <a:rect l="l" t="t" r="r" b="b"/>
              <a:pathLst>
                <a:path w="607" h="597" extrusionOk="0">
                  <a:moveTo>
                    <a:pt x="286" y="1"/>
                  </a:moveTo>
                  <a:cubicBezTo>
                    <a:pt x="206" y="1"/>
                    <a:pt x="126" y="28"/>
                    <a:pt x="70" y="89"/>
                  </a:cubicBezTo>
                  <a:cubicBezTo>
                    <a:pt x="10" y="158"/>
                    <a:pt x="1" y="298"/>
                    <a:pt x="21" y="417"/>
                  </a:cubicBezTo>
                  <a:cubicBezTo>
                    <a:pt x="30" y="457"/>
                    <a:pt x="40" y="497"/>
                    <a:pt x="60" y="527"/>
                  </a:cubicBezTo>
                  <a:cubicBezTo>
                    <a:pt x="100" y="587"/>
                    <a:pt x="189" y="596"/>
                    <a:pt x="259" y="596"/>
                  </a:cubicBezTo>
                  <a:cubicBezTo>
                    <a:pt x="309" y="596"/>
                    <a:pt x="368" y="596"/>
                    <a:pt x="418" y="576"/>
                  </a:cubicBezTo>
                  <a:cubicBezTo>
                    <a:pt x="478" y="536"/>
                    <a:pt x="518" y="467"/>
                    <a:pt x="547" y="397"/>
                  </a:cubicBezTo>
                  <a:cubicBezTo>
                    <a:pt x="578" y="328"/>
                    <a:pt x="607" y="248"/>
                    <a:pt x="578" y="169"/>
                  </a:cubicBezTo>
                  <a:cubicBezTo>
                    <a:pt x="558" y="129"/>
                    <a:pt x="527" y="99"/>
                    <a:pt x="498" y="69"/>
                  </a:cubicBezTo>
                  <a:cubicBezTo>
                    <a:pt x="440" y="26"/>
                    <a:pt x="363" y="1"/>
                    <a:pt x="286"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2"/>
            <p:cNvSpPr/>
            <p:nvPr/>
          </p:nvSpPr>
          <p:spPr>
            <a:xfrm>
              <a:off x="8704894" y="3819819"/>
              <a:ext cx="55392" cy="49636"/>
            </a:xfrm>
            <a:custGeom>
              <a:avLst/>
              <a:gdLst/>
              <a:ahLst/>
              <a:cxnLst/>
              <a:rect l="l" t="t" r="r" b="b"/>
              <a:pathLst>
                <a:path w="876" h="785" extrusionOk="0">
                  <a:moveTo>
                    <a:pt x="455" y="1"/>
                  </a:moveTo>
                  <a:cubicBezTo>
                    <a:pt x="257" y="1"/>
                    <a:pt x="48" y="134"/>
                    <a:pt x="20" y="334"/>
                  </a:cubicBezTo>
                  <a:cubicBezTo>
                    <a:pt x="0" y="522"/>
                    <a:pt x="130" y="721"/>
                    <a:pt x="318" y="772"/>
                  </a:cubicBezTo>
                  <a:cubicBezTo>
                    <a:pt x="351" y="780"/>
                    <a:pt x="385" y="784"/>
                    <a:pt x="418" y="784"/>
                  </a:cubicBezTo>
                  <a:cubicBezTo>
                    <a:pt x="576" y="784"/>
                    <a:pt x="730" y="692"/>
                    <a:pt x="796" y="553"/>
                  </a:cubicBezTo>
                  <a:cubicBezTo>
                    <a:pt x="875" y="394"/>
                    <a:pt x="826" y="195"/>
                    <a:pt x="696" y="85"/>
                  </a:cubicBezTo>
                  <a:cubicBezTo>
                    <a:pt x="629" y="27"/>
                    <a:pt x="543" y="1"/>
                    <a:pt x="455"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2"/>
            <p:cNvSpPr/>
            <p:nvPr/>
          </p:nvSpPr>
          <p:spPr>
            <a:xfrm>
              <a:off x="8731134" y="3884378"/>
              <a:ext cx="49258" cy="50584"/>
            </a:xfrm>
            <a:custGeom>
              <a:avLst/>
              <a:gdLst/>
              <a:ahLst/>
              <a:cxnLst/>
              <a:rect l="l" t="t" r="r" b="b"/>
              <a:pathLst>
                <a:path w="779" h="800" extrusionOk="0">
                  <a:moveTo>
                    <a:pt x="329" y="0"/>
                  </a:moveTo>
                  <a:cubicBezTo>
                    <a:pt x="52" y="0"/>
                    <a:pt x="1" y="329"/>
                    <a:pt x="82" y="556"/>
                  </a:cubicBezTo>
                  <a:cubicBezTo>
                    <a:pt x="127" y="690"/>
                    <a:pt x="251" y="799"/>
                    <a:pt x="384" y="799"/>
                  </a:cubicBezTo>
                  <a:cubicBezTo>
                    <a:pt x="399" y="799"/>
                    <a:pt x="415" y="798"/>
                    <a:pt x="431" y="795"/>
                  </a:cubicBezTo>
                  <a:cubicBezTo>
                    <a:pt x="520" y="785"/>
                    <a:pt x="600" y="715"/>
                    <a:pt x="670" y="635"/>
                  </a:cubicBezTo>
                  <a:cubicBezTo>
                    <a:pt x="719" y="586"/>
                    <a:pt x="769" y="516"/>
                    <a:pt x="779" y="436"/>
                  </a:cubicBezTo>
                  <a:cubicBezTo>
                    <a:pt x="779" y="367"/>
                    <a:pt x="749" y="297"/>
                    <a:pt x="710" y="238"/>
                  </a:cubicBezTo>
                  <a:cubicBezTo>
                    <a:pt x="639" y="129"/>
                    <a:pt x="540" y="29"/>
                    <a:pt x="411" y="9"/>
                  </a:cubicBezTo>
                  <a:cubicBezTo>
                    <a:pt x="382" y="3"/>
                    <a:pt x="354" y="0"/>
                    <a:pt x="32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2"/>
            <p:cNvSpPr/>
            <p:nvPr/>
          </p:nvSpPr>
          <p:spPr>
            <a:xfrm>
              <a:off x="8911849" y="3907773"/>
              <a:ext cx="59755" cy="58614"/>
            </a:xfrm>
            <a:custGeom>
              <a:avLst/>
              <a:gdLst/>
              <a:ahLst/>
              <a:cxnLst/>
              <a:rect l="l" t="t" r="r" b="b"/>
              <a:pathLst>
                <a:path w="945" h="927" extrusionOk="0">
                  <a:moveTo>
                    <a:pt x="419" y="1"/>
                  </a:moveTo>
                  <a:cubicBezTo>
                    <a:pt x="330" y="1"/>
                    <a:pt x="244" y="24"/>
                    <a:pt x="179" y="77"/>
                  </a:cubicBezTo>
                  <a:cubicBezTo>
                    <a:pt x="0" y="226"/>
                    <a:pt x="109" y="514"/>
                    <a:pt x="209" y="683"/>
                  </a:cubicBezTo>
                  <a:cubicBezTo>
                    <a:pt x="290" y="809"/>
                    <a:pt x="427" y="926"/>
                    <a:pt x="569" y="926"/>
                  </a:cubicBezTo>
                  <a:cubicBezTo>
                    <a:pt x="585" y="926"/>
                    <a:pt x="601" y="925"/>
                    <a:pt x="617" y="922"/>
                  </a:cubicBezTo>
                  <a:cubicBezTo>
                    <a:pt x="716" y="892"/>
                    <a:pt x="785" y="822"/>
                    <a:pt x="836" y="733"/>
                  </a:cubicBezTo>
                  <a:cubicBezTo>
                    <a:pt x="945" y="544"/>
                    <a:pt x="925" y="285"/>
                    <a:pt x="766" y="126"/>
                  </a:cubicBezTo>
                  <a:cubicBezTo>
                    <a:pt x="683" y="50"/>
                    <a:pt x="548" y="1"/>
                    <a:pt x="419"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62"/>
            <p:cNvSpPr/>
            <p:nvPr/>
          </p:nvSpPr>
          <p:spPr>
            <a:xfrm>
              <a:off x="8977673" y="3865598"/>
              <a:ext cx="50270" cy="44008"/>
            </a:xfrm>
            <a:custGeom>
              <a:avLst/>
              <a:gdLst/>
              <a:ahLst/>
              <a:cxnLst/>
              <a:rect l="l" t="t" r="r" b="b"/>
              <a:pathLst>
                <a:path w="795" h="696" extrusionOk="0">
                  <a:moveTo>
                    <a:pt x="580" y="0"/>
                  </a:moveTo>
                  <a:cubicBezTo>
                    <a:pt x="348" y="0"/>
                    <a:pt x="1" y="427"/>
                    <a:pt x="371" y="654"/>
                  </a:cubicBezTo>
                  <a:cubicBezTo>
                    <a:pt x="413" y="680"/>
                    <a:pt x="463" y="695"/>
                    <a:pt x="510" y="695"/>
                  </a:cubicBezTo>
                  <a:cubicBezTo>
                    <a:pt x="554" y="695"/>
                    <a:pt x="597" y="682"/>
                    <a:pt x="630" y="654"/>
                  </a:cubicBezTo>
                  <a:cubicBezTo>
                    <a:pt x="660" y="634"/>
                    <a:pt x="679" y="605"/>
                    <a:pt x="690" y="574"/>
                  </a:cubicBezTo>
                  <a:cubicBezTo>
                    <a:pt x="710" y="545"/>
                    <a:pt x="719" y="495"/>
                    <a:pt x="730" y="455"/>
                  </a:cubicBezTo>
                  <a:cubicBezTo>
                    <a:pt x="795" y="120"/>
                    <a:pt x="704" y="0"/>
                    <a:pt x="580"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62"/>
            <p:cNvSpPr/>
            <p:nvPr/>
          </p:nvSpPr>
          <p:spPr>
            <a:xfrm>
              <a:off x="9041410" y="3825257"/>
              <a:ext cx="37687" cy="32563"/>
            </a:xfrm>
            <a:custGeom>
              <a:avLst/>
              <a:gdLst/>
              <a:ahLst/>
              <a:cxnLst/>
              <a:rect l="l" t="t" r="r" b="b"/>
              <a:pathLst>
                <a:path w="596" h="515" extrusionOk="0">
                  <a:moveTo>
                    <a:pt x="269" y="0"/>
                  </a:moveTo>
                  <a:cubicBezTo>
                    <a:pt x="248" y="0"/>
                    <a:pt x="228" y="3"/>
                    <a:pt x="209" y="9"/>
                  </a:cubicBezTo>
                  <a:cubicBezTo>
                    <a:pt x="189" y="19"/>
                    <a:pt x="179" y="29"/>
                    <a:pt x="159" y="39"/>
                  </a:cubicBezTo>
                  <a:cubicBezTo>
                    <a:pt x="0" y="148"/>
                    <a:pt x="100" y="456"/>
                    <a:pt x="279" y="506"/>
                  </a:cubicBezTo>
                  <a:cubicBezTo>
                    <a:pt x="298" y="512"/>
                    <a:pt x="318" y="514"/>
                    <a:pt x="338" y="514"/>
                  </a:cubicBezTo>
                  <a:cubicBezTo>
                    <a:pt x="469" y="514"/>
                    <a:pt x="596" y="407"/>
                    <a:pt x="587" y="277"/>
                  </a:cubicBezTo>
                  <a:cubicBezTo>
                    <a:pt x="578" y="147"/>
                    <a:pt x="416" y="0"/>
                    <a:pt x="26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62"/>
            <p:cNvSpPr/>
            <p:nvPr/>
          </p:nvSpPr>
          <p:spPr>
            <a:xfrm>
              <a:off x="8511153" y="4121935"/>
              <a:ext cx="42808" cy="40278"/>
            </a:xfrm>
            <a:custGeom>
              <a:avLst/>
              <a:gdLst/>
              <a:ahLst/>
              <a:cxnLst/>
              <a:rect l="l" t="t" r="r" b="b"/>
              <a:pathLst>
                <a:path w="677" h="637" extrusionOk="0">
                  <a:moveTo>
                    <a:pt x="351" y="1"/>
                  </a:moveTo>
                  <a:cubicBezTo>
                    <a:pt x="344" y="1"/>
                    <a:pt x="336" y="1"/>
                    <a:pt x="329" y="2"/>
                  </a:cubicBezTo>
                  <a:cubicBezTo>
                    <a:pt x="235" y="2"/>
                    <a:pt x="142" y="74"/>
                    <a:pt x="117" y="170"/>
                  </a:cubicBezTo>
                  <a:lnTo>
                    <a:pt x="117" y="170"/>
                  </a:lnTo>
                  <a:cubicBezTo>
                    <a:pt x="1" y="255"/>
                    <a:pt x="4" y="453"/>
                    <a:pt x="110" y="549"/>
                  </a:cubicBezTo>
                  <a:cubicBezTo>
                    <a:pt x="171" y="610"/>
                    <a:pt x="253" y="637"/>
                    <a:pt x="338" y="637"/>
                  </a:cubicBezTo>
                  <a:cubicBezTo>
                    <a:pt x="406" y="637"/>
                    <a:pt x="476" y="620"/>
                    <a:pt x="538" y="589"/>
                  </a:cubicBezTo>
                  <a:cubicBezTo>
                    <a:pt x="577" y="579"/>
                    <a:pt x="617" y="549"/>
                    <a:pt x="637" y="519"/>
                  </a:cubicBezTo>
                  <a:cubicBezTo>
                    <a:pt x="667" y="490"/>
                    <a:pt x="677" y="439"/>
                    <a:pt x="677" y="400"/>
                  </a:cubicBezTo>
                  <a:cubicBezTo>
                    <a:pt x="677" y="320"/>
                    <a:pt x="657" y="231"/>
                    <a:pt x="617" y="161"/>
                  </a:cubicBezTo>
                  <a:cubicBezTo>
                    <a:pt x="561" y="68"/>
                    <a:pt x="462" y="1"/>
                    <a:pt x="351"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62"/>
            <p:cNvSpPr/>
            <p:nvPr/>
          </p:nvSpPr>
          <p:spPr>
            <a:xfrm>
              <a:off x="8567366" y="4104294"/>
              <a:ext cx="83277" cy="47170"/>
            </a:xfrm>
            <a:custGeom>
              <a:avLst/>
              <a:gdLst/>
              <a:ahLst/>
              <a:cxnLst/>
              <a:rect l="l" t="t" r="r" b="b"/>
              <a:pathLst>
                <a:path w="1317" h="746" extrusionOk="0">
                  <a:moveTo>
                    <a:pt x="650" y="0"/>
                  </a:moveTo>
                  <a:cubicBezTo>
                    <a:pt x="560" y="0"/>
                    <a:pt x="468" y="25"/>
                    <a:pt x="385" y="82"/>
                  </a:cubicBezTo>
                  <a:cubicBezTo>
                    <a:pt x="1" y="348"/>
                    <a:pt x="315" y="745"/>
                    <a:pt x="670" y="745"/>
                  </a:cubicBezTo>
                  <a:cubicBezTo>
                    <a:pt x="765" y="745"/>
                    <a:pt x="864" y="717"/>
                    <a:pt x="952" y="649"/>
                  </a:cubicBezTo>
                  <a:cubicBezTo>
                    <a:pt x="1316" y="372"/>
                    <a:pt x="1000" y="0"/>
                    <a:pt x="650"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62"/>
            <p:cNvSpPr/>
            <p:nvPr/>
          </p:nvSpPr>
          <p:spPr>
            <a:xfrm>
              <a:off x="8653297" y="4064965"/>
              <a:ext cx="70757" cy="68162"/>
            </a:xfrm>
            <a:custGeom>
              <a:avLst/>
              <a:gdLst/>
              <a:ahLst/>
              <a:cxnLst/>
              <a:rect l="l" t="t" r="r" b="b"/>
              <a:pathLst>
                <a:path w="1119" h="1078" extrusionOk="0">
                  <a:moveTo>
                    <a:pt x="508" y="1"/>
                  </a:moveTo>
                  <a:cubicBezTo>
                    <a:pt x="442" y="1"/>
                    <a:pt x="374" y="21"/>
                    <a:pt x="309" y="67"/>
                  </a:cubicBezTo>
                  <a:cubicBezTo>
                    <a:pt x="0" y="276"/>
                    <a:pt x="80" y="933"/>
                    <a:pt x="438" y="1062"/>
                  </a:cubicBezTo>
                  <a:cubicBezTo>
                    <a:pt x="471" y="1072"/>
                    <a:pt x="505" y="1077"/>
                    <a:pt x="538" y="1077"/>
                  </a:cubicBezTo>
                  <a:cubicBezTo>
                    <a:pt x="666" y="1077"/>
                    <a:pt x="792" y="1008"/>
                    <a:pt x="886" y="913"/>
                  </a:cubicBezTo>
                  <a:cubicBezTo>
                    <a:pt x="926" y="863"/>
                    <a:pt x="966" y="823"/>
                    <a:pt x="995" y="763"/>
                  </a:cubicBezTo>
                  <a:cubicBezTo>
                    <a:pt x="1119" y="467"/>
                    <a:pt x="827" y="1"/>
                    <a:pt x="508"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62"/>
            <p:cNvSpPr/>
            <p:nvPr/>
          </p:nvSpPr>
          <p:spPr>
            <a:xfrm>
              <a:off x="8788548" y="4202807"/>
              <a:ext cx="57036" cy="52671"/>
            </a:xfrm>
            <a:custGeom>
              <a:avLst/>
              <a:gdLst/>
              <a:ahLst/>
              <a:cxnLst/>
              <a:rect l="l" t="t" r="r" b="b"/>
              <a:pathLst>
                <a:path w="902" h="833" extrusionOk="0">
                  <a:moveTo>
                    <a:pt x="571" y="1"/>
                  </a:moveTo>
                  <a:cubicBezTo>
                    <a:pt x="323" y="1"/>
                    <a:pt x="0" y="229"/>
                    <a:pt x="40" y="513"/>
                  </a:cubicBezTo>
                  <a:cubicBezTo>
                    <a:pt x="64" y="693"/>
                    <a:pt x="270" y="832"/>
                    <a:pt x="453" y="832"/>
                  </a:cubicBezTo>
                  <a:cubicBezTo>
                    <a:pt x="493" y="832"/>
                    <a:pt x="531" y="826"/>
                    <a:pt x="567" y="812"/>
                  </a:cubicBezTo>
                  <a:cubicBezTo>
                    <a:pt x="647" y="782"/>
                    <a:pt x="706" y="722"/>
                    <a:pt x="746" y="643"/>
                  </a:cubicBezTo>
                  <a:cubicBezTo>
                    <a:pt x="776" y="583"/>
                    <a:pt x="796" y="524"/>
                    <a:pt x="816" y="464"/>
                  </a:cubicBezTo>
                  <a:cubicBezTo>
                    <a:pt x="902" y="131"/>
                    <a:pt x="757" y="1"/>
                    <a:pt x="571"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62"/>
            <p:cNvSpPr/>
            <p:nvPr/>
          </p:nvSpPr>
          <p:spPr>
            <a:xfrm>
              <a:off x="8966860" y="4072616"/>
              <a:ext cx="56340" cy="60068"/>
            </a:xfrm>
            <a:custGeom>
              <a:avLst/>
              <a:gdLst/>
              <a:ahLst/>
              <a:cxnLst/>
              <a:rect l="l" t="t" r="r" b="b"/>
              <a:pathLst>
                <a:path w="891" h="950" extrusionOk="0">
                  <a:moveTo>
                    <a:pt x="557" y="1"/>
                  </a:moveTo>
                  <a:cubicBezTo>
                    <a:pt x="329" y="1"/>
                    <a:pt x="68" y="228"/>
                    <a:pt x="35" y="463"/>
                  </a:cubicBezTo>
                  <a:cubicBezTo>
                    <a:pt x="0" y="672"/>
                    <a:pt x="292" y="950"/>
                    <a:pt x="526" y="950"/>
                  </a:cubicBezTo>
                  <a:cubicBezTo>
                    <a:pt x="560" y="950"/>
                    <a:pt x="592" y="944"/>
                    <a:pt x="622" y="931"/>
                  </a:cubicBezTo>
                  <a:cubicBezTo>
                    <a:pt x="761" y="861"/>
                    <a:pt x="841" y="713"/>
                    <a:pt x="870" y="553"/>
                  </a:cubicBezTo>
                  <a:cubicBezTo>
                    <a:pt x="890" y="444"/>
                    <a:pt x="890" y="324"/>
                    <a:pt x="850" y="215"/>
                  </a:cubicBezTo>
                  <a:cubicBezTo>
                    <a:pt x="786" y="62"/>
                    <a:pt x="676" y="1"/>
                    <a:pt x="557"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62"/>
            <p:cNvSpPr/>
            <p:nvPr/>
          </p:nvSpPr>
          <p:spPr>
            <a:xfrm>
              <a:off x="9041979" y="4103030"/>
              <a:ext cx="40975" cy="45589"/>
            </a:xfrm>
            <a:custGeom>
              <a:avLst/>
              <a:gdLst/>
              <a:ahLst/>
              <a:cxnLst/>
              <a:rect l="l" t="t" r="r" b="b"/>
              <a:pathLst>
                <a:path w="648" h="721" extrusionOk="0">
                  <a:moveTo>
                    <a:pt x="296" y="1"/>
                  </a:moveTo>
                  <a:cubicBezTo>
                    <a:pt x="206" y="1"/>
                    <a:pt x="148" y="40"/>
                    <a:pt x="80" y="161"/>
                  </a:cubicBezTo>
                  <a:cubicBezTo>
                    <a:pt x="40" y="232"/>
                    <a:pt x="1" y="301"/>
                    <a:pt x="11" y="391"/>
                  </a:cubicBezTo>
                  <a:cubicBezTo>
                    <a:pt x="11" y="430"/>
                    <a:pt x="21" y="470"/>
                    <a:pt x="40" y="510"/>
                  </a:cubicBezTo>
                  <a:cubicBezTo>
                    <a:pt x="105" y="620"/>
                    <a:pt x="236" y="721"/>
                    <a:pt x="357" y="721"/>
                  </a:cubicBezTo>
                  <a:cubicBezTo>
                    <a:pt x="368" y="721"/>
                    <a:pt x="379" y="720"/>
                    <a:pt x="389" y="719"/>
                  </a:cubicBezTo>
                  <a:cubicBezTo>
                    <a:pt x="488" y="709"/>
                    <a:pt x="558" y="629"/>
                    <a:pt x="597" y="539"/>
                  </a:cubicBezTo>
                  <a:cubicBezTo>
                    <a:pt x="637" y="450"/>
                    <a:pt x="637" y="351"/>
                    <a:pt x="648" y="251"/>
                  </a:cubicBezTo>
                  <a:cubicBezTo>
                    <a:pt x="648" y="212"/>
                    <a:pt x="648" y="181"/>
                    <a:pt x="637" y="142"/>
                  </a:cubicBezTo>
                  <a:cubicBezTo>
                    <a:pt x="608" y="72"/>
                    <a:pt x="518" y="42"/>
                    <a:pt x="449" y="22"/>
                  </a:cubicBezTo>
                  <a:cubicBezTo>
                    <a:pt x="388" y="9"/>
                    <a:pt x="339" y="1"/>
                    <a:pt x="296"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62"/>
            <p:cNvSpPr/>
            <p:nvPr/>
          </p:nvSpPr>
          <p:spPr>
            <a:xfrm>
              <a:off x="9099140" y="4141916"/>
              <a:ext cx="56024" cy="41352"/>
            </a:xfrm>
            <a:custGeom>
              <a:avLst/>
              <a:gdLst/>
              <a:ahLst/>
              <a:cxnLst/>
              <a:rect l="l" t="t" r="r" b="b"/>
              <a:pathLst>
                <a:path w="886" h="654" extrusionOk="0">
                  <a:moveTo>
                    <a:pt x="455" y="0"/>
                  </a:moveTo>
                  <a:cubicBezTo>
                    <a:pt x="440" y="0"/>
                    <a:pt x="425" y="2"/>
                    <a:pt x="410" y="4"/>
                  </a:cubicBezTo>
                  <a:cubicBezTo>
                    <a:pt x="1" y="81"/>
                    <a:pt x="219" y="654"/>
                    <a:pt x="510" y="654"/>
                  </a:cubicBezTo>
                  <a:cubicBezTo>
                    <a:pt x="558" y="654"/>
                    <a:pt x="609" y="638"/>
                    <a:pt x="659" y="601"/>
                  </a:cubicBezTo>
                  <a:cubicBezTo>
                    <a:pt x="886" y="431"/>
                    <a:pt x="735" y="0"/>
                    <a:pt x="455"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62"/>
            <p:cNvSpPr/>
            <p:nvPr/>
          </p:nvSpPr>
          <p:spPr>
            <a:xfrm>
              <a:off x="8817445" y="4035246"/>
              <a:ext cx="57289" cy="44008"/>
            </a:xfrm>
            <a:custGeom>
              <a:avLst/>
              <a:gdLst/>
              <a:ahLst/>
              <a:cxnLst/>
              <a:rect l="l" t="t" r="r" b="b"/>
              <a:pathLst>
                <a:path w="906" h="696" extrusionOk="0">
                  <a:moveTo>
                    <a:pt x="647" y="0"/>
                  </a:moveTo>
                  <a:lnTo>
                    <a:pt x="1" y="388"/>
                  </a:lnTo>
                  <a:cubicBezTo>
                    <a:pt x="1" y="388"/>
                    <a:pt x="171" y="695"/>
                    <a:pt x="441" y="695"/>
                  </a:cubicBezTo>
                  <a:cubicBezTo>
                    <a:pt x="505" y="695"/>
                    <a:pt x="574" y="678"/>
                    <a:pt x="647" y="637"/>
                  </a:cubicBezTo>
                  <a:cubicBezTo>
                    <a:pt x="906" y="488"/>
                    <a:pt x="647" y="0"/>
                    <a:pt x="647"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62"/>
            <p:cNvSpPr/>
            <p:nvPr/>
          </p:nvSpPr>
          <p:spPr>
            <a:xfrm>
              <a:off x="8654562" y="3722002"/>
              <a:ext cx="44705" cy="262594"/>
            </a:xfrm>
            <a:custGeom>
              <a:avLst/>
              <a:gdLst/>
              <a:ahLst/>
              <a:cxnLst/>
              <a:rect l="l" t="t" r="r" b="b"/>
              <a:pathLst>
                <a:path w="707" h="4153" extrusionOk="0">
                  <a:moveTo>
                    <a:pt x="289" y="1"/>
                  </a:moveTo>
                  <a:cubicBezTo>
                    <a:pt x="269" y="31"/>
                    <a:pt x="239" y="60"/>
                    <a:pt x="230" y="90"/>
                  </a:cubicBezTo>
                  <a:cubicBezTo>
                    <a:pt x="60" y="378"/>
                    <a:pt x="31" y="717"/>
                    <a:pt x="20" y="1055"/>
                  </a:cubicBezTo>
                  <a:cubicBezTo>
                    <a:pt x="0" y="2050"/>
                    <a:pt x="80" y="3044"/>
                    <a:pt x="269" y="4029"/>
                  </a:cubicBezTo>
                  <a:cubicBezTo>
                    <a:pt x="279" y="4059"/>
                    <a:pt x="249" y="4099"/>
                    <a:pt x="199" y="4149"/>
                  </a:cubicBezTo>
                  <a:cubicBezTo>
                    <a:pt x="234" y="4151"/>
                    <a:pt x="269" y="4153"/>
                    <a:pt x="303" y="4153"/>
                  </a:cubicBezTo>
                  <a:cubicBezTo>
                    <a:pt x="409" y="4153"/>
                    <a:pt x="513" y="4136"/>
                    <a:pt x="588" y="4069"/>
                  </a:cubicBezTo>
                  <a:cubicBezTo>
                    <a:pt x="707" y="3959"/>
                    <a:pt x="687" y="3771"/>
                    <a:pt x="657" y="3601"/>
                  </a:cubicBezTo>
                  <a:cubicBezTo>
                    <a:pt x="498" y="2756"/>
                    <a:pt x="259" y="1910"/>
                    <a:pt x="219" y="1045"/>
                  </a:cubicBezTo>
                  <a:cubicBezTo>
                    <a:pt x="199" y="697"/>
                    <a:pt x="219" y="339"/>
                    <a:pt x="289"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62"/>
            <p:cNvSpPr/>
            <p:nvPr/>
          </p:nvSpPr>
          <p:spPr>
            <a:xfrm>
              <a:off x="8457723" y="4145521"/>
              <a:ext cx="297509" cy="57729"/>
            </a:xfrm>
            <a:custGeom>
              <a:avLst/>
              <a:gdLst/>
              <a:ahLst/>
              <a:cxnLst/>
              <a:rect l="l" t="t" r="r" b="b"/>
              <a:pathLst>
                <a:path w="4705" h="913" extrusionOk="0">
                  <a:moveTo>
                    <a:pt x="4535" y="0"/>
                  </a:moveTo>
                  <a:cubicBezTo>
                    <a:pt x="4489" y="0"/>
                    <a:pt x="4443" y="22"/>
                    <a:pt x="4397" y="37"/>
                  </a:cubicBezTo>
                  <a:cubicBezTo>
                    <a:pt x="4220" y="106"/>
                    <a:pt x="4032" y="123"/>
                    <a:pt x="3841" y="123"/>
                  </a:cubicBezTo>
                  <a:cubicBezTo>
                    <a:pt x="3661" y="123"/>
                    <a:pt x="3477" y="108"/>
                    <a:pt x="3296" y="108"/>
                  </a:cubicBezTo>
                  <a:cubicBezTo>
                    <a:pt x="3225" y="108"/>
                    <a:pt x="3154" y="110"/>
                    <a:pt x="3084" y="117"/>
                  </a:cubicBezTo>
                  <a:cubicBezTo>
                    <a:pt x="2726" y="146"/>
                    <a:pt x="2397" y="265"/>
                    <a:pt x="2059" y="345"/>
                  </a:cubicBezTo>
                  <a:cubicBezTo>
                    <a:pt x="1715" y="426"/>
                    <a:pt x="1364" y="466"/>
                    <a:pt x="1012" y="466"/>
                  </a:cubicBezTo>
                  <a:cubicBezTo>
                    <a:pt x="673" y="466"/>
                    <a:pt x="333" y="428"/>
                    <a:pt x="0" y="355"/>
                  </a:cubicBezTo>
                  <a:lnTo>
                    <a:pt x="0" y="355"/>
                  </a:lnTo>
                  <a:cubicBezTo>
                    <a:pt x="10" y="424"/>
                    <a:pt x="40" y="495"/>
                    <a:pt x="100" y="554"/>
                  </a:cubicBezTo>
                  <a:cubicBezTo>
                    <a:pt x="169" y="623"/>
                    <a:pt x="269" y="654"/>
                    <a:pt x="368" y="683"/>
                  </a:cubicBezTo>
                  <a:cubicBezTo>
                    <a:pt x="938" y="838"/>
                    <a:pt x="1529" y="913"/>
                    <a:pt x="2118" y="913"/>
                  </a:cubicBezTo>
                  <a:cubicBezTo>
                    <a:pt x="2248" y="913"/>
                    <a:pt x="2378" y="909"/>
                    <a:pt x="2507" y="902"/>
                  </a:cubicBezTo>
                  <a:cubicBezTo>
                    <a:pt x="2706" y="882"/>
                    <a:pt x="4417" y="654"/>
                    <a:pt x="4426" y="634"/>
                  </a:cubicBezTo>
                  <a:lnTo>
                    <a:pt x="4426" y="634"/>
                  </a:lnTo>
                  <a:cubicBezTo>
                    <a:pt x="4417" y="654"/>
                    <a:pt x="4417" y="674"/>
                    <a:pt x="4417" y="683"/>
                  </a:cubicBezTo>
                  <a:cubicBezTo>
                    <a:pt x="4466" y="574"/>
                    <a:pt x="4526" y="475"/>
                    <a:pt x="4585" y="365"/>
                  </a:cubicBezTo>
                  <a:cubicBezTo>
                    <a:pt x="4656" y="245"/>
                    <a:pt x="4705" y="57"/>
                    <a:pt x="4576" y="7"/>
                  </a:cubicBezTo>
                  <a:cubicBezTo>
                    <a:pt x="4562" y="2"/>
                    <a:pt x="4548" y="0"/>
                    <a:pt x="4535"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62"/>
            <p:cNvSpPr/>
            <p:nvPr/>
          </p:nvSpPr>
          <p:spPr>
            <a:xfrm>
              <a:off x="8986651" y="3793705"/>
              <a:ext cx="137151" cy="212642"/>
            </a:xfrm>
            <a:custGeom>
              <a:avLst/>
              <a:gdLst/>
              <a:ahLst/>
              <a:cxnLst/>
              <a:rect l="l" t="t" r="r" b="b"/>
              <a:pathLst>
                <a:path w="2169" h="3363" extrusionOk="0">
                  <a:moveTo>
                    <a:pt x="2129" y="0"/>
                  </a:moveTo>
                  <a:cubicBezTo>
                    <a:pt x="1990" y="339"/>
                    <a:pt x="1781" y="657"/>
                    <a:pt x="1582" y="955"/>
                  </a:cubicBezTo>
                  <a:cubicBezTo>
                    <a:pt x="1333" y="1324"/>
                    <a:pt x="1085" y="1691"/>
                    <a:pt x="747" y="1980"/>
                  </a:cubicBezTo>
                  <a:cubicBezTo>
                    <a:pt x="568" y="2129"/>
                    <a:pt x="358" y="2248"/>
                    <a:pt x="219" y="2438"/>
                  </a:cubicBezTo>
                  <a:cubicBezTo>
                    <a:pt x="70" y="2617"/>
                    <a:pt x="0" y="2885"/>
                    <a:pt x="120" y="3084"/>
                  </a:cubicBezTo>
                  <a:cubicBezTo>
                    <a:pt x="219" y="3263"/>
                    <a:pt x="428" y="3323"/>
                    <a:pt x="637" y="3363"/>
                  </a:cubicBezTo>
                  <a:cubicBezTo>
                    <a:pt x="597" y="3343"/>
                    <a:pt x="568" y="3323"/>
                    <a:pt x="528" y="3303"/>
                  </a:cubicBezTo>
                  <a:cubicBezTo>
                    <a:pt x="886" y="2746"/>
                    <a:pt x="1254" y="2189"/>
                    <a:pt x="1612" y="1632"/>
                  </a:cubicBezTo>
                  <a:cubicBezTo>
                    <a:pt x="1731" y="1443"/>
                    <a:pt x="1850" y="1264"/>
                    <a:pt x="1940" y="1065"/>
                  </a:cubicBezTo>
                  <a:cubicBezTo>
                    <a:pt x="2049" y="836"/>
                    <a:pt x="2119" y="597"/>
                    <a:pt x="2149" y="359"/>
                  </a:cubicBezTo>
                  <a:cubicBezTo>
                    <a:pt x="2159" y="239"/>
                    <a:pt x="2169" y="110"/>
                    <a:pt x="212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62"/>
            <p:cNvSpPr/>
            <p:nvPr/>
          </p:nvSpPr>
          <p:spPr>
            <a:xfrm>
              <a:off x="8806127" y="4143371"/>
              <a:ext cx="402601" cy="299647"/>
            </a:xfrm>
            <a:custGeom>
              <a:avLst/>
              <a:gdLst/>
              <a:ahLst/>
              <a:cxnLst/>
              <a:rect l="l" t="t" r="r" b="b"/>
              <a:pathLst>
                <a:path w="6367" h="4739" extrusionOk="0">
                  <a:moveTo>
                    <a:pt x="2391" y="0"/>
                  </a:moveTo>
                  <a:cubicBezTo>
                    <a:pt x="2238" y="0"/>
                    <a:pt x="2087" y="21"/>
                    <a:pt x="1940" y="71"/>
                  </a:cubicBezTo>
                  <a:cubicBezTo>
                    <a:pt x="1841" y="111"/>
                    <a:pt x="1732" y="160"/>
                    <a:pt x="1622" y="160"/>
                  </a:cubicBezTo>
                  <a:cubicBezTo>
                    <a:pt x="1573" y="160"/>
                    <a:pt x="1517" y="145"/>
                    <a:pt x="1465" y="145"/>
                  </a:cubicBezTo>
                  <a:cubicBezTo>
                    <a:pt x="1432" y="145"/>
                    <a:pt x="1400" y="151"/>
                    <a:pt x="1374" y="170"/>
                  </a:cubicBezTo>
                  <a:cubicBezTo>
                    <a:pt x="1343" y="190"/>
                    <a:pt x="1323" y="230"/>
                    <a:pt x="1304" y="260"/>
                  </a:cubicBezTo>
                  <a:cubicBezTo>
                    <a:pt x="687" y="1364"/>
                    <a:pt x="677" y="2687"/>
                    <a:pt x="408" y="3920"/>
                  </a:cubicBezTo>
                  <a:cubicBezTo>
                    <a:pt x="339" y="4209"/>
                    <a:pt x="209" y="4537"/>
                    <a:pt x="1" y="4736"/>
                  </a:cubicBezTo>
                  <a:cubicBezTo>
                    <a:pt x="21" y="4737"/>
                    <a:pt x="41" y="4738"/>
                    <a:pt x="61" y="4738"/>
                  </a:cubicBezTo>
                  <a:cubicBezTo>
                    <a:pt x="160" y="4738"/>
                    <a:pt x="258" y="4716"/>
                    <a:pt x="349" y="4666"/>
                  </a:cubicBezTo>
                  <a:cubicBezTo>
                    <a:pt x="528" y="4557"/>
                    <a:pt x="627" y="4348"/>
                    <a:pt x="707" y="4149"/>
                  </a:cubicBezTo>
                  <a:cubicBezTo>
                    <a:pt x="1234" y="2896"/>
                    <a:pt x="1573" y="1563"/>
                    <a:pt x="1712" y="210"/>
                  </a:cubicBezTo>
                  <a:cubicBezTo>
                    <a:pt x="3065" y="588"/>
                    <a:pt x="4427" y="976"/>
                    <a:pt x="5830" y="1075"/>
                  </a:cubicBezTo>
                  <a:cubicBezTo>
                    <a:pt x="5878" y="1082"/>
                    <a:pt x="5927" y="1086"/>
                    <a:pt x="5977" y="1086"/>
                  </a:cubicBezTo>
                  <a:cubicBezTo>
                    <a:pt x="6081" y="1086"/>
                    <a:pt x="6183" y="1066"/>
                    <a:pt x="6257" y="1006"/>
                  </a:cubicBezTo>
                  <a:cubicBezTo>
                    <a:pt x="6317" y="956"/>
                    <a:pt x="6347" y="906"/>
                    <a:pt x="6367" y="836"/>
                  </a:cubicBezTo>
                  <a:lnTo>
                    <a:pt x="6367" y="836"/>
                  </a:lnTo>
                  <a:cubicBezTo>
                    <a:pt x="6293" y="867"/>
                    <a:pt x="6216" y="878"/>
                    <a:pt x="6137" y="878"/>
                  </a:cubicBezTo>
                  <a:cubicBezTo>
                    <a:pt x="6035" y="878"/>
                    <a:pt x="5931" y="859"/>
                    <a:pt x="5830" y="836"/>
                  </a:cubicBezTo>
                  <a:cubicBezTo>
                    <a:pt x="5034" y="668"/>
                    <a:pt x="4258" y="469"/>
                    <a:pt x="3482" y="230"/>
                  </a:cubicBezTo>
                  <a:cubicBezTo>
                    <a:pt x="3132" y="118"/>
                    <a:pt x="2756" y="0"/>
                    <a:pt x="239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62"/>
            <p:cNvSpPr/>
            <p:nvPr/>
          </p:nvSpPr>
          <p:spPr>
            <a:xfrm>
              <a:off x="8737584" y="4015076"/>
              <a:ext cx="66141" cy="46601"/>
            </a:xfrm>
            <a:custGeom>
              <a:avLst/>
              <a:gdLst/>
              <a:ahLst/>
              <a:cxnLst/>
              <a:rect l="l" t="t" r="r" b="b"/>
              <a:pathLst>
                <a:path w="1046" h="737" extrusionOk="0">
                  <a:moveTo>
                    <a:pt x="542" y="0"/>
                  </a:moveTo>
                  <a:cubicBezTo>
                    <a:pt x="473" y="0"/>
                    <a:pt x="404" y="13"/>
                    <a:pt x="339" y="41"/>
                  </a:cubicBezTo>
                  <a:cubicBezTo>
                    <a:pt x="219" y="91"/>
                    <a:pt x="110" y="200"/>
                    <a:pt x="60" y="339"/>
                  </a:cubicBezTo>
                  <a:cubicBezTo>
                    <a:pt x="0" y="469"/>
                    <a:pt x="0" y="608"/>
                    <a:pt x="50" y="737"/>
                  </a:cubicBezTo>
                  <a:lnTo>
                    <a:pt x="249" y="657"/>
                  </a:lnTo>
                  <a:cubicBezTo>
                    <a:pt x="210" y="578"/>
                    <a:pt x="219" y="498"/>
                    <a:pt x="249" y="409"/>
                  </a:cubicBezTo>
                  <a:cubicBezTo>
                    <a:pt x="279" y="329"/>
                    <a:pt x="349" y="259"/>
                    <a:pt x="418" y="230"/>
                  </a:cubicBezTo>
                  <a:cubicBezTo>
                    <a:pt x="458" y="213"/>
                    <a:pt x="500" y="204"/>
                    <a:pt x="543" y="204"/>
                  </a:cubicBezTo>
                  <a:cubicBezTo>
                    <a:pt x="673" y="204"/>
                    <a:pt x="806" y="279"/>
                    <a:pt x="866" y="399"/>
                  </a:cubicBezTo>
                  <a:lnTo>
                    <a:pt x="1045" y="299"/>
                  </a:lnTo>
                  <a:cubicBezTo>
                    <a:pt x="948" y="114"/>
                    <a:pt x="746" y="0"/>
                    <a:pt x="542"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62"/>
            <p:cNvSpPr/>
            <p:nvPr/>
          </p:nvSpPr>
          <p:spPr>
            <a:xfrm>
              <a:off x="8836351" y="3954121"/>
              <a:ext cx="65446" cy="52228"/>
            </a:xfrm>
            <a:custGeom>
              <a:avLst/>
              <a:gdLst/>
              <a:ahLst/>
              <a:cxnLst/>
              <a:rect l="l" t="t" r="r" b="b"/>
              <a:pathLst>
                <a:path w="1035" h="826" extrusionOk="0">
                  <a:moveTo>
                    <a:pt x="601" y="0"/>
                  </a:moveTo>
                  <a:cubicBezTo>
                    <a:pt x="491" y="0"/>
                    <a:pt x="383" y="36"/>
                    <a:pt x="299" y="89"/>
                  </a:cubicBezTo>
                  <a:cubicBezTo>
                    <a:pt x="80" y="249"/>
                    <a:pt x="0" y="587"/>
                    <a:pt x="140" y="826"/>
                  </a:cubicBezTo>
                  <a:lnTo>
                    <a:pt x="319" y="726"/>
                  </a:lnTo>
                  <a:cubicBezTo>
                    <a:pt x="229" y="577"/>
                    <a:pt x="279" y="358"/>
                    <a:pt x="418" y="259"/>
                  </a:cubicBezTo>
                  <a:cubicBezTo>
                    <a:pt x="476" y="226"/>
                    <a:pt x="548" y="206"/>
                    <a:pt x="622" y="206"/>
                  </a:cubicBezTo>
                  <a:cubicBezTo>
                    <a:pt x="637" y="206"/>
                    <a:pt x="652" y="207"/>
                    <a:pt x="666" y="209"/>
                  </a:cubicBezTo>
                  <a:cubicBezTo>
                    <a:pt x="746" y="229"/>
                    <a:pt x="826" y="279"/>
                    <a:pt x="865" y="339"/>
                  </a:cubicBezTo>
                  <a:lnTo>
                    <a:pt x="1035" y="219"/>
                  </a:lnTo>
                  <a:cubicBezTo>
                    <a:pt x="965" y="109"/>
                    <a:pt x="845" y="40"/>
                    <a:pt x="697" y="10"/>
                  </a:cubicBezTo>
                  <a:cubicBezTo>
                    <a:pt x="665" y="3"/>
                    <a:pt x="633" y="0"/>
                    <a:pt x="601"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2"/>
            <p:cNvSpPr/>
            <p:nvPr/>
          </p:nvSpPr>
          <p:spPr>
            <a:xfrm>
              <a:off x="8702364" y="4064143"/>
              <a:ext cx="115779" cy="68731"/>
            </a:xfrm>
            <a:custGeom>
              <a:avLst/>
              <a:gdLst/>
              <a:ahLst/>
              <a:cxnLst/>
              <a:rect l="l" t="t" r="r" b="b"/>
              <a:pathLst>
                <a:path w="1831" h="1087" extrusionOk="0">
                  <a:moveTo>
                    <a:pt x="1080" y="1"/>
                  </a:moveTo>
                  <a:cubicBezTo>
                    <a:pt x="793" y="1"/>
                    <a:pt x="456" y="189"/>
                    <a:pt x="279" y="339"/>
                  </a:cubicBezTo>
                  <a:cubicBezTo>
                    <a:pt x="130" y="469"/>
                    <a:pt x="0" y="667"/>
                    <a:pt x="70" y="856"/>
                  </a:cubicBezTo>
                  <a:cubicBezTo>
                    <a:pt x="135" y="1023"/>
                    <a:pt x="330" y="1086"/>
                    <a:pt x="509" y="1086"/>
                  </a:cubicBezTo>
                  <a:cubicBezTo>
                    <a:pt x="522" y="1086"/>
                    <a:pt x="535" y="1086"/>
                    <a:pt x="548" y="1085"/>
                  </a:cubicBezTo>
                  <a:cubicBezTo>
                    <a:pt x="915" y="1065"/>
                    <a:pt x="1831" y="597"/>
                    <a:pt x="1423" y="140"/>
                  </a:cubicBezTo>
                  <a:cubicBezTo>
                    <a:pt x="1333" y="40"/>
                    <a:pt x="1212" y="1"/>
                    <a:pt x="1080"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2"/>
            <p:cNvSpPr/>
            <p:nvPr/>
          </p:nvSpPr>
          <p:spPr>
            <a:xfrm>
              <a:off x="8892943" y="3966072"/>
              <a:ext cx="115779" cy="68668"/>
            </a:xfrm>
            <a:custGeom>
              <a:avLst/>
              <a:gdLst/>
              <a:ahLst/>
              <a:cxnLst/>
              <a:rect l="l" t="t" r="r" b="b"/>
              <a:pathLst>
                <a:path w="1831" h="1086" extrusionOk="0">
                  <a:moveTo>
                    <a:pt x="1083" y="0"/>
                  </a:moveTo>
                  <a:cubicBezTo>
                    <a:pt x="799" y="0"/>
                    <a:pt x="466" y="188"/>
                    <a:pt x="289" y="338"/>
                  </a:cubicBezTo>
                  <a:cubicBezTo>
                    <a:pt x="140" y="468"/>
                    <a:pt x="1" y="676"/>
                    <a:pt x="80" y="855"/>
                  </a:cubicBezTo>
                  <a:cubicBezTo>
                    <a:pt x="136" y="1022"/>
                    <a:pt x="338" y="1085"/>
                    <a:pt x="511" y="1085"/>
                  </a:cubicBezTo>
                  <a:cubicBezTo>
                    <a:pt x="523" y="1085"/>
                    <a:pt x="535" y="1085"/>
                    <a:pt x="547" y="1085"/>
                  </a:cubicBezTo>
                  <a:cubicBezTo>
                    <a:pt x="925" y="1074"/>
                    <a:pt x="1831" y="597"/>
                    <a:pt x="1423" y="139"/>
                  </a:cubicBezTo>
                  <a:cubicBezTo>
                    <a:pt x="1332" y="39"/>
                    <a:pt x="1213" y="0"/>
                    <a:pt x="1083"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62"/>
            <p:cNvSpPr/>
            <p:nvPr/>
          </p:nvSpPr>
          <p:spPr>
            <a:xfrm>
              <a:off x="8513050" y="4016340"/>
              <a:ext cx="166744" cy="89407"/>
            </a:xfrm>
            <a:custGeom>
              <a:avLst/>
              <a:gdLst/>
              <a:ahLst/>
              <a:cxnLst/>
              <a:rect l="l" t="t" r="r" b="b"/>
              <a:pathLst>
                <a:path w="2637" h="1414" extrusionOk="0">
                  <a:moveTo>
                    <a:pt x="2428" y="1"/>
                  </a:moveTo>
                  <a:cubicBezTo>
                    <a:pt x="2199" y="1"/>
                    <a:pt x="1761" y="130"/>
                    <a:pt x="1283" y="369"/>
                  </a:cubicBezTo>
                  <a:cubicBezTo>
                    <a:pt x="1254" y="389"/>
                    <a:pt x="1214" y="409"/>
                    <a:pt x="1184" y="429"/>
                  </a:cubicBezTo>
                  <a:cubicBezTo>
                    <a:pt x="1155" y="438"/>
                    <a:pt x="1115" y="458"/>
                    <a:pt x="1085" y="478"/>
                  </a:cubicBezTo>
                  <a:cubicBezTo>
                    <a:pt x="418" y="847"/>
                    <a:pt x="1" y="1264"/>
                    <a:pt x="100" y="1384"/>
                  </a:cubicBezTo>
                  <a:cubicBezTo>
                    <a:pt x="110" y="1404"/>
                    <a:pt x="140" y="1413"/>
                    <a:pt x="169" y="1413"/>
                  </a:cubicBezTo>
                  <a:cubicBezTo>
                    <a:pt x="348" y="1413"/>
                    <a:pt x="777" y="1174"/>
                    <a:pt x="1314" y="896"/>
                  </a:cubicBezTo>
                  <a:cubicBezTo>
                    <a:pt x="1343" y="876"/>
                    <a:pt x="1373" y="866"/>
                    <a:pt x="1403" y="847"/>
                  </a:cubicBezTo>
                  <a:cubicBezTo>
                    <a:pt x="1433" y="827"/>
                    <a:pt x="1473" y="816"/>
                    <a:pt x="1502" y="796"/>
                  </a:cubicBezTo>
                  <a:cubicBezTo>
                    <a:pt x="2129" y="458"/>
                    <a:pt x="2636" y="210"/>
                    <a:pt x="2587" y="71"/>
                  </a:cubicBezTo>
                  <a:cubicBezTo>
                    <a:pt x="2577" y="31"/>
                    <a:pt x="2517" y="1"/>
                    <a:pt x="2428"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2"/>
            <p:cNvSpPr/>
            <p:nvPr/>
          </p:nvSpPr>
          <p:spPr>
            <a:xfrm>
              <a:off x="8987916" y="4022663"/>
              <a:ext cx="164847" cy="145935"/>
            </a:xfrm>
            <a:custGeom>
              <a:avLst/>
              <a:gdLst/>
              <a:ahLst/>
              <a:cxnLst/>
              <a:rect l="l" t="t" r="r" b="b"/>
              <a:pathLst>
                <a:path w="2607" h="2308" extrusionOk="0">
                  <a:moveTo>
                    <a:pt x="130" y="0"/>
                  </a:moveTo>
                  <a:cubicBezTo>
                    <a:pt x="90" y="0"/>
                    <a:pt x="60" y="10"/>
                    <a:pt x="40" y="30"/>
                  </a:cubicBezTo>
                  <a:cubicBezTo>
                    <a:pt x="0" y="100"/>
                    <a:pt x="120" y="239"/>
                    <a:pt x="338" y="418"/>
                  </a:cubicBezTo>
                  <a:cubicBezTo>
                    <a:pt x="557" y="597"/>
                    <a:pt x="876" y="826"/>
                    <a:pt x="1204" y="1094"/>
                  </a:cubicBezTo>
                  <a:cubicBezTo>
                    <a:pt x="1244" y="1125"/>
                    <a:pt x="1273" y="1154"/>
                    <a:pt x="1304" y="1174"/>
                  </a:cubicBezTo>
                  <a:cubicBezTo>
                    <a:pt x="1333" y="1204"/>
                    <a:pt x="1373" y="1234"/>
                    <a:pt x="1403" y="1264"/>
                  </a:cubicBezTo>
                  <a:cubicBezTo>
                    <a:pt x="1691" y="1492"/>
                    <a:pt x="1910" y="1731"/>
                    <a:pt x="2089" y="1920"/>
                  </a:cubicBezTo>
                  <a:cubicBezTo>
                    <a:pt x="2109" y="1910"/>
                    <a:pt x="2139" y="1900"/>
                    <a:pt x="2169" y="1890"/>
                  </a:cubicBezTo>
                  <a:lnTo>
                    <a:pt x="2219" y="1890"/>
                  </a:lnTo>
                  <a:cubicBezTo>
                    <a:pt x="2418" y="1890"/>
                    <a:pt x="2547" y="2119"/>
                    <a:pt x="2517" y="2308"/>
                  </a:cubicBezTo>
                  <a:lnTo>
                    <a:pt x="2537" y="2308"/>
                  </a:lnTo>
                  <a:cubicBezTo>
                    <a:pt x="2606" y="2268"/>
                    <a:pt x="2586" y="2079"/>
                    <a:pt x="2457" y="1810"/>
                  </a:cubicBezTo>
                  <a:cubicBezTo>
                    <a:pt x="2318" y="1542"/>
                    <a:pt x="2060" y="1204"/>
                    <a:pt x="1711" y="906"/>
                  </a:cubicBezTo>
                  <a:lnTo>
                    <a:pt x="1711" y="895"/>
                  </a:lnTo>
                  <a:cubicBezTo>
                    <a:pt x="1682" y="866"/>
                    <a:pt x="1642" y="836"/>
                    <a:pt x="1612" y="806"/>
                  </a:cubicBezTo>
                  <a:cubicBezTo>
                    <a:pt x="1572" y="776"/>
                    <a:pt x="1542" y="756"/>
                    <a:pt x="1503" y="727"/>
                  </a:cubicBezTo>
                  <a:cubicBezTo>
                    <a:pt x="1134" y="438"/>
                    <a:pt x="786" y="239"/>
                    <a:pt x="528" y="119"/>
                  </a:cubicBezTo>
                  <a:cubicBezTo>
                    <a:pt x="349" y="40"/>
                    <a:pt x="209" y="0"/>
                    <a:pt x="130" y="0"/>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2"/>
            <p:cNvSpPr/>
            <p:nvPr/>
          </p:nvSpPr>
          <p:spPr>
            <a:xfrm>
              <a:off x="9120006" y="4142169"/>
              <a:ext cx="28960" cy="26430"/>
            </a:xfrm>
            <a:custGeom>
              <a:avLst/>
              <a:gdLst/>
              <a:ahLst/>
              <a:cxnLst/>
              <a:rect l="l" t="t" r="r" b="b"/>
              <a:pathLst>
                <a:path w="458" h="418" extrusionOk="0">
                  <a:moveTo>
                    <a:pt x="80" y="0"/>
                  </a:moveTo>
                  <a:cubicBezTo>
                    <a:pt x="50" y="10"/>
                    <a:pt x="20" y="20"/>
                    <a:pt x="0" y="30"/>
                  </a:cubicBezTo>
                  <a:cubicBezTo>
                    <a:pt x="209" y="259"/>
                    <a:pt x="349" y="418"/>
                    <a:pt x="428" y="418"/>
                  </a:cubicBezTo>
                  <a:cubicBezTo>
                    <a:pt x="458" y="229"/>
                    <a:pt x="329" y="0"/>
                    <a:pt x="130" y="0"/>
                  </a:cubicBezTo>
                  <a:close/>
                </a:path>
              </a:pathLst>
            </a:custGeom>
            <a:solidFill>
              <a:srgbClr val="F7C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62"/>
            <p:cNvSpPr/>
            <p:nvPr/>
          </p:nvSpPr>
          <p:spPr>
            <a:xfrm>
              <a:off x="8840145" y="3821400"/>
              <a:ext cx="186789" cy="91873"/>
            </a:xfrm>
            <a:custGeom>
              <a:avLst/>
              <a:gdLst/>
              <a:ahLst/>
              <a:cxnLst/>
              <a:rect l="l" t="t" r="r" b="b"/>
              <a:pathLst>
                <a:path w="2954" h="1453" extrusionOk="0">
                  <a:moveTo>
                    <a:pt x="2726" y="0"/>
                  </a:moveTo>
                  <a:cubicBezTo>
                    <a:pt x="2467" y="0"/>
                    <a:pt x="1979" y="119"/>
                    <a:pt x="1442" y="388"/>
                  </a:cubicBezTo>
                  <a:lnTo>
                    <a:pt x="1323" y="448"/>
                  </a:lnTo>
                  <a:cubicBezTo>
                    <a:pt x="1283" y="468"/>
                    <a:pt x="1253" y="488"/>
                    <a:pt x="1214" y="508"/>
                  </a:cubicBezTo>
                  <a:cubicBezTo>
                    <a:pt x="1015" y="617"/>
                    <a:pt x="856" y="727"/>
                    <a:pt x="726" y="816"/>
                  </a:cubicBezTo>
                  <a:cubicBezTo>
                    <a:pt x="657" y="856"/>
                    <a:pt x="587" y="895"/>
                    <a:pt x="527" y="926"/>
                  </a:cubicBezTo>
                  <a:cubicBezTo>
                    <a:pt x="458" y="965"/>
                    <a:pt x="388" y="995"/>
                    <a:pt x="328" y="1035"/>
                  </a:cubicBezTo>
                  <a:cubicBezTo>
                    <a:pt x="69" y="1204"/>
                    <a:pt x="0" y="1383"/>
                    <a:pt x="49" y="1432"/>
                  </a:cubicBezTo>
                  <a:cubicBezTo>
                    <a:pt x="60" y="1443"/>
                    <a:pt x="80" y="1452"/>
                    <a:pt x="109" y="1452"/>
                  </a:cubicBezTo>
                  <a:cubicBezTo>
                    <a:pt x="179" y="1452"/>
                    <a:pt x="298" y="1393"/>
                    <a:pt x="467" y="1353"/>
                  </a:cubicBezTo>
                  <a:cubicBezTo>
                    <a:pt x="537" y="1333"/>
                    <a:pt x="597" y="1313"/>
                    <a:pt x="666" y="1293"/>
                  </a:cubicBezTo>
                  <a:cubicBezTo>
                    <a:pt x="756" y="1273"/>
                    <a:pt x="845" y="1234"/>
                    <a:pt x="925" y="1194"/>
                  </a:cubicBezTo>
                  <a:cubicBezTo>
                    <a:pt x="1104" y="1114"/>
                    <a:pt x="1273" y="1015"/>
                    <a:pt x="1442" y="926"/>
                  </a:cubicBezTo>
                  <a:cubicBezTo>
                    <a:pt x="1472" y="906"/>
                    <a:pt x="1512" y="886"/>
                    <a:pt x="1541" y="866"/>
                  </a:cubicBezTo>
                  <a:cubicBezTo>
                    <a:pt x="1581" y="846"/>
                    <a:pt x="1621" y="836"/>
                    <a:pt x="1651" y="816"/>
                  </a:cubicBezTo>
                  <a:cubicBezTo>
                    <a:pt x="2367" y="438"/>
                    <a:pt x="2954" y="209"/>
                    <a:pt x="2914" y="70"/>
                  </a:cubicBezTo>
                  <a:cubicBezTo>
                    <a:pt x="2905" y="20"/>
                    <a:pt x="2835" y="0"/>
                    <a:pt x="2726" y="0"/>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62"/>
            <p:cNvSpPr/>
            <p:nvPr/>
          </p:nvSpPr>
          <p:spPr>
            <a:xfrm>
              <a:off x="4548774" y="3747926"/>
              <a:ext cx="836566" cy="619844"/>
            </a:xfrm>
            <a:custGeom>
              <a:avLst/>
              <a:gdLst/>
              <a:ahLst/>
              <a:cxnLst/>
              <a:rect l="l" t="t" r="r" b="b"/>
              <a:pathLst>
                <a:path w="13230" h="9803" extrusionOk="0">
                  <a:moveTo>
                    <a:pt x="2331" y="0"/>
                  </a:moveTo>
                  <a:cubicBezTo>
                    <a:pt x="2159" y="0"/>
                    <a:pt x="2034" y="76"/>
                    <a:pt x="2079" y="346"/>
                  </a:cubicBezTo>
                  <a:cubicBezTo>
                    <a:pt x="2129" y="605"/>
                    <a:pt x="2268" y="854"/>
                    <a:pt x="2398" y="1073"/>
                  </a:cubicBezTo>
                  <a:cubicBezTo>
                    <a:pt x="2547" y="1341"/>
                    <a:pt x="2706" y="1590"/>
                    <a:pt x="2875" y="1839"/>
                  </a:cubicBezTo>
                  <a:cubicBezTo>
                    <a:pt x="3044" y="2088"/>
                    <a:pt x="3253" y="2316"/>
                    <a:pt x="3322" y="2625"/>
                  </a:cubicBezTo>
                  <a:lnTo>
                    <a:pt x="3322" y="2664"/>
                  </a:lnTo>
                  <a:cubicBezTo>
                    <a:pt x="3432" y="3401"/>
                    <a:pt x="2278" y="3549"/>
                    <a:pt x="1761" y="3689"/>
                  </a:cubicBezTo>
                  <a:cubicBezTo>
                    <a:pt x="1423" y="3768"/>
                    <a:pt x="1094" y="3848"/>
                    <a:pt x="767" y="3947"/>
                  </a:cubicBezTo>
                  <a:cubicBezTo>
                    <a:pt x="548" y="4017"/>
                    <a:pt x="269" y="4097"/>
                    <a:pt x="110" y="4266"/>
                  </a:cubicBezTo>
                  <a:cubicBezTo>
                    <a:pt x="30" y="4355"/>
                    <a:pt x="0" y="4464"/>
                    <a:pt x="60" y="4574"/>
                  </a:cubicBezTo>
                  <a:cubicBezTo>
                    <a:pt x="517" y="5450"/>
                    <a:pt x="3572" y="5081"/>
                    <a:pt x="4686" y="5271"/>
                  </a:cubicBezTo>
                  <a:cubicBezTo>
                    <a:pt x="5342" y="5380"/>
                    <a:pt x="5192" y="6743"/>
                    <a:pt x="5192" y="7190"/>
                  </a:cubicBezTo>
                  <a:cubicBezTo>
                    <a:pt x="5192" y="7886"/>
                    <a:pt x="5113" y="8752"/>
                    <a:pt x="5461" y="9389"/>
                  </a:cubicBezTo>
                  <a:cubicBezTo>
                    <a:pt x="5551" y="9537"/>
                    <a:pt x="5680" y="9707"/>
                    <a:pt x="5849" y="9776"/>
                  </a:cubicBezTo>
                  <a:cubicBezTo>
                    <a:pt x="5898" y="9794"/>
                    <a:pt x="5942" y="9802"/>
                    <a:pt x="5982" y="9802"/>
                  </a:cubicBezTo>
                  <a:cubicBezTo>
                    <a:pt x="6190" y="9802"/>
                    <a:pt x="6298" y="9590"/>
                    <a:pt x="6406" y="9398"/>
                  </a:cubicBezTo>
                  <a:cubicBezTo>
                    <a:pt x="6735" y="8772"/>
                    <a:pt x="7023" y="8105"/>
                    <a:pt x="7272" y="7439"/>
                  </a:cubicBezTo>
                  <a:cubicBezTo>
                    <a:pt x="7431" y="7031"/>
                    <a:pt x="7510" y="6354"/>
                    <a:pt x="7938" y="6136"/>
                  </a:cubicBezTo>
                  <a:cubicBezTo>
                    <a:pt x="8062" y="6070"/>
                    <a:pt x="8205" y="6046"/>
                    <a:pt x="8356" y="6046"/>
                  </a:cubicBezTo>
                  <a:cubicBezTo>
                    <a:pt x="8663" y="6046"/>
                    <a:pt x="9000" y="6148"/>
                    <a:pt x="9261" y="6215"/>
                  </a:cubicBezTo>
                  <a:cubicBezTo>
                    <a:pt x="9867" y="6374"/>
                    <a:pt x="10455" y="6603"/>
                    <a:pt x="11052" y="6792"/>
                  </a:cubicBezTo>
                  <a:cubicBezTo>
                    <a:pt x="11426" y="6915"/>
                    <a:pt x="12002" y="7155"/>
                    <a:pt x="12483" y="7155"/>
                  </a:cubicBezTo>
                  <a:cubicBezTo>
                    <a:pt x="12627" y="7155"/>
                    <a:pt x="12763" y="7133"/>
                    <a:pt x="12882" y="7081"/>
                  </a:cubicBezTo>
                  <a:cubicBezTo>
                    <a:pt x="13230" y="6931"/>
                    <a:pt x="13140" y="6504"/>
                    <a:pt x="12961" y="6255"/>
                  </a:cubicBezTo>
                  <a:cubicBezTo>
                    <a:pt x="12593" y="5738"/>
                    <a:pt x="12056" y="5350"/>
                    <a:pt x="11509" y="5041"/>
                  </a:cubicBezTo>
                  <a:cubicBezTo>
                    <a:pt x="10892" y="4694"/>
                    <a:pt x="10226" y="4435"/>
                    <a:pt x="9579" y="4137"/>
                  </a:cubicBezTo>
                  <a:cubicBezTo>
                    <a:pt x="9450" y="4077"/>
                    <a:pt x="9301" y="3997"/>
                    <a:pt x="9271" y="3858"/>
                  </a:cubicBezTo>
                  <a:cubicBezTo>
                    <a:pt x="9549" y="3619"/>
                    <a:pt x="9957" y="3560"/>
                    <a:pt x="10265" y="3381"/>
                  </a:cubicBezTo>
                  <a:cubicBezTo>
                    <a:pt x="10574" y="3202"/>
                    <a:pt x="11012" y="2853"/>
                    <a:pt x="10464" y="2664"/>
                  </a:cubicBezTo>
                  <a:cubicBezTo>
                    <a:pt x="9659" y="2366"/>
                    <a:pt x="8853" y="2216"/>
                    <a:pt x="8008" y="2057"/>
                  </a:cubicBezTo>
                  <a:cubicBezTo>
                    <a:pt x="7762" y="2010"/>
                    <a:pt x="7511" y="1969"/>
                    <a:pt x="7258" y="1969"/>
                  </a:cubicBezTo>
                  <a:cubicBezTo>
                    <a:pt x="7193" y="1969"/>
                    <a:pt x="7128" y="1972"/>
                    <a:pt x="7062" y="1978"/>
                  </a:cubicBezTo>
                  <a:cubicBezTo>
                    <a:pt x="6999" y="1985"/>
                    <a:pt x="6936" y="1992"/>
                    <a:pt x="6876" y="1992"/>
                  </a:cubicBezTo>
                  <a:cubicBezTo>
                    <a:pt x="6851" y="1992"/>
                    <a:pt x="6827" y="1991"/>
                    <a:pt x="6804" y="1988"/>
                  </a:cubicBezTo>
                  <a:cubicBezTo>
                    <a:pt x="6377" y="1958"/>
                    <a:pt x="5979" y="1670"/>
                    <a:pt x="5640" y="1441"/>
                  </a:cubicBezTo>
                  <a:cubicBezTo>
                    <a:pt x="4745" y="864"/>
                    <a:pt x="3790" y="346"/>
                    <a:pt x="2756" y="78"/>
                  </a:cubicBezTo>
                  <a:cubicBezTo>
                    <a:pt x="2622" y="44"/>
                    <a:pt x="2463" y="0"/>
                    <a:pt x="2331" y="0"/>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62"/>
            <p:cNvSpPr/>
            <p:nvPr/>
          </p:nvSpPr>
          <p:spPr>
            <a:xfrm>
              <a:off x="4717412" y="3780237"/>
              <a:ext cx="31679" cy="21309"/>
            </a:xfrm>
            <a:custGeom>
              <a:avLst/>
              <a:gdLst/>
              <a:ahLst/>
              <a:cxnLst/>
              <a:rect l="l" t="t" r="r" b="b"/>
              <a:pathLst>
                <a:path w="501" h="337" extrusionOk="0">
                  <a:moveTo>
                    <a:pt x="275" y="0"/>
                  </a:moveTo>
                  <a:cubicBezTo>
                    <a:pt x="224" y="0"/>
                    <a:pt x="170" y="20"/>
                    <a:pt x="129" y="65"/>
                  </a:cubicBezTo>
                  <a:cubicBezTo>
                    <a:pt x="1" y="185"/>
                    <a:pt x="137" y="337"/>
                    <a:pt x="272" y="337"/>
                  </a:cubicBezTo>
                  <a:cubicBezTo>
                    <a:pt x="326" y="337"/>
                    <a:pt x="380" y="313"/>
                    <a:pt x="417" y="253"/>
                  </a:cubicBezTo>
                  <a:cubicBezTo>
                    <a:pt x="500" y="107"/>
                    <a:pt x="394" y="0"/>
                    <a:pt x="275"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62"/>
            <p:cNvSpPr/>
            <p:nvPr/>
          </p:nvSpPr>
          <p:spPr>
            <a:xfrm>
              <a:off x="4752505" y="3814129"/>
              <a:ext cx="39773" cy="36610"/>
            </a:xfrm>
            <a:custGeom>
              <a:avLst/>
              <a:gdLst/>
              <a:ahLst/>
              <a:cxnLst/>
              <a:rect l="l" t="t" r="r" b="b"/>
              <a:pathLst>
                <a:path w="629" h="579" extrusionOk="0">
                  <a:moveTo>
                    <a:pt x="263" y="0"/>
                  </a:moveTo>
                  <a:cubicBezTo>
                    <a:pt x="199" y="0"/>
                    <a:pt x="135" y="18"/>
                    <a:pt x="81" y="55"/>
                  </a:cubicBezTo>
                  <a:cubicBezTo>
                    <a:pt x="21" y="86"/>
                    <a:pt x="1" y="135"/>
                    <a:pt x="1" y="185"/>
                  </a:cubicBezTo>
                  <a:cubicBezTo>
                    <a:pt x="1" y="344"/>
                    <a:pt x="220" y="543"/>
                    <a:pt x="339" y="573"/>
                  </a:cubicBezTo>
                  <a:cubicBezTo>
                    <a:pt x="359" y="577"/>
                    <a:pt x="377" y="579"/>
                    <a:pt x="394" y="579"/>
                  </a:cubicBezTo>
                  <a:cubicBezTo>
                    <a:pt x="612" y="579"/>
                    <a:pt x="628" y="244"/>
                    <a:pt x="509" y="106"/>
                  </a:cubicBezTo>
                  <a:cubicBezTo>
                    <a:pt x="445" y="36"/>
                    <a:pt x="354" y="0"/>
                    <a:pt x="263"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62"/>
            <p:cNvSpPr/>
            <p:nvPr/>
          </p:nvSpPr>
          <p:spPr>
            <a:xfrm>
              <a:off x="4790950" y="3870404"/>
              <a:ext cx="59691" cy="40214"/>
            </a:xfrm>
            <a:custGeom>
              <a:avLst/>
              <a:gdLst/>
              <a:ahLst/>
              <a:cxnLst/>
              <a:rect l="l" t="t" r="r" b="b"/>
              <a:pathLst>
                <a:path w="944" h="636" extrusionOk="0">
                  <a:moveTo>
                    <a:pt x="446" y="0"/>
                  </a:moveTo>
                  <a:cubicBezTo>
                    <a:pt x="408" y="0"/>
                    <a:pt x="369" y="7"/>
                    <a:pt x="328" y="21"/>
                  </a:cubicBezTo>
                  <a:cubicBezTo>
                    <a:pt x="0" y="142"/>
                    <a:pt x="181" y="636"/>
                    <a:pt x="475" y="636"/>
                  </a:cubicBezTo>
                  <a:cubicBezTo>
                    <a:pt x="520" y="636"/>
                    <a:pt x="568" y="624"/>
                    <a:pt x="617" y="598"/>
                  </a:cubicBezTo>
                  <a:cubicBezTo>
                    <a:pt x="944" y="421"/>
                    <a:pt x="752" y="0"/>
                    <a:pt x="446"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62"/>
            <p:cNvSpPr/>
            <p:nvPr/>
          </p:nvSpPr>
          <p:spPr>
            <a:xfrm>
              <a:off x="4600308" y="4023738"/>
              <a:ext cx="34715" cy="24091"/>
            </a:xfrm>
            <a:custGeom>
              <a:avLst/>
              <a:gdLst/>
              <a:ahLst/>
              <a:cxnLst/>
              <a:rect l="l" t="t" r="r" b="b"/>
              <a:pathLst>
                <a:path w="549" h="381" extrusionOk="0">
                  <a:moveTo>
                    <a:pt x="270" y="1"/>
                  </a:moveTo>
                  <a:cubicBezTo>
                    <a:pt x="221" y="1"/>
                    <a:pt x="175" y="20"/>
                    <a:pt x="150" y="53"/>
                  </a:cubicBezTo>
                  <a:cubicBezTo>
                    <a:pt x="1" y="212"/>
                    <a:pt x="270" y="371"/>
                    <a:pt x="409" y="381"/>
                  </a:cubicBezTo>
                  <a:cubicBezTo>
                    <a:pt x="429" y="381"/>
                    <a:pt x="449" y="381"/>
                    <a:pt x="469" y="371"/>
                  </a:cubicBezTo>
                  <a:cubicBezTo>
                    <a:pt x="478" y="371"/>
                    <a:pt x="489" y="352"/>
                    <a:pt x="498" y="341"/>
                  </a:cubicBezTo>
                  <a:cubicBezTo>
                    <a:pt x="538" y="272"/>
                    <a:pt x="548" y="182"/>
                    <a:pt x="509" y="113"/>
                  </a:cubicBezTo>
                  <a:cubicBezTo>
                    <a:pt x="469" y="53"/>
                    <a:pt x="389" y="13"/>
                    <a:pt x="299" y="3"/>
                  </a:cubicBezTo>
                  <a:cubicBezTo>
                    <a:pt x="289" y="1"/>
                    <a:pt x="279" y="1"/>
                    <a:pt x="270"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62"/>
            <p:cNvSpPr/>
            <p:nvPr/>
          </p:nvSpPr>
          <p:spPr>
            <a:xfrm>
              <a:off x="4657532" y="4011345"/>
              <a:ext cx="42239" cy="33512"/>
            </a:xfrm>
            <a:custGeom>
              <a:avLst/>
              <a:gdLst/>
              <a:ahLst/>
              <a:cxnLst/>
              <a:rect l="l" t="t" r="r" b="b"/>
              <a:pathLst>
                <a:path w="668" h="530" extrusionOk="0">
                  <a:moveTo>
                    <a:pt x="407" y="1"/>
                  </a:moveTo>
                  <a:cubicBezTo>
                    <a:pt x="117" y="1"/>
                    <a:pt x="1" y="415"/>
                    <a:pt x="349" y="517"/>
                  </a:cubicBezTo>
                  <a:cubicBezTo>
                    <a:pt x="378" y="525"/>
                    <a:pt x="409" y="529"/>
                    <a:pt x="439" y="529"/>
                  </a:cubicBezTo>
                  <a:cubicBezTo>
                    <a:pt x="490" y="529"/>
                    <a:pt x="540" y="515"/>
                    <a:pt x="578" y="478"/>
                  </a:cubicBezTo>
                  <a:cubicBezTo>
                    <a:pt x="648" y="418"/>
                    <a:pt x="658" y="318"/>
                    <a:pt x="667" y="229"/>
                  </a:cubicBezTo>
                  <a:cubicBezTo>
                    <a:pt x="667" y="189"/>
                    <a:pt x="667" y="139"/>
                    <a:pt x="648" y="100"/>
                  </a:cubicBezTo>
                  <a:cubicBezTo>
                    <a:pt x="628" y="70"/>
                    <a:pt x="598" y="50"/>
                    <a:pt x="568" y="40"/>
                  </a:cubicBezTo>
                  <a:cubicBezTo>
                    <a:pt x="510" y="13"/>
                    <a:pt x="456" y="1"/>
                    <a:pt x="407"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62"/>
            <p:cNvSpPr/>
            <p:nvPr/>
          </p:nvSpPr>
          <p:spPr>
            <a:xfrm>
              <a:off x="4733093" y="3990100"/>
              <a:ext cx="57921" cy="47170"/>
            </a:xfrm>
            <a:custGeom>
              <a:avLst/>
              <a:gdLst/>
              <a:ahLst/>
              <a:cxnLst/>
              <a:rect l="l" t="t" r="r" b="b"/>
              <a:pathLst>
                <a:path w="916" h="746" extrusionOk="0">
                  <a:moveTo>
                    <a:pt x="425" y="0"/>
                  </a:moveTo>
                  <a:cubicBezTo>
                    <a:pt x="368" y="0"/>
                    <a:pt x="311" y="14"/>
                    <a:pt x="259" y="48"/>
                  </a:cubicBezTo>
                  <a:cubicBezTo>
                    <a:pt x="0" y="217"/>
                    <a:pt x="149" y="545"/>
                    <a:pt x="358" y="685"/>
                  </a:cubicBezTo>
                  <a:cubicBezTo>
                    <a:pt x="422" y="723"/>
                    <a:pt x="495" y="745"/>
                    <a:pt x="568" y="745"/>
                  </a:cubicBezTo>
                  <a:cubicBezTo>
                    <a:pt x="607" y="745"/>
                    <a:pt x="647" y="739"/>
                    <a:pt x="686" y="724"/>
                  </a:cubicBezTo>
                  <a:cubicBezTo>
                    <a:pt x="796" y="685"/>
                    <a:pt x="885" y="585"/>
                    <a:pt x="895" y="475"/>
                  </a:cubicBezTo>
                  <a:cubicBezTo>
                    <a:pt x="915" y="327"/>
                    <a:pt x="816" y="177"/>
                    <a:pt x="696" y="88"/>
                  </a:cubicBezTo>
                  <a:cubicBezTo>
                    <a:pt x="616" y="38"/>
                    <a:pt x="520" y="0"/>
                    <a:pt x="425"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62"/>
            <p:cNvSpPr/>
            <p:nvPr/>
          </p:nvSpPr>
          <p:spPr>
            <a:xfrm>
              <a:off x="5011057" y="3937998"/>
              <a:ext cx="46602" cy="32500"/>
            </a:xfrm>
            <a:custGeom>
              <a:avLst/>
              <a:gdLst/>
              <a:ahLst/>
              <a:cxnLst/>
              <a:rect l="l" t="t" r="r" b="b"/>
              <a:pathLst>
                <a:path w="737" h="514" extrusionOk="0">
                  <a:moveTo>
                    <a:pt x="321" y="1"/>
                  </a:moveTo>
                  <a:cubicBezTo>
                    <a:pt x="147" y="1"/>
                    <a:pt x="0" y="99"/>
                    <a:pt x="100" y="315"/>
                  </a:cubicBezTo>
                  <a:cubicBezTo>
                    <a:pt x="149" y="424"/>
                    <a:pt x="269" y="484"/>
                    <a:pt x="398" y="504"/>
                  </a:cubicBezTo>
                  <a:cubicBezTo>
                    <a:pt x="428" y="509"/>
                    <a:pt x="458" y="514"/>
                    <a:pt x="488" y="514"/>
                  </a:cubicBezTo>
                  <a:cubicBezTo>
                    <a:pt x="518" y="514"/>
                    <a:pt x="548" y="509"/>
                    <a:pt x="577" y="494"/>
                  </a:cubicBezTo>
                  <a:cubicBezTo>
                    <a:pt x="677" y="454"/>
                    <a:pt x="737" y="335"/>
                    <a:pt x="697" y="225"/>
                  </a:cubicBezTo>
                  <a:cubicBezTo>
                    <a:pt x="654" y="80"/>
                    <a:pt x="477" y="1"/>
                    <a:pt x="321"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62"/>
            <p:cNvSpPr/>
            <p:nvPr/>
          </p:nvSpPr>
          <p:spPr>
            <a:xfrm>
              <a:off x="5080232" y="3933445"/>
              <a:ext cx="34651" cy="26557"/>
            </a:xfrm>
            <a:custGeom>
              <a:avLst/>
              <a:gdLst/>
              <a:ahLst/>
              <a:cxnLst/>
              <a:rect l="l" t="t" r="r" b="b"/>
              <a:pathLst>
                <a:path w="548" h="420" extrusionOk="0">
                  <a:moveTo>
                    <a:pt x="293" y="1"/>
                  </a:moveTo>
                  <a:cubicBezTo>
                    <a:pt x="266" y="1"/>
                    <a:pt x="237" y="6"/>
                    <a:pt x="209" y="19"/>
                  </a:cubicBezTo>
                  <a:cubicBezTo>
                    <a:pt x="1" y="108"/>
                    <a:pt x="40" y="297"/>
                    <a:pt x="229" y="387"/>
                  </a:cubicBezTo>
                  <a:cubicBezTo>
                    <a:pt x="269" y="407"/>
                    <a:pt x="316" y="419"/>
                    <a:pt x="362" y="419"/>
                  </a:cubicBezTo>
                  <a:cubicBezTo>
                    <a:pt x="408" y="419"/>
                    <a:pt x="453" y="407"/>
                    <a:pt x="488" y="377"/>
                  </a:cubicBezTo>
                  <a:cubicBezTo>
                    <a:pt x="538" y="327"/>
                    <a:pt x="547" y="257"/>
                    <a:pt x="527" y="198"/>
                  </a:cubicBezTo>
                  <a:cubicBezTo>
                    <a:pt x="496" y="87"/>
                    <a:pt x="401" y="1"/>
                    <a:pt x="293"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62"/>
            <p:cNvSpPr/>
            <p:nvPr/>
          </p:nvSpPr>
          <p:spPr>
            <a:xfrm>
              <a:off x="5143147" y="3928576"/>
              <a:ext cx="31616" cy="19728"/>
            </a:xfrm>
            <a:custGeom>
              <a:avLst/>
              <a:gdLst/>
              <a:ahLst/>
              <a:cxnLst/>
              <a:rect l="l" t="t" r="r" b="b"/>
              <a:pathLst>
                <a:path w="500" h="312" extrusionOk="0">
                  <a:moveTo>
                    <a:pt x="232" y="0"/>
                  </a:moveTo>
                  <a:cubicBezTo>
                    <a:pt x="192" y="0"/>
                    <a:pt x="154" y="6"/>
                    <a:pt x="129" y="16"/>
                  </a:cubicBezTo>
                  <a:cubicBezTo>
                    <a:pt x="10" y="76"/>
                    <a:pt x="0" y="275"/>
                    <a:pt x="149" y="305"/>
                  </a:cubicBezTo>
                  <a:cubicBezTo>
                    <a:pt x="164" y="309"/>
                    <a:pt x="180" y="311"/>
                    <a:pt x="196" y="311"/>
                  </a:cubicBezTo>
                  <a:cubicBezTo>
                    <a:pt x="253" y="311"/>
                    <a:pt x="314" y="286"/>
                    <a:pt x="368" y="255"/>
                  </a:cubicBezTo>
                  <a:cubicBezTo>
                    <a:pt x="398" y="235"/>
                    <a:pt x="438" y="215"/>
                    <a:pt x="448" y="175"/>
                  </a:cubicBezTo>
                  <a:cubicBezTo>
                    <a:pt x="500" y="49"/>
                    <a:pt x="352" y="0"/>
                    <a:pt x="232"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62"/>
            <p:cNvSpPr/>
            <p:nvPr/>
          </p:nvSpPr>
          <p:spPr>
            <a:xfrm>
              <a:off x="4915452" y="4233727"/>
              <a:ext cx="42176" cy="37685"/>
            </a:xfrm>
            <a:custGeom>
              <a:avLst/>
              <a:gdLst/>
              <a:ahLst/>
              <a:cxnLst/>
              <a:rect l="l" t="t" r="r" b="b"/>
              <a:pathLst>
                <a:path w="667" h="596" extrusionOk="0">
                  <a:moveTo>
                    <a:pt x="311" y="0"/>
                  </a:moveTo>
                  <a:cubicBezTo>
                    <a:pt x="229" y="0"/>
                    <a:pt x="151" y="42"/>
                    <a:pt x="100" y="144"/>
                  </a:cubicBezTo>
                  <a:cubicBezTo>
                    <a:pt x="1" y="323"/>
                    <a:pt x="149" y="532"/>
                    <a:pt x="328" y="581"/>
                  </a:cubicBezTo>
                  <a:cubicBezTo>
                    <a:pt x="356" y="591"/>
                    <a:pt x="385" y="595"/>
                    <a:pt x="414" y="595"/>
                  </a:cubicBezTo>
                  <a:cubicBezTo>
                    <a:pt x="477" y="595"/>
                    <a:pt x="536" y="573"/>
                    <a:pt x="578" y="532"/>
                  </a:cubicBezTo>
                  <a:cubicBezTo>
                    <a:pt x="647" y="452"/>
                    <a:pt x="667" y="333"/>
                    <a:pt x="627" y="233"/>
                  </a:cubicBezTo>
                  <a:cubicBezTo>
                    <a:pt x="573" y="100"/>
                    <a:pt x="437" y="0"/>
                    <a:pt x="31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62"/>
            <p:cNvSpPr/>
            <p:nvPr/>
          </p:nvSpPr>
          <p:spPr>
            <a:xfrm>
              <a:off x="4921079" y="4153045"/>
              <a:ext cx="57795" cy="43818"/>
            </a:xfrm>
            <a:custGeom>
              <a:avLst/>
              <a:gdLst/>
              <a:ahLst/>
              <a:cxnLst/>
              <a:rect l="l" t="t" r="r" b="b"/>
              <a:pathLst>
                <a:path w="914" h="693" extrusionOk="0">
                  <a:moveTo>
                    <a:pt x="360" y="0"/>
                  </a:moveTo>
                  <a:cubicBezTo>
                    <a:pt x="337" y="0"/>
                    <a:pt x="314" y="3"/>
                    <a:pt x="290" y="7"/>
                  </a:cubicBezTo>
                  <a:cubicBezTo>
                    <a:pt x="60" y="57"/>
                    <a:pt x="1" y="316"/>
                    <a:pt x="111" y="504"/>
                  </a:cubicBezTo>
                  <a:cubicBezTo>
                    <a:pt x="172" y="615"/>
                    <a:pt x="307" y="692"/>
                    <a:pt x="436" y="692"/>
                  </a:cubicBezTo>
                  <a:cubicBezTo>
                    <a:pt x="493" y="692"/>
                    <a:pt x="549" y="677"/>
                    <a:pt x="598" y="644"/>
                  </a:cubicBezTo>
                  <a:cubicBezTo>
                    <a:pt x="914" y="439"/>
                    <a:pt x="691" y="0"/>
                    <a:pt x="360"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62"/>
            <p:cNvSpPr/>
            <p:nvPr/>
          </p:nvSpPr>
          <p:spPr>
            <a:xfrm>
              <a:off x="5104133" y="4066798"/>
              <a:ext cx="60830" cy="46474"/>
            </a:xfrm>
            <a:custGeom>
              <a:avLst/>
              <a:gdLst/>
              <a:ahLst/>
              <a:cxnLst/>
              <a:rect l="l" t="t" r="r" b="b"/>
              <a:pathLst>
                <a:path w="962" h="735" extrusionOk="0">
                  <a:moveTo>
                    <a:pt x="512" y="1"/>
                  </a:moveTo>
                  <a:cubicBezTo>
                    <a:pt x="452" y="1"/>
                    <a:pt x="390" y="13"/>
                    <a:pt x="329" y="38"/>
                  </a:cubicBezTo>
                  <a:cubicBezTo>
                    <a:pt x="1" y="177"/>
                    <a:pt x="189" y="645"/>
                    <a:pt x="458" y="725"/>
                  </a:cubicBezTo>
                  <a:cubicBezTo>
                    <a:pt x="485" y="731"/>
                    <a:pt x="514" y="734"/>
                    <a:pt x="543" y="734"/>
                  </a:cubicBezTo>
                  <a:cubicBezTo>
                    <a:pt x="611" y="734"/>
                    <a:pt x="681" y="717"/>
                    <a:pt x="737" y="675"/>
                  </a:cubicBezTo>
                  <a:cubicBezTo>
                    <a:pt x="806" y="625"/>
                    <a:pt x="846" y="555"/>
                    <a:pt x="866" y="476"/>
                  </a:cubicBezTo>
                  <a:cubicBezTo>
                    <a:pt x="961" y="197"/>
                    <a:pt x="756" y="1"/>
                    <a:pt x="512"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2"/>
            <p:cNvSpPr/>
            <p:nvPr/>
          </p:nvSpPr>
          <p:spPr>
            <a:xfrm>
              <a:off x="5180643" y="4095821"/>
              <a:ext cx="41164" cy="28833"/>
            </a:xfrm>
            <a:custGeom>
              <a:avLst/>
              <a:gdLst/>
              <a:ahLst/>
              <a:cxnLst/>
              <a:rect l="l" t="t" r="r" b="b"/>
              <a:pathLst>
                <a:path w="651" h="456" extrusionOk="0">
                  <a:moveTo>
                    <a:pt x="374" y="0"/>
                  </a:moveTo>
                  <a:cubicBezTo>
                    <a:pt x="334" y="0"/>
                    <a:pt x="296" y="6"/>
                    <a:pt x="263" y="17"/>
                  </a:cubicBezTo>
                  <a:cubicBezTo>
                    <a:pt x="1" y="104"/>
                    <a:pt x="164" y="455"/>
                    <a:pt x="393" y="455"/>
                  </a:cubicBezTo>
                  <a:cubicBezTo>
                    <a:pt x="399" y="455"/>
                    <a:pt x="405" y="455"/>
                    <a:pt x="412" y="455"/>
                  </a:cubicBezTo>
                  <a:cubicBezTo>
                    <a:pt x="521" y="445"/>
                    <a:pt x="621" y="355"/>
                    <a:pt x="641" y="246"/>
                  </a:cubicBezTo>
                  <a:cubicBezTo>
                    <a:pt x="650" y="206"/>
                    <a:pt x="650" y="166"/>
                    <a:pt x="630" y="127"/>
                  </a:cubicBezTo>
                  <a:cubicBezTo>
                    <a:pt x="595" y="40"/>
                    <a:pt x="480" y="0"/>
                    <a:pt x="374"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2"/>
            <p:cNvSpPr/>
            <p:nvPr/>
          </p:nvSpPr>
          <p:spPr>
            <a:xfrm>
              <a:off x="5253865" y="4125540"/>
              <a:ext cx="36738" cy="26114"/>
            </a:xfrm>
            <a:custGeom>
              <a:avLst/>
              <a:gdLst/>
              <a:ahLst/>
              <a:cxnLst/>
              <a:rect l="l" t="t" r="r" b="b"/>
              <a:pathLst>
                <a:path w="581" h="413" extrusionOk="0">
                  <a:moveTo>
                    <a:pt x="250" y="0"/>
                  </a:moveTo>
                  <a:cubicBezTo>
                    <a:pt x="188" y="0"/>
                    <a:pt x="129" y="25"/>
                    <a:pt x="89" y="84"/>
                  </a:cubicBezTo>
                  <a:cubicBezTo>
                    <a:pt x="0" y="223"/>
                    <a:pt x="179" y="402"/>
                    <a:pt x="318" y="413"/>
                  </a:cubicBezTo>
                  <a:cubicBezTo>
                    <a:pt x="378" y="413"/>
                    <a:pt x="447" y="382"/>
                    <a:pt x="487" y="323"/>
                  </a:cubicBezTo>
                  <a:cubicBezTo>
                    <a:pt x="580" y="159"/>
                    <a:pt x="407" y="0"/>
                    <a:pt x="250"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62"/>
            <p:cNvSpPr/>
            <p:nvPr/>
          </p:nvSpPr>
          <p:spPr>
            <a:xfrm>
              <a:off x="4921079" y="3991870"/>
              <a:ext cx="58617" cy="42933"/>
            </a:xfrm>
            <a:custGeom>
              <a:avLst/>
              <a:gdLst/>
              <a:ahLst/>
              <a:cxnLst/>
              <a:rect l="l" t="t" r="r" b="b"/>
              <a:pathLst>
                <a:path w="927" h="679" extrusionOk="0">
                  <a:moveTo>
                    <a:pt x="538" y="0"/>
                  </a:moveTo>
                  <a:cubicBezTo>
                    <a:pt x="538" y="0"/>
                    <a:pt x="31" y="279"/>
                    <a:pt x="1" y="299"/>
                  </a:cubicBezTo>
                  <a:cubicBezTo>
                    <a:pt x="1" y="299"/>
                    <a:pt x="296" y="678"/>
                    <a:pt x="556" y="678"/>
                  </a:cubicBezTo>
                  <a:cubicBezTo>
                    <a:pt x="591" y="678"/>
                    <a:pt x="625" y="672"/>
                    <a:pt x="657" y="657"/>
                  </a:cubicBezTo>
                  <a:cubicBezTo>
                    <a:pt x="926" y="537"/>
                    <a:pt x="538" y="0"/>
                    <a:pt x="538"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2"/>
            <p:cNvSpPr/>
            <p:nvPr/>
          </p:nvSpPr>
          <p:spPr>
            <a:xfrm>
              <a:off x="4558828" y="4039989"/>
              <a:ext cx="366116" cy="327405"/>
            </a:xfrm>
            <a:custGeom>
              <a:avLst/>
              <a:gdLst/>
              <a:ahLst/>
              <a:cxnLst/>
              <a:rect l="l" t="t" r="r" b="b"/>
              <a:pathLst>
                <a:path w="5790" h="5178" extrusionOk="0">
                  <a:moveTo>
                    <a:pt x="4214" y="0"/>
                  </a:moveTo>
                  <a:cubicBezTo>
                    <a:pt x="4043" y="0"/>
                    <a:pt x="3860" y="49"/>
                    <a:pt x="3691" y="84"/>
                  </a:cubicBezTo>
                  <a:cubicBezTo>
                    <a:pt x="3342" y="164"/>
                    <a:pt x="2975" y="164"/>
                    <a:pt x="2617" y="164"/>
                  </a:cubicBezTo>
                  <a:lnTo>
                    <a:pt x="1005" y="164"/>
                  </a:lnTo>
                  <a:cubicBezTo>
                    <a:pt x="667" y="164"/>
                    <a:pt x="329" y="164"/>
                    <a:pt x="0" y="95"/>
                  </a:cubicBezTo>
                  <a:lnTo>
                    <a:pt x="0" y="95"/>
                  </a:lnTo>
                  <a:cubicBezTo>
                    <a:pt x="707" y="791"/>
                    <a:pt x="3472" y="473"/>
                    <a:pt x="4527" y="652"/>
                  </a:cubicBezTo>
                  <a:cubicBezTo>
                    <a:pt x="5621" y="831"/>
                    <a:pt x="4367" y="4789"/>
                    <a:pt x="5789" y="5177"/>
                  </a:cubicBezTo>
                  <a:cubicBezTo>
                    <a:pt x="5770" y="5117"/>
                    <a:pt x="5750" y="5068"/>
                    <a:pt x="5730" y="5008"/>
                  </a:cubicBezTo>
                  <a:cubicBezTo>
                    <a:pt x="5511" y="4252"/>
                    <a:pt x="5292" y="3466"/>
                    <a:pt x="5411" y="2690"/>
                  </a:cubicBezTo>
                  <a:cubicBezTo>
                    <a:pt x="5481" y="2292"/>
                    <a:pt x="5630" y="1905"/>
                    <a:pt x="5650" y="1497"/>
                  </a:cubicBezTo>
                  <a:cubicBezTo>
                    <a:pt x="5670" y="1099"/>
                    <a:pt x="5511" y="641"/>
                    <a:pt x="5133" y="492"/>
                  </a:cubicBezTo>
                  <a:cubicBezTo>
                    <a:pt x="5033" y="442"/>
                    <a:pt x="4924" y="433"/>
                    <a:pt x="4825" y="373"/>
                  </a:cubicBezTo>
                  <a:cubicBezTo>
                    <a:pt x="4715" y="293"/>
                    <a:pt x="4655" y="174"/>
                    <a:pt x="4546" y="95"/>
                  </a:cubicBezTo>
                  <a:cubicBezTo>
                    <a:pt x="4448" y="25"/>
                    <a:pt x="4334" y="0"/>
                    <a:pt x="4214"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2"/>
            <p:cNvSpPr/>
            <p:nvPr/>
          </p:nvSpPr>
          <p:spPr>
            <a:xfrm>
              <a:off x="4667649" y="3749064"/>
              <a:ext cx="118940" cy="193104"/>
            </a:xfrm>
            <a:custGeom>
              <a:avLst/>
              <a:gdLst/>
              <a:ahLst/>
              <a:cxnLst/>
              <a:rect l="l" t="t" r="r" b="b"/>
              <a:pathLst>
                <a:path w="1881" h="3054" extrusionOk="0">
                  <a:moveTo>
                    <a:pt x="289" y="1"/>
                  </a:moveTo>
                  <a:lnTo>
                    <a:pt x="289" y="1"/>
                  </a:lnTo>
                  <a:cubicBezTo>
                    <a:pt x="1" y="180"/>
                    <a:pt x="418" y="885"/>
                    <a:pt x="518" y="1055"/>
                  </a:cubicBezTo>
                  <a:cubicBezTo>
                    <a:pt x="667" y="1323"/>
                    <a:pt x="826" y="1572"/>
                    <a:pt x="995" y="1821"/>
                  </a:cubicBezTo>
                  <a:cubicBezTo>
                    <a:pt x="1164" y="2070"/>
                    <a:pt x="1373" y="2298"/>
                    <a:pt x="1442" y="2607"/>
                  </a:cubicBezTo>
                  <a:lnTo>
                    <a:pt x="1442" y="2646"/>
                  </a:lnTo>
                  <a:cubicBezTo>
                    <a:pt x="1473" y="2815"/>
                    <a:pt x="1433" y="2945"/>
                    <a:pt x="1353" y="3054"/>
                  </a:cubicBezTo>
                  <a:cubicBezTo>
                    <a:pt x="1512" y="3005"/>
                    <a:pt x="1641" y="2915"/>
                    <a:pt x="1731" y="2775"/>
                  </a:cubicBezTo>
                  <a:cubicBezTo>
                    <a:pt x="1880" y="2537"/>
                    <a:pt x="1820" y="2218"/>
                    <a:pt x="1672" y="1980"/>
                  </a:cubicBezTo>
                  <a:cubicBezTo>
                    <a:pt x="1522" y="1741"/>
                    <a:pt x="1294" y="1562"/>
                    <a:pt x="1095" y="1363"/>
                  </a:cubicBezTo>
                  <a:cubicBezTo>
                    <a:pt x="726" y="995"/>
                    <a:pt x="418" y="518"/>
                    <a:pt x="289"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62"/>
            <p:cNvSpPr/>
            <p:nvPr/>
          </p:nvSpPr>
          <p:spPr>
            <a:xfrm>
              <a:off x="5028003" y="4096201"/>
              <a:ext cx="342910" cy="102938"/>
            </a:xfrm>
            <a:custGeom>
              <a:avLst/>
              <a:gdLst/>
              <a:ahLst/>
              <a:cxnLst/>
              <a:rect l="l" t="t" r="r" b="b"/>
              <a:pathLst>
                <a:path w="5423" h="1628" extrusionOk="0">
                  <a:moveTo>
                    <a:pt x="599" y="0"/>
                  </a:moveTo>
                  <a:cubicBezTo>
                    <a:pt x="534" y="0"/>
                    <a:pt x="471" y="9"/>
                    <a:pt x="409" y="31"/>
                  </a:cubicBezTo>
                  <a:cubicBezTo>
                    <a:pt x="140" y="121"/>
                    <a:pt x="1" y="429"/>
                    <a:pt x="1" y="717"/>
                  </a:cubicBezTo>
                  <a:cubicBezTo>
                    <a:pt x="1" y="817"/>
                    <a:pt x="11" y="906"/>
                    <a:pt x="31" y="996"/>
                  </a:cubicBezTo>
                  <a:cubicBezTo>
                    <a:pt x="111" y="827"/>
                    <a:pt x="220" y="698"/>
                    <a:pt x="359" y="628"/>
                  </a:cubicBezTo>
                  <a:cubicBezTo>
                    <a:pt x="462" y="575"/>
                    <a:pt x="595" y="552"/>
                    <a:pt x="752" y="552"/>
                  </a:cubicBezTo>
                  <a:cubicBezTo>
                    <a:pt x="1821" y="552"/>
                    <a:pt x="3969" y="1627"/>
                    <a:pt x="4994" y="1627"/>
                  </a:cubicBezTo>
                  <a:cubicBezTo>
                    <a:pt x="5176" y="1627"/>
                    <a:pt x="5323" y="1593"/>
                    <a:pt x="5422" y="1513"/>
                  </a:cubicBezTo>
                  <a:cubicBezTo>
                    <a:pt x="3970" y="897"/>
                    <a:pt x="2468" y="399"/>
                    <a:pt x="936" y="51"/>
                  </a:cubicBezTo>
                  <a:cubicBezTo>
                    <a:pt x="822" y="25"/>
                    <a:pt x="709" y="0"/>
                    <a:pt x="59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2"/>
            <p:cNvSpPr/>
            <p:nvPr/>
          </p:nvSpPr>
          <p:spPr>
            <a:xfrm>
              <a:off x="5091550" y="3928323"/>
              <a:ext cx="138479" cy="85550"/>
            </a:xfrm>
            <a:custGeom>
              <a:avLst/>
              <a:gdLst/>
              <a:ahLst/>
              <a:cxnLst/>
              <a:rect l="l" t="t" r="r" b="b"/>
              <a:pathLst>
                <a:path w="2190" h="1353" extrusionOk="0">
                  <a:moveTo>
                    <a:pt x="2159" y="0"/>
                  </a:moveTo>
                  <a:cubicBezTo>
                    <a:pt x="1542" y="150"/>
                    <a:pt x="936" y="298"/>
                    <a:pt x="329" y="438"/>
                  </a:cubicBezTo>
                  <a:cubicBezTo>
                    <a:pt x="169" y="478"/>
                    <a:pt x="21" y="557"/>
                    <a:pt x="10" y="696"/>
                  </a:cubicBezTo>
                  <a:cubicBezTo>
                    <a:pt x="1" y="747"/>
                    <a:pt x="10" y="796"/>
                    <a:pt x="41" y="856"/>
                  </a:cubicBezTo>
                  <a:cubicBezTo>
                    <a:pt x="90" y="985"/>
                    <a:pt x="220" y="1074"/>
                    <a:pt x="339" y="1144"/>
                  </a:cubicBezTo>
                  <a:cubicBezTo>
                    <a:pt x="518" y="1234"/>
                    <a:pt x="697" y="1304"/>
                    <a:pt x="886" y="1353"/>
                  </a:cubicBezTo>
                  <a:cubicBezTo>
                    <a:pt x="757" y="1234"/>
                    <a:pt x="647" y="1065"/>
                    <a:pt x="766" y="945"/>
                  </a:cubicBezTo>
                  <a:cubicBezTo>
                    <a:pt x="876" y="846"/>
                    <a:pt x="1155" y="786"/>
                    <a:pt x="1294" y="716"/>
                  </a:cubicBezTo>
                  <a:cubicBezTo>
                    <a:pt x="1582" y="587"/>
                    <a:pt x="1960" y="428"/>
                    <a:pt x="2149" y="150"/>
                  </a:cubicBezTo>
                  <a:cubicBezTo>
                    <a:pt x="2189" y="90"/>
                    <a:pt x="2189" y="50"/>
                    <a:pt x="2159"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62"/>
            <p:cNvSpPr/>
            <p:nvPr/>
          </p:nvSpPr>
          <p:spPr>
            <a:xfrm>
              <a:off x="4856331" y="3978971"/>
              <a:ext cx="52926" cy="29275"/>
            </a:xfrm>
            <a:custGeom>
              <a:avLst/>
              <a:gdLst/>
              <a:ahLst/>
              <a:cxnLst/>
              <a:rect l="l" t="t" r="r" b="b"/>
              <a:pathLst>
                <a:path w="837" h="463" extrusionOk="0">
                  <a:moveTo>
                    <a:pt x="500" y="1"/>
                  </a:moveTo>
                  <a:cubicBezTo>
                    <a:pt x="439" y="1"/>
                    <a:pt x="378" y="12"/>
                    <a:pt x="319" y="35"/>
                  </a:cubicBezTo>
                  <a:cubicBezTo>
                    <a:pt x="149" y="94"/>
                    <a:pt x="21" y="264"/>
                    <a:pt x="1" y="443"/>
                  </a:cubicBezTo>
                  <a:lnTo>
                    <a:pt x="169" y="463"/>
                  </a:lnTo>
                  <a:cubicBezTo>
                    <a:pt x="180" y="343"/>
                    <a:pt x="269" y="234"/>
                    <a:pt x="379" y="194"/>
                  </a:cubicBezTo>
                  <a:cubicBezTo>
                    <a:pt x="418" y="177"/>
                    <a:pt x="460" y="170"/>
                    <a:pt x="502" y="170"/>
                  </a:cubicBezTo>
                  <a:cubicBezTo>
                    <a:pt x="585" y="170"/>
                    <a:pt x="667" y="200"/>
                    <a:pt x="726" y="253"/>
                  </a:cubicBezTo>
                  <a:lnTo>
                    <a:pt x="836" y="134"/>
                  </a:lnTo>
                  <a:cubicBezTo>
                    <a:pt x="749" y="47"/>
                    <a:pt x="626" y="1"/>
                    <a:pt x="500" y="1"/>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62"/>
            <p:cNvSpPr/>
            <p:nvPr/>
          </p:nvSpPr>
          <p:spPr>
            <a:xfrm>
              <a:off x="4932398" y="3948747"/>
              <a:ext cx="52926" cy="29339"/>
            </a:xfrm>
            <a:custGeom>
              <a:avLst/>
              <a:gdLst/>
              <a:ahLst/>
              <a:cxnLst/>
              <a:rect l="l" t="t" r="r" b="b"/>
              <a:pathLst>
                <a:path w="837" h="464" extrusionOk="0">
                  <a:moveTo>
                    <a:pt x="483" y="0"/>
                  </a:moveTo>
                  <a:cubicBezTo>
                    <a:pt x="430" y="0"/>
                    <a:pt x="378" y="8"/>
                    <a:pt x="329" y="26"/>
                  </a:cubicBezTo>
                  <a:cubicBezTo>
                    <a:pt x="150" y="95"/>
                    <a:pt x="21" y="254"/>
                    <a:pt x="1" y="443"/>
                  </a:cubicBezTo>
                  <a:lnTo>
                    <a:pt x="160" y="463"/>
                  </a:lnTo>
                  <a:cubicBezTo>
                    <a:pt x="180" y="344"/>
                    <a:pt x="270" y="225"/>
                    <a:pt x="379" y="185"/>
                  </a:cubicBezTo>
                  <a:cubicBezTo>
                    <a:pt x="414" y="173"/>
                    <a:pt x="450" y="167"/>
                    <a:pt x="487" y="167"/>
                  </a:cubicBezTo>
                  <a:cubicBezTo>
                    <a:pt x="575" y="167"/>
                    <a:pt x="664" y="201"/>
                    <a:pt x="727" y="264"/>
                  </a:cubicBezTo>
                  <a:lnTo>
                    <a:pt x="836" y="135"/>
                  </a:lnTo>
                  <a:cubicBezTo>
                    <a:pt x="745" y="50"/>
                    <a:pt x="612" y="0"/>
                    <a:pt x="483"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62"/>
            <p:cNvSpPr/>
            <p:nvPr/>
          </p:nvSpPr>
          <p:spPr>
            <a:xfrm>
              <a:off x="4855066" y="4006160"/>
              <a:ext cx="45338" cy="28643"/>
            </a:xfrm>
            <a:custGeom>
              <a:avLst/>
              <a:gdLst/>
              <a:ahLst/>
              <a:cxnLst/>
              <a:rect l="l" t="t" r="r" b="b"/>
              <a:pathLst>
                <a:path w="717" h="453" extrusionOk="0">
                  <a:moveTo>
                    <a:pt x="505" y="1"/>
                  </a:moveTo>
                  <a:cubicBezTo>
                    <a:pt x="315" y="1"/>
                    <a:pt x="105" y="161"/>
                    <a:pt x="21" y="311"/>
                  </a:cubicBezTo>
                  <a:cubicBezTo>
                    <a:pt x="10" y="331"/>
                    <a:pt x="1" y="351"/>
                    <a:pt x="1" y="371"/>
                  </a:cubicBezTo>
                  <a:cubicBezTo>
                    <a:pt x="10" y="420"/>
                    <a:pt x="70" y="451"/>
                    <a:pt x="120" y="451"/>
                  </a:cubicBezTo>
                  <a:cubicBezTo>
                    <a:pt x="135" y="452"/>
                    <a:pt x="151" y="453"/>
                    <a:pt x="167" y="453"/>
                  </a:cubicBezTo>
                  <a:cubicBezTo>
                    <a:pt x="243" y="453"/>
                    <a:pt x="324" y="435"/>
                    <a:pt x="399" y="411"/>
                  </a:cubicBezTo>
                  <a:cubicBezTo>
                    <a:pt x="498" y="371"/>
                    <a:pt x="667" y="301"/>
                    <a:pt x="697" y="182"/>
                  </a:cubicBezTo>
                  <a:cubicBezTo>
                    <a:pt x="717" y="82"/>
                    <a:pt x="627" y="13"/>
                    <a:pt x="538" y="3"/>
                  </a:cubicBezTo>
                  <a:cubicBezTo>
                    <a:pt x="527" y="1"/>
                    <a:pt x="516" y="1"/>
                    <a:pt x="505"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62"/>
            <p:cNvSpPr/>
            <p:nvPr/>
          </p:nvSpPr>
          <p:spPr>
            <a:xfrm>
              <a:off x="4972676" y="3962974"/>
              <a:ext cx="44769" cy="29718"/>
            </a:xfrm>
            <a:custGeom>
              <a:avLst/>
              <a:gdLst/>
              <a:ahLst/>
              <a:cxnLst/>
              <a:rect l="l" t="t" r="r" b="b"/>
              <a:pathLst>
                <a:path w="708" h="470" extrusionOk="0">
                  <a:moveTo>
                    <a:pt x="463" y="0"/>
                  </a:moveTo>
                  <a:cubicBezTo>
                    <a:pt x="430" y="0"/>
                    <a:pt x="397" y="7"/>
                    <a:pt x="369" y="19"/>
                  </a:cubicBezTo>
                  <a:cubicBezTo>
                    <a:pt x="239" y="89"/>
                    <a:pt x="90" y="199"/>
                    <a:pt x="20" y="327"/>
                  </a:cubicBezTo>
                  <a:cubicBezTo>
                    <a:pt x="11" y="347"/>
                    <a:pt x="0" y="367"/>
                    <a:pt x="0" y="387"/>
                  </a:cubicBezTo>
                  <a:cubicBezTo>
                    <a:pt x="0" y="437"/>
                    <a:pt x="70" y="467"/>
                    <a:pt x="120" y="467"/>
                  </a:cubicBezTo>
                  <a:cubicBezTo>
                    <a:pt x="136" y="469"/>
                    <a:pt x="152" y="469"/>
                    <a:pt x="169" y="469"/>
                  </a:cubicBezTo>
                  <a:cubicBezTo>
                    <a:pt x="242" y="469"/>
                    <a:pt x="315" y="452"/>
                    <a:pt x="389" y="427"/>
                  </a:cubicBezTo>
                  <a:cubicBezTo>
                    <a:pt x="468" y="397"/>
                    <a:pt x="557" y="358"/>
                    <a:pt x="617" y="298"/>
                  </a:cubicBezTo>
                  <a:cubicBezTo>
                    <a:pt x="667" y="258"/>
                    <a:pt x="707" y="199"/>
                    <a:pt x="687" y="148"/>
                  </a:cubicBezTo>
                  <a:cubicBezTo>
                    <a:pt x="665" y="53"/>
                    <a:pt x="560" y="0"/>
                    <a:pt x="463"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62"/>
            <p:cNvSpPr/>
            <p:nvPr/>
          </p:nvSpPr>
          <p:spPr>
            <a:xfrm>
              <a:off x="4743147" y="3772966"/>
              <a:ext cx="187484" cy="130254"/>
            </a:xfrm>
            <a:custGeom>
              <a:avLst/>
              <a:gdLst/>
              <a:ahLst/>
              <a:cxnLst/>
              <a:rect l="l" t="t" r="r" b="b"/>
              <a:pathLst>
                <a:path w="2965" h="2060" extrusionOk="0">
                  <a:moveTo>
                    <a:pt x="189" y="1"/>
                  </a:moveTo>
                  <a:cubicBezTo>
                    <a:pt x="120" y="1"/>
                    <a:pt x="80" y="20"/>
                    <a:pt x="69" y="50"/>
                  </a:cubicBezTo>
                  <a:cubicBezTo>
                    <a:pt x="0" y="200"/>
                    <a:pt x="567" y="567"/>
                    <a:pt x="1273" y="1075"/>
                  </a:cubicBezTo>
                  <a:cubicBezTo>
                    <a:pt x="1303" y="1104"/>
                    <a:pt x="1343" y="1124"/>
                    <a:pt x="1373" y="1154"/>
                  </a:cubicBezTo>
                  <a:cubicBezTo>
                    <a:pt x="1413" y="1174"/>
                    <a:pt x="1442" y="1204"/>
                    <a:pt x="1482" y="1234"/>
                  </a:cubicBezTo>
                  <a:cubicBezTo>
                    <a:pt x="2109" y="1681"/>
                    <a:pt x="2596" y="2059"/>
                    <a:pt x="2785" y="2059"/>
                  </a:cubicBezTo>
                  <a:cubicBezTo>
                    <a:pt x="2805" y="2059"/>
                    <a:pt x="2825" y="2059"/>
                    <a:pt x="2835" y="2050"/>
                  </a:cubicBezTo>
                  <a:cubicBezTo>
                    <a:pt x="2964" y="1920"/>
                    <a:pt x="2527" y="1363"/>
                    <a:pt x="1791" y="816"/>
                  </a:cubicBezTo>
                  <a:lnTo>
                    <a:pt x="1791" y="806"/>
                  </a:lnTo>
                  <a:cubicBezTo>
                    <a:pt x="1751" y="786"/>
                    <a:pt x="1721" y="757"/>
                    <a:pt x="1681" y="726"/>
                  </a:cubicBezTo>
                  <a:cubicBezTo>
                    <a:pt x="1641" y="706"/>
                    <a:pt x="1612" y="677"/>
                    <a:pt x="1572" y="647"/>
                  </a:cubicBezTo>
                  <a:cubicBezTo>
                    <a:pt x="965" y="239"/>
                    <a:pt x="418" y="1"/>
                    <a:pt x="189" y="1"/>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62"/>
            <p:cNvSpPr/>
            <p:nvPr/>
          </p:nvSpPr>
          <p:spPr>
            <a:xfrm>
              <a:off x="4957564" y="3881785"/>
              <a:ext cx="144739" cy="35282"/>
            </a:xfrm>
            <a:custGeom>
              <a:avLst/>
              <a:gdLst/>
              <a:ahLst/>
              <a:cxnLst/>
              <a:rect l="l" t="t" r="r" b="b"/>
              <a:pathLst>
                <a:path w="2289" h="558" extrusionOk="0">
                  <a:moveTo>
                    <a:pt x="946" y="0"/>
                  </a:moveTo>
                  <a:cubicBezTo>
                    <a:pt x="399" y="0"/>
                    <a:pt x="1" y="130"/>
                    <a:pt x="21" y="289"/>
                  </a:cubicBezTo>
                  <a:cubicBezTo>
                    <a:pt x="40" y="448"/>
                    <a:pt x="488" y="468"/>
                    <a:pt x="1045" y="517"/>
                  </a:cubicBezTo>
                  <a:cubicBezTo>
                    <a:pt x="1075" y="517"/>
                    <a:pt x="1105" y="517"/>
                    <a:pt x="1135" y="528"/>
                  </a:cubicBezTo>
                  <a:lnTo>
                    <a:pt x="1214" y="528"/>
                  </a:lnTo>
                  <a:cubicBezTo>
                    <a:pt x="1453" y="537"/>
                    <a:pt x="1672" y="557"/>
                    <a:pt x="1851" y="557"/>
                  </a:cubicBezTo>
                  <a:lnTo>
                    <a:pt x="1930" y="557"/>
                  </a:lnTo>
                  <a:cubicBezTo>
                    <a:pt x="2030" y="547"/>
                    <a:pt x="2090" y="537"/>
                    <a:pt x="2129" y="528"/>
                  </a:cubicBezTo>
                  <a:cubicBezTo>
                    <a:pt x="2169" y="508"/>
                    <a:pt x="2209" y="508"/>
                    <a:pt x="2239" y="488"/>
                  </a:cubicBezTo>
                  <a:cubicBezTo>
                    <a:pt x="2279" y="468"/>
                    <a:pt x="2288" y="408"/>
                    <a:pt x="2239" y="338"/>
                  </a:cubicBezTo>
                  <a:cubicBezTo>
                    <a:pt x="2189" y="269"/>
                    <a:pt x="2090" y="219"/>
                    <a:pt x="2010" y="189"/>
                  </a:cubicBezTo>
                  <a:cubicBezTo>
                    <a:pt x="1831" y="110"/>
                    <a:pt x="1563" y="40"/>
                    <a:pt x="1254" y="10"/>
                  </a:cubicBezTo>
                  <a:cubicBezTo>
                    <a:pt x="1225" y="10"/>
                    <a:pt x="1194" y="0"/>
                    <a:pt x="1165" y="0"/>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62"/>
            <p:cNvSpPr/>
            <p:nvPr/>
          </p:nvSpPr>
          <p:spPr>
            <a:xfrm>
              <a:off x="5242483" y="4076156"/>
              <a:ext cx="119573" cy="91873"/>
            </a:xfrm>
            <a:custGeom>
              <a:avLst/>
              <a:gdLst/>
              <a:ahLst/>
              <a:cxnLst/>
              <a:rect l="l" t="t" r="r" b="b"/>
              <a:pathLst>
                <a:path w="1891" h="1453" extrusionOk="0">
                  <a:moveTo>
                    <a:pt x="180" y="0"/>
                  </a:moveTo>
                  <a:cubicBezTo>
                    <a:pt x="110" y="0"/>
                    <a:pt x="70" y="10"/>
                    <a:pt x="41" y="60"/>
                  </a:cubicBezTo>
                  <a:cubicBezTo>
                    <a:pt x="1" y="119"/>
                    <a:pt x="70" y="239"/>
                    <a:pt x="220" y="368"/>
                  </a:cubicBezTo>
                  <a:cubicBezTo>
                    <a:pt x="359" y="497"/>
                    <a:pt x="587" y="637"/>
                    <a:pt x="817" y="785"/>
                  </a:cubicBezTo>
                  <a:lnTo>
                    <a:pt x="817" y="796"/>
                  </a:lnTo>
                  <a:cubicBezTo>
                    <a:pt x="846" y="805"/>
                    <a:pt x="866" y="825"/>
                    <a:pt x="886" y="836"/>
                  </a:cubicBezTo>
                  <a:cubicBezTo>
                    <a:pt x="916" y="855"/>
                    <a:pt x="936" y="865"/>
                    <a:pt x="956" y="885"/>
                  </a:cubicBezTo>
                  <a:cubicBezTo>
                    <a:pt x="1184" y="1034"/>
                    <a:pt x="1363" y="1183"/>
                    <a:pt x="1493" y="1293"/>
                  </a:cubicBezTo>
                  <a:cubicBezTo>
                    <a:pt x="1602" y="1382"/>
                    <a:pt x="1692" y="1452"/>
                    <a:pt x="1761" y="1452"/>
                  </a:cubicBezTo>
                  <a:cubicBezTo>
                    <a:pt x="1772" y="1452"/>
                    <a:pt x="1781" y="1452"/>
                    <a:pt x="1791" y="1442"/>
                  </a:cubicBezTo>
                  <a:cubicBezTo>
                    <a:pt x="1871" y="1412"/>
                    <a:pt x="1891" y="1273"/>
                    <a:pt x="1801" y="1074"/>
                  </a:cubicBezTo>
                  <a:cubicBezTo>
                    <a:pt x="1712" y="875"/>
                    <a:pt x="1513" y="646"/>
                    <a:pt x="1254" y="458"/>
                  </a:cubicBezTo>
                  <a:cubicBezTo>
                    <a:pt x="1234" y="438"/>
                    <a:pt x="1204" y="418"/>
                    <a:pt x="1175" y="398"/>
                  </a:cubicBezTo>
                  <a:cubicBezTo>
                    <a:pt x="1155" y="388"/>
                    <a:pt x="1125" y="368"/>
                    <a:pt x="1095" y="348"/>
                  </a:cubicBezTo>
                  <a:cubicBezTo>
                    <a:pt x="826" y="189"/>
                    <a:pt x="578" y="89"/>
                    <a:pt x="399" y="40"/>
                  </a:cubicBezTo>
                  <a:cubicBezTo>
                    <a:pt x="309" y="10"/>
                    <a:pt x="240" y="0"/>
                    <a:pt x="180" y="0"/>
                  </a:cubicBezTo>
                  <a:close/>
                </a:path>
              </a:pathLst>
            </a:custGeom>
            <a:solidFill>
              <a:srgbClr val="FCE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02" name="Google Shape;1202;p37"/>
              <p:cNvSpPr txBox="1">
                <a:spLocks noGrp="1"/>
              </p:cNvSpPr>
              <p:nvPr>
                <p:ph type="title"/>
              </p:nvPr>
            </p:nvSpPr>
            <p:spPr>
              <a:xfrm>
                <a:off x="2499383" y="1946762"/>
                <a:ext cx="6394610" cy="2191108"/>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latin typeface="+mn-lt"/>
                  </a:rPr>
                  <a:t>Khi </a:t>
                </a:r>
                <a:r>
                  <a:rPr lang="en-US" dirty="0" err="1">
                    <a:latin typeface="+mn-lt"/>
                  </a:rPr>
                  <a:t>chuyển</a:t>
                </a:r>
                <a:r>
                  <a:rPr lang="en-US" dirty="0">
                    <a:latin typeface="+mn-lt"/>
                  </a:rPr>
                  <a:t> </a:t>
                </a:r>
                <a:r>
                  <a:rPr lang="en-US" dirty="0" err="1">
                    <a:latin typeface="+mn-lt"/>
                  </a:rPr>
                  <a:t>thể</a:t>
                </a:r>
                <a:r>
                  <a:rPr lang="en-US" dirty="0">
                    <a:latin typeface="+mn-lt"/>
                  </a:rPr>
                  <a:t> </a:t>
                </a:r>
                <a:r>
                  <a:rPr lang="en-US" dirty="0" err="1">
                    <a:latin typeface="+mn-lt"/>
                  </a:rPr>
                  <a:t>có</a:t>
                </a:r>
                <a:r>
                  <a:rPr lang="en-US" dirty="0">
                    <a:latin typeface="+mn-lt"/>
                  </a:rPr>
                  <a:t> </a:t>
                </a:r>
                <a:r>
                  <a:rPr lang="en-US" dirty="0" err="1">
                    <a:latin typeface="+mn-lt"/>
                  </a:rPr>
                  <a:t>thể</a:t>
                </a:r>
                <a:r>
                  <a:rPr lang="en-US" dirty="0">
                    <a:latin typeface="+mn-lt"/>
                  </a:rPr>
                  <a:t> </a:t>
                </a:r>
                <a:r>
                  <a:rPr lang="en-US" dirty="0" err="1">
                    <a:latin typeface="+mn-lt"/>
                  </a:rPr>
                  <a:t>xảy</a:t>
                </a:r>
                <a:r>
                  <a:rPr lang="en-US" dirty="0">
                    <a:latin typeface="+mn-lt"/>
                  </a:rPr>
                  <a:t> </a:t>
                </a:r>
                <a:r>
                  <a:rPr lang="en-US" dirty="0" err="1">
                    <a:latin typeface="+mn-lt"/>
                  </a:rPr>
                  <a:t>ra</a:t>
                </a:r>
                <a:r>
                  <a:rPr lang="en-US" dirty="0">
                    <a:latin typeface="+mn-lt"/>
                  </a:rPr>
                  <a:t> </a:t>
                </a:r>
                <a:r>
                  <a:rPr lang="en-US" dirty="0" err="1">
                    <a:latin typeface="+mn-lt"/>
                  </a:rPr>
                  <a:t>sự</a:t>
                </a:r>
                <a:r>
                  <a:rPr lang="en-US" dirty="0">
                    <a:latin typeface="+mn-lt"/>
                  </a:rPr>
                  <a:t> </a:t>
                </a:r>
                <a:r>
                  <a:rPr lang="en-US" dirty="0" err="1">
                    <a:latin typeface="+mn-lt"/>
                  </a:rPr>
                  <a:t>thay</a:t>
                </a:r>
                <a:r>
                  <a:rPr lang="en-US" dirty="0">
                    <a:latin typeface="+mn-lt"/>
                  </a:rPr>
                  <a:t> </a:t>
                </a:r>
                <a:r>
                  <a:rPr lang="en-US" dirty="0" err="1">
                    <a:latin typeface="+mn-lt"/>
                  </a:rPr>
                  <a:t>đổi</a:t>
                </a:r>
                <a:r>
                  <a:rPr lang="en-US" dirty="0">
                    <a:latin typeface="+mn-lt"/>
                  </a:rPr>
                  <a:t> </a:t>
                </a:r>
                <a:r>
                  <a:rPr lang="en-US" dirty="0" err="1">
                    <a:latin typeface="+mn-lt"/>
                  </a:rPr>
                  <a:t>cấu</a:t>
                </a:r>
                <a:r>
                  <a:rPr lang="en-US" dirty="0">
                    <a:latin typeface="+mn-lt"/>
                  </a:rPr>
                  <a:t> </a:t>
                </a:r>
                <a:r>
                  <a:rPr lang="en-US" dirty="0" err="1">
                    <a:latin typeface="+mn-lt"/>
                  </a:rPr>
                  <a:t>trúc</a:t>
                </a:r>
                <a:r>
                  <a:rPr lang="en-US" dirty="0">
                    <a:latin typeface="+mn-lt"/>
                  </a:rPr>
                  <a:t> </a:t>
                </a:r>
                <a:r>
                  <a:rPr lang="en-US" dirty="0" err="1">
                    <a:latin typeface="+mn-lt"/>
                  </a:rPr>
                  <a:t>đột</a:t>
                </a:r>
                <a:r>
                  <a:rPr lang="en-US" dirty="0">
                    <a:latin typeface="+mn-lt"/>
                  </a:rPr>
                  <a:t> </a:t>
                </a:r>
                <a:r>
                  <a:rPr lang="en-US" dirty="0" err="1">
                    <a:latin typeface="+mn-lt"/>
                  </a:rPr>
                  <a:t>biến</a:t>
                </a:r>
                <a:r>
                  <a:rPr lang="en-US" dirty="0">
                    <a:latin typeface="+mn-lt"/>
                  </a:rPr>
                  <a:t> </a:t>
                </a:r>
                <a:r>
                  <a:rPr lang="en-US" dirty="0" err="1">
                    <a:latin typeface="+mn-lt"/>
                  </a:rPr>
                  <a:t>của</a:t>
                </a:r>
                <a:r>
                  <a:rPr lang="en-US" dirty="0">
                    <a:latin typeface="+mn-lt"/>
                  </a:rPr>
                  <a:t> </a:t>
                </a:r>
                <a:r>
                  <a:rPr lang="en-US" dirty="0" err="1">
                    <a:latin typeface="+mn-lt"/>
                  </a:rPr>
                  <a:t>chất</a:t>
                </a:r>
                <a:r>
                  <a:rPr lang="en-US" dirty="0">
                    <a:latin typeface="+mn-lt"/>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US" dirty="0">
                    <a:latin typeface="+mn-lt"/>
                  </a:rPr>
                  <a:t> </a:t>
                </a:r>
                <a:r>
                  <a:rPr lang="en-US" dirty="0" err="1">
                    <a:latin typeface="+mn-lt"/>
                  </a:rPr>
                  <a:t>trao</a:t>
                </a:r>
                <a:r>
                  <a:rPr lang="en-US" dirty="0">
                    <a:latin typeface="+mn-lt"/>
                  </a:rPr>
                  <a:t> </a:t>
                </a:r>
                <a:r>
                  <a:rPr lang="en-US" dirty="0" err="1">
                    <a:latin typeface="+mn-lt"/>
                  </a:rPr>
                  <a:t>đổi</a:t>
                </a:r>
                <a:r>
                  <a:rPr lang="en-US" dirty="0">
                    <a:latin typeface="+mn-lt"/>
                  </a:rPr>
                  <a:t> </a:t>
                </a:r>
                <a:r>
                  <a:rPr lang="en-US" dirty="0" err="1">
                    <a:latin typeface="+mn-lt"/>
                  </a:rPr>
                  <a:t>năng</a:t>
                </a:r>
                <a:r>
                  <a:rPr lang="en-US" dirty="0">
                    <a:latin typeface="+mn-lt"/>
                  </a:rPr>
                  <a:t> </a:t>
                </a:r>
                <a:r>
                  <a:rPr lang="en-US" dirty="0" err="1">
                    <a:latin typeface="+mn-lt"/>
                  </a:rPr>
                  <a:t>lượng</a:t>
                </a:r>
                <a:r>
                  <a:rPr lang="en-US" dirty="0">
                    <a:latin typeface="+mn-lt"/>
                  </a:rPr>
                  <a:t> (</a:t>
                </a:r>
                <a:r>
                  <a:rPr lang="en-US" dirty="0" err="1">
                    <a:latin typeface="+mn-lt"/>
                  </a:rPr>
                  <a:t>truyền</a:t>
                </a:r>
                <a:r>
                  <a:rPr lang="en-US" dirty="0">
                    <a:latin typeface="+mn-lt"/>
                  </a:rPr>
                  <a:t> </a:t>
                </a:r>
                <a:r>
                  <a:rPr lang="en-US" dirty="0" err="1">
                    <a:latin typeface="+mn-lt"/>
                  </a:rPr>
                  <a:t>nhiệt</a:t>
                </a:r>
                <a:r>
                  <a:rPr lang="en-US" dirty="0">
                    <a:latin typeface="+mn-lt"/>
                  </a:rPr>
                  <a:t>) </a:t>
                </a:r>
                <a:br>
                  <a:rPr lang="en-US" dirty="0">
                    <a:latin typeface="+mn-lt"/>
                  </a:rPr>
                </a:br>
                <a:r>
                  <a:rPr lang="en-US" dirty="0">
                    <a:latin typeface="+mn-lt"/>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mn-lt"/>
                  </a:rPr>
                  <a:t> NHIỆT TRUYỂN THỂ</a:t>
                </a:r>
                <a:endParaRPr dirty="0">
                  <a:latin typeface="+mn-lt"/>
                </a:endParaRPr>
              </a:p>
            </p:txBody>
          </p:sp>
        </mc:Choice>
        <mc:Fallback xmlns="">
          <p:sp>
            <p:nvSpPr>
              <p:cNvPr id="1202" name="Google Shape;1202;p37"/>
              <p:cNvSpPr txBox="1">
                <a:spLocks noGrp="1" noRot="1" noChangeAspect="1" noMove="1" noResize="1" noEditPoints="1" noAdjustHandles="1" noChangeArrowheads="1" noChangeShapeType="1" noTextEdit="1"/>
              </p:cNvSpPr>
              <p:nvPr>
                <p:ph type="title"/>
              </p:nvPr>
            </p:nvSpPr>
            <p:spPr>
              <a:xfrm>
                <a:off x="2499383" y="1946762"/>
                <a:ext cx="6394610" cy="2191108"/>
              </a:xfrm>
              <a:prstGeom prst="rect">
                <a:avLst/>
              </a:prstGeom>
              <a:blipFill>
                <a:blip r:embed="rId3"/>
                <a:stretch>
                  <a:fillRect l="-1907" t="-833"/>
                </a:stretch>
              </a:blipFill>
            </p:spPr>
            <p:txBody>
              <a:bodyPr/>
              <a:lstStyle/>
              <a:p>
                <a:r>
                  <a:rPr lang="en-US">
                    <a:noFill/>
                  </a:rPr>
                  <a:t> </a:t>
                </a:r>
              </a:p>
            </p:txBody>
          </p:sp>
        </mc:Fallback>
      </mc:AlternateContent>
      <p:sp>
        <p:nvSpPr>
          <p:cNvPr id="1203" name="Google Shape;1203;p37"/>
          <p:cNvSpPr txBox="1">
            <a:spLocks noGrp="1"/>
          </p:cNvSpPr>
          <p:nvPr>
            <p:ph type="subTitle" idx="1"/>
          </p:nvPr>
        </p:nvSpPr>
        <p:spPr>
          <a:xfrm>
            <a:off x="2499383" y="1192331"/>
            <a:ext cx="5466300" cy="533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err="1">
                <a:latin typeface="+mn-lt"/>
              </a:rPr>
              <a:t>Khái</a:t>
            </a:r>
            <a:r>
              <a:rPr lang="en-US" sz="3200" dirty="0">
                <a:latin typeface="+mn-lt"/>
              </a:rPr>
              <a:t> </a:t>
            </a:r>
            <a:r>
              <a:rPr lang="en-US" sz="3200" dirty="0" err="1">
                <a:latin typeface="+mn-lt"/>
              </a:rPr>
              <a:t>niệm</a:t>
            </a:r>
            <a:r>
              <a:rPr lang="en-US" sz="3200" dirty="0">
                <a:latin typeface="+mn-lt"/>
              </a:rPr>
              <a:t>:</a:t>
            </a:r>
            <a:endParaRPr sz="3200" dirty="0">
              <a:latin typeface="+mn-lt"/>
            </a:endParaRPr>
          </a:p>
        </p:txBody>
      </p:sp>
      <p:grpSp>
        <p:nvGrpSpPr>
          <p:cNvPr id="1204" name="Google Shape;1204;p37"/>
          <p:cNvGrpSpPr/>
          <p:nvPr/>
        </p:nvGrpSpPr>
        <p:grpSpPr>
          <a:xfrm>
            <a:off x="0" y="932376"/>
            <a:ext cx="2281352" cy="4237273"/>
            <a:chOff x="101500" y="932376"/>
            <a:chExt cx="2281352" cy="4237273"/>
          </a:xfrm>
        </p:grpSpPr>
        <p:sp>
          <p:nvSpPr>
            <p:cNvPr id="1205" name="Google Shape;1205;p37"/>
            <p:cNvSpPr/>
            <p:nvPr/>
          </p:nvSpPr>
          <p:spPr>
            <a:xfrm>
              <a:off x="101500" y="932376"/>
              <a:ext cx="2281352" cy="3102757"/>
            </a:xfrm>
            <a:custGeom>
              <a:avLst/>
              <a:gdLst/>
              <a:ahLst/>
              <a:cxnLst/>
              <a:rect l="l" t="t" r="r" b="b"/>
              <a:pathLst>
                <a:path w="19986" h="27182" extrusionOk="0">
                  <a:moveTo>
                    <a:pt x="11759" y="0"/>
                  </a:moveTo>
                  <a:cubicBezTo>
                    <a:pt x="11759" y="0"/>
                    <a:pt x="5124" y="2288"/>
                    <a:pt x="2556" y="10983"/>
                  </a:cubicBezTo>
                  <a:cubicBezTo>
                    <a:pt x="1" y="19690"/>
                    <a:pt x="5606" y="27127"/>
                    <a:pt x="10996" y="27181"/>
                  </a:cubicBezTo>
                  <a:cubicBezTo>
                    <a:pt x="11017" y="27181"/>
                    <a:pt x="11038" y="27181"/>
                    <a:pt x="11059" y="27181"/>
                  </a:cubicBezTo>
                  <a:cubicBezTo>
                    <a:pt x="15332" y="27181"/>
                    <a:pt x="19519" y="24454"/>
                    <a:pt x="19744" y="13819"/>
                  </a:cubicBezTo>
                  <a:cubicBezTo>
                    <a:pt x="19985" y="3130"/>
                    <a:pt x="11759" y="0"/>
                    <a:pt x="11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7"/>
            <p:cNvSpPr/>
            <p:nvPr/>
          </p:nvSpPr>
          <p:spPr>
            <a:xfrm>
              <a:off x="1257488" y="1185787"/>
              <a:ext cx="177157" cy="3983862"/>
            </a:xfrm>
            <a:custGeom>
              <a:avLst/>
              <a:gdLst/>
              <a:ahLst/>
              <a:cxnLst/>
              <a:rect l="l" t="t" r="r" b="b"/>
              <a:pathLst>
                <a:path w="1552" h="34901" extrusionOk="0">
                  <a:moveTo>
                    <a:pt x="1124" y="1"/>
                  </a:moveTo>
                  <a:cubicBezTo>
                    <a:pt x="628" y="1"/>
                    <a:pt x="334" y="16280"/>
                    <a:pt x="174" y="22821"/>
                  </a:cubicBezTo>
                  <a:cubicBezTo>
                    <a:pt x="0" y="29362"/>
                    <a:pt x="441" y="34900"/>
                    <a:pt x="441" y="34900"/>
                  </a:cubicBezTo>
                  <a:lnTo>
                    <a:pt x="1258" y="34806"/>
                  </a:lnTo>
                  <a:cubicBezTo>
                    <a:pt x="1258" y="34806"/>
                    <a:pt x="1056" y="18407"/>
                    <a:pt x="1151" y="14367"/>
                  </a:cubicBezTo>
                  <a:cubicBezTo>
                    <a:pt x="1244" y="10327"/>
                    <a:pt x="1552"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7"/>
            <p:cNvSpPr/>
            <p:nvPr/>
          </p:nvSpPr>
          <p:spPr>
            <a:xfrm>
              <a:off x="842100" y="1338177"/>
              <a:ext cx="1184965" cy="621876"/>
            </a:xfrm>
            <a:custGeom>
              <a:avLst/>
              <a:gdLst/>
              <a:ahLst/>
              <a:cxnLst/>
              <a:rect l="l" t="t" r="r" b="b"/>
              <a:pathLst>
                <a:path w="10381" h="5448" extrusionOk="0">
                  <a:moveTo>
                    <a:pt x="139" y="1"/>
                  </a:moveTo>
                  <a:cubicBezTo>
                    <a:pt x="111" y="1"/>
                    <a:pt x="81" y="10"/>
                    <a:pt x="54" y="30"/>
                  </a:cubicBezTo>
                  <a:cubicBezTo>
                    <a:pt x="1" y="71"/>
                    <a:pt x="1" y="137"/>
                    <a:pt x="40" y="191"/>
                  </a:cubicBezTo>
                  <a:cubicBezTo>
                    <a:pt x="375" y="633"/>
                    <a:pt x="736" y="1061"/>
                    <a:pt x="1084" y="1502"/>
                  </a:cubicBezTo>
                  <a:lnTo>
                    <a:pt x="2141" y="2800"/>
                  </a:lnTo>
                  <a:cubicBezTo>
                    <a:pt x="2489" y="3228"/>
                    <a:pt x="2849" y="3656"/>
                    <a:pt x="3211" y="4084"/>
                  </a:cubicBezTo>
                  <a:lnTo>
                    <a:pt x="4281" y="5368"/>
                  </a:lnTo>
                  <a:cubicBezTo>
                    <a:pt x="4326" y="5420"/>
                    <a:pt x="4392" y="5447"/>
                    <a:pt x="4457" y="5447"/>
                  </a:cubicBezTo>
                  <a:cubicBezTo>
                    <a:pt x="4509" y="5447"/>
                    <a:pt x="4561" y="5430"/>
                    <a:pt x="4602" y="5395"/>
                  </a:cubicBezTo>
                  <a:lnTo>
                    <a:pt x="6047" y="4177"/>
                  </a:lnTo>
                  <a:cubicBezTo>
                    <a:pt x="6529" y="3776"/>
                    <a:pt x="7010" y="3374"/>
                    <a:pt x="7492" y="2960"/>
                  </a:cubicBezTo>
                  <a:lnTo>
                    <a:pt x="8922" y="1730"/>
                  </a:lnTo>
                  <a:lnTo>
                    <a:pt x="10327" y="485"/>
                  </a:lnTo>
                  <a:cubicBezTo>
                    <a:pt x="10381" y="445"/>
                    <a:pt x="10381" y="365"/>
                    <a:pt x="10340" y="312"/>
                  </a:cubicBezTo>
                  <a:cubicBezTo>
                    <a:pt x="10317" y="288"/>
                    <a:pt x="10285" y="274"/>
                    <a:pt x="10251" y="274"/>
                  </a:cubicBezTo>
                  <a:cubicBezTo>
                    <a:pt x="10227" y="274"/>
                    <a:pt x="10202" y="281"/>
                    <a:pt x="10180" y="298"/>
                  </a:cubicBezTo>
                  <a:cubicBezTo>
                    <a:pt x="9671" y="672"/>
                    <a:pt x="9190" y="1074"/>
                    <a:pt x="8695" y="1462"/>
                  </a:cubicBezTo>
                  <a:lnTo>
                    <a:pt x="7224" y="2639"/>
                  </a:lnTo>
                  <a:cubicBezTo>
                    <a:pt x="6729" y="3040"/>
                    <a:pt x="6247" y="3442"/>
                    <a:pt x="5766" y="3829"/>
                  </a:cubicBezTo>
                  <a:lnTo>
                    <a:pt x="4476" y="4894"/>
                  </a:lnTo>
                  <a:lnTo>
                    <a:pt x="4476" y="4894"/>
                  </a:lnTo>
                  <a:lnTo>
                    <a:pt x="3545" y="3802"/>
                  </a:lnTo>
                  <a:cubicBezTo>
                    <a:pt x="3184" y="3374"/>
                    <a:pt x="2810" y="2946"/>
                    <a:pt x="2448" y="2532"/>
                  </a:cubicBezTo>
                  <a:lnTo>
                    <a:pt x="1339" y="1275"/>
                  </a:lnTo>
                  <a:cubicBezTo>
                    <a:pt x="964" y="860"/>
                    <a:pt x="602" y="445"/>
                    <a:pt x="215" y="30"/>
                  </a:cubicBezTo>
                  <a:cubicBezTo>
                    <a:pt x="195" y="10"/>
                    <a:pt x="168" y="1"/>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7"/>
            <p:cNvSpPr/>
            <p:nvPr/>
          </p:nvSpPr>
          <p:spPr>
            <a:xfrm>
              <a:off x="443605" y="1981636"/>
              <a:ext cx="1898045" cy="770267"/>
            </a:xfrm>
            <a:custGeom>
              <a:avLst/>
              <a:gdLst/>
              <a:ahLst/>
              <a:cxnLst/>
              <a:rect l="l" t="t" r="r" b="b"/>
              <a:pathLst>
                <a:path w="16628" h="6748" extrusionOk="0">
                  <a:moveTo>
                    <a:pt x="143" y="1"/>
                  </a:moveTo>
                  <a:cubicBezTo>
                    <a:pt x="110" y="1"/>
                    <a:pt x="77" y="15"/>
                    <a:pt x="54" y="38"/>
                  </a:cubicBezTo>
                  <a:cubicBezTo>
                    <a:pt x="0" y="92"/>
                    <a:pt x="14" y="159"/>
                    <a:pt x="54" y="212"/>
                  </a:cubicBezTo>
                  <a:cubicBezTo>
                    <a:pt x="669" y="760"/>
                    <a:pt x="1284" y="1309"/>
                    <a:pt x="1900" y="1844"/>
                  </a:cubicBezTo>
                  <a:lnTo>
                    <a:pt x="3759" y="3476"/>
                  </a:lnTo>
                  <a:cubicBezTo>
                    <a:pt x="4375" y="4011"/>
                    <a:pt x="5003" y="4546"/>
                    <a:pt x="5618" y="5094"/>
                  </a:cubicBezTo>
                  <a:lnTo>
                    <a:pt x="7491" y="6699"/>
                  </a:lnTo>
                  <a:cubicBezTo>
                    <a:pt x="7536" y="6730"/>
                    <a:pt x="7590" y="6747"/>
                    <a:pt x="7645" y="6747"/>
                  </a:cubicBezTo>
                  <a:cubicBezTo>
                    <a:pt x="7688" y="6747"/>
                    <a:pt x="7731" y="6737"/>
                    <a:pt x="7772" y="6713"/>
                  </a:cubicBezTo>
                  <a:lnTo>
                    <a:pt x="9979" y="5282"/>
                  </a:lnTo>
                  <a:cubicBezTo>
                    <a:pt x="10715" y="4800"/>
                    <a:pt x="11450" y="4318"/>
                    <a:pt x="12173" y="3824"/>
                  </a:cubicBezTo>
                  <a:lnTo>
                    <a:pt x="14366" y="2379"/>
                  </a:lnTo>
                  <a:cubicBezTo>
                    <a:pt x="15103" y="1884"/>
                    <a:pt x="15825" y="1402"/>
                    <a:pt x="16560" y="894"/>
                  </a:cubicBezTo>
                  <a:cubicBezTo>
                    <a:pt x="16601" y="867"/>
                    <a:pt x="16627" y="787"/>
                    <a:pt x="16587" y="734"/>
                  </a:cubicBezTo>
                  <a:cubicBezTo>
                    <a:pt x="16569" y="698"/>
                    <a:pt x="16528" y="681"/>
                    <a:pt x="16486" y="681"/>
                  </a:cubicBezTo>
                  <a:cubicBezTo>
                    <a:pt x="16465" y="681"/>
                    <a:pt x="16444" y="685"/>
                    <a:pt x="16426" y="694"/>
                  </a:cubicBezTo>
                  <a:cubicBezTo>
                    <a:pt x="15677" y="1149"/>
                    <a:pt x="14928" y="1616"/>
                    <a:pt x="14179" y="2085"/>
                  </a:cubicBezTo>
                  <a:lnTo>
                    <a:pt x="11959" y="3489"/>
                  </a:lnTo>
                  <a:cubicBezTo>
                    <a:pt x="11209" y="3958"/>
                    <a:pt x="10474" y="4425"/>
                    <a:pt x="9738" y="4907"/>
                  </a:cubicBezTo>
                  <a:lnTo>
                    <a:pt x="7660" y="6234"/>
                  </a:lnTo>
                  <a:lnTo>
                    <a:pt x="7660" y="6234"/>
                  </a:lnTo>
                  <a:lnTo>
                    <a:pt x="5912" y="4746"/>
                  </a:lnTo>
                  <a:cubicBezTo>
                    <a:pt x="5284" y="4225"/>
                    <a:pt x="4655" y="3690"/>
                    <a:pt x="4027" y="3168"/>
                  </a:cubicBezTo>
                  <a:lnTo>
                    <a:pt x="2127" y="1590"/>
                  </a:lnTo>
                  <a:cubicBezTo>
                    <a:pt x="1485" y="1069"/>
                    <a:pt x="856" y="546"/>
                    <a:pt x="214" y="25"/>
                  </a:cubicBezTo>
                  <a:cubicBezTo>
                    <a:pt x="192" y="8"/>
                    <a:pt x="167"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7"/>
            <p:cNvSpPr/>
            <p:nvPr/>
          </p:nvSpPr>
          <p:spPr>
            <a:xfrm>
              <a:off x="312219" y="2828851"/>
              <a:ext cx="2032510" cy="680547"/>
            </a:xfrm>
            <a:custGeom>
              <a:avLst/>
              <a:gdLst/>
              <a:ahLst/>
              <a:cxnLst/>
              <a:rect l="l" t="t" r="r" b="b"/>
              <a:pathLst>
                <a:path w="17806" h="5962" extrusionOk="0">
                  <a:moveTo>
                    <a:pt x="142" y="0"/>
                  </a:moveTo>
                  <a:cubicBezTo>
                    <a:pt x="101" y="0"/>
                    <a:pt x="59" y="18"/>
                    <a:pt x="41" y="53"/>
                  </a:cubicBezTo>
                  <a:cubicBezTo>
                    <a:pt x="1" y="107"/>
                    <a:pt x="15" y="187"/>
                    <a:pt x="68" y="228"/>
                  </a:cubicBezTo>
                  <a:lnTo>
                    <a:pt x="1151" y="950"/>
                  </a:lnTo>
                  <a:lnTo>
                    <a:pt x="2248" y="1672"/>
                  </a:lnTo>
                  <a:lnTo>
                    <a:pt x="4442" y="3103"/>
                  </a:lnTo>
                  <a:cubicBezTo>
                    <a:pt x="5164" y="3572"/>
                    <a:pt x="5900" y="4039"/>
                    <a:pt x="6635" y="4521"/>
                  </a:cubicBezTo>
                  <a:lnTo>
                    <a:pt x="8843" y="5926"/>
                  </a:lnTo>
                  <a:cubicBezTo>
                    <a:pt x="8879" y="5947"/>
                    <a:pt x="8922" y="5961"/>
                    <a:pt x="8967" y="5961"/>
                  </a:cubicBezTo>
                  <a:cubicBezTo>
                    <a:pt x="9006" y="5961"/>
                    <a:pt x="9047" y="5951"/>
                    <a:pt x="9084" y="5926"/>
                  </a:cubicBezTo>
                  <a:lnTo>
                    <a:pt x="11251" y="4601"/>
                  </a:lnTo>
                  <a:cubicBezTo>
                    <a:pt x="11973" y="4160"/>
                    <a:pt x="12708" y="3718"/>
                    <a:pt x="13418" y="3264"/>
                  </a:cubicBezTo>
                  <a:lnTo>
                    <a:pt x="15585" y="1913"/>
                  </a:lnTo>
                  <a:cubicBezTo>
                    <a:pt x="16307" y="1458"/>
                    <a:pt x="17029" y="1016"/>
                    <a:pt x="17738" y="549"/>
                  </a:cubicBezTo>
                  <a:cubicBezTo>
                    <a:pt x="17791" y="522"/>
                    <a:pt x="17805" y="442"/>
                    <a:pt x="17778" y="388"/>
                  </a:cubicBezTo>
                  <a:cubicBezTo>
                    <a:pt x="17751" y="352"/>
                    <a:pt x="17713" y="329"/>
                    <a:pt x="17674" y="329"/>
                  </a:cubicBezTo>
                  <a:cubicBezTo>
                    <a:pt x="17655" y="329"/>
                    <a:pt x="17636" y="334"/>
                    <a:pt x="17618" y="348"/>
                  </a:cubicBezTo>
                  <a:cubicBezTo>
                    <a:pt x="16869" y="763"/>
                    <a:pt x="16147" y="1204"/>
                    <a:pt x="15410" y="1619"/>
                  </a:cubicBezTo>
                  <a:lnTo>
                    <a:pt x="13217" y="2916"/>
                  </a:lnTo>
                  <a:cubicBezTo>
                    <a:pt x="12481" y="3344"/>
                    <a:pt x="11759" y="3786"/>
                    <a:pt x="11023" y="4227"/>
                  </a:cubicBezTo>
                  <a:lnTo>
                    <a:pt x="8967" y="5463"/>
                  </a:lnTo>
                  <a:lnTo>
                    <a:pt x="8967" y="5463"/>
                  </a:lnTo>
                  <a:lnTo>
                    <a:pt x="6876" y="4134"/>
                  </a:lnTo>
                  <a:cubicBezTo>
                    <a:pt x="6141" y="3679"/>
                    <a:pt x="5405" y="3210"/>
                    <a:pt x="4656" y="2755"/>
                  </a:cubicBezTo>
                  <a:lnTo>
                    <a:pt x="2435" y="1378"/>
                  </a:lnTo>
                  <a:lnTo>
                    <a:pt x="1312" y="695"/>
                  </a:lnTo>
                  <a:cubicBezTo>
                    <a:pt x="951" y="468"/>
                    <a:pt x="576" y="241"/>
                    <a:pt x="202" y="14"/>
                  </a:cubicBezTo>
                  <a:cubicBezTo>
                    <a:pt x="184" y="5"/>
                    <a:pt x="163"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7"/>
            <p:cNvSpPr/>
            <p:nvPr/>
          </p:nvSpPr>
          <p:spPr>
            <a:xfrm>
              <a:off x="478763" y="2470309"/>
              <a:ext cx="36755" cy="139260"/>
            </a:xfrm>
            <a:custGeom>
              <a:avLst/>
              <a:gdLst/>
              <a:ahLst/>
              <a:cxnLst/>
              <a:rect l="l" t="t" r="r" b="b"/>
              <a:pathLst>
                <a:path w="322" h="1220" extrusionOk="0">
                  <a:moveTo>
                    <a:pt x="221" y="1"/>
                  </a:moveTo>
                  <a:cubicBezTo>
                    <a:pt x="191" y="1"/>
                    <a:pt x="160" y="18"/>
                    <a:pt x="147" y="51"/>
                  </a:cubicBezTo>
                  <a:cubicBezTo>
                    <a:pt x="107" y="239"/>
                    <a:pt x="93" y="439"/>
                    <a:pt x="67" y="626"/>
                  </a:cubicBezTo>
                  <a:cubicBezTo>
                    <a:pt x="40" y="800"/>
                    <a:pt x="0" y="974"/>
                    <a:pt x="40" y="1134"/>
                  </a:cubicBezTo>
                  <a:cubicBezTo>
                    <a:pt x="60" y="1193"/>
                    <a:pt x="108" y="1220"/>
                    <a:pt x="155" y="1220"/>
                  </a:cubicBezTo>
                  <a:cubicBezTo>
                    <a:pt x="205" y="1220"/>
                    <a:pt x="254" y="1189"/>
                    <a:pt x="268" y="1134"/>
                  </a:cubicBezTo>
                  <a:cubicBezTo>
                    <a:pt x="321" y="961"/>
                    <a:pt x="307" y="774"/>
                    <a:pt x="307" y="586"/>
                  </a:cubicBezTo>
                  <a:cubicBezTo>
                    <a:pt x="321" y="412"/>
                    <a:pt x="321" y="225"/>
                    <a:pt x="295" y="51"/>
                  </a:cubicBezTo>
                  <a:cubicBezTo>
                    <a:pt x="281" y="18"/>
                    <a:pt x="251" y="1"/>
                    <a:pt x="221"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7"/>
            <p:cNvSpPr/>
            <p:nvPr/>
          </p:nvSpPr>
          <p:spPr>
            <a:xfrm>
              <a:off x="541317" y="2322143"/>
              <a:ext cx="33674" cy="75566"/>
            </a:xfrm>
            <a:custGeom>
              <a:avLst/>
              <a:gdLst/>
              <a:ahLst/>
              <a:cxnLst/>
              <a:rect l="l" t="t" r="r" b="b"/>
              <a:pathLst>
                <a:path w="295" h="662" extrusionOk="0">
                  <a:moveTo>
                    <a:pt x="104" y="1"/>
                  </a:moveTo>
                  <a:cubicBezTo>
                    <a:pt x="87" y="1"/>
                    <a:pt x="68" y="20"/>
                    <a:pt x="68" y="38"/>
                  </a:cubicBezTo>
                  <a:cubicBezTo>
                    <a:pt x="94" y="132"/>
                    <a:pt x="94" y="226"/>
                    <a:pt x="68" y="319"/>
                  </a:cubicBezTo>
                  <a:cubicBezTo>
                    <a:pt x="54" y="413"/>
                    <a:pt x="0" y="479"/>
                    <a:pt x="14" y="574"/>
                  </a:cubicBezTo>
                  <a:cubicBezTo>
                    <a:pt x="23" y="621"/>
                    <a:pt x="67" y="662"/>
                    <a:pt x="110" y="662"/>
                  </a:cubicBezTo>
                  <a:cubicBezTo>
                    <a:pt x="128" y="662"/>
                    <a:pt x="145" y="655"/>
                    <a:pt x="161" y="640"/>
                  </a:cubicBezTo>
                  <a:cubicBezTo>
                    <a:pt x="294" y="467"/>
                    <a:pt x="201" y="185"/>
                    <a:pt x="121" y="12"/>
                  </a:cubicBezTo>
                  <a:cubicBezTo>
                    <a:pt x="117" y="4"/>
                    <a:pt x="111" y="1"/>
                    <a:pt x="104"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7"/>
            <p:cNvSpPr/>
            <p:nvPr/>
          </p:nvSpPr>
          <p:spPr>
            <a:xfrm>
              <a:off x="596222" y="2441771"/>
              <a:ext cx="38354" cy="109582"/>
            </a:xfrm>
            <a:custGeom>
              <a:avLst/>
              <a:gdLst/>
              <a:ahLst/>
              <a:cxnLst/>
              <a:rect l="l" t="t" r="r" b="b"/>
              <a:pathLst>
                <a:path w="336" h="960" extrusionOk="0">
                  <a:moveTo>
                    <a:pt x="168" y="0"/>
                  </a:moveTo>
                  <a:cubicBezTo>
                    <a:pt x="135" y="0"/>
                    <a:pt x="101" y="20"/>
                    <a:pt x="95" y="61"/>
                  </a:cubicBezTo>
                  <a:cubicBezTo>
                    <a:pt x="28" y="287"/>
                    <a:pt x="1" y="569"/>
                    <a:pt x="15" y="810"/>
                  </a:cubicBezTo>
                  <a:cubicBezTo>
                    <a:pt x="15" y="910"/>
                    <a:pt x="91" y="960"/>
                    <a:pt x="168" y="960"/>
                  </a:cubicBezTo>
                  <a:cubicBezTo>
                    <a:pt x="245" y="960"/>
                    <a:pt x="322" y="910"/>
                    <a:pt x="322" y="810"/>
                  </a:cubicBezTo>
                  <a:cubicBezTo>
                    <a:pt x="336" y="569"/>
                    <a:pt x="295" y="287"/>
                    <a:pt x="242" y="61"/>
                  </a:cubicBezTo>
                  <a:cubicBezTo>
                    <a:pt x="235" y="20"/>
                    <a:pt x="202" y="0"/>
                    <a:pt x="168"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7"/>
            <p:cNvSpPr/>
            <p:nvPr/>
          </p:nvSpPr>
          <p:spPr>
            <a:xfrm>
              <a:off x="582524" y="2665047"/>
              <a:ext cx="36755" cy="108897"/>
            </a:xfrm>
            <a:custGeom>
              <a:avLst/>
              <a:gdLst/>
              <a:ahLst/>
              <a:cxnLst/>
              <a:rect l="l" t="t" r="r" b="b"/>
              <a:pathLst>
                <a:path w="322" h="954" extrusionOk="0">
                  <a:moveTo>
                    <a:pt x="168" y="1"/>
                  </a:moveTo>
                  <a:cubicBezTo>
                    <a:pt x="131" y="1"/>
                    <a:pt x="94" y="24"/>
                    <a:pt x="94" y="70"/>
                  </a:cubicBezTo>
                  <a:cubicBezTo>
                    <a:pt x="81" y="218"/>
                    <a:pt x="67" y="352"/>
                    <a:pt x="54" y="498"/>
                  </a:cubicBezTo>
                  <a:cubicBezTo>
                    <a:pt x="54" y="619"/>
                    <a:pt x="1" y="807"/>
                    <a:pt x="81" y="914"/>
                  </a:cubicBezTo>
                  <a:cubicBezTo>
                    <a:pt x="108" y="940"/>
                    <a:pt x="138" y="954"/>
                    <a:pt x="166" y="954"/>
                  </a:cubicBezTo>
                  <a:cubicBezTo>
                    <a:pt x="195" y="954"/>
                    <a:pt x="221" y="940"/>
                    <a:pt x="242" y="914"/>
                  </a:cubicBezTo>
                  <a:cubicBezTo>
                    <a:pt x="322" y="807"/>
                    <a:pt x="281" y="673"/>
                    <a:pt x="281" y="552"/>
                  </a:cubicBezTo>
                  <a:lnTo>
                    <a:pt x="242" y="70"/>
                  </a:lnTo>
                  <a:cubicBezTo>
                    <a:pt x="242" y="24"/>
                    <a:pt x="205" y="1"/>
                    <a:pt x="168"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7"/>
            <p:cNvSpPr/>
            <p:nvPr/>
          </p:nvSpPr>
          <p:spPr>
            <a:xfrm>
              <a:off x="695532" y="2619958"/>
              <a:ext cx="38239" cy="99765"/>
            </a:xfrm>
            <a:custGeom>
              <a:avLst/>
              <a:gdLst/>
              <a:ahLst/>
              <a:cxnLst/>
              <a:rect l="l" t="t" r="r" b="b"/>
              <a:pathLst>
                <a:path w="335" h="874" extrusionOk="0">
                  <a:moveTo>
                    <a:pt x="148" y="1"/>
                  </a:moveTo>
                  <a:cubicBezTo>
                    <a:pt x="87" y="1"/>
                    <a:pt x="30" y="52"/>
                    <a:pt x="54" y="131"/>
                  </a:cubicBezTo>
                  <a:cubicBezTo>
                    <a:pt x="81" y="251"/>
                    <a:pt x="67" y="358"/>
                    <a:pt x="67" y="479"/>
                  </a:cubicBezTo>
                  <a:cubicBezTo>
                    <a:pt x="54" y="599"/>
                    <a:pt x="1" y="706"/>
                    <a:pt x="67" y="827"/>
                  </a:cubicBezTo>
                  <a:cubicBezTo>
                    <a:pt x="85" y="853"/>
                    <a:pt x="119" y="873"/>
                    <a:pt x="152" y="873"/>
                  </a:cubicBezTo>
                  <a:cubicBezTo>
                    <a:pt x="170" y="873"/>
                    <a:pt x="187" y="868"/>
                    <a:pt x="201" y="854"/>
                  </a:cubicBezTo>
                  <a:cubicBezTo>
                    <a:pt x="335" y="774"/>
                    <a:pt x="322" y="626"/>
                    <a:pt x="322" y="479"/>
                  </a:cubicBezTo>
                  <a:cubicBezTo>
                    <a:pt x="335" y="346"/>
                    <a:pt x="308" y="198"/>
                    <a:pt x="254" y="78"/>
                  </a:cubicBezTo>
                  <a:cubicBezTo>
                    <a:pt x="233" y="24"/>
                    <a:pt x="189" y="1"/>
                    <a:pt x="148"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7"/>
            <p:cNvSpPr/>
            <p:nvPr/>
          </p:nvSpPr>
          <p:spPr>
            <a:xfrm>
              <a:off x="806942" y="2507750"/>
              <a:ext cx="35272" cy="93259"/>
            </a:xfrm>
            <a:custGeom>
              <a:avLst/>
              <a:gdLst/>
              <a:ahLst/>
              <a:cxnLst/>
              <a:rect l="l" t="t" r="r" b="b"/>
              <a:pathLst>
                <a:path w="309" h="817" extrusionOk="0">
                  <a:moveTo>
                    <a:pt x="155" y="1"/>
                  </a:moveTo>
                  <a:cubicBezTo>
                    <a:pt x="101" y="1"/>
                    <a:pt x="48" y="37"/>
                    <a:pt x="41" y="111"/>
                  </a:cubicBezTo>
                  <a:cubicBezTo>
                    <a:pt x="27" y="298"/>
                    <a:pt x="1" y="485"/>
                    <a:pt x="1" y="686"/>
                  </a:cubicBezTo>
                  <a:cubicBezTo>
                    <a:pt x="8" y="773"/>
                    <a:pt x="78" y="816"/>
                    <a:pt x="148" y="816"/>
                  </a:cubicBezTo>
                  <a:cubicBezTo>
                    <a:pt x="218" y="816"/>
                    <a:pt x="289" y="773"/>
                    <a:pt x="295" y="686"/>
                  </a:cubicBezTo>
                  <a:cubicBezTo>
                    <a:pt x="309" y="485"/>
                    <a:pt x="282" y="298"/>
                    <a:pt x="268" y="111"/>
                  </a:cubicBezTo>
                  <a:cubicBezTo>
                    <a:pt x="262" y="37"/>
                    <a:pt x="208" y="1"/>
                    <a:pt x="155"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7"/>
            <p:cNvSpPr/>
            <p:nvPr/>
          </p:nvSpPr>
          <p:spPr>
            <a:xfrm>
              <a:off x="800892" y="2774174"/>
              <a:ext cx="33674" cy="94514"/>
            </a:xfrm>
            <a:custGeom>
              <a:avLst/>
              <a:gdLst/>
              <a:ahLst/>
              <a:cxnLst/>
              <a:rect l="l" t="t" r="r" b="b"/>
              <a:pathLst>
                <a:path w="295" h="828" extrusionOk="0">
                  <a:moveTo>
                    <a:pt x="143" y="1"/>
                  </a:moveTo>
                  <a:cubicBezTo>
                    <a:pt x="97" y="1"/>
                    <a:pt x="54" y="31"/>
                    <a:pt x="54" y="91"/>
                  </a:cubicBezTo>
                  <a:cubicBezTo>
                    <a:pt x="41" y="291"/>
                    <a:pt x="0" y="506"/>
                    <a:pt x="14" y="707"/>
                  </a:cubicBezTo>
                  <a:cubicBezTo>
                    <a:pt x="21" y="787"/>
                    <a:pt x="81" y="827"/>
                    <a:pt x="141" y="827"/>
                  </a:cubicBezTo>
                  <a:cubicBezTo>
                    <a:pt x="201" y="827"/>
                    <a:pt x="261" y="787"/>
                    <a:pt x="268" y="707"/>
                  </a:cubicBezTo>
                  <a:cubicBezTo>
                    <a:pt x="294" y="506"/>
                    <a:pt x="255" y="291"/>
                    <a:pt x="241" y="91"/>
                  </a:cubicBezTo>
                  <a:cubicBezTo>
                    <a:pt x="235" y="31"/>
                    <a:pt x="188" y="1"/>
                    <a:pt x="143"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7"/>
            <p:cNvSpPr/>
            <p:nvPr/>
          </p:nvSpPr>
          <p:spPr>
            <a:xfrm>
              <a:off x="922118" y="2647468"/>
              <a:ext cx="39267" cy="107755"/>
            </a:xfrm>
            <a:custGeom>
              <a:avLst/>
              <a:gdLst/>
              <a:ahLst/>
              <a:cxnLst/>
              <a:rect l="l" t="t" r="r" b="b"/>
              <a:pathLst>
                <a:path w="344" h="944" extrusionOk="0">
                  <a:moveTo>
                    <a:pt x="125" y="0"/>
                  </a:moveTo>
                  <a:cubicBezTo>
                    <a:pt x="64" y="0"/>
                    <a:pt x="1" y="52"/>
                    <a:pt x="8" y="131"/>
                  </a:cubicBezTo>
                  <a:cubicBezTo>
                    <a:pt x="35" y="278"/>
                    <a:pt x="49" y="412"/>
                    <a:pt x="49" y="559"/>
                  </a:cubicBezTo>
                  <a:cubicBezTo>
                    <a:pt x="49" y="666"/>
                    <a:pt x="22" y="786"/>
                    <a:pt x="89" y="893"/>
                  </a:cubicBezTo>
                  <a:cubicBezTo>
                    <a:pt x="109" y="927"/>
                    <a:pt x="142" y="944"/>
                    <a:pt x="177" y="944"/>
                  </a:cubicBezTo>
                  <a:cubicBezTo>
                    <a:pt x="212" y="944"/>
                    <a:pt x="249" y="927"/>
                    <a:pt x="276" y="893"/>
                  </a:cubicBezTo>
                  <a:cubicBezTo>
                    <a:pt x="343" y="773"/>
                    <a:pt x="316" y="626"/>
                    <a:pt x="303" y="492"/>
                  </a:cubicBezTo>
                  <a:cubicBezTo>
                    <a:pt x="290" y="358"/>
                    <a:pt x="263" y="212"/>
                    <a:pt x="222" y="78"/>
                  </a:cubicBezTo>
                  <a:cubicBezTo>
                    <a:pt x="206" y="24"/>
                    <a:pt x="166" y="0"/>
                    <a:pt x="125"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7"/>
            <p:cNvSpPr/>
            <p:nvPr/>
          </p:nvSpPr>
          <p:spPr>
            <a:xfrm>
              <a:off x="958189" y="2869717"/>
              <a:ext cx="40066" cy="133324"/>
            </a:xfrm>
            <a:custGeom>
              <a:avLst/>
              <a:gdLst/>
              <a:ahLst/>
              <a:cxnLst/>
              <a:rect l="l" t="t" r="r" b="b"/>
              <a:pathLst>
                <a:path w="351" h="1168" extrusionOk="0">
                  <a:moveTo>
                    <a:pt x="214" y="0"/>
                  </a:moveTo>
                  <a:cubicBezTo>
                    <a:pt x="171" y="0"/>
                    <a:pt x="131" y="25"/>
                    <a:pt x="120" y="84"/>
                  </a:cubicBezTo>
                  <a:cubicBezTo>
                    <a:pt x="81" y="257"/>
                    <a:pt x="67" y="431"/>
                    <a:pt x="54" y="605"/>
                  </a:cubicBezTo>
                  <a:cubicBezTo>
                    <a:pt x="40" y="779"/>
                    <a:pt x="0" y="979"/>
                    <a:pt x="94" y="1127"/>
                  </a:cubicBezTo>
                  <a:cubicBezTo>
                    <a:pt x="107" y="1154"/>
                    <a:pt x="137" y="1167"/>
                    <a:pt x="167" y="1167"/>
                  </a:cubicBezTo>
                  <a:cubicBezTo>
                    <a:pt x="198" y="1167"/>
                    <a:pt x="228" y="1154"/>
                    <a:pt x="241" y="1127"/>
                  </a:cubicBezTo>
                  <a:cubicBezTo>
                    <a:pt x="322" y="993"/>
                    <a:pt x="295" y="833"/>
                    <a:pt x="295" y="672"/>
                  </a:cubicBezTo>
                  <a:cubicBezTo>
                    <a:pt x="295" y="498"/>
                    <a:pt x="308" y="311"/>
                    <a:pt x="334" y="137"/>
                  </a:cubicBezTo>
                  <a:cubicBezTo>
                    <a:pt x="350" y="57"/>
                    <a:pt x="279" y="0"/>
                    <a:pt x="214"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7"/>
            <p:cNvSpPr/>
            <p:nvPr/>
          </p:nvSpPr>
          <p:spPr>
            <a:xfrm>
              <a:off x="1072681" y="2737875"/>
              <a:ext cx="32190" cy="84926"/>
            </a:xfrm>
            <a:custGeom>
              <a:avLst/>
              <a:gdLst/>
              <a:ahLst/>
              <a:cxnLst/>
              <a:rect l="l" t="t" r="r" b="b"/>
              <a:pathLst>
                <a:path w="282" h="744" extrusionOk="0">
                  <a:moveTo>
                    <a:pt x="141" y="1"/>
                  </a:moveTo>
                  <a:cubicBezTo>
                    <a:pt x="91" y="1"/>
                    <a:pt x="41" y="34"/>
                    <a:pt x="41" y="101"/>
                  </a:cubicBezTo>
                  <a:lnTo>
                    <a:pt x="14" y="490"/>
                  </a:lnTo>
                  <a:cubicBezTo>
                    <a:pt x="0" y="583"/>
                    <a:pt x="14" y="743"/>
                    <a:pt x="134" y="743"/>
                  </a:cubicBezTo>
                  <a:cubicBezTo>
                    <a:pt x="255" y="743"/>
                    <a:pt x="282" y="609"/>
                    <a:pt x="268" y="529"/>
                  </a:cubicBezTo>
                  <a:cubicBezTo>
                    <a:pt x="268" y="383"/>
                    <a:pt x="255" y="249"/>
                    <a:pt x="241" y="101"/>
                  </a:cubicBezTo>
                  <a:cubicBezTo>
                    <a:pt x="241" y="34"/>
                    <a:pt x="191" y="1"/>
                    <a:pt x="141"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7"/>
            <p:cNvSpPr/>
            <p:nvPr/>
          </p:nvSpPr>
          <p:spPr>
            <a:xfrm>
              <a:off x="1111377" y="2974734"/>
              <a:ext cx="33217" cy="63352"/>
            </a:xfrm>
            <a:custGeom>
              <a:avLst/>
              <a:gdLst/>
              <a:ahLst/>
              <a:cxnLst/>
              <a:rect l="l" t="t" r="r" b="b"/>
              <a:pathLst>
                <a:path w="291" h="555" extrusionOk="0">
                  <a:moveTo>
                    <a:pt x="107" y="0"/>
                  </a:moveTo>
                  <a:cubicBezTo>
                    <a:pt x="80" y="0"/>
                    <a:pt x="54" y="24"/>
                    <a:pt x="62" y="59"/>
                  </a:cubicBezTo>
                  <a:cubicBezTo>
                    <a:pt x="76" y="113"/>
                    <a:pt x="89" y="180"/>
                    <a:pt x="76" y="247"/>
                  </a:cubicBezTo>
                  <a:cubicBezTo>
                    <a:pt x="62" y="314"/>
                    <a:pt x="23" y="354"/>
                    <a:pt x="9" y="421"/>
                  </a:cubicBezTo>
                  <a:cubicBezTo>
                    <a:pt x="1" y="499"/>
                    <a:pt x="60" y="555"/>
                    <a:pt x="121" y="555"/>
                  </a:cubicBezTo>
                  <a:cubicBezTo>
                    <a:pt x="153" y="555"/>
                    <a:pt x="187" y="539"/>
                    <a:pt x="210" y="501"/>
                  </a:cubicBezTo>
                  <a:cubicBezTo>
                    <a:pt x="290" y="368"/>
                    <a:pt x="223" y="140"/>
                    <a:pt x="143" y="20"/>
                  </a:cubicBezTo>
                  <a:cubicBezTo>
                    <a:pt x="134" y="6"/>
                    <a:pt x="120" y="0"/>
                    <a:pt x="107"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7"/>
            <p:cNvSpPr/>
            <p:nvPr/>
          </p:nvSpPr>
          <p:spPr>
            <a:xfrm>
              <a:off x="606952" y="2905902"/>
              <a:ext cx="30706" cy="76821"/>
            </a:xfrm>
            <a:custGeom>
              <a:avLst/>
              <a:gdLst/>
              <a:ahLst/>
              <a:cxnLst/>
              <a:rect l="l" t="t" r="r" b="b"/>
              <a:pathLst>
                <a:path w="269" h="673" extrusionOk="0">
                  <a:moveTo>
                    <a:pt x="135" y="0"/>
                  </a:moveTo>
                  <a:cubicBezTo>
                    <a:pt x="91" y="0"/>
                    <a:pt x="47" y="34"/>
                    <a:pt x="41" y="101"/>
                  </a:cubicBezTo>
                  <a:cubicBezTo>
                    <a:pt x="28" y="248"/>
                    <a:pt x="1" y="395"/>
                    <a:pt x="14" y="543"/>
                  </a:cubicBezTo>
                  <a:cubicBezTo>
                    <a:pt x="14" y="596"/>
                    <a:pt x="28" y="636"/>
                    <a:pt x="67" y="662"/>
                  </a:cubicBezTo>
                  <a:cubicBezTo>
                    <a:pt x="94" y="669"/>
                    <a:pt x="114" y="673"/>
                    <a:pt x="134" y="673"/>
                  </a:cubicBezTo>
                  <a:cubicBezTo>
                    <a:pt x="154" y="673"/>
                    <a:pt x="174" y="669"/>
                    <a:pt x="201" y="662"/>
                  </a:cubicBezTo>
                  <a:cubicBezTo>
                    <a:pt x="242" y="636"/>
                    <a:pt x="255" y="596"/>
                    <a:pt x="255" y="543"/>
                  </a:cubicBezTo>
                  <a:cubicBezTo>
                    <a:pt x="268" y="395"/>
                    <a:pt x="242" y="248"/>
                    <a:pt x="228" y="101"/>
                  </a:cubicBezTo>
                  <a:cubicBezTo>
                    <a:pt x="221" y="34"/>
                    <a:pt x="178" y="0"/>
                    <a:pt x="135"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7"/>
            <p:cNvSpPr/>
            <p:nvPr/>
          </p:nvSpPr>
          <p:spPr>
            <a:xfrm>
              <a:off x="1529620" y="2815838"/>
              <a:ext cx="62325" cy="115403"/>
            </a:xfrm>
            <a:custGeom>
              <a:avLst/>
              <a:gdLst/>
              <a:ahLst/>
              <a:cxnLst/>
              <a:rect l="l" t="t" r="r" b="b"/>
              <a:pathLst>
                <a:path w="546" h="1011" extrusionOk="0">
                  <a:moveTo>
                    <a:pt x="106" y="0"/>
                  </a:moveTo>
                  <a:cubicBezTo>
                    <a:pt x="52" y="0"/>
                    <a:pt x="1" y="57"/>
                    <a:pt x="10" y="114"/>
                  </a:cubicBezTo>
                  <a:cubicBezTo>
                    <a:pt x="51" y="274"/>
                    <a:pt x="77" y="435"/>
                    <a:pt x="104" y="582"/>
                  </a:cubicBezTo>
                  <a:cubicBezTo>
                    <a:pt x="144" y="729"/>
                    <a:pt x="144" y="957"/>
                    <a:pt x="318" y="1010"/>
                  </a:cubicBezTo>
                  <a:cubicBezTo>
                    <a:pt x="358" y="1010"/>
                    <a:pt x="411" y="1010"/>
                    <a:pt x="438" y="970"/>
                  </a:cubicBezTo>
                  <a:cubicBezTo>
                    <a:pt x="545" y="823"/>
                    <a:pt x="425" y="622"/>
                    <a:pt x="372" y="462"/>
                  </a:cubicBezTo>
                  <a:cubicBezTo>
                    <a:pt x="318" y="315"/>
                    <a:pt x="265" y="154"/>
                    <a:pt x="171" y="33"/>
                  </a:cubicBezTo>
                  <a:cubicBezTo>
                    <a:pt x="151" y="10"/>
                    <a:pt x="128" y="0"/>
                    <a:pt x="106"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p:nvPr/>
          </p:nvSpPr>
          <p:spPr>
            <a:xfrm>
              <a:off x="1619227" y="2702146"/>
              <a:ext cx="50567" cy="104902"/>
            </a:xfrm>
            <a:custGeom>
              <a:avLst/>
              <a:gdLst/>
              <a:ahLst/>
              <a:cxnLst/>
              <a:rect l="l" t="t" r="r" b="b"/>
              <a:pathLst>
                <a:path w="443" h="919" extrusionOk="0">
                  <a:moveTo>
                    <a:pt x="175" y="0"/>
                  </a:moveTo>
                  <a:cubicBezTo>
                    <a:pt x="128" y="0"/>
                    <a:pt x="82" y="27"/>
                    <a:pt x="68" y="80"/>
                  </a:cubicBezTo>
                  <a:cubicBezTo>
                    <a:pt x="1" y="307"/>
                    <a:pt x="1" y="562"/>
                    <a:pt x="42" y="789"/>
                  </a:cubicBezTo>
                  <a:cubicBezTo>
                    <a:pt x="57" y="879"/>
                    <a:pt x="128" y="919"/>
                    <a:pt x="203" y="919"/>
                  </a:cubicBezTo>
                  <a:cubicBezTo>
                    <a:pt x="318" y="919"/>
                    <a:pt x="443" y="827"/>
                    <a:pt x="402" y="682"/>
                  </a:cubicBezTo>
                  <a:cubicBezTo>
                    <a:pt x="349" y="482"/>
                    <a:pt x="336" y="280"/>
                    <a:pt x="282" y="80"/>
                  </a:cubicBezTo>
                  <a:cubicBezTo>
                    <a:pt x="269" y="27"/>
                    <a:pt x="222" y="0"/>
                    <a:pt x="175"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1642742" y="2955900"/>
              <a:ext cx="45431" cy="94172"/>
            </a:xfrm>
            <a:custGeom>
              <a:avLst/>
              <a:gdLst/>
              <a:ahLst/>
              <a:cxnLst/>
              <a:rect l="l" t="t" r="r" b="b"/>
              <a:pathLst>
                <a:path w="398" h="825" extrusionOk="0">
                  <a:moveTo>
                    <a:pt x="88" y="0"/>
                  </a:moveTo>
                  <a:cubicBezTo>
                    <a:pt x="44" y="0"/>
                    <a:pt x="1" y="33"/>
                    <a:pt x="9" y="91"/>
                  </a:cubicBezTo>
                  <a:cubicBezTo>
                    <a:pt x="9" y="198"/>
                    <a:pt x="23" y="319"/>
                    <a:pt x="36" y="426"/>
                  </a:cubicBezTo>
                  <a:cubicBezTo>
                    <a:pt x="50" y="533"/>
                    <a:pt x="23" y="679"/>
                    <a:pt x="89" y="759"/>
                  </a:cubicBezTo>
                  <a:cubicBezTo>
                    <a:pt x="124" y="801"/>
                    <a:pt x="170" y="825"/>
                    <a:pt x="215" y="825"/>
                  </a:cubicBezTo>
                  <a:cubicBezTo>
                    <a:pt x="257" y="825"/>
                    <a:pt x="298" y="805"/>
                    <a:pt x="330" y="759"/>
                  </a:cubicBezTo>
                  <a:cubicBezTo>
                    <a:pt x="397" y="652"/>
                    <a:pt x="344" y="506"/>
                    <a:pt x="317" y="399"/>
                  </a:cubicBezTo>
                  <a:cubicBezTo>
                    <a:pt x="276" y="265"/>
                    <a:pt x="223" y="144"/>
                    <a:pt x="157" y="37"/>
                  </a:cubicBezTo>
                  <a:cubicBezTo>
                    <a:pt x="141" y="12"/>
                    <a:pt x="115" y="0"/>
                    <a:pt x="88"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1801067" y="2891634"/>
              <a:ext cx="46458" cy="106271"/>
            </a:xfrm>
            <a:custGeom>
              <a:avLst/>
              <a:gdLst/>
              <a:ahLst/>
              <a:cxnLst/>
              <a:rect l="l" t="t" r="r" b="b"/>
              <a:pathLst>
                <a:path w="407" h="931" extrusionOk="0">
                  <a:moveTo>
                    <a:pt x="98" y="0"/>
                  </a:moveTo>
                  <a:cubicBezTo>
                    <a:pt x="48" y="0"/>
                    <a:pt x="0" y="34"/>
                    <a:pt x="0" y="106"/>
                  </a:cubicBezTo>
                  <a:cubicBezTo>
                    <a:pt x="0" y="333"/>
                    <a:pt x="0" y="587"/>
                    <a:pt x="67" y="814"/>
                  </a:cubicBezTo>
                  <a:cubicBezTo>
                    <a:pt x="94" y="895"/>
                    <a:pt x="158" y="931"/>
                    <a:pt x="221" y="931"/>
                  </a:cubicBezTo>
                  <a:cubicBezTo>
                    <a:pt x="315" y="931"/>
                    <a:pt x="407" y="854"/>
                    <a:pt x="375" y="734"/>
                  </a:cubicBezTo>
                  <a:cubicBezTo>
                    <a:pt x="334" y="507"/>
                    <a:pt x="214" y="333"/>
                    <a:pt x="214" y="106"/>
                  </a:cubicBezTo>
                  <a:cubicBezTo>
                    <a:pt x="207" y="37"/>
                    <a:pt x="151" y="0"/>
                    <a:pt x="98"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1782689" y="2611625"/>
              <a:ext cx="50225" cy="122709"/>
            </a:xfrm>
            <a:custGeom>
              <a:avLst/>
              <a:gdLst/>
              <a:ahLst/>
              <a:cxnLst/>
              <a:rect l="l" t="t" r="r" b="b"/>
              <a:pathLst>
                <a:path w="440" h="1075" extrusionOk="0">
                  <a:moveTo>
                    <a:pt x="141" y="0"/>
                  </a:moveTo>
                  <a:cubicBezTo>
                    <a:pt x="87" y="0"/>
                    <a:pt x="34" y="37"/>
                    <a:pt x="27" y="110"/>
                  </a:cubicBezTo>
                  <a:cubicBezTo>
                    <a:pt x="1" y="392"/>
                    <a:pt x="27" y="672"/>
                    <a:pt x="81" y="954"/>
                  </a:cubicBezTo>
                  <a:cubicBezTo>
                    <a:pt x="102" y="1038"/>
                    <a:pt x="165" y="1075"/>
                    <a:pt x="231" y="1075"/>
                  </a:cubicBezTo>
                  <a:cubicBezTo>
                    <a:pt x="332" y="1075"/>
                    <a:pt x="439" y="989"/>
                    <a:pt x="415" y="859"/>
                  </a:cubicBezTo>
                  <a:cubicBezTo>
                    <a:pt x="361" y="606"/>
                    <a:pt x="295" y="365"/>
                    <a:pt x="254" y="110"/>
                  </a:cubicBezTo>
                  <a:cubicBezTo>
                    <a:pt x="248" y="37"/>
                    <a:pt x="194" y="0"/>
                    <a:pt x="141"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p:nvPr/>
          </p:nvSpPr>
          <p:spPr>
            <a:xfrm>
              <a:off x="1939872" y="2686279"/>
              <a:ext cx="54791" cy="149533"/>
            </a:xfrm>
            <a:custGeom>
              <a:avLst/>
              <a:gdLst/>
              <a:ahLst/>
              <a:cxnLst/>
              <a:rect l="l" t="t" r="r" b="b"/>
              <a:pathLst>
                <a:path w="480" h="1310" extrusionOk="0">
                  <a:moveTo>
                    <a:pt x="183" y="1"/>
                  </a:moveTo>
                  <a:cubicBezTo>
                    <a:pt x="107" y="1"/>
                    <a:pt x="25" y="69"/>
                    <a:pt x="42" y="166"/>
                  </a:cubicBezTo>
                  <a:cubicBezTo>
                    <a:pt x="95" y="487"/>
                    <a:pt x="1" y="847"/>
                    <a:pt x="95" y="1168"/>
                  </a:cubicBezTo>
                  <a:cubicBezTo>
                    <a:pt x="122" y="1266"/>
                    <a:pt x="193" y="1309"/>
                    <a:pt x="266" y="1309"/>
                  </a:cubicBezTo>
                  <a:cubicBezTo>
                    <a:pt x="372" y="1309"/>
                    <a:pt x="480" y="1218"/>
                    <a:pt x="456" y="1075"/>
                  </a:cubicBezTo>
                  <a:cubicBezTo>
                    <a:pt x="402" y="740"/>
                    <a:pt x="363" y="419"/>
                    <a:pt x="295" y="98"/>
                  </a:cubicBezTo>
                  <a:cubicBezTo>
                    <a:pt x="280" y="30"/>
                    <a:pt x="232" y="1"/>
                    <a:pt x="183"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7"/>
            <p:cNvSpPr/>
            <p:nvPr/>
          </p:nvSpPr>
          <p:spPr>
            <a:xfrm>
              <a:off x="1993408" y="2458323"/>
              <a:ext cx="42919" cy="97596"/>
            </a:xfrm>
            <a:custGeom>
              <a:avLst/>
              <a:gdLst/>
              <a:ahLst/>
              <a:cxnLst/>
              <a:rect l="l" t="t" r="r" b="b"/>
              <a:pathLst>
                <a:path w="376" h="855" extrusionOk="0">
                  <a:moveTo>
                    <a:pt x="124" y="0"/>
                  </a:moveTo>
                  <a:cubicBezTo>
                    <a:pt x="72" y="0"/>
                    <a:pt x="20" y="37"/>
                    <a:pt x="13" y="116"/>
                  </a:cubicBezTo>
                  <a:cubicBezTo>
                    <a:pt x="1" y="210"/>
                    <a:pt x="1" y="317"/>
                    <a:pt x="1" y="424"/>
                  </a:cubicBezTo>
                  <a:cubicBezTo>
                    <a:pt x="13" y="517"/>
                    <a:pt x="1" y="624"/>
                    <a:pt x="27" y="731"/>
                  </a:cubicBezTo>
                  <a:cubicBezTo>
                    <a:pt x="44" y="818"/>
                    <a:pt x="104" y="854"/>
                    <a:pt x="167" y="854"/>
                  </a:cubicBezTo>
                  <a:cubicBezTo>
                    <a:pt x="250" y="854"/>
                    <a:pt x="340" y="790"/>
                    <a:pt x="348" y="691"/>
                  </a:cubicBezTo>
                  <a:cubicBezTo>
                    <a:pt x="375" y="504"/>
                    <a:pt x="268" y="303"/>
                    <a:pt x="241" y="116"/>
                  </a:cubicBezTo>
                  <a:cubicBezTo>
                    <a:pt x="234" y="41"/>
                    <a:pt x="178" y="0"/>
                    <a:pt x="124"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p:cNvSpPr/>
            <p:nvPr/>
          </p:nvSpPr>
          <p:spPr>
            <a:xfrm>
              <a:off x="2115547" y="2630574"/>
              <a:ext cx="62667" cy="136749"/>
            </a:xfrm>
            <a:custGeom>
              <a:avLst/>
              <a:gdLst/>
              <a:ahLst/>
              <a:cxnLst/>
              <a:rect l="l" t="t" r="r" b="b"/>
              <a:pathLst>
                <a:path w="549" h="1198" extrusionOk="0">
                  <a:moveTo>
                    <a:pt x="163" y="0"/>
                  </a:moveTo>
                  <a:cubicBezTo>
                    <a:pt x="84" y="0"/>
                    <a:pt x="1" y="70"/>
                    <a:pt x="27" y="158"/>
                  </a:cubicBezTo>
                  <a:cubicBezTo>
                    <a:pt x="67" y="319"/>
                    <a:pt x="108" y="467"/>
                    <a:pt x="134" y="627"/>
                  </a:cubicBezTo>
                  <a:cubicBezTo>
                    <a:pt x="161" y="774"/>
                    <a:pt x="121" y="948"/>
                    <a:pt x="188" y="1082"/>
                  </a:cubicBezTo>
                  <a:cubicBezTo>
                    <a:pt x="215" y="1157"/>
                    <a:pt x="278" y="1197"/>
                    <a:pt x="339" y="1197"/>
                  </a:cubicBezTo>
                  <a:cubicBezTo>
                    <a:pt x="398" y="1197"/>
                    <a:pt x="456" y="1160"/>
                    <a:pt x="482" y="1082"/>
                  </a:cubicBezTo>
                  <a:cubicBezTo>
                    <a:pt x="549" y="934"/>
                    <a:pt x="495" y="761"/>
                    <a:pt x="468" y="613"/>
                  </a:cubicBezTo>
                  <a:cubicBezTo>
                    <a:pt x="429" y="413"/>
                    <a:pt x="349" y="239"/>
                    <a:pt x="268" y="65"/>
                  </a:cubicBezTo>
                  <a:cubicBezTo>
                    <a:pt x="245" y="19"/>
                    <a:pt x="205" y="0"/>
                    <a:pt x="163"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7"/>
            <p:cNvSpPr/>
            <p:nvPr/>
          </p:nvSpPr>
          <p:spPr>
            <a:xfrm>
              <a:off x="2154016" y="2459579"/>
              <a:ext cx="47143" cy="99422"/>
            </a:xfrm>
            <a:custGeom>
              <a:avLst/>
              <a:gdLst/>
              <a:ahLst/>
              <a:cxnLst/>
              <a:rect l="l" t="t" r="r" b="b"/>
              <a:pathLst>
                <a:path w="413" h="871" extrusionOk="0">
                  <a:moveTo>
                    <a:pt x="119" y="0"/>
                  </a:moveTo>
                  <a:cubicBezTo>
                    <a:pt x="58" y="0"/>
                    <a:pt x="1" y="52"/>
                    <a:pt x="24" y="131"/>
                  </a:cubicBezTo>
                  <a:cubicBezTo>
                    <a:pt x="51" y="252"/>
                    <a:pt x="78" y="359"/>
                    <a:pt x="92" y="479"/>
                  </a:cubicBezTo>
                  <a:cubicBezTo>
                    <a:pt x="105" y="613"/>
                    <a:pt x="65" y="747"/>
                    <a:pt x="172" y="841"/>
                  </a:cubicBezTo>
                  <a:cubicBezTo>
                    <a:pt x="192" y="861"/>
                    <a:pt x="215" y="871"/>
                    <a:pt x="240" y="871"/>
                  </a:cubicBezTo>
                  <a:cubicBezTo>
                    <a:pt x="265" y="871"/>
                    <a:pt x="292" y="861"/>
                    <a:pt x="319" y="841"/>
                  </a:cubicBezTo>
                  <a:cubicBezTo>
                    <a:pt x="413" y="747"/>
                    <a:pt x="386" y="627"/>
                    <a:pt x="359" y="493"/>
                  </a:cubicBezTo>
                  <a:cubicBezTo>
                    <a:pt x="333" y="345"/>
                    <a:pt x="279" y="212"/>
                    <a:pt x="226" y="78"/>
                  </a:cubicBezTo>
                  <a:cubicBezTo>
                    <a:pt x="204" y="24"/>
                    <a:pt x="161" y="0"/>
                    <a:pt x="119"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p:cNvSpPr/>
            <p:nvPr/>
          </p:nvSpPr>
          <p:spPr>
            <a:xfrm>
              <a:off x="1452798" y="3118791"/>
              <a:ext cx="50567" cy="71913"/>
            </a:xfrm>
            <a:custGeom>
              <a:avLst/>
              <a:gdLst/>
              <a:ahLst/>
              <a:cxnLst/>
              <a:rect l="l" t="t" r="r" b="b"/>
              <a:pathLst>
                <a:path w="443" h="630" extrusionOk="0">
                  <a:moveTo>
                    <a:pt x="166" y="1"/>
                  </a:moveTo>
                  <a:cubicBezTo>
                    <a:pt x="74" y="1"/>
                    <a:pt x="0" y="121"/>
                    <a:pt x="82" y="202"/>
                  </a:cubicBezTo>
                  <a:cubicBezTo>
                    <a:pt x="148" y="283"/>
                    <a:pt x="148" y="363"/>
                    <a:pt x="162" y="456"/>
                  </a:cubicBezTo>
                  <a:cubicBezTo>
                    <a:pt x="162" y="534"/>
                    <a:pt x="207" y="630"/>
                    <a:pt x="284" y="630"/>
                  </a:cubicBezTo>
                  <a:cubicBezTo>
                    <a:pt x="300" y="630"/>
                    <a:pt x="317" y="626"/>
                    <a:pt x="335" y="617"/>
                  </a:cubicBezTo>
                  <a:cubicBezTo>
                    <a:pt x="442" y="563"/>
                    <a:pt x="429" y="390"/>
                    <a:pt x="403" y="296"/>
                  </a:cubicBezTo>
                  <a:cubicBezTo>
                    <a:pt x="376" y="202"/>
                    <a:pt x="322" y="108"/>
                    <a:pt x="255" y="42"/>
                  </a:cubicBezTo>
                  <a:cubicBezTo>
                    <a:pt x="226" y="13"/>
                    <a:pt x="195" y="1"/>
                    <a:pt x="166"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a:off x="1537496" y="3460325"/>
              <a:ext cx="52964" cy="121681"/>
            </a:xfrm>
            <a:custGeom>
              <a:avLst/>
              <a:gdLst/>
              <a:ahLst/>
              <a:cxnLst/>
              <a:rect l="l" t="t" r="r" b="b"/>
              <a:pathLst>
                <a:path w="464" h="1066" extrusionOk="0">
                  <a:moveTo>
                    <a:pt x="159" y="0"/>
                  </a:moveTo>
                  <a:cubicBezTo>
                    <a:pt x="81" y="0"/>
                    <a:pt x="0" y="65"/>
                    <a:pt x="35" y="153"/>
                  </a:cubicBezTo>
                  <a:cubicBezTo>
                    <a:pt x="89" y="287"/>
                    <a:pt x="115" y="421"/>
                    <a:pt x="115" y="567"/>
                  </a:cubicBezTo>
                  <a:cubicBezTo>
                    <a:pt x="128" y="688"/>
                    <a:pt x="89" y="835"/>
                    <a:pt x="128" y="956"/>
                  </a:cubicBezTo>
                  <a:cubicBezTo>
                    <a:pt x="149" y="1029"/>
                    <a:pt x="212" y="1066"/>
                    <a:pt x="276" y="1066"/>
                  </a:cubicBezTo>
                  <a:cubicBezTo>
                    <a:pt x="339" y="1066"/>
                    <a:pt x="403" y="1029"/>
                    <a:pt x="423" y="956"/>
                  </a:cubicBezTo>
                  <a:cubicBezTo>
                    <a:pt x="463" y="822"/>
                    <a:pt x="437" y="661"/>
                    <a:pt x="410" y="528"/>
                  </a:cubicBezTo>
                  <a:cubicBezTo>
                    <a:pt x="383" y="367"/>
                    <a:pt x="342" y="207"/>
                    <a:pt x="262" y="59"/>
                  </a:cubicBezTo>
                  <a:cubicBezTo>
                    <a:pt x="239" y="18"/>
                    <a:pt x="199" y="0"/>
                    <a:pt x="159"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1669681" y="3463978"/>
              <a:ext cx="50225" cy="115403"/>
            </a:xfrm>
            <a:custGeom>
              <a:avLst/>
              <a:gdLst/>
              <a:ahLst/>
              <a:cxnLst/>
              <a:rect l="l" t="t" r="r" b="b"/>
              <a:pathLst>
                <a:path w="440" h="1011" extrusionOk="0">
                  <a:moveTo>
                    <a:pt x="267" y="1"/>
                  </a:moveTo>
                  <a:cubicBezTo>
                    <a:pt x="211" y="1"/>
                    <a:pt x="156" y="33"/>
                    <a:pt x="135" y="107"/>
                  </a:cubicBezTo>
                  <a:cubicBezTo>
                    <a:pt x="81" y="348"/>
                    <a:pt x="1" y="736"/>
                    <a:pt x="161" y="951"/>
                  </a:cubicBezTo>
                  <a:cubicBezTo>
                    <a:pt x="192" y="988"/>
                    <a:pt x="244" y="1011"/>
                    <a:pt x="293" y="1011"/>
                  </a:cubicBezTo>
                  <a:cubicBezTo>
                    <a:pt x="348" y="1011"/>
                    <a:pt x="401" y="981"/>
                    <a:pt x="415" y="910"/>
                  </a:cubicBezTo>
                  <a:cubicBezTo>
                    <a:pt x="429" y="803"/>
                    <a:pt x="402" y="710"/>
                    <a:pt x="388" y="603"/>
                  </a:cubicBezTo>
                  <a:cubicBezTo>
                    <a:pt x="375" y="455"/>
                    <a:pt x="388" y="321"/>
                    <a:pt x="415" y="188"/>
                  </a:cubicBezTo>
                  <a:cubicBezTo>
                    <a:pt x="439" y="75"/>
                    <a:pt x="352" y="1"/>
                    <a:pt x="267"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1602105" y="3689765"/>
              <a:ext cx="47828" cy="113234"/>
            </a:xfrm>
            <a:custGeom>
              <a:avLst/>
              <a:gdLst/>
              <a:ahLst/>
              <a:cxnLst/>
              <a:rect l="l" t="t" r="r" b="b"/>
              <a:pathLst>
                <a:path w="419" h="992" extrusionOk="0">
                  <a:moveTo>
                    <a:pt x="145" y="0"/>
                  </a:moveTo>
                  <a:cubicBezTo>
                    <a:pt x="74" y="0"/>
                    <a:pt x="1" y="60"/>
                    <a:pt x="17" y="150"/>
                  </a:cubicBezTo>
                  <a:cubicBezTo>
                    <a:pt x="58" y="403"/>
                    <a:pt x="4" y="751"/>
                    <a:pt x="165" y="952"/>
                  </a:cubicBezTo>
                  <a:cubicBezTo>
                    <a:pt x="187" y="980"/>
                    <a:pt x="219" y="991"/>
                    <a:pt x="252" y="991"/>
                  </a:cubicBezTo>
                  <a:cubicBezTo>
                    <a:pt x="316" y="991"/>
                    <a:pt x="383" y="947"/>
                    <a:pt x="392" y="885"/>
                  </a:cubicBezTo>
                  <a:cubicBezTo>
                    <a:pt x="418" y="765"/>
                    <a:pt x="379" y="658"/>
                    <a:pt x="352" y="537"/>
                  </a:cubicBezTo>
                  <a:cubicBezTo>
                    <a:pt x="325" y="376"/>
                    <a:pt x="299" y="230"/>
                    <a:pt x="258" y="82"/>
                  </a:cubicBezTo>
                  <a:cubicBezTo>
                    <a:pt x="237" y="25"/>
                    <a:pt x="191" y="0"/>
                    <a:pt x="145"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1811682" y="3490232"/>
              <a:ext cx="44175" cy="114490"/>
            </a:xfrm>
            <a:custGeom>
              <a:avLst/>
              <a:gdLst/>
              <a:ahLst/>
              <a:cxnLst/>
              <a:rect l="l" t="t" r="r" b="b"/>
              <a:pathLst>
                <a:path w="387" h="1003" extrusionOk="0">
                  <a:moveTo>
                    <a:pt x="135" y="1"/>
                  </a:moveTo>
                  <a:cubicBezTo>
                    <a:pt x="78" y="1"/>
                    <a:pt x="19" y="52"/>
                    <a:pt x="27" y="132"/>
                  </a:cubicBezTo>
                  <a:cubicBezTo>
                    <a:pt x="68" y="346"/>
                    <a:pt x="27" y="600"/>
                    <a:pt x="14" y="814"/>
                  </a:cubicBezTo>
                  <a:cubicBezTo>
                    <a:pt x="0" y="894"/>
                    <a:pt x="68" y="961"/>
                    <a:pt x="134" y="988"/>
                  </a:cubicBezTo>
                  <a:cubicBezTo>
                    <a:pt x="149" y="998"/>
                    <a:pt x="167" y="1002"/>
                    <a:pt x="184" y="1002"/>
                  </a:cubicBezTo>
                  <a:cubicBezTo>
                    <a:pt x="207" y="1002"/>
                    <a:pt x="229" y="996"/>
                    <a:pt x="250" y="985"/>
                  </a:cubicBezTo>
                  <a:lnTo>
                    <a:pt x="250" y="985"/>
                  </a:lnTo>
                  <a:cubicBezTo>
                    <a:pt x="247" y="986"/>
                    <a:pt x="244" y="987"/>
                    <a:pt x="241" y="988"/>
                  </a:cubicBezTo>
                  <a:cubicBezTo>
                    <a:pt x="246" y="986"/>
                    <a:pt x="251" y="984"/>
                    <a:pt x="255" y="982"/>
                  </a:cubicBezTo>
                  <a:lnTo>
                    <a:pt x="255" y="982"/>
                  </a:lnTo>
                  <a:cubicBezTo>
                    <a:pt x="254" y="983"/>
                    <a:pt x="252" y="984"/>
                    <a:pt x="250" y="985"/>
                  </a:cubicBezTo>
                  <a:lnTo>
                    <a:pt x="250" y="985"/>
                  </a:lnTo>
                  <a:cubicBezTo>
                    <a:pt x="262" y="980"/>
                    <a:pt x="269" y="976"/>
                    <a:pt x="273" y="973"/>
                  </a:cubicBezTo>
                  <a:lnTo>
                    <a:pt x="273" y="973"/>
                  </a:lnTo>
                  <a:cubicBezTo>
                    <a:pt x="267" y="976"/>
                    <a:pt x="261" y="979"/>
                    <a:pt x="255" y="982"/>
                  </a:cubicBezTo>
                  <a:lnTo>
                    <a:pt x="255" y="982"/>
                  </a:lnTo>
                  <a:cubicBezTo>
                    <a:pt x="260" y="979"/>
                    <a:pt x="264" y="977"/>
                    <a:pt x="268" y="974"/>
                  </a:cubicBezTo>
                  <a:cubicBezTo>
                    <a:pt x="272" y="970"/>
                    <a:pt x="275" y="969"/>
                    <a:pt x="276" y="969"/>
                  </a:cubicBezTo>
                  <a:cubicBezTo>
                    <a:pt x="277" y="969"/>
                    <a:pt x="276" y="970"/>
                    <a:pt x="273" y="973"/>
                  </a:cubicBezTo>
                  <a:lnTo>
                    <a:pt x="273" y="973"/>
                  </a:lnTo>
                  <a:cubicBezTo>
                    <a:pt x="331" y="940"/>
                    <a:pt x="387" y="881"/>
                    <a:pt x="375" y="814"/>
                  </a:cubicBezTo>
                  <a:cubicBezTo>
                    <a:pt x="335" y="560"/>
                    <a:pt x="308" y="319"/>
                    <a:pt x="228" y="78"/>
                  </a:cubicBezTo>
                  <a:cubicBezTo>
                    <a:pt x="212" y="24"/>
                    <a:pt x="174" y="1"/>
                    <a:pt x="135"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1802551" y="3286247"/>
              <a:ext cx="42805" cy="80931"/>
            </a:xfrm>
            <a:custGeom>
              <a:avLst/>
              <a:gdLst/>
              <a:ahLst/>
              <a:cxnLst/>
              <a:rect l="l" t="t" r="r" b="b"/>
              <a:pathLst>
                <a:path w="375" h="709" extrusionOk="0">
                  <a:moveTo>
                    <a:pt x="154" y="1"/>
                  </a:moveTo>
                  <a:cubicBezTo>
                    <a:pt x="78" y="1"/>
                    <a:pt x="1" y="65"/>
                    <a:pt x="27" y="153"/>
                  </a:cubicBezTo>
                  <a:cubicBezTo>
                    <a:pt x="54" y="220"/>
                    <a:pt x="67" y="287"/>
                    <a:pt x="67" y="353"/>
                  </a:cubicBezTo>
                  <a:cubicBezTo>
                    <a:pt x="67" y="448"/>
                    <a:pt x="54" y="528"/>
                    <a:pt x="80" y="608"/>
                  </a:cubicBezTo>
                  <a:cubicBezTo>
                    <a:pt x="101" y="675"/>
                    <a:pt x="158" y="708"/>
                    <a:pt x="214" y="708"/>
                  </a:cubicBezTo>
                  <a:cubicBezTo>
                    <a:pt x="271" y="708"/>
                    <a:pt x="328" y="675"/>
                    <a:pt x="348" y="608"/>
                  </a:cubicBezTo>
                  <a:cubicBezTo>
                    <a:pt x="375" y="514"/>
                    <a:pt x="348" y="407"/>
                    <a:pt x="335" y="314"/>
                  </a:cubicBezTo>
                  <a:cubicBezTo>
                    <a:pt x="335" y="234"/>
                    <a:pt x="308" y="139"/>
                    <a:pt x="255" y="59"/>
                  </a:cubicBezTo>
                  <a:cubicBezTo>
                    <a:pt x="232" y="18"/>
                    <a:pt x="193" y="1"/>
                    <a:pt x="154"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1942954" y="3334190"/>
              <a:ext cx="52051" cy="119741"/>
            </a:xfrm>
            <a:custGeom>
              <a:avLst/>
              <a:gdLst/>
              <a:ahLst/>
              <a:cxnLst/>
              <a:rect l="l" t="t" r="r" b="b"/>
              <a:pathLst>
                <a:path w="456" h="1049" extrusionOk="0">
                  <a:moveTo>
                    <a:pt x="202" y="0"/>
                  </a:moveTo>
                  <a:cubicBezTo>
                    <a:pt x="145" y="0"/>
                    <a:pt x="88" y="40"/>
                    <a:pt x="81" y="121"/>
                  </a:cubicBezTo>
                  <a:cubicBezTo>
                    <a:pt x="54" y="375"/>
                    <a:pt x="1" y="682"/>
                    <a:pt x="81" y="923"/>
                  </a:cubicBezTo>
                  <a:cubicBezTo>
                    <a:pt x="95" y="977"/>
                    <a:pt x="134" y="1030"/>
                    <a:pt x="202" y="1044"/>
                  </a:cubicBezTo>
                  <a:cubicBezTo>
                    <a:pt x="215" y="1047"/>
                    <a:pt x="229" y="1049"/>
                    <a:pt x="243" y="1049"/>
                  </a:cubicBezTo>
                  <a:cubicBezTo>
                    <a:pt x="287" y="1049"/>
                    <a:pt x="332" y="1034"/>
                    <a:pt x="362" y="1004"/>
                  </a:cubicBezTo>
                  <a:cubicBezTo>
                    <a:pt x="455" y="896"/>
                    <a:pt x="389" y="763"/>
                    <a:pt x="375" y="629"/>
                  </a:cubicBezTo>
                  <a:cubicBezTo>
                    <a:pt x="348" y="468"/>
                    <a:pt x="336" y="295"/>
                    <a:pt x="322" y="121"/>
                  </a:cubicBezTo>
                  <a:cubicBezTo>
                    <a:pt x="315" y="40"/>
                    <a:pt x="259" y="0"/>
                    <a:pt x="202"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2025370" y="3171185"/>
              <a:ext cx="48170" cy="109810"/>
            </a:xfrm>
            <a:custGeom>
              <a:avLst/>
              <a:gdLst/>
              <a:ahLst/>
              <a:cxnLst/>
              <a:rect l="l" t="t" r="r" b="b"/>
              <a:pathLst>
                <a:path w="422" h="962" extrusionOk="0">
                  <a:moveTo>
                    <a:pt x="153" y="1"/>
                  </a:moveTo>
                  <a:cubicBezTo>
                    <a:pt x="108" y="1"/>
                    <a:pt x="61" y="31"/>
                    <a:pt x="54" y="91"/>
                  </a:cubicBezTo>
                  <a:cubicBezTo>
                    <a:pt x="42" y="359"/>
                    <a:pt x="1" y="693"/>
                    <a:pt x="175" y="921"/>
                  </a:cubicBezTo>
                  <a:cubicBezTo>
                    <a:pt x="201" y="950"/>
                    <a:pt x="231" y="962"/>
                    <a:pt x="261" y="962"/>
                  </a:cubicBezTo>
                  <a:cubicBezTo>
                    <a:pt x="342" y="962"/>
                    <a:pt x="422" y="874"/>
                    <a:pt x="402" y="787"/>
                  </a:cubicBezTo>
                  <a:cubicBezTo>
                    <a:pt x="376" y="680"/>
                    <a:pt x="322" y="586"/>
                    <a:pt x="295" y="479"/>
                  </a:cubicBezTo>
                  <a:cubicBezTo>
                    <a:pt x="269" y="345"/>
                    <a:pt x="256" y="225"/>
                    <a:pt x="242" y="91"/>
                  </a:cubicBezTo>
                  <a:cubicBezTo>
                    <a:pt x="242" y="31"/>
                    <a:pt x="198" y="1"/>
                    <a:pt x="153"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7"/>
            <p:cNvSpPr/>
            <p:nvPr/>
          </p:nvSpPr>
          <p:spPr>
            <a:xfrm>
              <a:off x="1801067" y="3738050"/>
              <a:ext cx="53421" cy="107299"/>
            </a:xfrm>
            <a:custGeom>
              <a:avLst/>
              <a:gdLst/>
              <a:ahLst/>
              <a:cxnLst/>
              <a:rect l="l" t="t" r="r" b="b"/>
              <a:pathLst>
                <a:path w="468" h="940" extrusionOk="0">
                  <a:moveTo>
                    <a:pt x="269" y="1"/>
                  </a:moveTo>
                  <a:cubicBezTo>
                    <a:pt x="231" y="1"/>
                    <a:pt x="195" y="18"/>
                    <a:pt x="174" y="61"/>
                  </a:cubicBezTo>
                  <a:cubicBezTo>
                    <a:pt x="120" y="194"/>
                    <a:pt x="107" y="328"/>
                    <a:pt x="80" y="462"/>
                  </a:cubicBezTo>
                  <a:cubicBezTo>
                    <a:pt x="54" y="596"/>
                    <a:pt x="0" y="716"/>
                    <a:pt x="67" y="850"/>
                  </a:cubicBezTo>
                  <a:cubicBezTo>
                    <a:pt x="96" y="909"/>
                    <a:pt x="162" y="939"/>
                    <a:pt x="229" y="939"/>
                  </a:cubicBezTo>
                  <a:cubicBezTo>
                    <a:pt x="283" y="939"/>
                    <a:pt x="339" y="919"/>
                    <a:pt x="375" y="877"/>
                  </a:cubicBezTo>
                  <a:cubicBezTo>
                    <a:pt x="468" y="783"/>
                    <a:pt x="455" y="636"/>
                    <a:pt x="455" y="515"/>
                  </a:cubicBezTo>
                  <a:cubicBezTo>
                    <a:pt x="455" y="369"/>
                    <a:pt x="455" y="221"/>
                    <a:pt x="401" y="87"/>
                  </a:cubicBezTo>
                  <a:cubicBezTo>
                    <a:pt x="385" y="39"/>
                    <a:pt x="326" y="1"/>
                    <a:pt x="269"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7"/>
            <p:cNvSpPr/>
            <p:nvPr/>
          </p:nvSpPr>
          <p:spPr>
            <a:xfrm>
              <a:off x="592798" y="3209197"/>
              <a:ext cx="57074" cy="132069"/>
            </a:xfrm>
            <a:custGeom>
              <a:avLst/>
              <a:gdLst/>
              <a:ahLst/>
              <a:cxnLst/>
              <a:rect l="l" t="t" r="r" b="b"/>
              <a:pathLst>
                <a:path w="500" h="1157" extrusionOk="0">
                  <a:moveTo>
                    <a:pt x="142" y="1"/>
                  </a:moveTo>
                  <a:cubicBezTo>
                    <a:pt x="69" y="1"/>
                    <a:pt x="0" y="71"/>
                    <a:pt x="18" y="159"/>
                  </a:cubicBezTo>
                  <a:cubicBezTo>
                    <a:pt x="45" y="293"/>
                    <a:pt x="58" y="440"/>
                    <a:pt x="71" y="574"/>
                  </a:cubicBezTo>
                  <a:cubicBezTo>
                    <a:pt x="71" y="734"/>
                    <a:pt x="45" y="868"/>
                    <a:pt x="84" y="1016"/>
                  </a:cubicBezTo>
                  <a:cubicBezTo>
                    <a:pt x="105" y="1109"/>
                    <a:pt x="182" y="1156"/>
                    <a:pt x="259" y="1156"/>
                  </a:cubicBezTo>
                  <a:cubicBezTo>
                    <a:pt x="335" y="1156"/>
                    <a:pt x="412" y="1109"/>
                    <a:pt x="432" y="1016"/>
                  </a:cubicBezTo>
                  <a:cubicBezTo>
                    <a:pt x="499" y="721"/>
                    <a:pt x="405" y="320"/>
                    <a:pt x="245" y="65"/>
                  </a:cubicBezTo>
                  <a:cubicBezTo>
                    <a:pt x="217" y="20"/>
                    <a:pt x="179" y="1"/>
                    <a:pt x="142"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7"/>
            <p:cNvSpPr/>
            <p:nvPr/>
          </p:nvSpPr>
          <p:spPr>
            <a:xfrm>
              <a:off x="707746" y="3407132"/>
              <a:ext cx="55932" cy="150218"/>
            </a:xfrm>
            <a:custGeom>
              <a:avLst/>
              <a:gdLst/>
              <a:ahLst/>
              <a:cxnLst/>
              <a:rect l="l" t="t" r="r" b="b"/>
              <a:pathLst>
                <a:path w="490" h="1316" extrusionOk="0">
                  <a:moveTo>
                    <a:pt x="228" y="0"/>
                  </a:moveTo>
                  <a:cubicBezTo>
                    <a:pt x="151" y="0"/>
                    <a:pt x="74" y="50"/>
                    <a:pt x="67" y="150"/>
                  </a:cubicBezTo>
                  <a:cubicBezTo>
                    <a:pt x="54" y="485"/>
                    <a:pt x="1" y="860"/>
                    <a:pt x="108" y="1181"/>
                  </a:cubicBezTo>
                  <a:cubicBezTo>
                    <a:pt x="132" y="1272"/>
                    <a:pt x="214" y="1316"/>
                    <a:pt x="295" y="1316"/>
                  </a:cubicBezTo>
                  <a:cubicBezTo>
                    <a:pt x="393" y="1316"/>
                    <a:pt x="489" y="1252"/>
                    <a:pt x="482" y="1127"/>
                  </a:cubicBezTo>
                  <a:cubicBezTo>
                    <a:pt x="456" y="806"/>
                    <a:pt x="402" y="485"/>
                    <a:pt x="388" y="150"/>
                  </a:cubicBezTo>
                  <a:cubicBezTo>
                    <a:pt x="382" y="50"/>
                    <a:pt x="305" y="0"/>
                    <a:pt x="228"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738338" y="3237962"/>
              <a:ext cx="47371" cy="90177"/>
            </a:xfrm>
            <a:custGeom>
              <a:avLst/>
              <a:gdLst/>
              <a:ahLst/>
              <a:cxnLst/>
              <a:rect l="l" t="t" r="r" b="b"/>
              <a:pathLst>
                <a:path w="415" h="790" extrusionOk="0">
                  <a:moveTo>
                    <a:pt x="201" y="1"/>
                  </a:moveTo>
                  <a:cubicBezTo>
                    <a:pt x="151" y="1"/>
                    <a:pt x="100" y="27"/>
                    <a:pt x="93" y="81"/>
                  </a:cubicBezTo>
                  <a:cubicBezTo>
                    <a:pt x="54" y="268"/>
                    <a:pt x="0" y="482"/>
                    <a:pt x="40" y="669"/>
                  </a:cubicBezTo>
                  <a:cubicBezTo>
                    <a:pt x="60" y="750"/>
                    <a:pt x="131" y="790"/>
                    <a:pt x="201" y="790"/>
                  </a:cubicBezTo>
                  <a:cubicBezTo>
                    <a:pt x="271" y="790"/>
                    <a:pt x="341" y="750"/>
                    <a:pt x="361" y="669"/>
                  </a:cubicBezTo>
                  <a:cubicBezTo>
                    <a:pt x="414" y="482"/>
                    <a:pt x="348" y="268"/>
                    <a:pt x="307" y="81"/>
                  </a:cubicBezTo>
                  <a:cubicBezTo>
                    <a:pt x="301" y="27"/>
                    <a:pt x="251" y="1"/>
                    <a:pt x="201"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7"/>
            <p:cNvSpPr/>
            <p:nvPr/>
          </p:nvSpPr>
          <p:spPr>
            <a:xfrm>
              <a:off x="835821" y="3507811"/>
              <a:ext cx="50681" cy="156839"/>
            </a:xfrm>
            <a:custGeom>
              <a:avLst/>
              <a:gdLst/>
              <a:ahLst/>
              <a:cxnLst/>
              <a:rect l="l" t="t" r="r" b="b"/>
              <a:pathLst>
                <a:path w="444" h="1374" extrusionOk="0">
                  <a:moveTo>
                    <a:pt x="140" y="0"/>
                  </a:moveTo>
                  <a:cubicBezTo>
                    <a:pt x="70" y="0"/>
                    <a:pt x="1" y="45"/>
                    <a:pt x="15" y="125"/>
                  </a:cubicBezTo>
                  <a:cubicBezTo>
                    <a:pt x="29" y="326"/>
                    <a:pt x="42" y="526"/>
                    <a:pt x="42" y="727"/>
                  </a:cubicBezTo>
                  <a:cubicBezTo>
                    <a:pt x="56" y="914"/>
                    <a:pt x="42" y="1128"/>
                    <a:pt x="136" y="1302"/>
                  </a:cubicBezTo>
                  <a:cubicBezTo>
                    <a:pt x="160" y="1349"/>
                    <a:pt x="213" y="1373"/>
                    <a:pt x="267" y="1373"/>
                  </a:cubicBezTo>
                  <a:cubicBezTo>
                    <a:pt x="334" y="1373"/>
                    <a:pt x="402" y="1336"/>
                    <a:pt x="417" y="1262"/>
                  </a:cubicBezTo>
                  <a:cubicBezTo>
                    <a:pt x="443" y="1088"/>
                    <a:pt x="390" y="900"/>
                    <a:pt x="363" y="727"/>
                  </a:cubicBezTo>
                  <a:cubicBezTo>
                    <a:pt x="336" y="513"/>
                    <a:pt x="309" y="299"/>
                    <a:pt x="270" y="98"/>
                  </a:cubicBezTo>
                  <a:cubicBezTo>
                    <a:pt x="258" y="31"/>
                    <a:pt x="198" y="0"/>
                    <a:pt x="140"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874746" y="3354395"/>
              <a:ext cx="43833" cy="74995"/>
            </a:xfrm>
            <a:custGeom>
              <a:avLst/>
              <a:gdLst/>
              <a:ahLst/>
              <a:cxnLst/>
              <a:rect l="l" t="t" r="r" b="b"/>
              <a:pathLst>
                <a:path w="384" h="657" extrusionOk="0">
                  <a:moveTo>
                    <a:pt x="171" y="0"/>
                  </a:moveTo>
                  <a:cubicBezTo>
                    <a:pt x="88" y="0"/>
                    <a:pt x="1" y="74"/>
                    <a:pt x="36" y="172"/>
                  </a:cubicBezTo>
                  <a:cubicBezTo>
                    <a:pt x="63" y="238"/>
                    <a:pt x="76" y="305"/>
                    <a:pt x="76" y="386"/>
                  </a:cubicBezTo>
                  <a:cubicBezTo>
                    <a:pt x="76" y="493"/>
                    <a:pt x="89" y="546"/>
                    <a:pt x="156" y="626"/>
                  </a:cubicBezTo>
                  <a:cubicBezTo>
                    <a:pt x="176" y="646"/>
                    <a:pt x="203" y="656"/>
                    <a:pt x="230" y="656"/>
                  </a:cubicBezTo>
                  <a:cubicBezTo>
                    <a:pt x="256" y="656"/>
                    <a:pt x="283" y="646"/>
                    <a:pt x="303" y="626"/>
                  </a:cubicBezTo>
                  <a:cubicBezTo>
                    <a:pt x="370" y="546"/>
                    <a:pt x="384" y="466"/>
                    <a:pt x="370" y="345"/>
                  </a:cubicBezTo>
                  <a:cubicBezTo>
                    <a:pt x="357" y="252"/>
                    <a:pt x="330" y="158"/>
                    <a:pt x="277" y="65"/>
                  </a:cubicBezTo>
                  <a:cubicBezTo>
                    <a:pt x="254" y="19"/>
                    <a:pt x="213" y="0"/>
                    <a:pt x="171"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979535" y="3598560"/>
              <a:ext cx="52051" cy="140401"/>
            </a:xfrm>
            <a:custGeom>
              <a:avLst/>
              <a:gdLst/>
              <a:ahLst/>
              <a:cxnLst/>
              <a:rect l="l" t="t" r="r" b="b"/>
              <a:pathLst>
                <a:path w="456" h="1230" extrusionOk="0">
                  <a:moveTo>
                    <a:pt x="177" y="0"/>
                  </a:moveTo>
                  <a:cubicBezTo>
                    <a:pt x="104" y="0"/>
                    <a:pt x="24" y="63"/>
                    <a:pt x="40" y="159"/>
                  </a:cubicBezTo>
                  <a:cubicBezTo>
                    <a:pt x="67" y="360"/>
                    <a:pt x="54" y="547"/>
                    <a:pt x="54" y="747"/>
                  </a:cubicBezTo>
                  <a:cubicBezTo>
                    <a:pt x="54" y="895"/>
                    <a:pt x="1" y="1056"/>
                    <a:pt x="108" y="1189"/>
                  </a:cubicBezTo>
                  <a:cubicBezTo>
                    <a:pt x="135" y="1216"/>
                    <a:pt x="178" y="1230"/>
                    <a:pt x="221" y="1230"/>
                  </a:cubicBezTo>
                  <a:cubicBezTo>
                    <a:pt x="265" y="1230"/>
                    <a:pt x="308" y="1216"/>
                    <a:pt x="335" y="1189"/>
                  </a:cubicBezTo>
                  <a:cubicBezTo>
                    <a:pt x="456" y="1056"/>
                    <a:pt x="402" y="854"/>
                    <a:pt x="388" y="694"/>
                  </a:cubicBezTo>
                  <a:cubicBezTo>
                    <a:pt x="361" y="494"/>
                    <a:pt x="335" y="293"/>
                    <a:pt x="281" y="93"/>
                  </a:cubicBezTo>
                  <a:cubicBezTo>
                    <a:pt x="270" y="28"/>
                    <a:pt x="225" y="0"/>
                    <a:pt x="177"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1008872" y="3438180"/>
              <a:ext cx="49312" cy="88921"/>
            </a:xfrm>
            <a:custGeom>
              <a:avLst/>
              <a:gdLst/>
              <a:ahLst/>
              <a:cxnLst/>
              <a:rect l="l" t="t" r="r" b="b"/>
              <a:pathLst>
                <a:path w="432" h="779" extrusionOk="0">
                  <a:moveTo>
                    <a:pt x="155" y="1"/>
                  </a:moveTo>
                  <a:cubicBezTo>
                    <a:pt x="78" y="1"/>
                    <a:pt x="0" y="63"/>
                    <a:pt x="24" y="160"/>
                  </a:cubicBezTo>
                  <a:cubicBezTo>
                    <a:pt x="78" y="333"/>
                    <a:pt x="78" y="508"/>
                    <a:pt x="118" y="681"/>
                  </a:cubicBezTo>
                  <a:cubicBezTo>
                    <a:pt x="134" y="749"/>
                    <a:pt x="188" y="778"/>
                    <a:pt x="245" y="778"/>
                  </a:cubicBezTo>
                  <a:cubicBezTo>
                    <a:pt x="335" y="778"/>
                    <a:pt x="431" y="707"/>
                    <a:pt x="399" y="601"/>
                  </a:cubicBezTo>
                  <a:cubicBezTo>
                    <a:pt x="345" y="440"/>
                    <a:pt x="332" y="253"/>
                    <a:pt x="279" y="93"/>
                  </a:cubicBezTo>
                  <a:cubicBezTo>
                    <a:pt x="257" y="28"/>
                    <a:pt x="206" y="1"/>
                    <a:pt x="155"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1165827" y="3706659"/>
              <a:ext cx="41321" cy="81501"/>
            </a:xfrm>
            <a:custGeom>
              <a:avLst/>
              <a:gdLst/>
              <a:ahLst/>
              <a:cxnLst/>
              <a:rect l="l" t="t" r="r" b="b"/>
              <a:pathLst>
                <a:path w="362" h="714" extrusionOk="0">
                  <a:moveTo>
                    <a:pt x="120" y="0"/>
                  </a:moveTo>
                  <a:cubicBezTo>
                    <a:pt x="102" y="0"/>
                    <a:pt x="81" y="12"/>
                    <a:pt x="81" y="28"/>
                  </a:cubicBezTo>
                  <a:cubicBezTo>
                    <a:pt x="81" y="135"/>
                    <a:pt x="54" y="242"/>
                    <a:pt x="54" y="349"/>
                  </a:cubicBezTo>
                  <a:cubicBezTo>
                    <a:pt x="40" y="456"/>
                    <a:pt x="1" y="550"/>
                    <a:pt x="67" y="644"/>
                  </a:cubicBezTo>
                  <a:cubicBezTo>
                    <a:pt x="94" y="690"/>
                    <a:pt x="137" y="714"/>
                    <a:pt x="181" y="714"/>
                  </a:cubicBezTo>
                  <a:cubicBezTo>
                    <a:pt x="225" y="714"/>
                    <a:pt x="268" y="690"/>
                    <a:pt x="295" y="644"/>
                  </a:cubicBezTo>
                  <a:cubicBezTo>
                    <a:pt x="361" y="550"/>
                    <a:pt x="322" y="430"/>
                    <a:pt x="295" y="309"/>
                  </a:cubicBezTo>
                  <a:cubicBezTo>
                    <a:pt x="268" y="189"/>
                    <a:pt x="215" y="109"/>
                    <a:pt x="147" y="14"/>
                  </a:cubicBezTo>
                  <a:cubicBezTo>
                    <a:pt x="142" y="4"/>
                    <a:pt x="132" y="0"/>
                    <a:pt x="120"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698614" y="1865660"/>
              <a:ext cx="49198" cy="93487"/>
            </a:xfrm>
            <a:custGeom>
              <a:avLst/>
              <a:gdLst/>
              <a:ahLst/>
              <a:cxnLst/>
              <a:rect l="l" t="t" r="r" b="b"/>
              <a:pathLst>
                <a:path w="431" h="819" extrusionOk="0">
                  <a:moveTo>
                    <a:pt x="121" y="1"/>
                  </a:moveTo>
                  <a:cubicBezTo>
                    <a:pt x="97" y="1"/>
                    <a:pt x="74" y="18"/>
                    <a:pt x="67" y="51"/>
                  </a:cubicBezTo>
                  <a:cubicBezTo>
                    <a:pt x="54" y="91"/>
                    <a:pt x="27" y="144"/>
                    <a:pt x="13" y="198"/>
                  </a:cubicBezTo>
                  <a:cubicBezTo>
                    <a:pt x="1" y="265"/>
                    <a:pt x="1" y="319"/>
                    <a:pt x="13" y="385"/>
                  </a:cubicBezTo>
                  <a:cubicBezTo>
                    <a:pt x="13" y="506"/>
                    <a:pt x="13" y="626"/>
                    <a:pt x="81" y="733"/>
                  </a:cubicBezTo>
                  <a:cubicBezTo>
                    <a:pt x="112" y="791"/>
                    <a:pt x="175" y="818"/>
                    <a:pt x="237" y="818"/>
                  </a:cubicBezTo>
                  <a:cubicBezTo>
                    <a:pt x="334" y="818"/>
                    <a:pt x="431" y="754"/>
                    <a:pt x="415" y="640"/>
                  </a:cubicBezTo>
                  <a:cubicBezTo>
                    <a:pt x="415" y="519"/>
                    <a:pt x="361" y="439"/>
                    <a:pt x="308" y="346"/>
                  </a:cubicBezTo>
                  <a:cubicBezTo>
                    <a:pt x="295" y="305"/>
                    <a:pt x="281" y="251"/>
                    <a:pt x="254" y="198"/>
                  </a:cubicBezTo>
                  <a:cubicBezTo>
                    <a:pt x="227" y="158"/>
                    <a:pt x="201" y="91"/>
                    <a:pt x="174" y="51"/>
                  </a:cubicBezTo>
                  <a:cubicBezTo>
                    <a:pt x="167" y="18"/>
                    <a:pt x="144" y="1"/>
                    <a:pt x="121"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791646" y="1703911"/>
              <a:ext cx="52051" cy="116887"/>
            </a:xfrm>
            <a:custGeom>
              <a:avLst/>
              <a:gdLst/>
              <a:ahLst/>
              <a:cxnLst/>
              <a:rect l="l" t="t" r="r" b="b"/>
              <a:pathLst>
                <a:path w="456" h="1024" extrusionOk="0">
                  <a:moveTo>
                    <a:pt x="224" y="0"/>
                  </a:moveTo>
                  <a:cubicBezTo>
                    <a:pt x="175" y="0"/>
                    <a:pt x="128" y="30"/>
                    <a:pt x="108" y="90"/>
                  </a:cubicBezTo>
                  <a:cubicBezTo>
                    <a:pt x="68" y="184"/>
                    <a:pt x="68" y="304"/>
                    <a:pt x="42" y="411"/>
                  </a:cubicBezTo>
                  <a:cubicBezTo>
                    <a:pt x="28" y="532"/>
                    <a:pt x="1" y="679"/>
                    <a:pt x="1" y="812"/>
                  </a:cubicBezTo>
                  <a:cubicBezTo>
                    <a:pt x="8" y="953"/>
                    <a:pt x="115" y="1023"/>
                    <a:pt x="222" y="1023"/>
                  </a:cubicBezTo>
                  <a:cubicBezTo>
                    <a:pt x="329" y="1023"/>
                    <a:pt x="436" y="953"/>
                    <a:pt x="443" y="812"/>
                  </a:cubicBezTo>
                  <a:cubicBezTo>
                    <a:pt x="456" y="693"/>
                    <a:pt x="416" y="559"/>
                    <a:pt x="402" y="438"/>
                  </a:cubicBezTo>
                  <a:cubicBezTo>
                    <a:pt x="389" y="331"/>
                    <a:pt x="389" y="197"/>
                    <a:pt x="349" y="90"/>
                  </a:cubicBezTo>
                  <a:cubicBezTo>
                    <a:pt x="322" y="30"/>
                    <a:pt x="272" y="0"/>
                    <a:pt x="224"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926456" y="1837579"/>
              <a:ext cx="62439" cy="112093"/>
            </a:xfrm>
            <a:custGeom>
              <a:avLst/>
              <a:gdLst/>
              <a:ahLst/>
              <a:cxnLst/>
              <a:rect l="l" t="t" r="r" b="b"/>
              <a:pathLst>
                <a:path w="547" h="982" extrusionOk="0">
                  <a:moveTo>
                    <a:pt x="202" y="0"/>
                  </a:moveTo>
                  <a:cubicBezTo>
                    <a:pt x="151" y="0"/>
                    <a:pt x="91" y="37"/>
                    <a:pt x="91" y="83"/>
                  </a:cubicBezTo>
                  <a:cubicBezTo>
                    <a:pt x="64" y="271"/>
                    <a:pt x="64" y="485"/>
                    <a:pt x="38" y="685"/>
                  </a:cubicBezTo>
                  <a:cubicBezTo>
                    <a:pt x="1" y="875"/>
                    <a:pt x="137" y="982"/>
                    <a:pt x="274" y="982"/>
                  </a:cubicBezTo>
                  <a:cubicBezTo>
                    <a:pt x="387" y="982"/>
                    <a:pt x="501" y="909"/>
                    <a:pt x="519" y="752"/>
                  </a:cubicBezTo>
                  <a:cubicBezTo>
                    <a:pt x="546" y="511"/>
                    <a:pt x="492" y="83"/>
                    <a:pt x="225" y="3"/>
                  </a:cubicBezTo>
                  <a:cubicBezTo>
                    <a:pt x="218" y="1"/>
                    <a:pt x="210" y="0"/>
                    <a:pt x="202"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806257" y="2025583"/>
              <a:ext cx="49768" cy="113234"/>
            </a:xfrm>
            <a:custGeom>
              <a:avLst/>
              <a:gdLst/>
              <a:ahLst/>
              <a:cxnLst/>
              <a:rect l="l" t="t" r="r" b="b"/>
              <a:pathLst>
                <a:path w="436" h="992" extrusionOk="0">
                  <a:moveTo>
                    <a:pt x="280" y="1"/>
                  </a:moveTo>
                  <a:cubicBezTo>
                    <a:pt x="265" y="1"/>
                    <a:pt x="249" y="5"/>
                    <a:pt x="235" y="15"/>
                  </a:cubicBezTo>
                  <a:cubicBezTo>
                    <a:pt x="60" y="188"/>
                    <a:pt x="33" y="563"/>
                    <a:pt x="7" y="791"/>
                  </a:cubicBezTo>
                  <a:cubicBezTo>
                    <a:pt x="0" y="924"/>
                    <a:pt x="111" y="991"/>
                    <a:pt x="220" y="991"/>
                  </a:cubicBezTo>
                  <a:cubicBezTo>
                    <a:pt x="328" y="991"/>
                    <a:pt x="435" y="924"/>
                    <a:pt x="422" y="791"/>
                  </a:cubicBezTo>
                  <a:cubicBezTo>
                    <a:pt x="408" y="670"/>
                    <a:pt x="395" y="536"/>
                    <a:pt x="381" y="416"/>
                  </a:cubicBezTo>
                  <a:cubicBezTo>
                    <a:pt x="368" y="295"/>
                    <a:pt x="381" y="161"/>
                    <a:pt x="342" y="42"/>
                  </a:cubicBezTo>
                  <a:cubicBezTo>
                    <a:pt x="333" y="15"/>
                    <a:pt x="307" y="1"/>
                    <a:pt x="280"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1043687" y="2229910"/>
              <a:ext cx="62667" cy="127274"/>
            </a:xfrm>
            <a:custGeom>
              <a:avLst/>
              <a:gdLst/>
              <a:ahLst/>
              <a:cxnLst/>
              <a:rect l="l" t="t" r="r" b="b"/>
              <a:pathLst>
                <a:path w="549" h="1115" extrusionOk="0">
                  <a:moveTo>
                    <a:pt x="200" y="1"/>
                  </a:moveTo>
                  <a:cubicBezTo>
                    <a:pt x="111" y="1"/>
                    <a:pt x="26" y="54"/>
                    <a:pt x="40" y="164"/>
                  </a:cubicBezTo>
                  <a:cubicBezTo>
                    <a:pt x="67" y="418"/>
                    <a:pt x="1" y="699"/>
                    <a:pt x="54" y="954"/>
                  </a:cubicBezTo>
                  <a:cubicBezTo>
                    <a:pt x="81" y="1061"/>
                    <a:pt x="174" y="1114"/>
                    <a:pt x="268" y="1114"/>
                  </a:cubicBezTo>
                  <a:cubicBezTo>
                    <a:pt x="362" y="1114"/>
                    <a:pt x="455" y="1061"/>
                    <a:pt x="482" y="954"/>
                  </a:cubicBezTo>
                  <a:cubicBezTo>
                    <a:pt x="548" y="686"/>
                    <a:pt x="468" y="365"/>
                    <a:pt x="375" y="110"/>
                  </a:cubicBezTo>
                  <a:cubicBezTo>
                    <a:pt x="351" y="38"/>
                    <a:pt x="274" y="1"/>
                    <a:pt x="200"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1095625" y="1964970"/>
              <a:ext cx="56503" cy="115061"/>
            </a:xfrm>
            <a:custGeom>
              <a:avLst/>
              <a:gdLst/>
              <a:ahLst/>
              <a:cxnLst/>
              <a:rect l="l" t="t" r="r" b="b"/>
              <a:pathLst>
                <a:path w="495" h="1008" extrusionOk="0">
                  <a:moveTo>
                    <a:pt x="200" y="1"/>
                  </a:moveTo>
                  <a:cubicBezTo>
                    <a:pt x="119" y="1"/>
                    <a:pt x="36" y="86"/>
                    <a:pt x="27" y="171"/>
                  </a:cubicBezTo>
                  <a:cubicBezTo>
                    <a:pt x="13" y="264"/>
                    <a:pt x="27" y="358"/>
                    <a:pt x="27" y="452"/>
                  </a:cubicBezTo>
                  <a:cubicBezTo>
                    <a:pt x="27" y="559"/>
                    <a:pt x="0" y="680"/>
                    <a:pt x="13" y="787"/>
                  </a:cubicBezTo>
                  <a:cubicBezTo>
                    <a:pt x="34" y="934"/>
                    <a:pt x="141" y="1007"/>
                    <a:pt x="246" y="1007"/>
                  </a:cubicBezTo>
                  <a:cubicBezTo>
                    <a:pt x="351" y="1007"/>
                    <a:pt x="455" y="934"/>
                    <a:pt x="468" y="787"/>
                  </a:cubicBezTo>
                  <a:cubicBezTo>
                    <a:pt x="495" y="559"/>
                    <a:pt x="441" y="238"/>
                    <a:pt x="295" y="50"/>
                  </a:cubicBezTo>
                  <a:cubicBezTo>
                    <a:pt x="267" y="15"/>
                    <a:pt x="234" y="1"/>
                    <a:pt x="200"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1509301" y="2023414"/>
              <a:ext cx="55133" cy="98966"/>
            </a:xfrm>
            <a:custGeom>
              <a:avLst/>
              <a:gdLst/>
              <a:ahLst/>
              <a:cxnLst/>
              <a:rect l="l" t="t" r="r" b="b"/>
              <a:pathLst>
                <a:path w="483" h="867" extrusionOk="0">
                  <a:moveTo>
                    <a:pt x="157" y="0"/>
                  </a:moveTo>
                  <a:cubicBezTo>
                    <a:pt x="88" y="0"/>
                    <a:pt x="21" y="47"/>
                    <a:pt x="15" y="141"/>
                  </a:cubicBezTo>
                  <a:cubicBezTo>
                    <a:pt x="1" y="275"/>
                    <a:pt x="15" y="394"/>
                    <a:pt x="28" y="515"/>
                  </a:cubicBezTo>
                  <a:cubicBezTo>
                    <a:pt x="54" y="635"/>
                    <a:pt x="68" y="783"/>
                    <a:pt x="188" y="849"/>
                  </a:cubicBezTo>
                  <a:cubicBezTo>
                    <a:pt x="219" y="861"/>
                    <a:pt x="250" y="867"/>
                    <a:pt x="281" y="867"/>
                  </a:cubicBezTo>
                  <a:cubicBezTo>
                    <a:pt x="357" y="867"/>
                    <a:pt x="427" y="829"/>
                    <a:pt x="456" y="742"/>
                  </a:cubicBezTo>
                  <a:cubicBezTo>
                    <a:pt x="482" y="635"/>
                    <a:pt x="429" y="555"/>
                    <a:pt x="389" y="462"/>
                  </a:cubicBezTo>
                  <a:cubicBezTo>
                    <a:pt x="349" y="355"/>
                    <a:pt x="322" y="248"/>
                    <a:pt x="309" y="141"/>
                  </a:cubicBezTo>
                  <a:cubicBezTo>
                    <a:pt x="296" y="47"/>
                    <a:pt x="225" y="0"/>
                    <a:pt x="157"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1669681" y="1883696"/>
              <a:ext cx="68831" cy="126133"/>
            </a:xfrm>
            <a:custGeom>
              <a:avLst/>
              <a:gdLst/>
              <a:ahLst/>
              <a:cxnLst/>
              <a:rect l="l" t="t" r="r" b="b"/>
              <a:pathLst>
                <a:path w="603" h="1105" extrusionOk="0">
                  <a:moveTo>
                    <a:pt x="201" y="0"/>
                  </a:moveTo>
                  <a:cubicBezTo>
                    <a:pt x="108" y="0"/>
                    <a:pt x="1" y="40"/>
                    <a:pt x="14" y="147"/>
                  </a:cubicBezTo>
                  <a:cubicBezTo>
                    <a:pt x="14" y="281"/>
                    <a:pt x="54" y="388"/>
                    <a:pt x="54" y="522"/>
                  </a:cubicBezTo>
                  <a:cubicBezTo>
                    <a:pt x="54" y="616"/>
                    <a:pt x="40" y="696"/>
                    <a:pt x="54" y="803"/>
                  </a:cubicBezTo>
                  <a:cubicBezTo>
                    <a:pt x="67" y="869"/>
                    <a:pt x="94" y="950"/>
                    <a:pt x="135" y="1030"/>
                  </a:cubicBezTo>
                  <a:cubicBezTo>
                    <a:pt x="156" y="1081"/>
                    <a:pt x="209" y="1104"/>
                    <a:pt x="266" y="1104"/>
                  </a:cubicBezTo>
                  <a:cubicBezTo>
                    <a:pt x="314" y="1104"/>
                    <a:pt x="365" y="1087"/>
                    <a:pt x="402" y="1057"/>
                  </a:cubicBezTo>
                  <a:cubicBezTo>
                    <a:pt x="575" y="883"/>
                    <a:pt x="602" y="682"/>
                    <a:pt x="563" y="455"/>
                  </a:cubicBezTo>
                  <a:cubicBezTo>
                    <a:pt x="522" y="268"/>
                    <a:pt x="388" y="40"/>
                    <a:pt x="201"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1573225" y="2206624"/>
              <a:ext cx="56960" cy="91775"/>
            </a:xfrm>
            <a:custGeom>
              <a:avLst/>
              <a:gdLst/>
              <a:ahLst/>
              <a:cxnLst/>
              <a:rect l="l" t="t" r="r" b="b"/>
              <a:pathLst>
                <a:path w="499" h="804" extrusionOk="0">
                  <a:moveTo>
                    <a:pt x="141" y="1"/>
                  </a:moveTo>
                  <a:cubicBezTo>
                    <a:pt x="60" y="1"/>
                    <a:pt x="0" y="95"/>
                    <a:pt x="43" y="181"/>
                  </a:cubicBezTo>
                  <a:cubicBezTo>
                    <a:pt x="83" y="288"/>
                    <a:pt x="70" y="421"/>
                    <a:pt x="56" y="528"/>
                  </a:cubicBezTo>
                  <a:cubicBezTo>
                    <a:pt x="29" y="596"/>
                    <a:pt x="56" y="676"/>
                    <a:pt x="97" y="742"/>
                  </a:cubicBezTo>
                  <a:cubicBezTo>
                    <a:pt x="124" y="789"/>
                    <a:pt x="170" y="803"/>
                    <a:pt x="223" y="803"/>
                  </a:cubicBezTo>
                  <a:cubicBezTo>
                    <a:pt x="247" y="803"/>
                    <a:pt x="272" y="800"/>
                    <a:pt x="297" y="796"/>
                  </a:cubicBezTo>
                  <a:cubicBezTo>
                    <a:pt x="498" y="756"/>
                    <a:pt x="498" y="489"/>
                    <a:pt x="457" y="341"/>
                  </a:cubicBezTo>
                  <a:cubicBezTo>
                    <a:pt x="431" y="194"/>
                    <a:pt x="338" y="87"/>
                    <a:pt x="204" y="20"/>
                  </a:cubicBezTo>
                  <a:cubicBezTo>
                    <a:pt x="182" y="7"/>
                    <a:pt x="161" y="1"/>
                    <a:pt x="141"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1472660" y="2383555"/>
              <a:ext cx="55133" cy="81958"/>
            </a:xfrm>
            <a:custGeom>
              <a:avLst/>
              <a:gdLst/>
              <a:ahLst/>
              <a:cxnLst/>
              <a:rect l="l" t="t" r="r" b="b"/>
              <a:pathLst>
                <a:path w="483" h="718" extrusionOk="0">
                  <a:moveTo>
                    <a:pt x="166" y="0"/>
                  </a:moveTo>
                  <a:cubicBezTo>
                    <a:pt x="89" y="0"/>
                    <a:pt x="15" y="50"/>
                    <a:pt x="15" y="155"/>
                  </a:cubicBezTo>
                  <a:cubicBezTo>
                    <a:pt x="1" y="303"/>
                    <a:pt x="28" y="517"/>
                    <a:pt x="122" y="637"/>
                  </a:cubicBezTo>
                  <a:cubicBezTo>
                    <a:pt x="163" y="693"/>
                    <a:pt x="221" y="718"/>
                    <a:pt x="278" y="718"/>
                  </a:cubicBezTo>
                  <a:cubicBezTo>
                    <a:pt x="383" y="718"/>
                    <a:pt x="482" y="630"/>
                    <a:pt x="456" y="490"/>
                  </a:cubicBezTo>
                  <a:cubicBezTo>
                    <a:pt x="429" y="383"/>
                    <a:pt x="349" y="276"/>
                    <a:pt x="336" y="155"/>
                  </a:cubicBezTo>
                  <a:cubicBezTo>
                    <a:pt x="329" y="54"/>
                    <a:pt x="246" y="0"/>
                    <a:pt x="166"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1732235" y="2172608"/>
              <a:ext cx="62781" cy="124421"/>
            </a:xfrm>
            <a:custGeom>
              <a:avLst/>
              <a:gdLst/>
              <a:ahLst/>
              <a:cxnLst/>
              <a:rect l="l" t="t" r="r" b="b"/>
              <a:pathLst>
                <a:path w="550" h="1090" extrusionOk="0">
                  <a:moveTo>
                    <a:pt x="331" y="0"/>
                  </a:moveTo>
                  <a:cubicBezTo>
                    <a:pt x="262" y="0"/>
                    <a:pt x="193" y="40"/>
                    <a:pt x="161" y="131"/>
                  </a:cubicBezTo>
                  <a:cubicBezTo>
                    <a:pt x="81" y="398"/>
                    <a:pt x="1" y="787"/>
                    <a:pt x="175" y="1027"/>
                  </a:cubicBezTo>
                  <a:cubicBezTo>
                    <a:pt x="208" y="1070"/>
                    <a:pt x="261" y="1089"/>
                    <a:pt x="315" y="1089"/>
                  </a:cubicBezTo>
                  <a:cubicBezTo>
                    <a:pt x="413" y="1089"/>
                    <a:pt x="519" y="1028"/>
                    <a:pt x="536" y="933"/>
                  </a:cubicBezTo>
                  <a:cubicBezTo>
                    <a:pt x="550" y="813"/>
                    <a:pt x="523" y="719"/>
                    <a:pt x="509" y="612"/>
                  </a:cubicBezTo>
                  <a:cubicBezTo>
                    <a:pt x="496" y="492"/>
                    <a:pt x="496" y="359"/>
                    <a:pt x="523" y="225"/>
                  </a:cubicBezTo>
                  <a:cubicBezTo>
                    <a:pt x="539" y="88"/>
                    <a:pt x="435" y="0"/>
                    <a:pt x="331"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1915102" y="1958578"/>
              <a:ext cx="76821" cy="144168"/>
            </a:xfrm>
            <a:custGeom>
              <a:avLst/>
              <a:gdLst/>
              <a:ahLst/>
              <a:cxnLst/>
              <a:rect l="l" t="t" r="r" b="b"/>
              <a:pathLst>
                <a:path w="673" h="1263" extrusionOk="0">
                  <a:moveTo>
                    <a:pt x="201" y="1"/>
                  </a:moveTo>
                  <a:cubicBezTo>
                    <a:pt x="100" y="1"/>
                    <a:pt x="0" y="86"/>
                    <a:pt x="45" y="200"/>
                  </a:cubicBezTo>
                  <a:cubicBezTo>
                    <a:pt x="152" y="495"/>
                    <a:pt x="138" y="802"/>
                    <a:pt x="218" y="1096"/>
                  </a:cubicBezTo>
                  <a:cubicBezTo>
                    <a:pt x="248" y="1210"/>
                    <a:pt x="343" y="1262"/>
                    <a:pt x="438" y="1262"/>
                  </a:cubicBezTo>
                  <a:cubicBezTo>
                    <a:pt x="555" y="1262"/>
                    <a:pt x="673" y="1183"/>
                    <a:pt x="673" y="1043"/>
                  </a:cubicBezTo>
                  <a:cubicBezTo>
                    <a:pt x="673" y="882"/>
                    <a:pt x="606" y="709"/>
                    <a:pt x="553" y="561"/>
                  </a:cubicBezTo>
                  <a:cubicBezTo>
                    <a:pt x="499" y="401"/>
                    <a:pt x="432" y="227"/>
                    <a:pt x="339" y="80"/>
                  </a:cubicBezTo>
                  <a:cubicBezTo>
                    <a:pt x="306" y="24"/>
                    <a:pt x="253" y="1"/>
                    <a:pt x="201"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2020918" y="1744890"/>
              <a:ext cx="76479" cy="140401"/>
            </a:xfrm>
            <a:custGeom>
              <a:avLst/>
              <a:gdLst/>
              <a:ahLst/>
              <a:cxnLst/>
              <a:rect l="l" t="t" r="r" b="b"/>
              <a:pathLst>
                <a:path w="670" h="1230" extrusionOk="0">
                  <a:moveTo>
                    <a:pt x="200" y="0"/>
                  </a:moveTo>
                  <a:cubicBezTo>
                    <a:pt x="92" y="0"/>
                    <a:pt x="1" y="136"/>
                    <a:pt x="93" y="239"/>
                  </a:cubicBezTo>
                  <a:cubicBezTo>
                    <a:pt x="241" y="427"/>
                    <a:pt x="268" y="735"/>
                    <a:pt x="214" y="949"/>
                  </a:cubicBezTo>
                  <a:cubicBezTo>
                    <a:pt x="178" y="1131"/>
                    <a:pt x="316" y="1230"/>
                    <a:pt x="450" y="1230"/>
                  </a:cubicBezTo>
                  <a:cubicBezTo>
                    <a:pt x="561" y="1230"/>
                    <a:pt x="669" y="1161"/>
                    <a:pt x="669" y="1015"/>
                  </a:cubicBezTo>
                  <a:cubicBezTo>
                    <a:pt x="669" y="667"/>
                    <a:pt x="548" y="293"/>
                    <a:pt x="295" y="39"/>
                  </a:cubicBezTo>
                  <a:cubicBezTo>
                    <a:pt x="264" y="12"/>
                    <a:pt x="231" y="0"/>
                    <a:pt x="200"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1857570" y="1704481"/>
              <a:ext cx="55019" cy="123622"/>
            </a:xfrm>
            <a:custGeom>
              <a:avLst/>
              <a:gdLst/>
              <a:ahLst/>
              <a:cxnLst/>
              <a:rect l="l" t="t" r="r" b="b"/>
              <a:pathLst>
                <a:path w="482" h="1083" extrusionOk="0">
                  <a:moveTo>
                    <a:pt x="159" y="0"/>
                  </a:moveTo>
                  <a:cubicBezTo>
                    <a:pt x="79" y="0"/>
                    <a:pt x="0" y="68"/>
                    <a:pt x="26" y="165"/>
                  </a:cubicBezTo>
                  <a:cubicBezTo>
                    <a:pt x="94" y="393"/>
                    <a:pt x="107" y="620"/>
                    <a:pt x="80" y="861"/>
                  </a:cubicBezTo>
                  <a:cubicBezTo>
                    <a:pt x="67" y="941"/>
                    <a:pt x="121" y="995"/>
                    <a:pt x="174" y="1035"/>
                  </a:cubicBezTo>
                  <a:cubicBezTo>
                    <a:pt x="187" y="1048"/>
                    <a:pt x="201" y="1048"/>
                    <a:pt x="201" y="1062"/>
                  </a:cubicBezTo>
                  <a:cubicBezTo>
                    <a:pt x="221" y="1075"/>
                    <a:pt x="251" y="1082"/>
                    <a:pt x="281" y="1082"/>
                  </a:cubicBezTo>
                  <a:cubicBezTo>
                    <a:pt x="311" y="1082"/>
                    <a:pt x="341" y="1075"/>
                    <a:pt x="361" y="1062"/>
                  </a:cubicBezTo>
                  <a:cubicBezTo>
                    <a:pt x="361" y="1048"/>
                    <a:pt x="374" y="1048"/>
                    <a:pt x="374" y="1035"/>
                  </a:cubicBezTo>
                  <a:cubicBezTo>
                    <a:pt x="428" y="995"/>
                    <a:pt x="481" y="941"/>
                    <a:pt x="481" y="861"/>
                  </a:cubicBezTo>
                  <a:cubicBezTo>
                    <a:pt x="454" y="581"/>
                    <a:pt x="428" y="299"/>
                    <a:pt x="267" y="58"/>
                  </a:cubicBezTo>
                  <a:cubicBezTo>
                    <a:pt x="240" y="18"/>
                    <a:pt x="199" y="0"/>
                    <a:pt x="159"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1958821" y="1538737"/>
              <a:ext cx="42235" cy="90062"/>
            </a:xfrm>
            <a:custGeom>
              <a:avLst/>
              <a:gdLst/>
              <a:ahLst/>
              <a:cxnLst/>
              <a:rect l="l" t="t" r="r" b="b"/>
              <a:pathLst>
                <a:path w="370" h="789" extrusionOk="0">
                  <a:moveTo>
                    <a:pt x="127" y="1"/>
                  </a:moveTo>
                  <a:cubicBezTo>
                    <a:pt x="65" y="1"/>
                    <a:pt x="1" y="45"/>
                    <a:pt x="9" y="119"/>
                  </a:cubicBezTo>
                  <a:cubicBezTo>
                    <a:pt x="9" y="199"/>
                    <a:pt x="22" y="280"/>
                    <a:pt x="22" y="347"/>
                  </a:cubicBezTo>
                  <a:cubicBezTo>
                    <a:pt x="22" y="440"/>
                    <a:pt x="9" y="534"/>
                    <a:pt x="22" y="627"/>
                  </a:cubicBezTo>
                  <a:cubicBezTo>
                    <a:pt x="29" y="735"/>
                    <a:pt x="109" y="788"/>
                    <a:pt x="190" y="788"/>
                  </a:cubicBezTo>
                  <a:cubicBezTo>
                    <a:pt x="270" y="788"/>
                    <a:pt x="350" y="735"/>
                    <a:pt x="357" y="627"/>
                  </a:cubicBezTo>
                  <a:cubicBezTo>
                    <a:pt x="370" y="454"/>
                    <a:pt x="316" y="213"/>
                    <a:pt x="223" y="53"/>
                  </a:cubicBezTo>
                  <a:cubicBezTo>
                    <a:pt x="203" y="17"/>
                    <a:pt x="165" y="1"/>
                    <a:pt x="127"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1129755" y="1244118"/>
              <a:ext cx="52964" cy="88578"/>
            </a:xfrm>
            <a:custGeom>
              <a:avLst/>
              <a:gdLst/>
              <a:ahLst/>
              <a:cxnLst/>
              <a:rect l="l" t="t" r="r" b="b"/>
              <a:pathLst>
                <a:path w="464" h="776" extrusionOk="0">
                  <a:moveTo>
                    <a:pt x="144" y="0"/>
                  </a:moveTo>
                  <a:cubicBezTo>
                    <a:pt x="73" y="0"/>
                    <a:pt x="1" y="60"/>
                    <a:pt x="22" y="146"/>
                  </a:cubicBezTo>
                  <a:cubicBezTo>
                    <a:pt x="89" y="306"/>
                    <a:pt x="35" y="467"/>
                    <a:pt x="62" y="640"/>
                  </a:cubicBezTo>
                  <a:cubicBezTo>
                    <a:pt x="83" y="729"/>
                    <a:pt x="172" y="776"/>
                    <a:pt x="259" y="776"/>
                  </a:cubicBezTo>
                  <a:cubicBezTo>
                    <a:pt x="343" y="776"/>
                    <a:pt x="423" y="732"/>
                    <a:pt x="437" y="640"/>
                  </a:cubicBezTo>
                  <a:cubicBezTo>
                    <a:pt x="463" y="440"/>
                    <a:pt x="397" y="105"/>
                    <a:pt x="196" y="12"/>
                  </a:cubicBezTo>
                  <a:cubicBezTo>
                    <a:pt x="180" y="4"/>
                    <a:pt x="162" y="0"/>
                    <a:pt x="144"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1171991" y="1458832"/>
              <a:ext cx="42805" cy="124535"/>
            </a:xfrm>
            <a:custGeom>
              <a:avLst/>
              <a:gdLst/>
              <a:ahLst/>
              <a:cxnLst/>
              <a:rect l="l" t="t" r="r" b="b"/>
              <a:pathLst>
                <a:path w="375" h="1091" extrusionOk="0">
                  <a:moveTo>
                    <a:pt x="116" y="0"/>
                  </a:moveTo>
                  <a:cubicBezTo>
                    <a:pt x="72" y="0"/>
                    <a:pt x="33" y="27"/>
                    <a:pt x="40" y="84"/>
                  </a:cubicBezTo>
                  <a:cubicBezTo>
                    <a:pt x="67" y="378"/>
                    <a:pt x="0" y="685"/>
                    <a:pt x="40" y="980"/>
                  </a:cubicBezTo>
                  <a:cubicBezTo>
                    <a:pt x="53" y="1054"/>
                    <a:pt x="120" y="1090"/>
                    <a:pt x="185" y="1090"/>
                  </a:cubicBezTo>
                  <a:cubicBezTo>
                    <a:pt x="251" y="1090"/>
                    <a:pt x="314" y="1054"/>
                    <a:pt x="321" y="980"/>
                  </a:cubicBezTo>
                  <a:cubicBezTo>
                    <a:pt x="375" y="685"/>
                    <a:pt x="307" y="338"/>
                    <a:pt x="214" y="57"/>
                  </a:cubicBezTo>
                  <a:cubicBezTo>
                    <a:pt x="195" y="20"/>
                    <a:pt x="154" y="0"/>
                    <a:pt x="116"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1039007" y="1318315"/>
              <a:ext cx="81159" cy="120768"/>
            </a:xfrm>
            <a:custGeom>
              <a:avLst/>
              <a:gdLst/>
              <a:ahLst/>
              <a:cxnLst/>
              <a:rect l="l" t="t" r="r" b="b"/>
              <a:pathLst>
                <a:path w="711" h="1058" extrusionOk="0">
                  <a:moveTo>
                    <a:pt x="130" y="1"/>
                  </a:moveTo>
                  <a:cubicBezTo>
                    <a:pt x="88" y="1"/>
                    <a:pt x="48" y="24"/>
                    <a:pt x="42" y="71"/>
                  </a:cubicBezTo>
                  <a:cubicBezTo>
                    <a:pt x="1" y="272"/>
                    <a:pt x="28" y="472"/>
                    <a:pt x="95" y="659"/>
                  </a:cubicBezTo>
                  <a:cubicBezTo>
                    <a:pt x="155" y="816"/>
                    <a:pt x="312" y="1057"/>
                    <a:pt x="498" y="1057"/>
                  </a:cubicBezTo>
                  <a:cubicBezTo>
                    <a:pt x="519" y="1057"/>
                    <a:pt x="541" y="1054"/>
                    <a:pt x="563" y="1048"/>
                  </a:cubicBezTo>
                  <a:cubicBezTo>
                    <a:pt x="657" y="1034"/>
                    <a:pt x="710" y="953"/>
                    <a:pt x="710" y="873"/>
                  </a:cubicBezTo>
                  <a:cubicBezTo>
                    <a:pt x="696" y="739"/>
                    <a:pt x="577" y="673"/>
                    <a:pt x="482" y="619"/>
                  </a:cubicBezTo>
                  <a:cubicBezTo>
                    <a:pt x="309" y="499"/>
                    <a:pt x="268" y="258"/>
                    <a:pt x="229" y="71"/>
                  </a:cubicBezTo>
                  <a:cubicBezTo>
                    <a:pt x="215" y="24"/>
                    <a:pt x="172" y="1"/>
                    <a:pt x="130"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1509301" y="1190810"/>
              <a:ext cx="58215" cy="109696"/>
            </a:xfrm>
            <a:custGeom>
              <a:avLst/>
              <a:gdLst/>
              <a:ahLst/>
              <a:cxnLst/>
              <a:rect l="l" t="t" r="r" b="b"/>
              <a:pathLst>
                <a:path w="510" h="961" extrusionOk="0">
                  <a:moveTo>
                    <a:pt x="280" y="1"/>
                  </a:moveTo>
                  <a:cubicBezTo>
                    <a:pt x="228" y="1"/>
                    <a:pt x="175" y="31"/>
                    <a:pt x="161" y="91"/>
                  </a:cubicBezTo>
                  <a:cubicBezTo>
                    <a:pt x="135" y="278"/>
                    <a:pt x="1" y="961"/>
                    <a:pt x="336" y="961"/>
                  </a:cubicBezTo>
                  <a:cubicBezTo>
                    <a:pt x="509" y="961"/>
                    <a:pt x="496" y="747"/>
                    <a:pt x="482" y="626"/>
                  </a:cubicBezTo>
                  <a:cubicBezTo>
                    <a:pt x="443" y="452"/>
                    <a:pt x="416" y="265"/>
                    <a:pt x="389" y="91"/>
                  </a:cubicBezTo>
                  <a:cubicBezTo>
                    <a:pt x="382" y="31"/>
                    <a:pt x="332" y="1"/>
                    <a:pt x="280"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1626989" y="1224370"/>
              <a:ext cx="50453" cy="90861"/>
            </a:xfrm>
            <a:custGeom>
              <a:avLst/>
              <a:gdLst/>
              <a:ahLst/>
              <a:cxnLst/>
              <a:rect l="l" t="t" r="r" b="b"/>
              <a:pathLst>
                <a:path w="442" h="796" extrusionOk="0">
                  <a:moveTo>
                    <a:pt x="228" y="1"/>
                  </a:moveTo>
                  <a:cubicBezTo>
                    <a:pt x="164" y="1"/>
                    <a:pt x="100" y="44"/>
                    <a:pt x="93" y="132"/>
                  </a:cubicBezTo>
                  <a:cubicBezTo>
                    <a:pt x="81" y="212"/>
                    <a:pt x="67" y="305"/>
                    <a:pt x="54" y="399"/>
                  </a:cubicBezTo>
                  <a:cubicBezTo>
                    <a:pt x="27" y="506"/>
                    <a:pt x="0" y="599"/>
                    <a:pt x="54" y="706"/>
                  </a:cubicBezTo>
                  <a:cubicBezTo>
                    <a:pt x="73" y="754"/>
                    <a:pt x="119" y="795"/>
                    <a:pt x="169" y="795"/>
                  </a:cubicBezTo>
                  <a:cubicBezTo>
                    <a:pt x="188" y="795"/>
                    <a:pt x="208" y="789"/>
                    <a:pt x="227" y="774"/>
                  </a:cubicBezTo>
                  <a:cubicBezTo>
                    <a:pt x="441" y="640"/>
                    <a:pt x="388" y="346"/>
                    <a:pt x="361" y="132"/>
                  </a:cubicBezTo>
                  <a:cubicBezTo>
                    <a:pt x="355" y="44"/>
                    <a:pt x="291" y="1"/>
                    <a:pt x="228" y="1"/>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1504850" y="1414885"/>
              <a:ext cx="53763" cy="92003"/>
            </a:xfrm>
            <a:custGeom>
              <a:avLst/>
              <a:gdLst/>
              <a:ahLst/>
              <a:cxnLst/>
              <a:rect l="l" t="t" r="r" b="b"/>
              <a:pathLst>
                <a:path w="471" h="806" extrusionOk="0">
                  <a:moveTo>
                    <a:pt x="134" y="0"/>
                  </a:moveTo>
                  <a:cubicBezTo>
                    <a:pt x="87" y="0"/>
                    <a:pt x="40" y="27"/>
                    <a:pt x="27" y="81"/>
                  </a:cubicBezTo>
                  <a:cubicBezTo>
                    <a:pt x="0" y="268"/>
                    <a:pt x="0" y="496"/>
                    <a:pt x="80" y="683"/>
                  </a:cubicBezTo>
                  <a:cubicBezTo>
                    <a:pt x="114" y="769"/>
                    <a:pt x="178" y="806"/>
                    <a:pt x="243" y="806"/>
                  </a:cubicBezTo>
                  <a:cubicBezTo>
                    <a:pt x="357" y="806"/>
                    <a:pt x="470" y="690"/>
                    <a:pt x="401" y="535"/>
                  </a:cubicBezTo>
                  <a:cubicBezTo>
                    <a:pt x="334" y="389"/>
                    <a:pt x="281" y="241"/>
                    <a:pt x="241" y="81"/>
                  </a:cubicBezTo>
                  <a:cubicBezTo>
                    <a:pt x="228" y="27"/>
                    <a:pt x="181" y="0"/>
                    <a:pt x="134"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1608611" y="1412259"/>
              <a:ext cx="47371" cy="76593"/>
            </a:xfrm>
            <a:custGeom>
              <a:avLst/>
              <a:gdLst/>
              <a:ahLst/>
              <a:cxnLst/>
              <a:rect l="l" t="t" r="r" b="b"/>
              <a:pathLst>
                <a:path w="415" h="671" extrusionOk="0">
                  <a:moveTo>
                    <a:pt x="206" y="0"/>
                  </a:moveTo>
                  <a:cubicBezTo>
                    <a:pt x="151" y="0"/>
                    <a:pt x="94" y="30"/>
                    <a:pt x="81" y="91"/>
                  </a:cubicBezTo>
                  <a:cubicBezTo>
                    <a:pt x="67" y="184"/>
                    <a:pt x="54" y="278"/>
                    <a:pt x="40" y="358"/>
                  </a:cubicBezTo>
                  <a:cubicBezTo>
                    <a:pt x="14" y="451"/>
                    <a:pt x="1" y="532"/>
                    <a:pt x="40" y="612"/>
                  </a:cubicBezTo>
                  <a:cubicBezTo>
                    <a:pt x="61" y="653"/>
                    <a:pt x="97" y="670"/>
                    <a:pt x="136" y="670"/>
                  </a:cubicBezTo>
                  <a:cubicBezTo>
                    <a:pt x="149" y="670"/>
                    <a:pt x="161" y="669"/>
                    <a:pt x="174" y="665"/>
                  </a:cubicBezTo>
                  <a:cubicBezTo>
                    <a:pt x="415" y="599"/>
                    <a:pt x="349" y="278"/>
                    <a:pt x="322" y="91"/>
                  </a:cubicBezTo>
                  <a:cubicBezTo>
                    <a:pt x="315" y="30"/>
                    <a:pt x="261" y="0"/>
                    <a:pt x="206"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1506334" y="1597181"/>
              <a:ext cx="41321" cy="76251"/>
            </a:xfrm>
            <a:custGeom>
              <a:avLst/>
              <a:gdLst/>
              <a:ahLst/>
              <a:cxnLst/>
              <a:rect l="l" t="t" r="r" b="b"/>
              <a:pathLst>
                <a:path w="362" h="668" extrusionOk="0">
                  <a:moveTo>
                    <a:pt x="246" y="0"/>
                  </a:moveTo>
                  <a:cubicBezTo>
                    <a:pt x="213" y="0"/>
                    <a:pt x="180" y="15"/>
                    <a:pt x="161" y="49"/>
                  </a:cubicBezTo>
                  <a:cubicBezTo>
                    <a:pt x="107" y="115"/>
                    <a:pt x="80" y="196"/>
                    <a:pt x="67" y="290"/>
                  </a:cubicBezTo>
                  <a:cubicBezTo>
                    <a:pt x="41" y="383"/>
                    <a:pt x="0" y="504"/>
                    <a:pt x="54" y="597"/>
                  </a:cubicBezTo>
                  <a:cubicBezTo>
                    <a:pt x="87" y="644"/>
                    <a:pt x="138" y="668"/>
                    <a:pt x="186" y="668"/>
                  </a:cubicBezTo>
                  <a:cubicBezTo>
                    <a:pt x="235" y="668"/>
                    <a:pt x="281" y="644"/>
                    <a:pt x="308" y="597"/>
                  </a:cubicBezTo>
                  <a:cubicBezTo>
                    <a:pt x="362" y="517"/>
                    <a:pt x="335" y="437"/>
                    <a:pt x="321" y="343"/>
                  </a:cubicBezTo>
                  <a:cubicBezTo>
                    <a:pt x="321" y="276"/>
                    <a:pt x="321" y="196"/>
                    <a:pt x="335" y="115"/>
                  </a:cubicBezTo>
                  <a:cubicBezTo>
                    <a:pt x="360" y="47"/>
                    <a:pt x="304" y="0"/>
                    <a:pt x="246"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37"/>
          <p:cNvGrpSpPr/>
          <p:nvPr/>
        </p:nvGrpSpPr>
        <p:grpSpPr>
          <a:xfrm>
            <a:off x="1721872" y="4216223"/>
            <a:ext cx="701825" cy="947726"/>
            <a:chOff x="1826672" y="4216223"/>
            <a:chExt cx="701825" cy="947726"/>
          </a:xfrm>
        </p:grpSpPr>
        <p:sp>
          <p:nvSpPr>
            <p:cNvPr id="1272" name="Google Shape;1272;p37"/>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991" y="267783"/>
            <a:ext cx="3708942" cy="3152600"/>
          </a:xfrm>
          <a:prstGeom prst="rect">
            <a:avLst/>
          </a:prstGeom>
        </p:spPr>
      </p:pic>
      <p:pic>
        <p:nvPicPr>
          <p:cNvPr id="4" name="Picture 3"/>
          <p:cNvPicPr>
            <a:picLocks noChangeAspect="1"/>
          </p:cNvPicPr>
          <p:nvPr/>
        </p:nvPicPr>
        <p:blipFill>
          <a:blip r:embed="rId3"/>
          <a:stretch>
            <a:fillRect/>
          </a:stretch>
        </p:blipFill>
        <p:spPr>
          <a:xfrm>
            <a:off x="4704611" y="267783"/>
            <a:ext cx="4190007" cy="3171608"/>
          </a:xfrm>
          <a:prstGeom prst="rect">
            <a:avLst/>
          </a:prstGeom>
        </p:spPr>
      </p:pic>
      <p:pic>
        <p:nvPicPr>
          <p:cNvPr id="3" name="Picture 2"/>
          <p:cNvPicPr>
            <a:picLocks noChangeAspect="1"/>
          </p:cNvPicPr>
          <p:nvPr/>
        </p:nvPicPr>
        <p:blipFill>
          <a:blip r:embed="rId4"/>
          <a:stretch>
            <a:fillRect/>
          </a:stretch>
        </p:blipFill>
        <p:spPr>
          <a:xfrm>
            <a:off x="2752050" y="2389908"/>
            <a:ext cx="3148445" cy="2548317"/>
          </a:xfrm>
          <a:prstGeom prst="rect">
            <a:avLst/>
          </a:prstGeom>
        </p:spPr>
      </p:pic>
    </p:spTree>
    <p:extLst>
      <p:ext uri="{BB962C8B-B14F-4D97-AF65-F5344CB8AC3E}">
        <p14:creationId xmlns:p14="http://schemas.microsoft.com/office/powerpoint/2010/main" val="3329711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609" y="3843111"/>
            <a:ext cx="7704000" cy="572700"/>
          </a:xfrm>
        </p:spPr>
        <p:txBody>
          <a:bodyPr/>
          <a:lstStyle/>
          <a:p>
            <a:r>
              <a:rPr lang="en-US" sz="1800" dirty="0" err="1">
                <a:latin typeface="+mn-lt"/>
              </a:rPr>
              <a:t>Nếu</a:t>
            </a:r>
            <a:r>
              <a:rPr lang="en-US" sz="1800" dirty="0">
                <a:latin typeface="+mn-lt"/>
              </a:rPr>
              <a:t> </a:t>
            </a:r>
            <a:r>
              <a:rPr lang="en-US" sz="1800" dirty="0" err="1">
                <a:latin typeface="+mn-lt"/>
              </a:rPr>
              <a:t>sự</a:t>
            </a:r>
            <a:r>
              <a:rPr lang="en-US" sz="1800" dirty="0">
                <a:latin typeface="+mn-lt"/>
              </a:rPr>
              <a:t> </a:t>
            </a:r>
            <a:r>
              <a:rPr lang="en-US" sz="1800" dirty="0" err="1">
                <a:latin typeface="+mn-lt"/>
              </a:rPr>
              <a:t>chuyển</a:t>
            </a:r>
            <a:r>
              <a:rPr lang="en-US" sz="1800" dirty="0">
                <a:latin typeface="+mn-lt"/>
              </a:rPr>
              <a:t> </a:t>
            </a:r>
            <a:r>
              <a:rPr lang="en-US" sz="1800" dirty="0" err="1">
                <a:latin typeface="+mn-lt"/>
              </a:rPr>
              <a:t>thể</a:t>
            </a:r>
            <a:r>
              <a:rPr lang="en-US" sz="1800" dirty="0">
                <a:latin typeface="+mn-lt"/>
              </a:rPr>
              <a:t> </a:t>
            </a:r>
            <a:r>
              <a:rPr lang="en-US" sz="1800" dirty="0" err="1">
                <a:latin typeface="+mn-lt"/>
              </a:rPr>
              <a:t>không</a:t>
            </a:r>
            <a:r>
              <a:rPr lang="en-US" sz="1800" dirty="0">
                <a:latin typeface="+mn-lt"/>
              </a:rPr>
              <a:t> </a:t>
            </a:r>
            <a:r>
              <a:rPr lang="en-US" sz="1800" dirty="0" err="1">
                <a:latin typeface="+mn-lt"/>
              </a:rPr>
              <a:t>kéo</a:t>
            </a:r>
            <a:r>
              <a:rPr lang="en-US" sz="1800" dirty="0">
                <a:latin typeface="+mn-lt"/>
              </a:rPr>
              <a:t> </a:t>
            </a:r>
            <a:r>
              <a:rPr lang="en-US" sz="1800" dirty="0" err="1">
                <a:latin typeface="+mn-lt"/>
              </a:rPr>
              <a:t>theo</a:t>
            </a:r>
            <a:r>
              <a:rPr lang="en-US" sz="1800" dirty="0">
                <a:latin typeface="+mn-lt"/>
              </a:rPr>
              <a:t> </a:t>
            </a:r>
            <a:r>
              <a:rPr lang="en-US" sz="1800" dirty="0" err="1">
                <a:latin typeface="+mn-lt"/>
              </a:rPr>
              <a:t>sự</a:t>
            </a:r>
            <a:r>
              <a:rPr lang="en-US" sz="1800" dirty="0">
                <a:latin typeface="+mn-lt"/>
              </a:rPr>
              <a:t> </a:t>
            </a:r>
            <a:r>
              <a:rPr lang="en-US" sz="1800" dirty="0" err="1">
                <a:latin typeface="+mn-lt"/>
              </a:rPr>
              <a:t>thay</a:t>
            </a:r>
            <a:r>
              <a:rPr lang="en-US" sz="1800" dirty="0">
                <a:latin typeface="+mn-lt"/>
              </a:rPr>
              <a:t> </a:t>
            </a:r>
            <a:r>
              <a:rPr lang="en-US" sz="1800" dirty="0" err="1">
                <a:latin typeface="+mn-lt"/>
              </a:rPr>
              <a:t>đổi</a:t>
            </a:r>
            <a:r>
              <a:rPr lang="en-US" sz="1800" dirty="0">
                <a:latin typeface="+mn-lt"/>
              </a:rPr>
              <a:t> </a:t>
            </a:r>
            <a:r>
              <a:rPr lang="en-US" sz="1800" dirty="0" err="1">
                <a:latin typeface="+mn-lt"/>
              </a:rPr>
              <a:t>cấu</a:t>
            </a:r>
            <a:r>
              <a:rPr lang="en-US" sz="1800" dirty="0">
                <a:latin typeface="+mn-lt"/>
              </a:rPr>
              <a:t> </a:t>
            </a:r>
            <a:r>
              <a:rPr lang="en-US" sz="1800" dirty="0" err="1">
                <a:latin typeface="+mn-lt"/>
              </a:rPr>
              <a:t>trúc</a:t>
            </a:r>
            <a:r>
              <a:rPr lang="en-US" sz="1800" dirty="0">
                <a:latin typeface="+mn-lt"/>
              </a:rPr>
              <a:t> </a:t>
            </a:r>
            <a:r>
              <a:rPr lang="en-US" sz="1800" dirty="0" err="1">
                <a:latin typeface="+mn-lt"/>
              </a:rPr>
              <a:t>đột</a:t>
            </a:r>
            <a:r>
              <a:rPr lang="en-US" sz="1800" dirty="0">
                <a:latin typeface="+mn-lt"/>
              </a:rPr>
              <a:t> </a:t>
            </a:r>
            <a:r>
              <a:rPr lang="en-US" sz="1800" dirty="0" err="1">
                <a:latin typeface="+mn-lt"/>
              </a:rPr>
              <a:t>biến</a:t>
            </a:r>
            <a:r>
              <a:rPr lang="en-US" sz="1800" dirty="0">
                <a:latin typeface="+mn-lt"/>
              </a:rPr>
              <a:t> </a:t>
            </a:r>
            <a:r>
              <a:rPr lang="en-US" sz="1800" dirty="0" err="1">
                <a:latin typeface="+mn-lt"/>
              </a:rPr>
              <a:t>thì</a:t>
            </a:r>
            <a:r>
              <a:rPr lang="en-US" sz="1800" dirty="0">
                <a:latin typeface="+mn-lt"/>
              </a:rPr>
              <a:t> </a:t>
            </a:r>
            <a:r>
              <a:rPr lang="en-US" sz="1800" dirty="0" err="1">
                <a:latin typeface="+mn-lt"/>
              </a:rPr>
              <a:t>việc</a:t>
            </a:r>
            <a:r>
              <a:rPr lang="en-US" sz="1800" dirty="0">
                <a:latin typeface="+mn-lt"/>
              </a:rPr>
              <a:t> </a:t>
            </a:r>
            <a:r>
              <a:rPr lang="en-US" sz="1800" dirty="0" err="1">
                <a:latin typeface="+mn-lt"/>
              </a:rPr>
              <a:t>thu</a:t>
            </a:r>
            <a:r>
              <a:rPr lang="en-US" sz="1800" dirty="0">
                <a:latin typeface="+mn-lt"/>
              </a:rPr>
              <a:t> hay </a:t>
            </a:r>
            <a:r>
              <a:rPr lang="en-US" sz="1800" dirty="0" err="1">
                <a:latin typeface="+mn-lt"/>
              </a:rPr>
              <a:t>tỏa</a:t>
            </a:r>
            <a:r>
              <a:rPr lang="en-US" sz="1800" dirty="0">
                <a:latin typeface="+mn-lt"/>
              </a:rPr>
              <a:t> </a:t>
            </a:r>
            <a:r>
              <a:rPr lang="en-US" sz="1800" dirty="0" err="1">
                <a:latin typeface="+mn-lt"/>
              </a:rPr>
              <a:t>nhiệt</a:t>
            </a:r>
            <a:r>
              <a:rPr lang="en-US" sz="1800" dirty="0">
                <a:latin typeface="+mn-lt"/>
              </a:rPr>
              <a:t> </a:t>
            </a:r>
            <a:r>
              <a:rPr lang="en-US" sz="1800" dirty="0" err="1">
                <a:latin typeface="+mn-lt"/>
              </a:rPr>
              <a:t>cũng</a:t>
            </a:r>
            <a:r>
              <a:rPr lang="en-US" sz="1800" dirty="0">
                <a:latin typeface="+mn-lt"/>
              </a:rPr>
              <a:t> </a:t>
            </a:r>
            <a:r>
              <a:rPr lang="en-US" sz="1800" dirty="0" err="1">
                <a:latin typeface="+mn-lt"/>
              </a:rPr>
              <a:t>không</a:t>
            </a:r>
            <a:r>
              <a:rPr lang="en-US" sz="1800" dirty="0">
                <a:latin typeface="+mn-lt"/>
              </a:rPr>
              <a:t> </a:t>
            </a:r>
            <a:r>
              <a:rPr lang="en-US" sz="1800" dirty="0" err="1">
                <a:latin typeface="+mn-lt"/>
              </a:rPr>
              <a:t>có</a:t>
            </a:r>
            <a:r>
              <a:rPr lang="en-US" sz="1800" dirty="0">
                <a:latin typeface="+mn-lt"/>
              </a:rPr>
              <a:t> </a:t>
            </a:r>
            <a:r>
              <a:rPr lang="en-US" sz="1800" dirty="0" err="1">
                <a:latin typeface="+mn-lt"/>
              </a:rPr>
              <a:t>gì</a:t>
            </a:r>
            <a:r>
              <a:rPr lang="en-US" sz="1800" dirty="0">
                <a:latin typeface="+mn-lt"/>
              </a:rPr>
              <a:t> </a:t>
            </a:r>
            <a:r>
              <a:rPr lang="en-US" sz="1800" dirty="0" err="1">
                <a:latin typeface="+mn-lt"/>
              </a:rPr>
              <a:t>đặc</a:t>
            </a:r>
            <a:r>
              <a:rPr lang="en-US" sz="1800" dirty="0">
                <a:latin typeface="+mn-lt"/>
              </a:rPr>
              <a:t> </a:t>
            </a:r>
            <a:r>
              <a:rPr lang="en-US" sz="1800" dirty="0" err="1">
                <a:latin typeface="+mn-lt"/>
              </a:rPr>
              <a:t>biệt</a:t>
            </a:r>
            <a:r>
              <a:rPr lang="en-US" sz="1800" dirty="0">
                <a:latin typeface="+mn-lt"/>
              </a:rPr>
              <a:t>.</a:t>
            </a:r>
          </a:p>
        </p:txBody>
      </p:sp>
      <p:sp>
        <p:nvSpPr>
          <p:cNvPr id="5" name="Subtitle 4"/>
          <p:cNvSpPr>
            <a:spLocks noGrp="1"/>
          </p:cNvSpPr>
          <p:nvPr>
            <p:ph type="subTitle" idx="1"/>
          </p:nvPr>
        </p:nvSpPr>
        <p:spPr>
          <a:xfrm>
            <a:off x="754205" y="2943140"/>
            <a:ext cx="2556163" cy="606377"/>
          </a:xfrm>
        </p:spPr>
        <p:txBody>
          <a:bodyPr/>
          <a:lstStyle/>
          <a:p>
            <a:r>
              <a:rPr lang="en-US" dirty="0" err="1">
                <a:latin typeface="+mn-lt"/>
              </a:rPr>
              <a:t>Cấu</a:t>
            </a:r>
            <a:r>
              <a:rPr lang="en-US" dirty="0">
                <a:latin typeface="+mn-lt"/>
              </a:rPr>
              <a:t> </a:t>
            </a:r>
            <a:r>
              <a:rPr lang="en-US" dirty="0" err="1">
                <a:latin typeface="+mn-lt"/>
              </a:rPr>
              <a:t>trúc</a:t>
            </a:r>
            <a:r>
              <a:rPr lang="en-US" dirty="0">
                <a:latin typeface="+mn-lt"/>
              </a:rPr>
              <a:t> </a:t>
            </a:r>
            <a:r>
              <a:rPr lang="en-US" dirty="0" err="1">
                <a:latin typeface="+mn-lt"/>
              </a:rPr>
              <a:t>trật</a:t>
            </a:r>
            <a:r>
              <a:rPr lang="en-US" dirty="0">
                <a:latin typeface="+mn-lt"/>
              </a:rPr>
              <a:t> </a:t>
            </a:r>
            <a:r>
              <a:rPr lang="en-US" dirty="0" err="1">
                <a:latin typeface="+mn-lt"/>
              </a:rPr>
              <a:t>tự</a:t>
            </a:r>
            <a:r>
              <a:rPr lang="en-US" dirty="0">
                <a:latin typeface="+mn-lt"/>
              </a:rPr>
              <a:t> </a:t>
            </a:r>
            <a:r>
              <a:rPr lang="en-US" dirty="0" err="1">
                <a:latin typeface="+mn-lt"/>
              </a:rPr>
              <a:t>xa</a:t>
            </a:r>
            <a:endParaRPr lang="en-US" dirty="0">
              <a:latin typeface="+mn-lt"/>
            </a:endParaRPr>
          </a:p>
          <a:p>
            <a:r>
              <a:rPr lang="en-US" dirty="0">
                <a:latin typeface="+mn-lt"/>
              </a:rPr>
              <a:t>(</a:t>
            </a:r>
            <a:r>
              <a:rPr lang="en-US" dirty="0" err="1">
                <a:latin typeface="+mn-lt"/>
              </a:rPr>
              <a:t>Chất</a:t>
            </a:r>
            <a:r>
              <a:rPr lang="en-US" dirty="0">
                <a:latin typeface="+mn-lt"/>
              </a:rPr>
              <a:t> </a:t>
            </a:r>
            <a:r>
              <a:rPr lang="en-US" dirty="0" err="1">
                <a:latin typeface="+mn-lt"/>
              </a:rPr>
              <a:t>rắn</a:t>
            </a:r>
            <a:r>
              <a:rPr lang="en-US" dirty="0">
                <a:latin typeface="+mn-lt"/>
              </a:rPr>
              <a:t> </a:t>
            </a:r>
            <a:r>
              <a:rPr lang="en-US" dirty="0" err="1">
                <a:latin typeface="+mn-lt"/>
              </a:rPr>
              <a:t>kết</a:t>
            </a:r>
            <a:r>
              <a:rPr lang="en-US" dirty="0">
                <a:latin typeface="+mn-lt"/>
              </a:rPr>
              <a:t> </a:t>
            </a:r>
            <a:r>
              <a:rPr lang="en-US" dirty="0" err="1">
                <a:latin typeface="+mn-lt"/>
              </a:rPr>
              <a:t>tinh</a:t>
            </a:r>
            <a:r>
              <a:rPr lang="en-US" dirty="0">
                <a:latin typeface="+mn-lt"/>
              </a:rPr>
              <a:t>)</a:t>
            </a:r>
          </a:p>
        </p:txBody>
      </p:sp>
      <p:sp>
        <p:nvSpPr>
          <p:cNvPr id="6" name="Subtitle 5"/>
          <p:cNvSpPr>
            <a:spLocks noGrp="1"/>
          </p:cNvSpPr>
          <p:nvPr>
            <p:ph type="subTitle" idx="2"/>
          </p:nvPr>
        </p:nvSpPr>
        <p:spPr>
          <a:xfrm>
            <a:off x="5698928" y="2945838"/>
            <a:ext cx="2427321" cy="417807"/>
          </a:xfrm>
        </p:spPr>
        <p:txBody>
          <a:bodyPr/>
          <a:lstStyle/>
          <a:p>
            <a:r>
              <a:rPr lang="en-US" dirty="0" err="1">
                <a:latin typeface="+mn-lt"/>
              </a:rPr>
              <a:t>Cấu</a:t>
            </a:r>
            <a:r>
              <a:rPr lang="en-US" dirty="0">
                <a:latin typeface="+mn-lt"/>
              </a:rPr>
              <a:t> </a:t>
            </a:r>
            <a:r>
              <a:rPr lang="en-US" dirty="0" err="1">
                <a:latin typeface="+mn-lt"/>
              </a:rPr>
              <a:t>trúc</a:t>
            </a:r>
            <a:r>
              <a:rPr lang="en-US" dirty="0">
                <a:latin typeface="+mn-lt"/>
              </a:rPr>
              <a:t> </a:t>
            </a:r>
            <a:r>
              <a:rPr lang="en-US" dirty="0" err="1">
                <a:latin typeface="+mn-lt"/>
              </a:rPr>
              <a:t>trật</a:t>
            </a:r>
            <a:r>
              <a:rPr lang="en-US" dirty="0">
                <a:latin typeface="+mn-lt"/>
              </a:rPr>
              <a:t> </a:t>
            </a:r>
            <a:r>
              <a:rPr lang="en-US" dirty="0" err="1">
                <a:latin typeface="+mn-lt"/>
              </a:rPr>
              <a:t>tự</a:t>
            </a:r>
            <a:r>
              <a:rPr lang="en-US" dirty="0">
                <a:latin typeface="+mn-lt"/>
              </a:rPr>
              <a:t> </a:t>
            </a:r>
            <a:r>
              <a:rPr lang="en-US" dirty="0" err="1">
                <a:latin typeface="+mn-lt"/>
              </a:rPr>
              <a:t>gần</a:t>
            </a:r>
            <a:endParaRPr lang="en-US" dirty="0">
              <a:latin typeface="+mn-lt"/>
            </a:endParaRPr>
          </a:p>
          <a:p>
            <a:r>
              <a:rPr lang="en-US" dirty="0">
                <a:latin typeface="+mn-lt"/>
              </a:rPr>
              <a:t>(</a:t>
            </a:r>
            <a:r>
              <a:rPr lang="en-US" dirty="0" err="1">
                <a:latin typeface="+mn-lt"/>
              </a:rPr>
              <a:t>Chất</a:t>
            </a:r>
            <a:r>
              <a:rPr lang="en-US" dirty="0">
                <a:latin typeface="+mn-lt"/>
              </a:rPr>
              <a:t> </a:t>
            </a:r>
            <a:r>
              <a:rPr lang="en-US" dirty="0" err="1">
                <a:latin typeface="+mn-lt"/>
              </a:rPr>
              <a:t>lỏng</a:t>
            </a:r>
            <a:r>
              <a:rPr lang="en-US" dirty="0">
                <a:latin typeface="+mn-lt"/>
              </a:rPr>
              <a:t>)</a:t>
            </a:r>
          </a:p>
        </p:txBody>
      </p:sp>
      <p:sp>
        <p:nvSpPr>
          <p:cNvPr id="7" name="Subtitle 6"/>
          <p:cNvSpPr>
            <a:spLocks noGrp="1"/>
          </p:cNvSpPr>
          <p:nvPr>
            <p:ph type="subTitle" idx="3"/>
          </p:nvPr>
        </p:nvSpPr>
        <p:spPr>
          <a:xfrm>
            <a:off x="3243663" y="2259129"/>
            <a:ext cx="2767800" cy="470100"/>
          </a:xfrm>
        </p:spPr>
        <p:txBody>
          <a:bodyPr/>
          <a:lstStyle/>
          <a:p>
            <a:r>
              <a:rPr lang="en-US" dirty="0" err="1">
                <a:latin typeface="+mn-lt"/>
              </a:rPr>
              <a:t>Đông</a:t>
            </a:r>
            <a:r>
              <a:rPr lang="en-US" dirty="0">
                <a:latin typeface="+mn-lt"/>
              </a:rPr>
              <a:t> </a:t>
            </a:r>
            <a:r>
              <a:rPr lang="en-US" dirty="0" err="1">
                <a:latin typeface="+mn-lt"/>
              </a:rPr>
              <a:t>đặc</a:t>
            </a:r>
            <a:r>
              <a:rPr lang="en-US" dirty="0">
                <a:latin typeface="+mn-lt"/>
              </a:rPr>
              <a:t>, Q&lt;0</a:t>
            </a:r>
          </a:p>
        </p:txBody>
      </p:sp>
      <p:sp>
        <p:nvSpPr>
          <p:cNvPr id="8" name="Subtitle 7"/>
          <p:cNvSpPr>
            <a:spLocks noGrp="1"/>
          </p:cNvSpPr>
          <p:nvPr>
            <p:ph type="subTitle" idx="4"/>
          </p:nvPr>
        </p:nvSpPr>
        <p:spPr>
          <a:xfrm>
            <a:off x="3189695" y="1265306"/>
            <a:ext cx="2767800" cy="470100"/>
          </a:xfrm>
        </p:spPr>
        <p:txBody>
          <a:bodyPr/>
          <a:lstStyle/>
          <a:p>
            <a:r>
              <a:rPr lang="en-US" dirty="0" err="1">
                <a:latin typeface="+mn-lt"/>
              </a:rPr>
              <a:t>Nóng</a:t>
            </a:r>
            <a:r>
              <a:rPr lang="en-US" dirty="0">
                <a:latin typeface="+mn-lt"/>
              </a:rPr>
              <a:t> </a:t>
            </a:r>
            <a:r>
              <a:rPr lang="en-US" dirty="0" err="1">
                <a:latin typeface="+mn-lt"/>
              </a:rPr>
              <a:t>chảy</a:t>
            </a:r>
            <a:r>
              <a:rPr lang="en-US" dirty="0">
                <a:latin typeface="+mn-lt"/>
              </a:rPr>
              <a:t>, Q&lt;0</a:t>
            </a:r>
          </a:p>
        </p:txBody>
      </p:sp>
      <p:pic>
        <p:nvPicPr>
          <p:cNvPr id="9" name="Picture 8"/>
          <p:cNvPicPr>
            <a:picLocks noChangeAspect="1"/>
          </p:cNvPicPr>
          <p:nvPr/>
        </p:nvPicPr>
        <p:blipFill>
          <a:blip r:embed="rId2"/>
          <a:stretch>
            <a:fillRect/>
          </a:stretch>
        </p:blipFill>
        <p:spPr>
          <a:xfrm rot="21087170">
            <a:off x="6137103" y="768847"/>
            <a:ext cx="1420832" cy="1976465"/>
          </a:xfrm>
          <a:prstGeom prst="rect">
            <a:avLst/>
          </a:prstGeom>
          <a:noFill/>
          <a:ln>
            <a:noFill/>
          </a:ln>
        </p:spPr>
      </p:pic>
      <p:pic>
        <p:nvPicPr>
          <p:cNvPr id="11" name="Picture 10"/>
          <p:cNvPicPr>
            <a:picLocks noChangeAspect="1"/>
          </p:cNvPicPr>
          <p:nvPr/>
        </p:nvPicPr>
        <p:blipFill rotWithShape="1">
          <a:blip r:embed="rId3"/>
          <a:srcRect l="10949" t="19747" r="8565" b="1223"/>
          <a:stretch/>
        </p:blipFill>
        <p:spPr>
          <a:xfrm>
            <a:off x="1169841" y="1145777"/>
            <a:ext cx="1724892" cy="1693719"/>
          </a:xfrm>
          <a:prstGeom prst="rect">
            <a:avLst/>
          </a:prstGeom>
        </p:spPr>
      </p:pic>
      <p:pic>
        <p:nvPicPr>
          <p:cNvPr id="12" name="Picture 11"/>
          <p:cNvPicPr>
            <a:picLocks noChangeAspect="1"/>
          </p:cNvPicPr>
          <p:nvPr/>
        </p:nvPicPr>
        <p:blipFill>
          <a:blip r:embed="rId4"/>
          <a:stretch>
            <a:fillRect/>
          </a:stretch>
        </p:blipFill>
        <p:spPr>
          <a:xfrm>
            <a:off x="6766274" y="2158605"/>
            <a:ext cx="81246" cy="81246"/>
          </a:xfrm>
          <a:prstGeom prst="rect">
            <a:avLst/>
          </a:prstGeom>
        </p:spPr>
      </p:pic>
      <p:pic>
        <p:nvPicPr>
          <p:cNvPr id="14" name="Picture 13"/>
          <p:cNvPicPr>
            <a:picLocks noChangeAspect="1"/>
          </p:cNvPicPr>
          <p:nvPr/>
        </p:nvPicPr>
        <p:blipFill>
          <a:blip r:embed="rId5"/>
          <a:stretch>
            <a:fillRect/>
          </a:stretch>
        </p:blipFill>
        <p:spPr>
          <a:xfrm>
            <a:off x="6766273" y="2355306"/>
            <a:ext cx="292633" cy="45719"/>
          </a:xfrm>
          <a:prstGeom prst="rect">
            <a:avLst/>
          </a:prstGeom>
        </p:spPr>
      </p:pic>
      <p:pic>
        <p:nvPicPr>
          <p:cNvPr id="15" name="Picture 14"/>
          <p:cNvPicPr>
            <a:picLocks noChangeAspect="1"/>
          </p:cNvPicPr>
          <p:nvPr/>
        </p:nvPicPr>
        <p:blipFill>
          <a:blip r:embed="rId6"/>
          <a:stretch>
            <a:fillRect/>
          </a:stretch>
        </p:blipFill>
        <p:spPr>
          <a:xfrm flipH="1" flipV="1">
            <a:off x="6978046" y="2158605"/>
            <a:ext cx="87495" cy="81247"/>
          </a:xfrm>
          <a:prstGeom prst="rect">
            <a:avLst/>
          </a:prstGeom>
        </p:spPr>
      </p:pic>
      <p:cxnSp>
        <p:nvCxnSpPr>
          <p:cNvPr id="21" name="Straight Arrow Connector 20"/>
          <p:cNvCxnSpPr/>
          <p:nvPr/>
        </p:nvCxnSpPr>
        <p:spPr>
          <a:xfrm flipV="1">
            <a:off x="3265575" y="1735406"/>
            <a:ext cx="2802838" cy="1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247502" y="2158605"/>
            <a:ext cx="2820911" cy="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178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54"/>
          <p:cNvSpPr txBox="1">
            <a:spLocks noGrp="1"/>
          </p:cNvSpPr>
          <p:nvPr>
            <p:ph type="title"/>
          </p:nvPr>
        </p:nvSpPr>
        <p:spPr>
          <a:xfrm>
            <a:off x="139644" y="3216551"/>
            <a:ext cx="5424708" cy="1852411"/>
          </a:xfrm>
          <a:prstGeom prst="rect">
            <a:avLst/>
          </a:prstGeom>
        </p:spPr>
        <p:txBody>
          <a:bodyPr spcFirstLastPara="1" wrap="square" lIns="91425" tIns="91425" rIns="91425" bIns="91425" anchor="ctr" anchorCtr="0">
            <a:noAutofit/>
          </a:bodyPr>
          <a:lstStyle/>
          <a:p>
            <a:r>
              <a:rPr lang="en-US" sz="4800" b="1" dirty="0" err="1">
                <a:solidFill>
                  <a:schemeClr val="bg2">
                    <a:lumMod val="50000"/>
                  </a:schemeClr>
                </a:solidFill>
                <a:latin typeface="+mn-lt"/>
              </a:rPr>
              <a:t>Biến</a:t>
            </a:r>
            <a:r>
              <a:rPr lang="en-US" sz="4800" b="1" dirty="0">
                <a:solidFill>
                  <a:schemeClr val="bg2">
                    <a:lumMod val="50000"/>
                  </a:schemeClr>
                </a:solidFill>
                <a:latin typeface="+mn-lt"/>
              </a:rPr>
              <a:t> </a:t>
            </a:r>
            <a:r>
              <a:rPr lang="en-US" sz="4800" b="1" dirty="0" err="1">
                <a:solidFill>
                  <a:schemeClr val="bg2">
                    <a:lumMod val="50000"/>
                  </a:schemeClr>
                </a:solidFill>
                <a:latin typeface="+mn-lt"/>
              </a:rPr>
              <a:t>đổi</a:t>
            </a:r>
            <a:r>
              <a:rPr lang="en-US" sz="4800" b="1" dirty="0">
                <a:solidFill>
                  <a:schemeClr val="bg2">
                    <a:lumMod val="50000"/>
                  </a:schemeClr>
                </a:solidFill>
                <a:latin typeface="+mn-lt"/>
              </a:rPr>
              <a:t> </a:t>
            </a:r>
            <a:r>
              <a:rPr lang="en-US" sz="4800" b="1" dirty="0" err="1">
                <a:solidFill>
                  <a:schemeClr val="bg2">
                    <a:lumMod val="50000"/>
                  </a:schemeClr>
                </a:solidFill>
                <a:latin typeface="+mn-lt"/>
              </a:rPr>
              <a:t>thể</a:t>
            </a:r>
            <a:r>
              <a:rPr lang="en-US" sz="4800" b="1" dirty="0">
                <a:solidFill>
                  <a:schemeClr val="bg2">
                    <a:lumMod val="50000"/>
                  </a:schemeClr>
                </a:solidFill>
                <a:latin typeface="+mn-lt"/>
              </a:rPr>
              <a:t> </a:t>
            </a:r>
            <a:r>
              <a:rPr lang="en-US" sz="4800" b="1" dirty="0" err="1">
                <a:solidFill>
                  <a:schemeClr val="bg2">
                    <a:lumMod val="50000"/>
                  </a:schemeClr>
                </a:solidFill>
                <a:latin typeface="+mn-lt"/>
              </a:rPr>
              <a:t>tích</a:t>
            </a:r>
            <a:r>
              <a:rPr lang="en-US" sz="4800" b="1" dirty="0">
                <a:solidFill>
                  <a:schemeClr val="bg2">
                    <a:lumMod val="50000"/>
                  </a:schemeClr>
                </a:solidFill>
                <a:latin typeface="+mn-lt"/>
              </a:rPr>
              <a:t> </a:t>
            </a:r>
            <a:r>
              <a:rPr lang="en-US" sz="4800" b="1" dirty="0" err="1">
                <a:solidFill>
                  <a:schemeClr val="bg2">
                    <a:lumMod val="50000"/>
                  </a:schemeClr>
                </a:solidFill>
                <a:latin typeface="+mn-lt"/>
              </a:rPr>
              <a:t>riêng</a:t>
            </a:r>
            <a:r>
              <a:rPr lang="en-US" sz="4800" b="1" dirty="0">
                <a:solidFill>
                  <a:schemeClr val="bg2">
                    <a:lumMod val="50000"/>
                  </a:schemeClr>
                </a:solidFill>
                <a:latin typeface="+mn-lt"/>
              </a:rPr>
              <a:t> </a:t>
            </a:r>
            <a:r>
              <a:rPr lang="en-US" sz="4800" b="1" dirty="0" err="1">
                <a:solidFill>
                  <a:schemeClr val="bg2">
                    <a:lumMod val="50000"/>
                  </a:schemeClr>
                </a:solidFill>
                <a:latin typeface="+mn-lt"/>
              </a:rPr>
              <a:t>khi</a:t>
            </a:r>
            <a:r>
              <a:rPr lang="en-US" sz="4800" b="1" dirty="0">
                <a:solidFill>
                  <a:schemeClr val="bg2">
                    <a:lumMod val="50000"/>
                  </a:schemeClr>
                </a:solidFill>
                <a:latin typeface="+mn-lt"/>
              </a:rPr>
              <a:t> </a:t>
            </a:r>
            <a:r>
              <a:rPr lang="en-US" sz="4800" b="1" dirty="0" err="1">
                <a:solidFill>
                  <a:schemeClr val="bg2">
                    <a:lumMod val="50000"/>
                  </a:schemeClr>
                </a:solidFill>
                <a:latin typeface="+mn-lt"/>
              </a:rPr>
              <a:t>chuyển</a:t>
            </a:r>
            <a:r>
              <a:rPr lang="en-US" sz="4800" b="1" dirty="0">
                <a:solidFill>
                  <a:schemeClr val="bg2">
                    <a:lumMod val="50000"/>
                  </a:schemeClr>
                </a:solidFill>
                <a:latin typeface="+mn-lt"/>
              </a:rPr>
              <a:t> </a:t>
            </a:r>
            <a:r>
              <a:rPr lang="en-US" sz="4800" b="1" dirty="0" err="1">
                <a:solidFill>
                  <a:schemeClr val="bg2">
                    <a:lumMod val="50000"/>
                  </a:schemeClr>
                </a:solidFill>
                <a:latin typeface="+mn-lt"/>
              </a:rPr>
              <a:t>thể</a:t>
            </a:r>
            <a:br>
              <a:rPr lang="en-US" sz="4800" b="1" dirty="0">
                <a:solidFill>
                  <a:schemeClr val="bg2">
                    <a:lumMod val="50000"/>
                  </a:schemeClr>
                </a:solidFill>
              </a:rPr>
            </a:br>
            <a:endParaRPr dirty="0">
              <a:latin typeface="+mn-lt"/>
            </a:endParaRPr>
          </a:p>
        </p:txBody>
      </p:sp>
      <p:sp>
        <p:nvSpPr>
          <p:cNvPr id="2209" name="Google Shape;2209;p54"/>
          <p:cNvSpPr txBox="1">
            <a:spLocks noGrp="1"/>
          </p:cNvSpPr>
          <p:nvPr>
            <p:ph type="title" idx="2"/>
          </p:nvPr>
        </p:nvSpPr>
        <p:spPr>
          <a:xfrm>
            <a:off x="1255995" y="908804"/>
            <a:ext cx="2340600" cy="19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mn-lt"/>
              </a:rPr>
              <a:t>02</a:t>
            </a:r>
            <a:endParaRPr dirty="0">
              <a:latin typeface="+mn-lt"/>
            </a:endParaRPr>
          </a:p>
        </p:txBody>
      </p:sp>
      <p:grpSp>
        <p:nvGrpSpPr>
          <p:cNvPr id="2211" name="Google Shape;2211;p54"/>
          <p:cNvGrpSpPr/>
          <p:nvPr/>
        </p:nvGrpSpPr>
        <p:grpSpPr>
          <a:xfrm>
            <a:off x="4785714" y="1152323"/>
            <a:ext cx="3638271" cy="2968115"/>
            <a:chOff x="4785725" y="3342975"/>
            <a:chExt cx="1742300" cy="1421375"/>
          </a:xfrm>
        </p:grpSpPr>
        <p:sp>
          <p:nvSpPr>
            <p:cNvPr id="2212"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450" t="15598" r="22153" b="1184"/>
          <a:stretch/>
        </p:blipFill>
        <p:spPr>
          <a:xfrm>
            <a:off x="6316590" y="711776"/>
            <a:ext cx="1932709" cy="2919846"/>
          </a:xfrm>
          <a:prstGeom prst="rect">
            <a:avLst/>
          </a:prstGeom>
        </p:spPr>
      </p:pic>
      <p:sp>
        <p:nvSpPr>
          <p:cNvPr id="3" name="Subtitle 2"/>
          <p:cNvSpPr>
            <a:spLocks noGrp="1"/>
          </p:cNvSpPr>
          <p:nvPr>
            <p:ph type="subTitle" idx="1"/>
          </p:nvPr>
        </p:nvSpPr>
        <p:spPr>
          <a:xfrm>
            <a:off x="484582" y="542353"/>
            <a:ext cx="5618453" cy="1652207"/>
          </a:xfrm>
        </p:spPr>
        <p:txBody>
          <a:bodyPr/>
          <a:lstStyle/>
          <a:p>
            <a:pPr marL="0" algn="l"/>
            <a:r>
              <a:rPr lang="en-US" sz="2300" dirty="0" err="1">
                <a:latin typeface="+mn-lt"/>
              </a:rPr>
              <a:t>Khái</a:t>
            </a:r>
            <a:r>
              <a:rPr lang="en-US" sz="2300" dirty="0">
                <a:latin typeface="+mn-lt"/>
              </a:rPr>
              <a:t> </a:t>
            </a:r>
            <a:r>
              <a:rPr lang="en-US" sz="2300" dirty="0" err="1">
                <a:latin typeface="+mn-lt"/>
              </a:rPr>
              <a:t>niệm</a:t>
            </a:r>
            <a:r>
              <a:rPr lang="en-US" sz="2300" dirty="0">
                <a:latin typeface="+mn-lt"/>
              </a:rPr>
              <a:t>: </a:t>
            </a:r>
            <a:r>
              <a:rPr lang="en-US" sz="2300" b="1" dirty="0" err="1">
                <a:latin typeface="+mn-lt"/>
              </a:rPr>
              <a:t>Thể</a:t>
            </a:r>
            <a:r>
              <a:rPr lang="en-US" sz="2300" b="1" dirty="0">
                <a:latin typeface="+mn-lt"/>
              </a:rPr>
              <a:t> </a:t>
            </a:r>
            <a:r>
              <a:rPr lang="en-US" sz="2300" b="1" dirty="0" err="1">
                <a:latin typeface="+mn-lt"/>
              </a:rPr>
              <a:t>tích</a:t>
            </a:r>
            <a:r>
              <a:rPr lang="en-US" sz="2300" b="1" dirty="0">
                <a:latin typeface="+mn-lt"/>
              </a:rPr>
              <a:t> </a:t>
            </a:r>
            <a:r>
              <a:rPr lang="en-US" sz="2300" b="1" dirty="0" err="1">
                <a:latin typeface="+mn-lt"/>
              </a:rPr>
              <a:t>riêng</a:t>
            </a:r>
            <a:r>
              <a:rPr lang="en-US" sz="2300" b="1" dirty="0">
                <a:latin typeface="+mn-lt"/>
              </a:rPr>
              <a:t> </a:t>
            </a:r>
            <a:r>
              <a:rPr lang="en-US" sz="2300" dirty="0" err="1">
                <a:latin typeface="+mn-lt"/>
              </a:rPr>
              <a:t>là</a:t>
            </a:r>
            <a:r>
              <a:rPr lang="en-US" sz="2300" dirty="0">
                <a:latin typeface="+mn-lt"/>
              </a:rPr>
              <a:t> </a:t>
            </a:r>
            <a:r>
              <a:rPr lang="en-US" sz="2300" dirty="0" err="1">
                <a:latin typeface="+mn-lt"/>
              </a:rPr>
              <a:t>thể</a:t>
            </a:r>
            <a:r>
              <a:rPr lang="en-US" sz="2300" dirty="0">
                <a:latin typeface="+mn-lt"/>
              </a:rPr>
              <a:t> </a:t>
            </a:r>
            <a:r>
              <a:rPr lang="en-US" sz="2300" dirty="0" err="1">
                <a:latin typeface="+mn-lt"/>
              </a:rPr>
              <a:t>tích</a:t>
            </a:r>
            <a:r>
              <a:rPr lang="en-US" sz="2300" dirty="0">
                <a:latin typeface="+mn-lt"/>
              </a:rPr>
              <a:t> </a:t>
            </a:r>
            <a:r>
              <a:rPr lang="en-US" sz="2300" dirty="0" err="1">
                <a:latin typeface="+mn-lt"/>
              </a:rPr>
              <a:t>ứng</a:t>
            </a:r>
            <a:r>
              <a:rPr lang="en-US" sz="2300" dirty="0">
                <a:latin typeface="+mn-lt"/>
              </a:rPr>
              <a:t> </a:t>
            </a:r>
            <a:r>
              <a:rPr lang="en-US" sz="2300" dirty="0" err="1">
                <a:latin typeface="+mn-lt"/>
              </a:rPr>
              <a:t>với</a:t>
            </a:r>
            <a:r>
              <a:rPr lang="en-US" sz="2300" dirty="0">
                <a:latin typeface="+mn-lt"/>
              </a:rPr>
              <a:t> 1 </a:t>
            </a:r>
            <a:r>
              <a:rPr lang="en-US" sz="2300" dirty="0" err="1">
                <a:latin typeface="+mn-lt"/>
              </a:rPr>
              <a:t>đơn</a:t>
            </a:r>
            <a:r>
              <a:rPr lang="en-US" sz="2300" dirty="0">
                <a:latin typeface="+mn-lt"/>
              </a:rPr>
              <a:t> </a:t>
            </a:r>
            <a:r>
              <a:rPr lang="en-US" sz="2300" dirty="0" err="1">
                <a:latin typeface="+mn-lt"/>
              </a:rPr>
              <a:t>vị</a:t>
            </a:r>
            <a:r>
              <a:rPr lang="en-US" sz="2300" dirty="0">
                <a:latin typeface="+mn-lt"/>
              </a:rPr>
              <a:t> </a:t>
            </a:r>
            <a:r>
              <a:rPr lang="en-US" sz="2300" dirty="0" err="1">
                <a:latin typeface="+mn-lt"/>
              </a:rPr>
              <a:t>khối</a:t>
            </a:r>
            <a:r>
              <a:rPr lang="en-US" sz="2300" dirty="0">
                <a:latin typeface="+mn-lt"/>
              </a:rPr>
              <a:t> </a:t>
            </a:r>
            <a:r>
              <a:rPr lang="en-US" sz="2300" dirty="0" err="1">
                <a:latin typeface="+mn-lt"/>
              </a:rPr>
              <a:t>lượng</a:t>
            </a:r>
            <a:r>
              <a:rPr lang="en-US" sz="2300" dirty="0">
                <a:latin typeface="+mn-lt"/>
              </a:rPr>
              <a:t> </a:t>
            </a:r>
            <a:r>
              <a:rPr lang="en-US" sz="2300" dirty="0" err="1">
                <a:latin typeface="+mn-lt"/>
              </a:rPr>
              <a:t>của</a:t>
            </a:r>
            <a:r>
              <a:rPr lang="en-US" sz="2300" dirty="0">
                <a:latin typeface="+mn-lt"/>
              </a:rPr>
              <a:t> </a:t>
            </a:r>
            <a:r>
              <a:rPr lang="en-US" sz="2300" dirty="0" err="1">
                <a:latin typeface="+mn-lt"/>
              </a:rPr>
              <a:t>chất</a:t>
            </a:r>
            <a:endParaRPr lang="en-US" sz="2300" dirty="0">
              <a:latin typeface="+mn-lt"/>
            </a:endParaRPr>
          </a:p>
          <a:p>
            <a:pPr marL="12700" indent="-342900" algn="l">
              <a:buFont typeface="Wingdings" panose="05000000000000000000" pitchFamily="2" charset="2"/>
              <a:buChar char="ü"/>
            </a:pPr>
            <a:r>
              <a:rPr lang="en-US" sz="2300" dirty="0" err="1">
                <a:latin typeface="+mn-lt"/>
              </a:rPr>
              <a:t>Nói</a:t>
            </a:r>
            <a:r>
              <a:rPr lang="en-US" sz="2300" dirty="0">
                <a:latin typeface="+mn-lt"/>
              </a:rPr>
              <a:t> </a:t>
            </a:r>
            <a:r>
              <a:rPr lang="en-US" sz="2300" dirty="0" err="1">
                <a:latin typeface="+mn-lt"/>
              </a:rPr>
              <a:t>chung</a:t>
            </a:r>
            <a:r>
              <a:rPr lang="en-US" sz="2300" dirty="0">
                <a:latin typeface="+mn-lt"/>
              </a:rPr>
              <a:t> </a:t>
            </a:r>
            <a:r>
              <a:rPr lang="en-US" sz="2300" dirty="0" err="1">
                <a:latin typeface="+mn-lt"/>
              </a:rPr>
              <a:t>với</a:t>
            </a:r>
            <a:r>
              <a:rPr lang="en-US" sz="2300" dirty="0">
                <a:latin typeface="+mn-lt"/>
              </a:rPr>
              <a:t> </a:t>
            </a:r>
            <a:r>
              <a:rPr lang="en-US" sz="2300" dirty="0" err="1">
                <a:latin typeface="+mn-lt"/>
              </a:rPr>
              <a:t>các</a:t>
            </a:r>
            <a:r>
              <a:rPr lang="en-US" sz="2300" dirty="0">
                <a:latin typeface="+mn-lt"/>
              </a:rPr>
              <a:t> </a:t>
            </a:r>
            <a:r>
              <a:rPr lang="en-US" sz="2300" dirty="0" err="1">
                <a:latin typeface="+mn-lt"/>
              </a:rPr>
              <a:t>chất</a:t>
            </a:r>
            <a:r>
              <a:rPr lang="en-US" sz="2300" dirty="0">
                <a:latin typeface="+mn-lt"/>
              </a:rPr>
              <a:t> </a:t>
            </a:r>
            <a:r>
              <a:rPr lang="en-US" sz="2300" dirty="0" err="1">
                <a:latin typeface="+mn-lt"/>
              </a:rPr>
              <a:t>thể</a:t>
            </a:r>
            <a:r>
              <a:rPr lang="en-US" sz="2300" dirty="0">
                <a:latin typeface="+mn-lt"/>
              </a:rPr>
              <a:t> </a:t>
            </a:r>
            <a:r>
              <a:rPr lang="en-US" sz="2300" dirty="0" err="1">
                <a:latin typeface="+mn-lt"/>
              </a:rPr>
              <a:t>tích</a:t>
            </a:r>
            <a:r>
              <a:rPr lang="en-US" sz="2300" dirty="0">
                <a:latin typeface="+mn-lt"/>
              </a:rPr>
              <a:t> </a:t>
            </a:r>
            <a:r>
              <a:rPr lang="en-US" sz="2300" dirty="0" err="1">
                <a:latin typeface="+mn-lt"/>
              </a:rPr>
              <a:t>riêng</a:t>
            </a:r>
            <a:r>
              <a:rPr lang="en-US" sz="2300" dirty="0">
                <a:latin typeface="+mn-lt"/>
              </a:rPr>
              <a:t> ở </a:t>
            </a:r>
            <a:r>
              <a:rPr lang="en-US" sz="2300" dirty="0" err="1">
                <a:latin typeface="+mn-lt"/>
              </a:rPr>
              <a:t>thể</a:t>
            </a:r>
            <a:r>
              <a:rPr lang="en-US" sz="2300" dirty="0">
                <a:latin typeface="+mn-lt"/>
              </a:rPr>
              <a:t> </a:t>
            </a:r>
            <a:r>
              <a:rPr lang="en-US" sz="2300" dirty="0" err="1">
                <a:latin typeface="+mn-lt"/>
              </a:rPr>
              <a:t>rắn</a:t>
            </a:r>
            <a:r>
              <a:rPr lang="en-US" sz="2300" dirty="0">
                <a:latin typeface="+mn-lt"/>
              </a:rPr>
              <a:t> </a:t>
            </a:r>
            <a:r>
              <a:rPr lang="en-US" sz="2300" dirty="0" err="1">
                <a:latin typeface="+mn-lt"/>
              </a:rPr>
              <a:t>nhỏ</a:t>
            </a:r>
            <a:r>
              <a:rPr lang="en-US" sz="2300" dirty="0">
                <a:latin typeface="+mn-lt"/>
              </a:rPr>
              <a:t> </a:t>
            </a:r>
            <a:r>
              <a:rPr lang="en-US" sz="2300" dirty="0" err="1">
                <a:latin typeface="+mn-lt"/>
              </a:rPr>
              <a:t>hơn</a:t>
            </a:r>
            <a:endParaRPr lang="en-US" sz="2300" dirty="0">
              <a:latin typeface="+mn-lt"/>
            </a:endParaRPr>
          </a:p>
          <a:p>
            <a:pPr marL="0" algn="l"/>
            <a:endParaRPr lang="en-US" sz="2300" dirty="0">
              <a:latin typeface="+mn-lt"/>
            </a:endParaRPr>
          </a:p>
        </p:txBody>
      </p:sp>
      <mc:AlternateContent xmlns:mc="http://schemas.openxmlformats.org/markup-compatibility/2006" xmlns:a14="http://schemas.microsoft.com/office/drawing/2010/main">
        <mc:Choice Requires="a14">
          <p:sp>
            <p:nvSpPr>
              <p:cNvPr id="4" name="Subtitle 3"/>
              <p:cNvSpPr>
                <a:spLocks noGrp="1"/>
              </p:cNvSpPr>
              <p:nvPr>
                <p:ph type="subTitle" idx="2"/>
              </p:nvPr>
            </p:nvSpPr>
            <p:spPr>
              <a:xfrm>
                <a:off x="771956" y="4380976"/>
                <a:ext cx="7582336" cy="840300"/>
              </a:xfrm>
            </p:spPr>
            <p:txBody>
              <a:bodyPr/>
              <a:lstStyle/>
              <a:p>
                <a:pPr algn="l"/>
                <a:r>
                  <a:rPr lang="en-US" sz="2300" dirty="0" err="1">
                    <a:latin typeface="+mn-lt"/>
                  </a:rPr>
                  <a:t>Chuyển</a:t>
                </a:r>
                <a:r>
                  <a:rPr lang="en-US" sz="2300" dirty="0">
                    <a:latin typeface="+mn-lt"/>
                  </a:rPr>
                  <a:t> </a:t>
                </a:r>
                <a:r>
                  <a:rPr lang="en-US" sz="2300" dirty="0" err="1">
                    <a:latin typeface="+mn-lt"/>
                  </a:rPr>
                  <a:t>thể</a:t>
                </a:r>
                <a:r>
                  <a:rPr lang="en-US" sz="2300" dirty="0">
                    <a:latin typeface="+mn-lt"/>
                  </a:rPr>
                  <a:t> </a:t>
                </a:r>
                <a14:m>
                  <m:oMath xmlns:m="http://schemas.openxmlformats.org/officeDocument/2006/math">
                    <m:r>
                      <a:rPr lang="en-US" sz="2300" i="1" smtClean="0">
                        <a:latin typeface="Cambria Math" panose="02040503050406030204" pitchFamily="18" charset="0"/>
                        <a:ea typeface="Cambria Math" panose="02040503050406030204" pitchFamily="18" charset="0"/>
                      </a:rPr>
                      <m:t>→</m:t>
                    </m:r>
                  </m:oMath>
                </a14:m>
                <a:r>
                  <a:rPr lang="en-US" sz="2300" dirty="0">
                    <a:latin typeface="+mn-lt"/>
                  </a:rPr>
                  <a:t> </a:t>
                </a:r>
                <a:r>
                  <a:rPr lang="en-US" sz="2300" dirty="0" err="1">
                    <a:latin typeface="+mn-lt"/>
                  </a:rPr>
                  <a:t>thay</a:t>
                </a:r>
                <a:r>
                  <a:rPr lang="en-US" sz="2300" dirty="0">
                    <a:latin typeface="+mn-lt"/>
                  </a:rPr>
                  <a:t> </a:t>
                </a:r>
                <a:r>
                  <a:rPr lang="en-US" sz="2300" dirty="0" err="1">
                    <a:latin typeface="+mn-lt"/>
                  </a:rPr>
                  <a:t>đổi</a:t>
                </a:r>
                <a:r>
                  <a:rPr lang="en-US" sz="2300" dirty="0">
                    <a:latin typeface="+mn-lt"/>
                  </a:rPr>
                  <a:t> </a:t>
                </a:r>
                <a:r>
                  <a:rPr lang="en-US" sz="2300" dirty="0" err="1">
                    <a:latin typeface="+mn-lt"/>
                  </a:rPr>
                  <a:t>cấu</a:t>
                </a:r>
                <a:r>
                  <a:rPr lang="en-US" sz="2300" dirty="0">
                    <a:latin typeface="+mn-lt"/>
                  </a:rPr>
                  <a:t> </a:t>
                </a:r>
                <a:r>
                  <a:rPr lang="en-US" sz="2300" dirty="0" err="1">
                    <a:latin typeface="+mn-lt"/>
                  </a:rPr>
                  <a:t>trúc</a:t>
                </a:r>
                <a:r>
                  <a:rPr lang="en-US" sz="2300" dirty="0">
                    <a:latin typeface="+mn-lt"/>
                  </a:rPr>
                  <a:t> </a:t>
                </a:r>
                <a14:m>
                  <m:oMath xmlns:m="http://schemas.openxmlformats.org/officeDocument/2006/math">
                    <m:r>
                      <a:rPr lang="en-US" sz="2300" i="1">
                        <a:latin typeface="Cambria Math" panose="02040503050406030204" pitchFamily="18" charset="0"/>
                        <a:ea typeface="Cambria Math" panose="02040503050406030204" pitchFamily="18" charset="0"/>
                      </a:rPr>
                      <m:t>→</m:t>
                    </m:r>
                  </m:oMath>
                </a14:m>
                <a:r>
                  <a:rPr lang="en-US" sz="2300" dirty="0">
                    <a:latin typeface="+mn-lt"/>
                  </a:rPr>
                  <a:t> </a:t>
                </a:r>
                <a:r>
                  <a:rPr lang="en-US" sz="2300" dirty="0" err="1">
                    <a:latin typeface="+mn-lt"/>
                  </a:rPr>
                  <a:t>thay</a:t>
                </a:r>
                <a:r>
                  <a:rPr lang="en-US" sz="2300" dirty="0">
                    <a:latin typeface="+mn-lt"/>
                  </a:rPr>
                  <a:t> </a:t>
                </a:r>
                <a:r>
                  <a:rPr lang="en-US" sz="2300" dirty="0" err="1">
                    <a:latin typeface="+mn-lt"/>
                  </a:rPr>
                  <a:t>đổi</a:t>
                </a:r>
                <a:r>
                  <a:rPr lang="en-US" sz="2300" dirty="0">
                    <a:latin typeface="+mn-lt"/>
                  </a:rPr>
                  <a:t> </a:t>
                </a:r>
                <a:r>
                  <a:rPr lang="en-US" sz="2300" dirty="0" err="1">
                    <a:latin typeface="+mn-lt"/>
                  </a:rPr>
                  <a:t>thể</a:t>
                </a:r>
                <a:r>
                  <a:rPr lang="en-US" sz="2300" dirty="0">
                    <a:latin typeface="+mn-lt"/>
                  </a:rPr>
                  <a:t> </a:t>
                </a:r>
                <a:r>
                  <a:rPr lang="en-US" sz="2300" dirty="0" err="1">
                    <a:latin typeface="+mn-lt"/>
                  </a:rPr>
                  <a:t>tích</a:t>
                </a:r>
                <a:r>
                  <a:rPr lang="en-US" sz="2300" dirty="0">
                    <a:latin typeface="+mn-lt"/>
                  </a:rPr>
                  <a:t> </a:t>
                </a:r>
                <a:r>
                  <a:rPr lang="en-US" sz="2300" dirty="0" err="1">
                    <a:latin typeface="+mn-lt"/>
                  </a:rPr>
                  <a:t>riêng</a:t>
                </a:r>
                <a:endParaRPr lang="en-US" sz="2300" dirty="0">
                  <a:latin typeface="+mn-lt"/>
                </a:endParaRPr>
              </a:p>
            </p:txBody>
          </p:sp>
        </mc:Choice>
        <mc:Fallback xmlns="">
          <p:sp>
            <p:nvSpPr>
              <p:cNvPr id="4" name="Subtitle 3"/>
              <p:cNvSpPr>
                <a:spLocks noGrp="1" noRot="1" noChangeAspect="1" noMove="1" noResize="1" noEditPoints="1" noAdjustHandles="1" noChangeArrowheads="1" noChangeShapeType="1" noTextEdit="1"/>
              </p:cNvSpPr>
              <p:nvPr>
                <p:ph type="subTitle" idx="2"/>
              </p:nvPr>
            </p:nvSpPr>
            <p:spPr>
              <a:xfrm>
                <a:off x="771956" y="4380976"/>
                <a:ext cx="7582336" cy="840300"/>
              </a:xfrm>
              <a:blipFill>
                <a:blip r:embed="rId3"/>
                <a:stretch>
                  <a:fillRect r="-644"/>
                </a:stretch>
              </a:blipFill>
            </p:spPr>
            <p:txBody>
              <a:bodyPr/>
              <a:lstStyle/>
              <a:p>
                <a:r>
                  <a:rPr lang="en-US">
                    <a:noFill/>
                  </a:rPr>
                  <a:t> </a:t>
                </a:r>
              </a:p>
            </p:txBody>
          </p:sp>
        </mc:Fallback>
      </mc:AlternateContent>
      <p:sp>
        <p:nvSpPr>
          <p:cNvPr id="6" name="Subtitle 5"/>
          <p:cNvSpPr>
            <a:spLocks noGrp="1"/>
          </p:cNvSpPr>
          <p:nvPr>
            <p:ph type="subTitle" idx="4"/>
          </p:nvPr>
        </p:nvSpPr>
        <p:spPr>
          <a:xfrm>
            <a:off x="5889480" y="3517559"/>
            <a:ext cx="2786930" cy="697697"/>
          </a:xfrm>
        </p:spPr>
        <p:txBody>
          <a:bodyPr/>
          <a:lstStyle/>
          <a:p>
            <a:pPr marL="0" algn="just"/>
            <a:r>
              <a:rPr lang="en-US" sz="1600" dirty="0" err="1">
                <a:latin typeface="+mn-lt"/>
              </a:rPr>
              <a:t>Nước</a:t>
            </a:r>
            <a:r>
              <a:rPr lang="en-US" sz="1600" dirty="0">
                <a:latin typeface="+mn-lt"/>
              </a:rPr>
              <a:t> </a:t>
            </a:r>
            <a:r>
              <a:rPr lang="en-US" sz="1600" dirty="0" err="1">
                <a:latin typeface="+mn-lt"/>
              </a:rPr>
              <a:t>là</a:t>
            </a:r>
            <a:r>
              <a:rPr lang="en-US" sz="1600" dirty="0">
                <a:latin typeface="+mn-lt"/>
              </a:rPr>
              <a:t> 1 </a:t>
            </a:r>
            <a:r>
              <a:rPr lang="en-US" sz="1600" dirty="0" err="1">
                <a:latin typeface="+mn-lt"/>
              </a:rPr>
              <a:t>trong</a:t>
            </a:r>
            <a:r>
              <a:rPr lang="en-US" sz="1600" dirty="0">
                <a:latin typeface="+mn-lt"/>
              </a:rPr>
              <a:t> </a:t>
            </a:r>
            <a:r>
              <a:rPr lang="en-US" sz="1600" dirty="0" err="1">
                <a:latin typeface="+mn-lt"/>
              </a:rPr>
              <a:t>số</a:t>
            </a:r>
            <a:r>
              <a:rPr lang="en-US" sz="1600" dirty="0">
                <a:latin typeface="+mn-lt"/>
              </a:rPr>
              <a:t> </a:t>
            </a:r>
            <a:r>
              <a:rPr lang="en-US" sz="1600" dirty="0" err="1">
                <a:latin typeface="+mn-lt"/>
              </a:rPr>
              <a:t>ít</a:t>
            </a:r>
            <a:r>
              <a:rPr lang="en-US" sz="1600" dirty="0">
                <a:latin typeface="+mn-lt"/>
              </a:rPr>
              <a:t> </a:t>
            </a:r>
            <a:r>
              <a:rPr lang="en-US" sz="1600" dirty="0" err="1">
                <a:latin typeface="+mn-lt"/>
              </a:rPr>
              <a:t>trường</a:t>
            </a:r>
            <a:r>
              <a:rPr lang="en-US" sz="1600" dirty="0">
                <a:latin typeface="+mn-lt"/>
              </a:rPr>
              <a:t> </a:t>
            </a:r>
            <a:r>
              <a:rPr lang="en-US" sz="1600" dirty="0" err="1">
                <a:latin typeface="+mn-lt"/>
              </a:rPr>
              <a:t>hợp</a:t>
            </a:r>
            <a:r>
              <a:rPr lang="en-US" sz="1600" dirty="0">
                <a:latin typeface="+mn-lt"/>
              </a:rPr>
              <a:t> </a:t>
            </a:r>
            <a:r>
              <a:rPr lang="en-US" sz="1600" dirty="0" err="1">
                <a:latin typeface="+mn-lt"/>
              </a:rPr>
              <a:t>đặc</a:t>
            </a:r>
            <a:r>
              <a:rPr lang="en-US" sz="1600" dirty="0">
                <a:latin typeface="+mn-lt"/>
              </a:rPr>
              <a:t> </a:t>
            </a:r>
            <a:r>
              <a:rPr lang="en-US" sz="1600" dirty="0" err="1">
                <a:latin typeface="+mn-lt"/>
              </a:rPr>
              <a:t>biệt</a:t>
            </a:r>
            <a:r>
              <a:rPr lang="en-US" sz="1600" dirty="0">
                <a:latin typeface="+mn-lt"/>
              </a:rPr>
              <a:t> </a:t>
            </a:r>
            <a:r>
              <a:rPr lang="en-US" sz="1600" dirty="0" err="1">
                <a:latin typeface="+mn-lt"/>
              </a:rPr>
              <a:t>thể</a:t>
            </a:r>
            <a:r>
              <a:rPr lang="en-US" sz="1600" dirty="0">
                <a:latin typeface="+mn-lt"/>
              </a:rPr>
              <a:t> </a:t>
            </a:r>
            <a:r>
              <a:rPr lang="en-US" sz="1600" dirty="0" err="1">
                <a:latin typeface="+mn-lt"/>
              </a:rPr>
              <a:t>tích</a:t>
            </a:r>
            <a:r>
              <a:rPr lang="en-US" sz="1600" dirty="0">
                <a:latin typeface="+mn-lt"/>
              </a:rPr>
              <a:t> </a:t>
            </a:r>
            <a:r>
              <a:rPr lang="en-US" sz="1600" dirty="0" err="1">
                <a:latin typeface="+mn-lt"/>
              </a:rPr>
              <a:t>riêng</a:t>
            </a:r>
            <a:r>
              <a:rPr lang="en-US" sz="1600" dirty="0">
                <a:latin typeface="+mn-lt"/>
              </a:rPr>
              <a:t> ở </a:t>
            </a:r>
            <a:r>
              <a:rPr lang="en-US" sz="1600" dirty="0" err="1">
                <a:latin typeface="+mn-lt"/>
              </a:rPr>
              <a:t>thể</a:t>
            </a:r>
            <a:r>
              <a:rPr lang="en-US" sz="1600" dirty="0">
                <a:latin typeface="+mn-lt"/>
              </a:rPr>
              <a:t> </a:t>
            </a:r>
            <a:r>
              <a:rPr lang="en-US" sz="1600" dirty="0" err="1">
                <a:latin typeface="+mn-lt"/>
              </a:rPr>
              <a:t>rắn</a:t>
            </a:r>
            <a:r>
              <a:rPr lang="en-US" sz="1600" dirty="0">
                <a:latin typeface="+mn-lt"/>
              </a:rPr>
              <a:t> </a:t>
            </a:r>
            <a:r>
              <a:rPr lang="en-US" sz="1600" dirty="0" err="1">
                <a:latin typeface="+mn-lt"/>
              </a:rPr>
              <a:t>lớn</a:t>
            </a:r>
            <a:r>
              <a:rPr lang="en-US" sz="1600" dirty="0">
                <a:latin typeface="+mn-lt"/>
              </a:rPr>
              <a:t> </a:t>
            </a:r>
            <a:r>
              <a:rPr lang="en-US" sz="1600" dirty="0" err="1">
                <a:latin typeface="+mn-lt"/>
              </a:rPr>
              <a:t>hơn</a:t>
            </a:r>
            <a:r>
              <a:rPr lang="en-US" sz="1600" dirty="0">
                <a:latin typeface="+mn-lt"/>
              </a:rPr>
              <a:t> ở </a:t>
            </a:r>
            <a:r>
              <a:rPr lang="en-US" sz="1600" dirty="0" err="1">
                <a:latin typeface="+mn-lt"/>
              </a:rPr>
              <a:t>thể</a:t>
            </a:r>
            <a:r>
              <a:rPr lang="en-US" sz="1600" dirty="0">
                <a:latin typeface="+mn-lt"/>
              </a:rPr>
              <a:t> </a:t>
            </a:r>
            <a:r>
              <a:rPr lang="en-US" sz="1600" dirty="0" err="1">
                <a:latin typeface="+mn-lt"/>
              </a:rPr>
              <a:t>lỏng</a:t>
            </a:r>
            <a:r>
              <a:rPr lang="en-US" sz="1600" dirty="0">
                <a:latin typeface="+mn-lt"/>
              </a:rPr>
              <a:t>.</a:t>
            </a:r>
          </a:p>
        </p:txBody>
      </p:sp>
      <mc:AlternateContent xmlns:mc="http://schemas.openxmlformats.org/markup-compatibility/2006" xmlns:a14="http://schemas.microsoft.com/office/drawing/2010/main">
        <mc:Choice Requires="a14">
          <p:sp>
            <p:nvSpPr>
              <p:cNvPr id="9" name="Subtitle 3"/>
              <p:cNvSpPr>
                <a:spLocks noGrp="1"/>
              </p:cNvSpPr>
              <p:nvPr>
                <p:ph type="subTitle" idx="2"/>
              </p:nvPr>
            </p:nvSpPr>
            <p:spPr>
              <a:xfrm>
                <a:off x="1584960" y="2194560"/>
                <a:ext cx="2987040" cy="2020696"/>
              </a:xfrm>
            </p:spPr>
            <p:txBody>
              <a:bodyPr/>
              <a:lstStyle/>
              <a:p>
                <a:pPr algn="l"/>
                <a:r>
                  <a:rPr lang="en-US" sz="6000" dirty="0">
                    <a:latin typeface="Comic Sans MS" panose="030F0702030302020204" pitchFamily="66" charset="0"/>
                  </a:rPr>
                  <a:t>v</a:t>
                </a:r>
                <a:r>
                  <a:rPr lang="en-US" sz="6000" dirty="0">
                    <a:latin typeface="+mn-lt"/>
                  </a:rPr>
                  <a:t>=</a:t>
                </a: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𝑉</m:t>
                        </m:r>
                      </m:num>
                      <m:den>
                        <m:r>
                          <a:rPr lang="en-US" sz="6000" b="0" i="1" smtClean="0">
                            <a:latin typeface="Cambria Math" panose="02040503050406030204" pitchFamily="18" charset="0"/>
                          </a:rPr>
                          <m:t>𝑚</m:t>
                        </m:r>
                      </m:den>
                    </m:f>
                  </m:oMath>
                </a14:m>
                <a:endParaRPr lang="en-US" sz="6000" dirty="0">
                  <a:latin typeface="+mn-lt"/>
                </a:endParaRPr>
              </a:p>
            </p:txBody>
          </p:sp>
        </mc:Choice>
        <mc:Fallback xmlns="">
          <p:sp>
            <p:nvSpPr>
              <p:cNvPr id="9" name="Subtitle 3"/>
              <p:cNvSpPr>
                <a:spLocks noGrp="1" noRot="1" noChangeAspect="1" noMove="1" noResize="1" noEditPoints="1" noAdjustHandles="1" noChangeArrowheads="1" noChangeShapeType="1" noTextEdit="1"/>
              </p:cNvSpPr>
              <p:nvPr>
                <p:ph type="subTitle" idx="2"/>
              </p:nvPr>
            </p:nvSpPr>
            <p:spPr>
              <a:xfrm>
                <a:off x="1584960" y="2194560"/>
                <a:ext cx="2987040" cy="2020696"/>
              </a:xfrm>
              <a:blipFill>
                <a:blip r:embed="rId4"/>
                <a:stretch>
                  <a:fillRect l="-8163"/>
                </a:stretch>
              </a:blipFill>
            </p:spPr>
            <p:txBody>
              <a:bodyPr/>
              <a:lstStyle/>
              <a:p>
                <a:r>
                  <a:rPr lang="en-US">
                    <a:noFill/>
                  </a:rPr>
                  <a:t> </a:t>
                </a:r>
              </a:p>
            </p:txBody>
          </p:sp>
        </mc:Fallback>
      </mc:AlternateContent>
    </p:spTree>
    <p:extLst>
      <p:ext uri="{BB962C8B-B14F-4D97-AF65-F5344CB8AC3E}">
        <p14:creationId xmlns:p14="http://schemas.microsoft.com/office/powerpoint/2010/main" val="270160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54"/>
          <p:cNvSpPr txBox="1">
            <a:spLocks noGrp="1"/>
          </p:cNvSpPr>
          <p:nvPr>
            <p:ph type="title"/>
          </p:nvPr>
        </p:nvSpPr>
        <p:spPr>
          <a:xfrm>
            <a:off x="139644" y="3216551"/>
            <a:ext cx="5012451" cy="1852411"/>
          </a:xfrm>
          <a:prstGeom prst="rect">
            <a:avLst/>
          </a:prstGeom>
        </p:spPr>
        <p:txBody>
          <a:bodyPr spcFirstLastPara="1" wrap="square" lIns="91425" tIns="91425" rIns="91425" bIns="91425" anchor="ctr" anchorCtr="0">
            <a:noAutofit/>
          </a:bodyPr>
          <a:lstStyle/>
          <a:p>
            <a:r>
              <a:rPr lang="en-US" sz="4800" b="1" dirty="0" err="1">
                <a:solidFill>
                  <a:schemeClr val="bg2">
                    <a:lumMod val="50000"/>
                  </a:schemeClr>
                </a:solidFill>
                <a:latin typeface="+mn-lt"/>
              </a:rPr>
              <a:t>Sự</a:t>
            </a:r>
            <a:r>
              <a:rPr lang="en-US" sz="4800" b="1" dirty="0">
                <a:solidFill>
                  <a:schemeClr val="bg2">
                    <a:lumMod val="50000"/>
                  </a:schemeClr>
                </a:solidFill>
                <a:latin typeface="+mn-lt"/>
              </a:rPr>
              <a:t> </a:t>
            </a:r>
            <a:r>
              <a:rPr lang="en-US" sz="4800" b="1" dirty="0" err="1">
                <a:solidFill>
                  <a:schemeClr val="bg2">
                    <a:lumMod val="50000"/>
                  </a:schemeClr>
                </a:solidFill>
                <a:latin typeface="+mn-lt"/>
              </a:rPr>
              <a:t>nóng</a:t>
            </a:r>
            <a:r>
              <a:rPr lang="en-US" sz="4800" b="1" dirty="0">
                <a:solidFill>
                  <a:schemeClr val="bg2">
                    <a:lumMod val="50000"/>
                  </a:schemeClr>
                </a:solidFill>
                <a:latin typeface="+mn-lt"/>
              </a:rPr>
              <a:t> </a:t>
            </a:r>
            <a:r>
              <a:rPr lang="en-US" sz="4800" b="1" dirty="0" err="1">
                <a:solidFill>
                  <a:schemeClr val="bg2">
                    <a:lumMod val="50000"/>
                  </a:schemeClr>
                </a:solidFill>
                <a:latin typeface="+mn-lt"/>
              </a:rPr>
              <a:t>chảy</a:t>
            </a:r>
            <a:r>
              <a:rPr lang="en-US" sz="4800" b="1" dirty="0">
                <a:solidFill>
                  <a:schemeClr val="bg2">
                    <a:lumMod val="50000"/>
                  </a:schemeClr>
                </a:solidFill>
                <a:latin typeface="+mn-lt"/>
              </a:rPr>
              <a:t> </a:t>
            </a:r>
            <a:r>
              <a:rPr lang="en-US" sz="4800" b="1" dirty="0" err="1">
                <a:solidFill>
                  <a:schemeClr val="bg2">
                    <a:lumMod val="50000"/>
                  </a:schemeClr>
                </a:solidFill>
                <a:latin typeface="+mn-lt"/>
              </a:rPr>
              <a:t>và</a:t>
            </a:r>
            <a:r>
              <a:rPr lang="en-US" sz="4800" b="1" dirty="0">
                <a:solidFill>
                  <a:schemeClr val="bg2">
                    <a:lumMod val="50000"/>
                  </a:schemeClr>
                </a:solidFill>
                <a:latin typeface="+mn-lt"/>
              </a:rPr>
              <a:t> </a:t>
            </a:r>
            <a:r>
              <a:rPr lang="en-US" sz="4800" b="1" dirty="0" err="1">
                <a:solidFill>
                  <a:schemeClr val="bg2">
                    <a:lumMod val="50000"/>
                  </a:schemeClr>
                </a:solidFill>
                <a:latin typeface="+mn-lt"/>
              </a:rPr>
              <a:t>đông</a:t>
            </a:r>
            <a:r>
              <a:rPr lang="en-US" sz="4800" b="1" dirty="0">
                <a:solidFill>
                  <a:schemeClr val="bg2">
                    <a:lumMod val="50000"/>
                  </a:schemeClr>
                </a:solidFill>
                <a:latin typeface="+mn-lt"/>
              </a:rPr>
              <a:t> </a:t>
            </a:r>
            <a:r>
              <a:rPr lang="en-US" sz="4800" b="1" dirty="0" err="1">
                <a:solidFill>
                  <a:schemeClr val="bg2">
                    <a:lumMod val="50000"/>
                  </a:schemeClr>
                </a:solidFill>
                <a:latin typeface="+mn-lt"/>
              </a:rPr>
              <a:t>đặc</a:t>
            </a:r>
            <a:br>
              <a:rPr lang="en-US" sz="4800" b="1" dirty="0">
                <a:solidFill>
                  <a:schemeClr val="bg2">
                    <a:lumMod val="50000"/>
                  </a:schemeClr>
                </a:solidFill>
              </a:rPr>
            </a:br>
            <a:endParaRPr dirty="0">
              <a:latin typeface="+mn-lt"/>
            </a:endParaRPr>
          </a:p>
        </p:txBody>
      </p:sp>
      <p:sp>
        <p:nvSpPr>
          <p:cNvPr id="2209" name="Google Shape;2209;p54"/>
          <p:cNvSpPr txBox="1">
            <a:spLocks noGrp="1"/>
          </p:cNvSpPr>
          <p:nvPr>
            <p:ph type="title" idx="2"/>
          </p:nvPr>
        </p:nvSpPr>
        <p:spPr>
          <a:xfrm>
            <a:off x="765341" y="938949"/>
            <a:ext cx="2340600" cy="19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mn-lt"/>
              </a:rPr>
              <a:t>03</a:t>
            </a:r>
            <a:endParaRPr dirty="0">
              <a:latin typeface="+mn-lt"/>
            </a:endParaRPr>
          </a:p>
        </p:txBody>
      </p:sp>
      <p:pic>
        <p:nvPicPr>
          <p:cNvPr id="2" name="Picture 1"/>
          <p:cNvPicPr>
            <a:picLocks noChangeAspect="1"/>
          </p:cNvPicPr>
          <p:nvPr/>
        </p:nvPicPr>
        <p:blipFill>
          <a:blip r:embed="rId3"/>
          <a:stretch>
            <a:fillRect/>
          </a:stretch>
        </p:blipFill>
        <p:spPr>
          <a:xfrm>
            <a:off x="4906768" y="624846"/>
            <a:ext cx="3155564" cy="3155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08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1771</TotalTime>
  <Words>1275</Words>
  <Application>Microsoft Office PowerPoint</Application>
  <PresentationFormat>On-screen Show (16:9)</PresentationFormat>
  <Paragraphs>113</Paragraphs>
  <Slides>35</Slides>
  <Notes>12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Times New Roman</vt:lpstr>
      <vt:lpstr>Wingdings</vt:lpstr>
      <vt:lpstr>Arial</vt:lpstr>
      <vt:lpstr>Proxima Nova Semibold</vt:lpstr>
      <vt:lpstr>Cambria Math</vt:lpstr>
      <vt:lpstr>Comic Sans MS</vt:lpstr>
      <vt:lpstr>Bubblegum Sans</vt:lpstr>
      <vt:lpstr>Calibri</vt:lpstr>
      <vt:lpstr>Proxima Nova</vt:lpstr>
      <vt:lpstr>Abel</vt:lpstr>
      <vt:lpstr>Barlow</vt:lpstr>
      <vt:lpstr>Climate and Water Lesson by Slidesgo</vt:lpstr>
      <vt:lpstr>Slidesgo Final Pages</vt:lpstr>
      <vt:lpstr>Sự chuyển thể Sự nóng chảy và đông đặc Độ ẩm không khí </vt:lpstr>
      <vt:lpstr>Nội dung chính:</vt:lpstr>
      <vt:lpstr>Nhiệt chuyển thể  </vt:lpstr>
      <vt:lpstr>Khi chuyển thể có thể xảy ra sự thay đổi cấu trúc đột biến của chất →  trao đổi năng lượng (truyền nhiệt)           → NHIỆT TRUYỂN THỂ</vt:lpstr>
      <vt:lpstr>PowerPoint Presentation</vt:lpstr>
      <vt:lpstr>Nếu sự chuyển thể không kéo theo sự thay đổi cấu trúc đột biến thì việc thu hay tỏa nhiệt cũng không có gì đặc biệt.</vt:lpstr>
      <vt:lpstr>Biến đổi thể tích riêng khi chuyển thể </vt:lpstr>
      <vt:lpstr>PowerPoint Presentation</vt:lpstr>
      <vt:lpstr>Sự nóng chảy và đông đặc </vt:lpstr>
      <vt:lpstr>3.1 Nhiệt độ nóng chảy</vt:lpstr>
      <vt:lpstr>Quá trình nóng chảy của chat rắn kết tinh (1) và chất rắn vô định hình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 Khái niệm: Độ ẩm không khí là thước đo xác định lượng hơi nước trong không khí, được đo bằng máy đo độ ẩm.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Ảnh hưởng của độ ẩm không khí</vt:lpstr>
      <vt:lpstr>PowerPoint Presentation</vt:lpstr>
      <vt:lpstr>Các biện pháp khắc phục độ ẩm cao/thấp trong gia đình: </vt:lpstr>
      <vt:lpstr>PowerPoint Presentation</vt:lpstr>
      <vt:lpstr>Cảm ơn cô và các bạn đã lắng nghe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Tien Manh</dc:creator>
  <cp:lastModifiedBy>Tam</cp:lastModifiedBy>
  <cp:revision>104</cp:revision>
  <dcterms:modified xsi:type="dcterms:W3CDTF">2021-09-04T12:00:36Z</dcterms:modified>
</cp:coreProperties>
</file>