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0" r:id="rId3"/>
    <p:sldId id="256" r:id="rId4"/>
    <p:sldId id="263" r:id="rId5"/>
    <p:sldId id="259" r:id="rId6"/>
    <p:sldId id="273" r:id="rId7"/>
    <p:sldId id="275" r:id="rId8"/>
    <p:sldId id="276" r:id="rId9"/>
    <p:sldId id="258" r:id="rId10"/>
    <p:sldId id="272" r:id="rId11"/>
    <p:sldId id="261" r:id="rId12"/>
    <p:sldId id="257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6448">
            <a:off x="-4329520" y="-3144895"/>
            <a:ext cx="22146455" cy="26026817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5" y="0"/>
                </a:lnTo>
                <a:lnTo>
                  <a:pt x="22146455" y="26026817"/>
                </a:lnTo>
                <a:lnTo>
                  <a:pt x="0" y="26026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89274" y="3848100"/>
            <a:ext cx="3217725" cy="6606535"/>
          </a:xfrm>
          <a:custGeom>
            <a:avLst/>
            <a:gdLst/>
            <a:ahLst/>
            <a:cxnLst/>
            <a:rect l="l" t="t" r="r" b="b"/>
            <a:pathLst>
              <a:path w="3691555" h="7492085">
                <a:moveTo>
                  <a:pt x="0" y="0"/>
                </a:moveTo>
                <a:lnTo>
                  <a:pt x="3691555" y="0"/>
                </a:lnTo>
                <a:lnTo>
                  <a:pt x="3691555" y="7492085"/>
                </a:lnTo>
                <a:lnTo>
                  <a:pt x="0" y="7492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90614" flipH="1">
            <a:off x="11754608" y="1530342"/>
            <a:ext cx="934381" cy="1117195"/>
          </a:xfrm>
          <a:custGeom>
            <a:avLst/>
            <a:gdLst/>
            <a:ahLst/>
            <a:cxnLst/>
            <a:rect l="l" t="t" r="r" b="b"/>
            <a:pathLst>
              <a:path w="934381" h="1117195">
                <a:moveTo>
                  <a:pt x="934381" y="0"/>
                </a:moveTo>
                <a:lnTo>
                  <a:pt x="0" y="0"/>
                </a:lnTo>
                <a:lnTo>
                  <a:pt x="0" y="1117196"/>
                </a:lnTo>
                <a:lnTo>
                  <a:pt x="934381" y="1117196"/>
                </a:lnTo>
                <a:lnTo>
                  <a:pt x="93438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311576" flipH="1">
            <a:off x="16429545" y="3148575"/>
            <a:ext cx="841522" cy="1006168"/>
          </a:xfrm>
          <a:custGeom>
            <a:avLst/>
            <a:gdLst/>
            <a:ahLst/>
            <a:cxnLst/>
            <a:rect l="l" t="t" r="r" b="b"/>
            <a:pathLst>
              <a:path w="841522" h="1006168">
                <a:moveTo>
                  <a:pt x="841523" y="0"/>
                </a:moveTo>
                <a:lnTo>
                  <a:pt x="0" y="0"/>
                </a:lnTo>
                <a:lnTo>
                  <a:pt x="0" y="1006168"/>
                </a:lnTo>
                <a:lnTo>
                  <a:pt x="841523" y="1006168"/>
                </a:lnTo>
                <a:lnTo>
                  <a:pt x="84152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36C72421-13C6-4F89-87FA-DDE875D4E085}"/>
              </a:ext>
            </a:extLst>
          </p:cNvPr>
          <p:cNvSpPr txBox="1"/>
          <p:nvPr/>
        </p:nvSpPr>
        <p:spPr>
          <a:xfrm>
            <a:off x="407692" y="1718908"/>
            <a:ext cx="11673438" cy="5440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8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MẾN </a:t>
            </a: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</a:t>
            </a:r>
            <a:endParaRPr lang="en-US" sz="8000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vi-VN" sz="8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HỌC SINH ĐẾN VỚI BÀI </a:t>
            </a: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MỚI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vi-VN" sz="8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45774" y="5936120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4"/>
                </a:lnTo>
                <a:lnTo>
                  <a:pt x="0" y="15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05260" y="625825"/>
            <a:ext cx="13077480" cy="9035350"/>
          </a:xfrm>
          <a:custGeom>
            <a:avLst/>
            <a:gdLst/>
            <a:ahLst/>
            <a:cxnLst/>
            <a:rect l="l" t="t" r="r" b="b"/>
            <a:pathLst>
              <a:path w="13077480" h="9035350">
                <a:moveTo>
                  <a:pt x="0" y="0"/>
                </a:moveTo>
                <a:lnTo>
                  <a:pt x="13077480" y="0"/>
                </a:lnTo>
                <a:lnTo>
                  <a:pt x="13077480" y="9035350"/>
                </a:lnTo>
                <a:lnTo>
                  <a:pt x="0" y="9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2625" y="3086770"/>
            <a:ext cx="2151064" cy="4909066"/>
          </a:xfrm>
          <a:custGeom>
            <a:avLst/>
            <a:gdLst/>
            <a:ahLst/>
            <a:cxnLst/>
            <a:rect l="l" t="t" r="r" b="b"/>
            <a:pathLst>
              <a:path w="2151064" h="4909066">
                <a:moveTo>
                  <a:pt x="0" y="0"/>
                </a:moveTo>
                <a:lnTo>
                  <a:pt x="2151064" y="0"/>
                </a:lnTo>
                <a:lnTo>
                  <a:pt x="2151064" y="4909066"/>
                </a:lnTo>
                <a:lnTo>
                  <a:pt x="0" y="490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82740" y="3317981"/>
            <a:ext cx="6663910" cy="4446645"/>
          </a:xfrm>
          <a:custGeom>
            <a:avLst/>
            <a:gdLst/>
            <a:ahLst/>
            <a:cxnLst/>
            <a:rect l="l" t="t" r="r" b="b"/>
            <a:pathLst>
              <a:path w="6663910" h="4446645">
                <a:moveTo>
                  <a:pt x="0" y="0"/>
                </a:moveTo>
                <a:lnTo>
                  <a:pt x="6663909" y="0"/>
                </a:lnTo>
                <a:lnTo>
                  <a:pt x="6663909" y="4446645"/>
                </a:lnTo>
                <a:lnTo>
                  <a:pt x="0" y="4446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04400">
            <a:off x="14144451" y="966510"/>
            <a:ext cx="864175" cy="1033252"/>
          </a:xfrm>
          <a:custGeom>
            <a:avLst/>
            <a:gdLst/>
            <a:ahLst/>
            <a:cxnLst/>
            <a:rect l="l" t="t" r="r" b="b"/>
            <a:pathLst>
              <a:path w="864175" h="1033252">
                <a:moveTo>
                  <a:pt x="0" y="0"/>
                </a:moveTo>
                <a:lnTo>
                  <a:pt x="864175" y="0"/>
                </a:lnTo>
                <a:lnTo>
                  <a:pt x="864175" y="1033252"/>
                </a:lnTo>
                <a:lnTo>
                  <a:pt x="0" y="1033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953414" flipH="1">
            <a:off x="3143188" y="4368184"/>
            <a:ext cx="895712" cy="1070960"/>
          </a:xfrm>
          <a:custGeom>
            <a:avLst/>
            <a:gdLst/>
            <a:ahLst/>
            <a:cxnLst/>
            <a:rect l="l" t="t" r="r" b="b"/>
            <a:pathLst>
              <a:path w="895712" h="1070960">
                <a:moveTo>
                  <a:pt x="895712" y="0"/>
                </a:moveTo>
                <a:lnTo>
                  <a:pt x="0" y="0"/>
                </a:lnTo>
                <a:lnTo>
                  <a:pt x="0" y="1070960"/>
                </a:lnTo>
                <a:lnTo>
                  <a:pt x="895712" y="1070960"/>
                </a:lnTo>
                <a:lnTo>
                  <a:pt x="895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AC99576-60CD-42E9-B11C-1431FE95EE11}"/>
              </a:ext>
            </a:extLst>
          </p:cNvPr>
          <p:cNvSpPr txBox="1"/>
          <p:nvPr/>
        </p:nvSpPr>
        <p:spPr>
          <a:xfrm>
            <a:off x="5066931" y="3224491"/>
            <a:ext cx="8154136" cy="145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7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8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865">
            <a:off x="3179042" y="-1963221"/>
            <a:ext cx="17105097" cy="14657354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5" y="0"/>
                </a:lnTo>
                <a:lnTo>
                  <a:pt x="22146455" y="26026817"/>
                </a:lnTo>
                <a:lnTo>
                  <a:pt x="0" y="26026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037611" y="2769590"/>
            <a:ext cx="9758001" cy="542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trong 2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sau: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đơn xin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văn nêu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Uy-li-am trong câu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4236316">
            <a:off x="4941962" y="1854818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7388495">
            <a:off x="886095" y="3703573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2CED1A6-461B-2006-B1FF-AEF4F11DEA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0243" y="1840832"/>
            <a:ext cx="5811147" cy="822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8106" y="13291"/>
            <a:ext cx="15678716" cy="9150669"/>
          </a:xfrm>
          <a:custGeom>
            <a:avLst/>
            <a:gdLst/>
            <a:ahLst/>
            <a:cxnLst/>
            <a:rect l="l" t="t" r="r" b="b"/>
            <a:pathLst>
              <a:path w="15678716" h="9150669">
                <a:moveTo>
                  <a:pt x="0" y="0"/>
                </a:moveTo>
                <a:lnTo>
                  <a:pt x="15678716" y="0"/>
                </a:lnTo>
                <a:lnTo>
                  <a:pt x="15678716" y="9150669"/>
                </a:lnTo>
                <a:lnTo>
                  <a:pt x="0" y="915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68370">
            <a:off x="3817189" y="1983985"/>
            <a:ext cx="948535" cy="1134118"/>
          </a:xfrm>
          <a:custGeom>
            <a:avLst/>
            <a:gdLst/>
            <a:ahLst/>
            <a:cxnLst/>
            <a:rect l="l" t="t" r="r" b="b"/>
            <a:pathLst>
              <a:path w="948535" h="1134118">
                <a:moveTo>
                  <a:pt x="0" y="0"/>
                </a:moveTo>
                <a:lnTo>
                  <a:pt x="948534" y="0"/>
                </a:lnTo>
                <a:lnTo>
                  <a:pt x="948534" y="1134118"/>
                </a:lnTo>
                <a:lnTo>
                  <a:pt x="0" y="113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A4ED82A-16E5-49AC-8203-591BB76EF644}"/>
              </a:ext>
            </a:extLst>
          </p:cNvPr>
          <p:cNvSpPr txBox="1"/>
          <p:nvPr/>
        </p:nvSpPr>
        <p:spPr>
          <a:xfrm>
            <a:off x="5167819" y="3614063"/>
            <a:ext cx="13255983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1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</a:p>
          <a:p>
            <a:pPr marL="685800" lvl="1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400" u="none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none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B246CA06-5E24-4717-9EDF-BF3EC26490EA}"/>
              </a:ext>
            </a:extLst>
          </p:cNvPr>
          <p:cNvSpPr txBox="1"/>
          <p:nvPr/>
        </p:nvSpPr>
        <p:spPr>
          <a:xfrm>
            <a:off x="6197859" y="2252169"/>
            <a:ext cx="1087920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r>
              <a:rPr lang="en-US" sz="7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11D6102-3454-1901-23F1-B44D406994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538783" y="2056483"/>
            <a:ext cx="4222983" cy="82601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6214068" y="6401612"/>
            <a:ext cx="16196162" cy="8098081"/>
          </a:xfrm>
          <a:custGeom>
            <a:avLst/>
            <a:gdLst/>
            <a:ahLst/>
            <a:cxnLst/>
            <a:rect l="l" t="t" r="r" b="b"/>
            <a:pathLst>
              <a:path w="16196162" h="8098081">
                <a:moveTo>
                  <a:pt x="0" y="0"/>
                </a:moveTo>
                <a:lnTo>
                  <a:pt x="16196162" y="0"/>
                </a:lnTo>
                <a:lnTo>
                  <a:pt x="16196162" y="8098081"/>
                </a:lnTo>
                <a:lnTo>
                  <a:pt x="0" y="8098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598535" y="3620250"/>
            <a:ext cx="6926361" cy="4785486"/>
          </a:xfrm>
          <a:custGeom>
            <a:avLst/>
            <a:gdLst/>
            <a:ahLst/>
            <a:cxnLst/>
            <a:rect l="l" t="t" r="r" b="b"/>
            <a:pathLst>
              <a:path w="6926361" h="4785486">
                <a:moveTo>
                  <a:pt x="0" y="0"/>
                </a:moveTo>
                <a:lnTo>
                  <a:pt x="6926361" y="0"/>
                </a:lnTo>
                <a:lnTo>
                  <a:pt x="6926361" y="4785485"/>
                </a:lnTo>
                <a:lnTo>
                  <a:pt x="0" y="4785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524263">
            <a:off x="16608423" y="3192617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7635895">
            <a:off x="10122600" y="6068458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75CA63CA-1CB4-41FE-BF1A-0EEFFFA457D8}"/>
              </a:ext>
            </a:extLst>
          </p:cNvPr>
          <p:cNvSpPr txBox="1"/>
          <p:nvPr/>
        </p:nvSpPr>
        <p:spPr>
          <a:xfrm>
            <a:off x="627117" y="1953234"/>
            <a:ext cx="10918187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000" b="1" u="none" dirty="0">
                <a:solidFill>
                  <a:srgbClr val="C00000"/>
                </a:solidFill>
              </a:rPr>
              <a:t>XIN CHÀO TẠM BIỆT VÀ HẸN GẶP LẠI</a:t>
            </a:r>
            <a:endParaRPr lang="en-US" sz="7000" b="1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865">
            <a:off x="-2708358" y="3594902"/>
            <a:ext cx="22146455" cy="26026817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6" y="0"/>
                </a:lnTo>
                <a:lnTo>
                  <a:pt x="22146456" y="26026816"/>
                </a:lnTo>
                <a:lnTo>
                  <a:pt x="0" y="26026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05112" y="1311873"/>
            <a:ext cx="12086472" cy="6418443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191584" y="4421041"/>
            <a:ext cx="3683310" cy="5416632"/>
          </a:xfrm>
          <a:custGeom>
            <a:avLst/>
            <a:gdLst/>
            <a:ahLst/>
            <a:cxnLst/>
            <a:rect l="l" t="t" r="r" b="b"/>
            <a:pathLst>
              <a:path w="3683310" h="5416632">
                <a:moveTo>
                  <a:pt x="0" y="0"/>
                </a:moveTo>
                <a:lnTo>
                  <a:pt x="3683310" y="0"/>
                </a:lnTo>
                <a:lnTo>
                  <a:pt x="3683310" y="5416632"/>
                </a:lnTo>
                <a:lnTo>
                  <a:pt x="0" y="5416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777397" y="4237921"/>
            <a:ext cx="1959836" cy="5416632"/>
          </a:xfrm>
          <a:custGeom>
            <a:avLst/>
            <a:gdLst/>
            <a:ahLst/>
            <a:cxnLst/>
            <a:rect l="l" t="t" r="r" b="b"/>
            <a:pathLst>
              <a:path w="1959836" h="5416632">
                <a:moveTo>
                  <a:pt x="1959836" y="0"/>
                </a:moveTo>
                <a:lnTo>
                  <a:pt x="0" y="0"/>
                </a:lnTo>
                <a:lnTo>
                  <a:pt x="0" y="5416632"/>
                </a:lnTo>
                <a:lnTo>
                  <a:pt x="1959836" y="5416632"/>
                </a:lnTo>
                <a:lnTo>
                  <a:pt x="195983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768370" flipH="1">
            <a:off x="2366916" y="1446198"/>
            <a:ext cx="930025" cy="1111986"/>
          </a:xfrm>
          <a:custGeom>
            <a:avLst/>
            <a:gdLst/>
            <a:ahLst/>
            <a:cxnLst/>
            <a:rect l="l" t="t" r="r" b="b"/>
            <a:pathLst>
              <a:path w="930025" h="1111986">
                <a:moveTo>
                  <a:pt x="930025" y="0"/>
                </a:moveTo>
                <a:lnTo>
                  <a:pt x="0" y="0"/>
                </a:lnTo>
                <a:lnTo>
                  <a:pt x="0" y="1111987"/>
                </a:lnTo>
                <a:lnTo>
                  <a:pt x="930025" y="1111987"/>
                </a:lnTo>
                <a:lnTo>
                  <a:pt x="93002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934288">
            <a:off x="14999992" y="4013267"/>
            <a:ext cx="944696" cy="1129527"/>
          </a:xfrm>
          <a:custGeom>
            <a:avLst/>
            <a:gdLst/>
            <a:ahLst/>
            <a:cxnLst/>
            <a:rect l="l" t="t" r="r" b="b"/>
            <a:pathLst>
              <a:path w="944696" h="1129527">
                <a:moveTo>
                  <a:pt x="0" y="0"/>
                </a:moveTo>
                <a:lnTo>
                  <a:pt x="944696" y="0"/>
                </a:lnTo>
                <a:lnTo>
                  <a:pt x="944696" y="1129528"/>
                </a:lnTo>
                <a:lnTo>
                  <a:pt x="0" y="1129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FDEBF-94F3-4B63-8572-7EA2767A124E}"/>
              </a:ext>
            </a:extLst>
          </p:cNvPr>
          <p:cNvSpPr txBox="1"/>
          <p:nvPr/>
        </p:nvSpPr>
        <p:spPr>
          <a:xfrm>
            <a:off x="3408612" y="2490648"/>
            <a:ext cx="11541853" cy="3494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BÀI 5: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ÔN TẬP GIỮA HỌC KÌ I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45774" y="5936120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4"/>
                </a:lnTo>
                <a:lnTo>
                  <a:pt x="0" y="15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05260" y="625825"/>
            <a:ext cx="13077480" cy="9035350"/>
          </a:xfrm>
          <a:custGeom>
            <a:avLst/>
            <a:gdLst/>
            <a:ahLst/>
            <a:cxnLst/>
            <a:rect l="l" t="t" r="r" b="b"/>
            <a:pathLst>
              <a:path w="13077480" h="9035350">
                <a:moveTo>
                  <a:pt x="0" y="0"/>
                </a:moveTo>
                <a:lnTo>
                  <a:pt x="13077480" y="0"/>
                </a:lnTo>
                <a:lnTo>
                  <a:pt x="13077480" y="9035350"/>
                </a:lnTo>
                <a:lnTo>
                  <a:pt x="0" y="9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2625" y="3086770"/>
            <a:ext cx="2151064" cy="4909066"/>
          </a:xfrm>
          <a:custGeom>
            <a:avLst/>
            <a:gdLst/>
            <a:ahLst/>
            <a:cxnLst/>
            <a:rect l="l" t="t" r="r" b="b"/>
            <a:pathLst>
              <a:path w="2151064" h="4909066">
                <a:moveTo>
                  <a:pt x="0" y="0"/>
                </a:moveTo>
                <a:lnTo>
                  <a:pt x="2151064" y="0"/>
                </a:lnTo>
                <a:lnTo>
                  <a:pt x="2151064" y="4909066"/>
                </a:lnTo>
                <a:lnTo>
                  <a:pt x="0" y="490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682740" y="3317981"/>
            <a:ext cx="6663910" cy="4446645"/>
          </a:xfrm>
          <a:custGeom>
            <a:avLst/>
            <a:gdLst/>
            <a:ahLst/>
            <a:cxnLst/>
            <a:rect l="l" t="t" r="r" b="b"/>
            <a:pathLst>
              <a:path w="6663910" h="4446645">
                <a:moveTo>
                  <a:pt x="0" y="0"/>
                </a:moveTo>
                <a:lnTo>
                  <a:pt x="6663909" y="0"/>
                </a:lnTo>
                <a:lnTo>
                  <a:pt x="6663909" y="4446645"/>
                </a:lnTo>
                <a:lnTo>
                  <a:pt x="0" y="4446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04400">
            <a:off x="14144451" y="966510"/>
            <a:ext cx="864175" cy="1033252"/>
          </a:xfrm>
          <a:custGeom>
            <a:avLst/>
            <a:gdLst/>
            <a:ahLst/>
            <a:cxnLst/>
            <a:rect l="l" t="t" r="r" b="b"/>
            <a:pathLst>
              <a:path w="864175" h="1033252">
                <a:moveTo>
                  <a:pt x="0" y="0"/>
                </a:moveTo>
                <a:lnTo>
                  <a:pt x="864175" y="0"/>
                </a:lnTo>
                <a:lnTo>
                  <a:pt x="864175" y="1033252"/>
                </a:lnTo>
                <a:lnTo>
                  <a:pt x="0" y="1033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953414" flipH="1">
            <a:off x="3143188" y="4368184"/>
            <a:ext cx="895712" cy="1070960"/>
          </a:xfrm>
          <a:custGeom>
            <a:avLst/>
            <a:gdLst/>
            <a:ahLst/>
            <a:cxnLst/>
            <a:rect l="l" t="t" r="r" b="b"/>
            <a:pathLst>
              <a:path w="895712" h="1070960">
                <a:moveTo>
                  <a:pt x="895712" y="0"/>
                </a:moveTo>
                <a:lnTo>
                  <a:pt x="0" y="0"/>
                </a:lnTo>
                <a:lnTo>
                  <a:pt x="0" y="1070960"/>
                </a:lnTo>
                <a:lnTo>
                  <a:pt x="895712" y="1070960"/>
                </a:lnTo>
                <a:lnTo>
                  <a:pt x="895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AC99576-60CD-42E9-B11C-1431FE95EE11}"/>
              </a:ext>
            </a:extLst>
          </p:cNvPr>
          <p:cNvSpPr txBox="1"/>
          <p:nvPr/>
        </p:nvSpPr>
        <p:spPr>
          <a:xfrm>
            <a:off x="5066931" y="3224491"/>
            <a:ext cx="8154136" cy="145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6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865">
            <a:off x="-2681484" y="1063235"/>
            <a:ext cx="22146455" cy="26026817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5" y="0"/>
                </a:lnTo>
                <a:lnTo>
                  <a:pt x="22146455" y="26026817"/>
                </a:lnTo>
                <a:lnTo>
                  <a:pt x="0" y="26026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EBCF5C-FCC7-4D14-8BB9-D8A6FA787B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0741" r="2873" b="53703"/>
          <a:stretch/>
        </p:blipFill>
        <p:spPr>
          <a:xfrm>
            <a:off x="8153400" y="2587113"/>
            <a:ext cx="9906000" cy="511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3D2EC9-11DA-4A8F-89B6-C9C015149F6C}"/>
              </a:ext>
            </a:extLst>
          </p:cNvPr>
          <p:cNvSpPr txBox="1"/>
          <p:nvPr/>
        </p:nvSpPr>
        <p:spPr>
          <a:xfrm>
            <a:off x="1143000" y="3318577"/>
            <a:ext cx="6400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thầm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Đi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nương</a:t>
            </a:r>
            <a:endParaRPr lang="vi-V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3581400" y="876992"/>
            <a:ext cx="123444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sai 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nương?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CD7BDF0-B232-4264-8FC4-A8877CD60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02619"/>
              </p:ext>
            </p:extLst>
          </p:nvPr>
        </p:nvGraphicFramePr>
        <p:xfrm>
          <a:off x="1143000" y="4381500"/>
          <a:ext cx="16002000" cy="458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183996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7754073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74569243"/>
                    </a:ext>
                  </a:extLst>
                </a:gridCol>
              </a:tblGrid>
              <a:tr h="68451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90511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làng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nương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191518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Trên nương,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77929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Trên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sàn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mọi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vắng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tanh.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33198"/>
                  </a:ext>
                </a:extLst>
              </a:tr>
              <a:tr h="1458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Con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ngựa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đeo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tất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nông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trên lưng.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1899"/>
                  </a:ext>
                </a:extLst>
              </a:tr>
            </a:tbl>
          </a:graphicData>
        </a:graphic>
      </p:graphicFrame>
      <p:pic>
        <p:nvPicPr>
          <p:cNvPr id="18" name="Picture 5">
            <a:extLst>
              <a:ext uri="{FF2B5EF4-FFF2-40B4-BE49-F238E27FC236}">
                <a16:creationId xmlns:a16="http://schemas.microsoft.com/office/drawing/2014/main" id="{7439A619-2E08-4923-9441-181478F58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0200" y="5219700"/>
            <a:ext cx="612820" cy="53340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5597FAB-848C-4334-9C9B-30A61FE08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9390" y="5905500"/>
            <a:ext cx="612820" cy="53340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5027358-4D4B-480F-8289-8DC8366D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0200" y="6824262"/>
            <a:ext cx="612820" cy="53340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4CAE5B0-C69A-4785-98AC-8A856110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9390" y="7962900"/>
            <a:ext cx="612820" cy="533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3308857" y="1210062"/>
            <a:ext cx="123444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Câu 2: </a:t>
            </a:r>
            <a:r>
              <a:rPr lang="vi-VN" sz="3600" dirty="0" err="1"/>
              <a:t>Những</a:t>
            </a:r>
            <a:r>
              <a:rPr lang="vi-VN" sz="3600" dirty="0"/>
              <a:t> chi </a:t>
            </a:r>
            <a:r>
              <a:rPr lang="vi-VN" sz="3600" dirty="0" err="1"/>
              <a:t>tiết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 trong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cho </a:t>
            </a:r>
            <a:r>
              <a:rPr lang="vi-VN" sz="3600" dirty="0" err="1"/>
              <a:t>thấy</a:t>
            </a:r>
            <a:r>
              <a:rPr lang="vi-VN" sz="3600" dirty="0"/>
              <a:t> </a:t>
            </a:r>
            <a:r>
              <a:rPr lang="vi-VN" sz="3600" dirty="0" err="1"/>
              <a:t>cảnh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nương </a:t>
            </a:r>
            <a:r>
              <a:rPr lang="vi-VN" sz="3600" dirty="0" err="1"/>
              <a:t>diễn</a:t>
            </a:r>
            <a:r>
              <a:rPr lang="vi-VN" sz="3600" dirty="0"/>
              <a:t> ra ở </a:t>
            </a:r>
            <a:r>
              <a:rPr lang="vi-VN" sz="3600" dirty="0" err="1"/>
              <a:t>miền</a:t>
            </a:r>
            <a:r>
              <a:rPr lang="vi-VN" sz="3600" dirty="0"/>
              <a:t> </a:t>
            </a:r>
            <a:r>
              <a:rPr lang="vi-VN" sz="3600" dirty="0" err="1"/>
              <a:t>núi</a:t>
            </a:r>
            <a:r>
              <a:rPr lang="vi-VN" sz="3600" dirty="0"/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CD7BDF0-B232-4264-8FC4-A8877CD60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30103"/>
              </p:ext>
            </p:extLst>
          </p:nvPr>
        </p:nvGraphicFramePr>
        <p:xfrm>
          <a:off x="1143000" y="3924300"/>
          <a:ext cx="16002000" cy="4049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183996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7754073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74569243"/>
                    </a:ext>
                  </a:extLst>
                </a:gridCol>
              </a:tblGrid>
              <a:tr h="622285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90511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Nương xa,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 lên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191518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trâu ra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cày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77929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Mấy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chú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chỗ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bếp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thổi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cơm ở ven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suối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33198"/>
                  </a:ext>
                </a:extLst>
              </a:tr>
              <a:tr h="971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cúi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lom khom tra ngô.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1899"/>
                  </a:ext>
                </a:extLst>
              </a:tr>
            </a:tbl>
          </a:graphicData>
        </a:graphic>
      </p:graphicFrame>
      <p:pic>
        <p:nvPicPr>
          <p:cNvPr id="18" name="Picture 5">
            <a:extLst>
              <a:ext uri="{FF2B5EF4-FFF2-40B4-BE49-F238E27FC236}">
                <a16:creationId xmlns:a16="http://schemas.microsoft.com/office/drawing/2014/main" id="{7439A619-2E08-4923-9441-181478F58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0200" y="4762500"/>
            <a:ext cx="612820" cy="53340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5597FAB-848C-4334-9C9B-30A61FE08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9390" y="5448300"/>
            <a:ext cx="612820" cy="53340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5027358-4D4B-480F-8289-8DC8366D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30200" y="6367062"/>
            <a:ext cx="612820" cy="53340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4CAE5B0-C69A-4785-98AC-8A856110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19390" y="7239000"/>
            <a:ext cx="6128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1958319" y="828147"/>
            <a:ext cx="1437136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/>
              <a:t>Câu 3: </a:t>
            </a:r>
            <a:r>
              <a:rPr lang="vi-VN" sz="4000" dirty="0"/>
              <a:t>Trên nương, </a:t>
            </a:r>
            <a:r>
              <a:rPr lang="vi-VN" sz="4000" dirty="0" err="1"/>
              <a:t>mỗi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làm</a:t>
            </a:r>
            <a:r>
              <a:rPr lang="vi-VN" sz="4000" dirty="0"/>
              <a:t> </a:t>
            </a:r>
            <a:r>
              <a:rPr lang="vi-VN" sz="4000" dirty="0" err="1"/>
              <a:t>gì</a:t>
            </a:r>
            <a:r>
              <a:rPr lang="vi-VN" sz="4000" dirty="0"/>
              <a:t>? </a:t>
            </a:r>
            <a:r>
              <a:rPr lang="vi-VN" sz="4000" dirty="0" err="1"/>
              <a:t>Hoàn</a:t>
            </a:r>
            <a:r>
              <a:rPr lang="vi-VN" sz="4000" dirty="0"/>
              <a:t> </a:t>
            </a:r>
            <a:r>
              <a:rPr lang="vi-VN" sz="4000" dirty="0" err="1"/>
              <a:t>thành</a:t>
            </a:r>
            <a:r>
              <a:rPr lang="vi-VN" sz="4000" dirty="0"/>
              <a:t> </a:t>
            </a:r>
            <a:r>
              <a:rPr lang="vi-VN" sz="4000" dirty="0" err="1"/>
              <a:t>bảng</a:t>
            </a:r>
            <a:r>
              <a:rPr lang="vi-VN" sz="4000" dirty="0"/>
              <a:t> sau: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DE6BCA-7C74-49D2-8E2D-C8EDA2864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14984"/>
              </p:ext>
            </p:extLst>
          </p:nvPr>
        </p:nvGraphicFramePr>
        <p:xfrm>
          <a:off x="1143000" y="2019300"/>
          <a:ext cx="16002000" cy="7620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657738391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2905810990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err="1">
                          <a:solidFill>
                            <a:schemeClr val="tx1"/>
                          </a:solidFill>
                        </a:rPr>
                        <a:t>Người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 err="1">
                          <a:solidFill>
                            <a:schemeClr val="tx1"/>
                          </a:solidFill>
                        </a:rPr>
                        <a:t>Việc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530372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</a:rPr>
                        <a:t>Cụ già</a:t>
                      </a:r>
                      <a:endParaRPr lang="vi-VN" sz="4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6514540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</a:rPr>
                        <a:t>Người lớn</a:t>
                      </a:r>
                      <a:endParaRPr lang="vi-VN" sz="4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613186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</a:rPr>
                        <a:t>Bà mẹ</a:t>
                      </a:r>
                      <a:endParaRPr lang="vi-VN" sz="4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2634729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 dirty="0" err="1">
                          <a:solidFill>
                            <a:srgbClr val="000000"/>
                          </a:solidFill>
                          <a:effectLst/>
                        </a:rPr>
                        <a:t>Trẻ</a:t>
                      </a:r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</a:rPr>
                        <a:t> em</a:t>
                      </a: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9809883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4000" dirty="0">
                          <a:effectLst/>
                        </a:rPr>
                        <a:t>Em </a:t>
                      </a:r>
                      <a:r>
                        <a:rPr lang="vi-VN" sz="4000" dirty="0" err="1">
                          <a:effectLst/>
                        </a:rPr>
                        <a:t>bé</a:t>
                      </a:r>
                      <a:endParaRPr lang="vi-VN" sz="4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4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0313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127A70-0D9E-56FF-35BF-CF5F8E9403ED}"/>
              </a:ext>
            </a:extLst>
          </p:cNvPr>
          <p:cNvSpPr txBox="1"/>
          <p:nvPr/>
        </p:nvSpPr>
        <p:spPr>
          <a:xfrm>
            <a:off x="7010400" y="3467100"/>
            <a:ext cx="40386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Nhặt cỏ, dốt lá</a:t>
            </a:r>
            <a:endParaRPr lang="vi-VN" sz="4000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CA206-EEEC-318C-44E5-43258B1D64FA}"/>
              </a:ext>
            </a:extLst>
          </p:cNvPr>
          <p:cNvSpPr txBox="1"/>
          <p:nvPr/>
        </p:nvSpPr>
        <p:spPr>
          <a:xfrm>
            <a:off x="7010400" y="4658253"/>
            <a:ext cx="40386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Đánh trâu ra cày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80CB0-7556-F907-4E48-B64806EF6094}"/>
              </a:ext>
            </a:extLst>
          </p:cNvPr>
          <p:cNvSpPr txBox="1"/>
          <p:nvPr/>
        </p:nvSpPr>
        <p:spPr>
          <a:xfrm>
            <a:off x="7010400" y="5919523"/>
            <a:ext cx="40386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 ngô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3E711-4BBA-E444-0C72-6292B29A1957}"/>
              </a:ext>
            </a:extLst>
          </p:cNvPr>
          <p:cNvSpPr txBox="1"/>
          <p:nvPr/>
        </p:nvSpPr>
        <p:spPr>
          <a:xfrm>
            <a:off x="7010399" y="7188413"/>
            <a:ext cx="9319281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chỗ ven suối để bắc bếp thổi cơm</a:t>
            </a:r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4D2D-5A6B-7763-6C46-E883F9FA9AC8}"/>
              </a:ext>
            </a:extLst>
          </p:cNvPr>
          <p:cNvSpPr txBox="1"/>
          <p:nvPr/>
        </p:nvSpPr>
        <p:spPr>
          <a:xfrm>
            <a:off x="7010398" y="8449683"/>
            <a:ext cx="9319281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Ngủ trên lưng mẹ</a:t>
            </a:r>
          </a:p>
        </p:txBody>
      </p:sp>
    </p:spTree>
    <p:extLst>
      <p:ext uri="{BB962C8B-B14F-4D97-AF65-F5344CB8AC3E}">
        <p14:creationId xmlns:p14="http://schemas.microsoft.com/office/powerpoint/2010/main" val="236313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2EA3B9-CAD5-405A-9A6B-94B4D7CC0F0A}"/>
              </a:ext>
            </a:extLst>
          </p:cNvPr>
          <p:cNvSpPr/>
          <p:nvPr/>
        </p:nvSpPr>
        <p:spPr>
          <a:xfrm>
            <a:off x="922020" y="6248400"/>
            <a:ext cx="7513320" cy="31242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nương,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vi-VN" sz="40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</a:t>
            </a:r>
            <a:r>
              <a:rPr lang="en-US" sz="40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vi-VN" sz="40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062BB76A-D4C1-4481-A640-EDBB7E51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0260" y="4085049"/>
            <a:ext cx="1600039" cy="1767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395BF-8F6D-B7B2-C1B0-713030015ECD}"/>
              </a:ext>
            </a:extLst>
          </p:cNvPr>
          <p:cNvSpPr txBox="1"/>
          <p:nvPr/>
        </p:nvSpPr>
        <p:spPr>
          <a:xfrm>
            <a:off x="2240280" y="647700"/>
            <a:ext cx="140208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4: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danh từ trong các câu:</a:t>
            </a:r>
          </a:p>
          <a:p>
            <a:pPr algn="just">
              <a:lnSpc>
                <a:spcPct val="150000"/>
              </a:lnSpc>
            </a:pPr>
            <a:r>
              <a:rPr lang="vi-VN" sz="40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nương, mỗi người một việc. Người lớn đ</a:t>
            </a:r>
            <a:r>
              <a:rPr lang="en-US" sz="40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vi-VN" sz="40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 trâu ra cày. Các cụ già nhặt cỏ, đốt lá.</a:t>
            </a:r>
            <a:endParaRPr lang="vi-VN" sz="40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7E7779-4A65-DB88-7E24-B6ACBAEEA765}"/>
              </a:ext>
            </a:extLst>
          </p:cNvPr>
          <p:cNvCxnSpPr/>
          <p:nvPr/>
        </p:nvCxnSpPr>
        <p:spPr>
          <a:xfrm>
            <a:off x="3459480" y="24765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4FB640-CC59-1BF5-19E3-562FCDFA97CC}"/>
              </a:ext>
            </a:extLst>
          </p:cNvPr>
          <p:cNvCxnSpPr/>
          <p:nvPr/>
        </p:nvCxnSpPr>
        <p:spPr>
          <a:xfrm>
            <a:off x="6202680" y="249936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20916C-C9DE-AF54-49C3-C5CC7FCF4E2B}"/>
              </a:ext>
            </a:extLst>
          </p:cNvPr>
          <p:cNvCxnSpPr>
            <a:cxnSpLocks/>
          </p:cNvCxnSpPr>
          <p:nvPr/>
        </p:nvCxnSpPr>
        <p:spPr>
          <a:xfrm>
            <a:off x="8572500" y="2499360"/>
            <a:ext cx="1211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89DA67-2AF7-11FF-352D-76A53F6FCE91}"/>
              </a:ext>
            </a:extLst>
          </p:cNvPr>
          <p:cNvCxnSpPr>
            <a:cxnSpLocks/>
          </p:cNvCxnSpPr>
          <p:nvPr/>
        </p:nvCxnSpPr>
        <p:spPr>
          <a:xfrm>
            <a:off x="9906000" y="2476500"/>
            <a:ext cx="2164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02AE31-4D35-B64E-DFBD-011731908CE1}"/>
              </a:ext>
            </a:extLst>
          </p:cNvPr>
          <p:cNvCxnSpPr>
            <a:cxnSpLocks/>
          </p:cNvCxnSpPr>
          <p:nvPr/>
        </p:nvCxnSpPr>
        <p:spPr>
          <a:xfrm>
            <a:off x="13441680" y="2499360"/>
            <a:ext cx="1211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99591F-45FE-DD1A-3ED3-BDE51EA98D44}"/>
              </a:ext>
            </a:extLst>
          </p:cNvPr>
          <p:cNvCxnSpPr>
            <a:cxnSpLocks/>
          </p:cNvCxnSpPr>
          <p:nvPr/>
        </p:nvCxnSpPr>
        <p:spPr>
          <a:xfrm>
            <a:off x="3230880" y="3395953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EAD60E-A37C-34AB-62BD-F84497225ED7}"/>
              </a:ext>
            </a:extLst>
          </p:cNvPr>
          <p:cNvCxnSpPr>
            <a:cxnSpLocks/>
          </p:cNvCxnSpPr>
          <p:nvPr/>
        </p:nvCxnSpPr>
        <p:spPr>
          <a:xfrm>
            <a:off x="5787652" y="3408626"/>
            <a:ext cx="719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63084-49F7-ABFB-A618-4DC67C8B93E5}"/>
              </a:ext>
            </a:extLst>
          </p:cNvPr>
          <p:cNvCxnSpPr>
            <a:cxnSpLocks/>
          </p:cNvCxnSpPr>
          <p:nvPr/>
        </p:nvCxnSpPr>
        <p:spPr>
          <a:xfrm>
            <a:off x="7519166" y="3408626"/>
            <a:ext cx="719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FB82C-F974-5F2B-63CD-E788310F56FD}"/>
              </a:ext>
            </a:extLst>
          </p:cNvPr>
          <p:cNvGrpSpPr/>
          <p:nvPr/>
        </p:nvGrpSpPr>
        <p:grpSpPr>
          <a:xfrm>
            <a:off x="0" y="3337478"/>
            <a:ext cx="18288000" cy="7074412"/>
            <a:chOff x="0" y="3337478"/>
            <a:chExt cx="18288000" cy="7074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701144-0D96-680C-39AA-10E0FDA14DDC}"/>
                </a:ext>
              </a:extLst>
            </p:cNvPr>
            <p:cNvSpPr/>
            <p:nvPr/>
          </p:nvSpPr>
          <p:spPr>
            <a:xfrm>
              <a:off x="0" y="9563100"/>
              <a:ext cx="18288000" cy="848790"/>
            </a:xfrm>
            <a:prstGeom prst="rect">
              <a:avLst/>
            </a:prstGeom>
            <a:solidFill>
              <a:srgbClr val="505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0">
              <a:extLst>
                <a:ext uri="{FF2B5EF4-FFF2-40B4-BE49-F238E27FC236}">
                  <a16:creationId xmlns:a16="http://schemas.microsoft.com/office/drawing/2014/main" id="{EC988734-8A8A-FC9E-B936-55F4D32D2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750553" y="3337478"/>
              <a:ext cx="9382253" cy="6766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7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6556123" y="8245433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3"/>
                </a:lnTo>
                <a:lnTo>
                  <a:pt x="0" y="15289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977808" y="7506286"/>
            <a:ext cx="1237699" cy="1755816"/>
          </a:xfrm>
          <a:custGeom>
            <a:avLst/>
            <a:gdLst/>
            <a:ahLst/>
            <a:cxnLst/>
            <a:rect l="l" t="t" r="r" b="b"/>
            <a:pathLst>
              <a:path w="1811131" h="2527055">
                <a:moveTo>
                  <a:pt x="0" y="0"/>
                </a:moveTo>
                <a:lnTo>
                  <a:pt x="1811131" y="0"/>
                </a:lnTo>
                <a:lnTo>
                  <a:pt x="1811131" y="2527055"/>
                </a:lnTo>
                <a:lnTo>
                  <a:pt x="0" y="2527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5360" r="-290088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5" name="Câu hỏi">
            <a:extLst>
              <a:ext uri="{FF2B5EF4-FFF2-40B4-BE49-F238E27FC236}">
                <a16:creationId xmlns:a16="http://schemas.microsoft.com/office/drawing/2014/main" id="{8F7215D0-D269-4EF2-8A35-12B7DB07F991}"/>
              </a:ext>
            </a:extLst>
          </p:cNvPr>
          <p:cNvSpPr/>
          <p:nvPr/>
        </p:nvSpPr>
        <p:spPr>
          <a:xfrm>
            <a:off x="2990850" y="523070"/>
            <a:ext cx="12306300" cy="1515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</a:rPr>
              <a:t>Câu 5: </a:t>
            </a:r>
            <a:r>
              <a:rPr lang="vi-VN" sz="3600" dirty="0">
                <a:solidFill>
                  <a:schemeClr val="tx1"/>
                </a:solidFill>
              </a:rPr>
              <a:t>Qua câu </a:t>
            </a:r>
            <a:r>
              <a:rPr lang="vi-VN" sz="3600" dirty="0" err="1">
                <a:solidFill>
                  <a:schemeClr val="tx1"/>
                </a:solidFill>
              </a:rPr>
              <a:t>cuối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bài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đọc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chúng</a:t>
            </a:r>
            <a:r>
              <a:rPr lang="vi-VN" sz="3600" dirty="0">
                <a:solidFill>
                  <a:schemeClr val="tx1"/>
                </a:solidFill>
              </a:rPr>
              <a:t> ta </a:t>
            </a:r>
            <a:r>
              <a:rPr lang="vi-VN" sz="3600" dirty="0" err="1">
                <a:solidFill>
                  <a:schemeClr val="tx1"/>
                </a:solidFill>
              </a:rPr>
              <a:t>thấy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được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điều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gì</a:t>
            </a:r>
            <a:r>
              <a:rPr lang="vi-VN" sz="3600" dirty="0">
                <a:solidFill>
                  <a:schemeClr val="tx1"/>
                </a:solidFill>
              </a:rPr>
              <a:t>? 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Đáp án đúng">
            <a:extLst>
              <a:ext uri="{FF2B5EF4-FFF2-40B4-BE49-F238E27FC236}">
                <a16:creationId xmlns:a16="http://schemas.microsoft.com/office/drawing/2014/main" id="{4FE16506-BCC7-4A8D-87CD-3C93F487321D}"/>
              </a:ext>
            </a:extLst>
          </p:cNvPr>
          <p:cNvSpPr/>
          <p:nvPr/>
        </p:nvSpPr>
        <p:spPr>
          <a:xfrm>
            <a:off x="9934196" y="2433918"/>
            <a:ext cx="7492417" cy="2129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Tình cảm gắn bó, thân thiết giữa mọi người trong gia đinh, làng xóm</a:t>
            </a:r>
          </a:p>
        </p:txBody>
      </p:sp>
      <p:sp>
        <p:nvSpPr>
          <p:cNvPr id="17" name="Đáp án sai 1">
            <a:extLst>
              <a:ext uri="{FF2B5EF4-FFF2-40B4-BE49-F238E27FC236}">
                <a16:creationId xmlns:a16="http://schemas.microsoft.com/office/drawing/2014/main" id="{E8D68FEC-EB5F-4E16-ABB2-8086641A71FC}"/>
              </a:ext>
            </a:extLst>
          </p:cNvPr>
          <p:cNvSpPr/>
          <p:nvPr/>
        </p:nvSpPr>
        <p:spPr>
          <a:xfrm>
            <a:off x="861387" y="5770791"/>
            <a:ext cx="7492418" cy="2064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Cảnh lao động hăng say của mọi người trong gia đinh, làng xóm</a:t>
            </a:r>
          </a:p>
        </p:txBody>
      </p:sp>
      <p:sp>
        <p:nvSpPr>
          <p:cNvPr id="18" name="Đáp án sai 2">
            <a:extLst>
              <a:ext uri="{FF2B5EF4-FFF2-40B4-BE49-F238E27FC236}">
                <a16:creationId xmlns:a16="http://schemas.microsoft.com/office/drawing/2014/main" id="{C1D3E6D8-616F-4370-B084-CCC5F3C762B4}"/>
              </a:ext>
            </a:extLst>
          </p:cNvPr>
          <p:cNvSpPr/>
          <p:nvPr/>
        </p:nvSpPr>
        <p:spPr>
          <a:xfrm>
            <a:off x="861387" y="2451847"/>
            <a:ext cx="7492418" cy="2129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Thời tiết giá lạnh ở miền núi khi màn đêm buông xuống</a:t>
            </a:r>
          </a:p>
        </p:txBody>
      </p:sp>
      <p:sp>
        <p:nvSpPr>
          <p:cNvPr id="19" name="Đáp án sai 3">
            <a:extLst>
              <a:ext uri="{FF2B5EF4-FFF2-40B4-BE49-F238E27FC236}">
                <a16:creationId xmlns:a16="http://schemas.microsoft.com/office/drawing/2014/main" id="{F06DA225-7E61-424F-86D4-8690B4607258}"/>
              </a:ext>
            </a:extLst>
          </p:cNvPr>
          <p:cNvSpPr/>
          <p:nvPr/>
        </p:nvSpPr>
        <p:spPr>
          <a:xfrm>
            <a:off x="9934196" y="5770789"/>
            <a:ext cx="7492417" cy="20643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Cảnh vắng ở bản làng trong mùa đi làm nương.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8362F20E-ACFF-44D1-8C62-6F2C3232C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95269" y="2229641"/>
            <a:ext cx="1731344" cy="1322969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1CDA48D9-1CBD-46B7-BAF2-C833378D0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98057" y="2436159"/>
            <a:ext cx="1691494" cy="1322969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D3941787-9687-4094-8796-2D3523778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05821" y="5934215"/>
            <a:ext cx="1880333" cy="140405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3238504B-CD9D-4B05-AEB5-5DD6D7F40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01123" y="6035593"/>
            <a:ext cx="1708752" cy="133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470</Words>
  <PresentationFormat>Custom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2023-08-10T04:13:08Z</dcterms:modified>
  <dc:identifier>DAFqr4mnI9Q</dc:identifier>
</cp:coreProperties>
</file>