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456" y="5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859765" y="3581400"/>
            <a:ext cx="59771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ngòi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đầm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854426" y="12954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2: CÁI CẦU</a:t>
            </a:r>
            <a:endParaRPr lang="en-US" sz="2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9666</TotalTime>
  <Words>30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AutoBVT</cp:lastModifiedBy>
  <cp:revision>1044</cp:revision>
  <dcterms:created xsi:type="dcterms:W3CDTF">2008-09-09T22:52:10Z</dcterms:created>
  <dcterms:modified xsi:type="dcterms:W3CDTF">2022-08-20T09:06:18Z</dcterms:modified>
</cp:coreProperties>
</file>