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  <p:sldId id="300" r:id="rId24"/>
  </p:sldIdLst>
  <p:sldSz cx="12192000" cy="6858000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xmlns="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xmlns="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xmlns="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xmlns="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xmlns="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xmlns="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xmlns="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xmlns="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xmlns="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xmlns="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xmlns="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A5BAB-A37E-4B52-9793-3ED94F6F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Next lesson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5CC9E8-87D5-4804-9641-55976736550A}"/>
              </a:ext>
            </a:extLst>
          </p:cNvPr>
          <p:cNvSpPr txBox="1">
            <a:spLocks/>
          </p:cNvSpPr>
          <p:nvPr/>
        </p:nvSpPr>
        <p:spPr>
          <a:xfrm>
            <a:off x="838200" y="7749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Nội dung tiếp theo của bài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8A59B4-B9D5-4EEA-86F6-637886263505}"/>
              </a:ext>
            </a:extLst>
          </p:cNvPr>
          <p:cNvSpPr/>
          <p:nvPr/>
        </p:nvSpPr>
        <p:spPr>
          <a:xfrm>
            <a:off x="94695" y="5545402"/>
            <a:ext cx="12002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Nếu bạn đọc được lời nhắn này, rất mong bạn đăng ký kênh để ủng hộ tinh thần cho mình nhé.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Xin chân thành cảm ơn !</a:t>
            </a: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Subscribe my channel, please !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394</Words>
  <PresentationFormat>Widescreen</PresentationFormat>
  <Paragraphs>149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Tahoma</vt:lpstr>
      <vt:lpstr>Calibri Light</vt:lpstr>
      <vt:lpstr>Calibri</vt:lpstr>
      <vt:lpstr>Helvetica Neue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2018-12-26T02:13:50Z</dcterms:created>
  <dcterms:modified xsi:type="dcterms:W3CDTF">2020-03-24T03:08:56Z</dcterms:modified>
</cp:coreProperties>
</file>