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417" r:id="rId3"/>
    <p:sldId id="384" r:id="rId4"/>
    <p:sldId id="385" r:id="rId5"/>
    <p:sldId id="388" r:id="rId6"/>
    <p:sldId id="266" r:id="rId7"/>
    <p:sldId id="392" r:id="rId8"/>
    <p:sldId id="425" r:id="rId9"/>
    <p:sldId id="426" r:id="rId10"/>
    <p:sldId id="401" r:id="rId11"/>
    <p:sldId id="390" r:id="rId12"/>
    <p:sldId id="403" r:id="rId13"/>
    <p:sldId id="3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10/13/2023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10/13/2023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10/13/2023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10/13/2023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10/13/2023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10/13/2023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10/13/2023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10/13/2023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10/13/2023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10/13/2023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10/13/2023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10/13/2023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10/13/2023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10/13/2023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10/13/2023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5"/>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10/13/2023</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9396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1"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10/13/2023</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2" y="1930595"/>
            <a:ext cx="852023" cy="85202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7605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9652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10/13/2023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10/13/2023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 id="2147483674" r:id="rId7"/>
    <p:sldLayoutId id="2147483675"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10/13/2023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audio" Target="../media/audio1.wav"/><Relationship Id="rId4" Type="http://schemas.openxmlformats.org/officeDocument/2006/relationships/audio" Target="../media/media2.mp3"/><Relationship Id="rId9"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audio" Target="../media/audio1.wav"/><Relationship Id="rId4" Type="http://schemas.openxmlformats.org/officeDocument/2006/relationships/audio" Target="../media/media2.mp3"/><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121225"/>
            <a:ext cx="4943061" cy="3631763"/>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Khởi</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động</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274187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080591"/>
            <a:ext cx="5950227" cy="3672397"/>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Luyện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tập</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3714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258338"/>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2.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mở</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tả</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cối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mà</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đã</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dàn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ý:</a:t>
            </a:r>
          </a:p>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mở</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trực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mở</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gián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Cloud 4">
            <a:extLst>
              <a:ext uri="{FF2B5EF4-FFF2-40B4-BE49-F238E27FC236}">
                <a16:creationId xmlns:a16="http://schemas.microsoft.com/office/drawing/2014/main" id="{2C6DDA3D-BD4B-440B-A7A0-EC3A575BEDFE}"/>
              </a:ext>
            </a:extLst>
          </p:cNvPr>
          <p:cNvSpPr/>
          <p:nvPr/>
        </p:nvSpPr>
        <p:spPr>
          <a:xfrm>
            <a:off x="2716695" y="2327422"/>
            <a:ext cx="7116418" cy="2920439"/>
          </a:xfrm>
          <a:prstGeom prst="clou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Times New Roman" panose="02020603050405020304" pitchFamily="18" charset="0"/>
                <a:cs typeface="Times New Roman" panose="02020603050405020304" pitchFamily="18" charset="0"/>
              </a:rPr>
              <a:t>Làm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việc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vở</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68622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t="3561" b="12057"/>
          <a:stretch>
            <a:fillRect/>
          </a:stretch>
        </p:blipFill>
        <p:spPr bwMode="auto">
          <a:xfrm>
            <a:off x="0" y="0"/>
            <a:ext cx="12192000" cy="6858000"/>
          </a:xfrm>
          <a:prstGeom prst="rect">
            <a:avLst/>
          </a:prstGeom>
          <a:noFill/>
          <a:ln w="9525">
            <a:noFill/>
            <a:miter lim="800000"/>
            <a:headEnd/>
            <a:tailEnd/>
          </a:ln>
        </p:spPr>
      </p:pic>
      <p:sp>
        <p:nvSpPr>
          <p:cNvPr id="36867" name="TextBox 1"/>
          <p:cNvSpPr txBox="1">
            <a:spLocks noChangeArrowheads="1"/>
          </p:cNvSpPr>
          <p:nvPr/>
        </p:nvSpPr>
        <p:spPr bwMode="auto">
          <a:xfrm>
            <a:off x="901700" y="804863"/>
            <a:ext cx="11152188" cy="1570037"/>
          </a:xfrm>
          <a:prstGeom prst="rect">
            <a:avLst/>
          </a:prstGeom>
          <a:noFill/>
          <a:ln w="9525">
            <a:noFill/>
            <a:miter lim="800000"/>
            <a:headEnd/>
            <a:tailEnd/>
          </a:ln>
        </p:spPr>
        <p:txBody>
          <a:bodyPr>
            <a:spAutoFit/>
          </a:bodyPr>
          <a:lstStyle/>
          <a:p>
            <a:pPr defTabSz="457200"/>
            <a:r>
              <a:rPr lang="en-US" sz="9600" dirty="0">
                <a:solidFill>
                  <a:srgbClr val="000000"/>
                </a:solidFill>
                <a:latin typeface=".VnArabia" panose="020B7200000000000000" pitchFamily="34" charset="0"/>
                <a:cs typeface="Times New Roman" panose="02020603050405020304" pitchFamily="18" charset="0"/>
              </a:rPr>
              <a:t>T¹m </a:t>
            </a:r>
            <a:r>
              <a:rPr lang="en-US" sz="9600" dirty="0" err="1">
                <a:solidFill>
                  <a:srgbClr val="000000"/>
                </a:solidFill>
                <a:latin typeface=".VnArabia" panose="020B7200000000000000" pitchFamily="34" charset="0"/>
                <a:cs typeface="Times New Roman" panose="02020603050405020304" pitchFamily="18" charset="0"/>
              </a:rPr>
              <a:t>biÖt</a:t>
            </a:r>
            <a:r>
              <a:rPr lang="en-US" sz="9600" dirty="0">
                <a:solidFill>
                  <a:srgbClr val="000000"/>
                </a:solidFill>
                <a:latin typeface=".VnArabia" panose="020B7200000000000000" pitchFamily="34" charset="0"/>
                <a:cs typeface="Times New Roman" panose="02020603050405020304" pitchFamily="18" charset="0"/>
              </a:rPr>
              <a:t> </a:t>
            </a:r>
            <a:r>
              <a:rPr lang="en-US" sz="9600" dirty="0" err="1">
                <a:solidFill>
                  <a:srgbClr val="000000"/>
                </a:solidFill>
                <a:latin typeface=".VnArabia" panose="020B7200000000000000" pitchFamily="34" charset="0"/>
                <a:cs typeface="Times New Roman" panose="02020603050405020304" pitchFamily="18" charset="0"/>
              </a:rPr>
              <a:t>c¸c</a:t>
            </a:r>
            <a:r>
              <a:rPr lang="en-US" sz="9600" dirty="0">
                <a:solidFill>
                  <a:srgbClr val="000000"/>
                </a:solidFill>
                <a:latin typeface=".VnArabia" panose="020B7200000000000000" pitchFamily="34" charset="0"/>
                <a:cs typeface="Times New Roman" panose="02020603050405020304" pitchFamily="18" charset="0"/>
              </a:rPr>
              <a:t> </a:t>
            </a:r>
            <a:r>
              <a:rPr lang="en-US" sz="9600" dirty="0" err="1">
                <a:solidFill>
                  <a:srgbClr val="000000"/>
                </a:solidFill>
                <a:latin typeface=".VnArabia" panose="020B7200000000000000" pitchFamily="34" charset="0"/>
                <a:cs typeface="Times New Roman" panose="02020603050405020304" pitchFamily="18" charset="0"/>
              </a:rPr>
              <a:t>em</a:t>
            </a:r>
            <a:endParaRPr lang="en-US" sz="9600" dirty="0">
              <a:solidFill>
                <a:srgbClr val="000000"/>
              </a:solidFill>
              <a:latin typeface=".VnArabia" panose="020B72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6" presetClass="entr" presetSubtype="32" fill="hold" grpId="0" nodeType="with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circle(out)">
                                      <p:cBhvr>
                                        <p:cTn id="11"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3"/>
            <a:ext cx="2124825" cy="2124825"/>
          </a:xfrm>
          <a:prstGeom prst="rect">
            <a:avLst/>
          </a:prstGeom>
        </p:spPr>
      </p:pic>
      <p:cxnSp>
        <p:nvCxnSpPr>
          <p:cNvPr id="23" name="Straight Connector 22"/>
          <p:cNvCxnSpPr/>
          <p:nvPr/>
        </p:nvCxnSpPr>
        <p:spPr>
          <a:xfrm>
            <a:off x="0" y="5931363"/>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349" y="430762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351" y="2684587"/>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708255" y="2074155"/>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4" name="TextBox 23"/>
          <p:cNvSpPr txBox="1"/>
          <p:nvPr/>
        </p:nvSpPr>
        <p:spPr>
          <a:xfrm>
            <a:off x="1107894" y="2438830"/>
            <a:ext cx="9752615" cy="523220"/>
          </a:xfrm>
          <a:prstGeom prst="rect">
            <a:avLst/>
          </a:prstGeom>
          <a:noFill/>
        </p:spPr>
        <p:txBody>
          <a:bodyPr wrap="square" rtlCol="0">
            <a:spAutoFit/>
          </a:bodyPr>
          <a:lstStyle/>
          <a:p>
            <a:pPr lvl="0">
              <a:defRPr/>
            </a:pP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Cấu</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tạo</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bài</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văn</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miêu</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tả</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cây</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cối</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gồm</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mấy</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phần</a:t>
            </a:r>
            <a:r>
              <a:rPr lang="en-US" sz="2800" dirty="0">
                <a:solidFill>
                  <a:prstClr val="white"/>
                </a:solidFill>
                <a:latin typeface="UTM Avo" panose="02040603050506020204" charset="0"/>
                <a:cs typeface="UTM Avo" panose="02040603050506020204" charset="0"/>
              </a:rPr>
              <a:t>?</a:t>
            </a:r>
          </a:p>
        </p:txBody>
      </p:sp>
      <p:sp>
        <p:nvSpPr>
          <p:cNvPr id="15" name="bang c"/>
          <p:cNvSpPr/>
          <p:nvPr/>
        </p:nvSpPr>
        <p:spPr>
          <a:xfrm flipH="1">
            <a:off x="816305" y="5289157"/>
            <a:ext cx="5249775" cy="12899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6" name="bang b"/>
          <p:cNvSpPr/>
          <p:nvPr/>
        </p:nvSpPr>
        <p:spPr>
          <a:xfrm flipH="1">
            <a:off x="6313833" y="3628345"/>
            <a:ext cx="5183139" cy="133137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5" name="cau hoi c"/>
          <p:cNvSpPr txBox="1"/>
          <p:nvPr/>
        </p:nvSpPr>
        <p:spPr>
          <a:xfrm>
            <a:off x="1282891" y="5663194"/>
            <a:ext cx="4269283"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C. 4 </a:t>
            </a:r>
            <a:r>
              <a:rPr lang="en-US" sz="2800" b="1" dirty="0" err="1">
                <a:solidFill>
                  <a:schemeClr val="bg1"/>
                </a:solidFill>
                <a:latin typeface="UTM Avo" panose="02040603050506020204" charset="0"/>
                <a:ea typeface="Tahoma" panose="020B0604030504040204" pitchFamily="34" charset="0"/>
                <a:cs typeface="UTM Avo" panose="02040603050506020204" charset="0"/>
              </a:rPr>
              <a:t>phần</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sp>
        <p:nvSpPr>
          <p:cNvPr id="27" name="cau hoi b"/>
          <p:cNvSpPr txBox="1"/>
          <p:nvPr/>
        </p:nvSpPr>
        <p:spPr>
          <a:xfrm>
            <a:off x="6446910" y="4075818"/>
            <a:ext cx="4650419"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B. 3 </a:t>
            </a:r>
            <a:r>
              <a:rPr lang="en-US" sz="2800" b="1" dirty="0" err="1">
                <a:solidFill>
                  <a:schemeClr val="bg1"/>
                </a:solidFill>
                <a:latin typeface="UTM Avo" panose="02040603050506020204" charset="0"/>
                <a:ea typeface="Tahoma" panose="020B0604030504040204" pitchFamily="34" charset="0"/>
                <a:cs typeface="UTM Avo" panose="02040603050506020204" charset="0"/>
              </a:rPr>
              <a:t>phần</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sp>
        <p:nvSpPr>
          <p:cNvPr id="31" name="bang a"/>
          <p:cNvSpPr/>
          <p:nvPr/>
        </p:nvSpPr>
        <p:spPr>
          <a:xfrm flipH="1">
            <a:off x="854680" y="3628345"/>
            <a:ext cx="5312731" cy="133137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2" name="bang d"/>
          <p:cNvSpPr/>
          <p:nvPr/>
        </p:nvSpPr>
        <p:spPr>
          <a:xfrm flipH="1">
            <a:off x="6247200" y="5261970"/>
            <a:ext cx="5249773" cy="132078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3" name="cau hoi a"/>
          <p:cNvSpPr txBox="1"/>
          <p:nvPr/>
        </p:nvSpPr>
        <p:spPr>
          <a:xfrm>
            <a:off x="1447732" y="4030207"/>
            <a:ext cx="4347591"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A. 2 </a:t>
            </a:r>
            <a:r>
              <a:rPr lang="en-US" sz="2800" b="1" dirty="0" err="1">
                <a:solidFill>
                  <a:schemeClr val="bg1"/>
                </a:solidFill>
                <a:latin typeface="UTM Avo" panose="02040603050506020204" charset="0"/>
                <a:ea typeface="Tahoma" panose="020B0604030504040204" pitchFamily="34" charset="0"/>
                <a:cs typeface="UTM Avo" panose="02040603050506020204" charset="0"/>
              </a:rPr>
              <a:t>phần</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sp>
        <p:nvSpPr>
          <p:cNvPr id="34" name="cau hoi d"/>
          <p:cNvSpPr txBox="1"/>
          <p:nvPr/>
        </p:nvSpPr>
        <p:spPr>
          <a:xfrm>
            <a:off x="6445980" y="5588834"/>
            <a:ext cx="5111099"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D. 5 </a:t>
            </a:r>
            <a:r>
              <a:rPr lang="en-US" sz="2800" b="1" dirty="0" err="1">
                <a:solidFill>
                  <a:schemeClr val="bg1"/>
                </a:solidFill>
                <a:latin typeface="UTM Avo" panose="02040603050506020204" charset="0"/>
                <a:ea typeface="Tahoma" panose="020B0604030504040204" pitchFamily="34" charset="0"/>
                <a:cs typeface="UTM Avo" panose="02040603050506020204" charset="0"/>
              </a:rPr>
              <a:t>phần</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6"/>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2"/>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grpId="1"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1"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38"/>
                </p:tgtEl>
              </p:cMediaNode>
            </p:audio>
            <p:audio>
              <p:cMediaNode vol="80000">
                <p:cTn id="51" fill="hold" display="0">
                  <p:stCondLst>
                    <p:cond delay="indefinite"/>
                  </p:stCondLst>
                  <p:endCondLst>
                    <p:cond evt="onStopAudio" delay="0">
                      <p:tgtEl>
                        <p:sldTgt/>
                      </p:tgtEl>
                    </p:cond>
                  </p:endCondLst>
                </p:cTn>
                <p:tgtEl>
                  <p:spTgt spid="39"/>
                </p:tgtEl>
              </p:cMediaNode>
            </p:audio>
            <p:audio>
              <p:cMediaNode vol="80000">
                <p:cTn id="52" fill="hold" display="0">
                  <p:stCondLst>
                    <p:cond delay="indefinite"/>
                  </p:stCondLst>
                  <p:endCondLst>
                    <p:cond evt="onStopAudio" delay="0">
                      <p:tgtEl>
                        <p:sldTgt/>
                      </p:tgtEl>
                    </p:cond>
                  </p:endCondLst>
                </p:cTn>
                <p:tgtEl>
                  <p:spTgt spid="40"/>
                </p:tgtEl>
              </p:cMediaNode>
            </p:audio>
            <p:audio>
              <p:cMediaNode vol="80000">
                <p:cTn id="53" fill="hold" display="0">
                  <p:stCondLst>
                    <p:cond delay="indefinite"/>
                  </p:stCondLst>
                  <p:endCondLst>
                    <p:cond evt="onStopAudio" delay="0">
                      <p:tgtEl>
                        <p:sldTgt/>
                      </p:tgtEl>
                    </p:cond>
                  </p:endCondLst>
                </p:cTn>
                <p:tgtEl>
                  <p:spTgt spid="41"/>
                </p:tgtEl>
              </p:cMediaNode>
            </p:audio>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grpId="0" nodeType="clickEffect">
                                  <p:stCondLst>
                                    <p:cond delay="0"/>
                                  </p:stCondLst>
                                  <p:childTnLst>
                                    <p:anim calcmode="lin" valueType="num">
                                      <p:cBhvr additive="base">
                                        <p:cTn id="58" dur="500"/>
                                        <p:tgtEl>
                                          <p:spTgt spid="33"/>
                                        </p:tgtEl>
                                        <p:attrNameLst>
                                          <p:attrName>ppt_x</p:attrName>
                                        </p:attrNameLst>
                                      </p:cBhvr>
                                      <p:tavLst>
                                        <p:tav tm="0">
                                          <p:val>
                                            <p:strVal val="ppt_x"/>
                                          </p:val>
                                        </p:tav>
                                        <p:tav tm="100000">
                                          <p:val>
                                            <p:strVal val="ppt_x"/>
                                          </p:val>
                                        </p:tav>
                                      </p:tavLst>
                                    </p:anim>
                                    <p:anim calcmode="lin" valueType="num">
                                      <p:cBhvr additive="base">
                                        <p:cTn id="59" dur="500"/>
                                        <p:tgtEl>
                                          <p:spTgt spid="33"/>
                                        </p:tgtEl>
                                        <p:attrNameLst>
                                          <p:attrName>ppt_y</p:attrName>
                                        </p:attrNameLst>
                                      </p:cBhvr>
                                      <p:tavLst>
                                        <p:tav tm="0">
                                          <p:val>
                                            <p:strVal val="ppt_y"/>
                                          </p:val>
                                        </p:tav>
                                        <p:tav tm="100000">
                                          <p:val>
                                            <p:strVal val="1+ppt_h/2"/>
                                          </p:val>
                                        </p:tav>
                                      </p:tavLst>
                                    </p:anim>
                                    <p:set>
                                      <p:cBhvr>
                                        <p:cTn id="60" dur="1" fill="hold">
                                          <p:stCondLst>
                                            <p:cond delay="499"/>
                                          </p:stCondLst>
                                        </p:cTn>
                                        <p:tgtEl>
                                          <p:spTgt spid="33"/>
                                        </p:tgtEl>
                                        <p:attrNameLst>
                                          <p:attrName>style.visibility</p:attrName>
                                        </p:attrNameLst>
                                      </p:cBhvr>
                                      <p:to>
                                        <p:strVal val="hidden"/>
                                      </p:to>
                                    </p:set>
                                  </p:childTnLst>
                                </p:cTn>
                              </p:par>
                              <p:par>
                                <p:cTn id="61" presetID="2" presetClass="exit" presetSubtype="4" fill="hold" grpId="0" nodeType="withEffect">
                                  <p:stCondLst>
                                    <p:cond delay="0"/>
                                  </p:stCondLst>
                                  <p:childTnLst>
                                    <p:anim calcmode="lin" valueType="num">
                                      <p:cBhvr additive="base">
                                        <p:cTn id="62" dur="500"/>
                                        <p:tgtEl>
                                          <p:spTgt spid="31"/>
                                        </p:tgtEl>
                                        <p:attrNameLst>
                                          <p:attrName>ppt_x</p:attrName>
                                        </p:attrNameLst>
                                      </p:cBhvr>
                                      <p:tavLst>
                                        <p:tav tm="0">
                                          <p:val>
                                            <p:strVal val="ppt_x"/>
                                          </p:val>
                                        </p:tav>
                                        <p:tav tm="100000">
                                          <p:val>
                                            <p:strVal val="ppt_x"/>
                                          </p:val>
                                        </p:tav>
                                      </p:tavLst>
                                    </p:anim>
                                    <p:anim calcmode="lin" valueType="num">
                                      <p:cBhvr additive="base">
                                        <p:cTn id="63" dur="500"/>
                                        <p:tgtEl>
                                          <p:spTgt spid="31"/>
                                        </p:tgtEl>
                                        <p:attrNameLst>
                                          <p:attrName>ppt_y</p:attrName>
                                        </p:attrNameLst>
                                      </p:cBhvr>
                                      <p:tavLst>
                                        <p:tav tm="0">
                                          <p:val>
                                            <p:strVal val="ppt_y"/>
                                          </p:val>
                                        </p:tav>
                                        <p:tav tm="100000">
                                          <p:val>
                                            <p:strVal val="1+ppt_h/2"/>
                                          </p:val>
                                        </p:tav>
                                      </p:tavLst>
                                    </p:anim>
                                    <p:set>
                                      <p:cBhvr>
                                        <p:cTn id="6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grpId="1" nodeType="clickEffect">
                                  <p:stCondLst>
                                    <p:cond delay="0"/>
                                  </p:stCondLst>
                                  <p:childTnLst>
                                    <p:anim calcmode="lin" valueType="num">
                                      <p:cBhvr additive="base">
                                        <p:cTn id="69" dur="500"/>
                                        <p:tgtEl>
                                          <p:spTgt spid="25"/>
                                        </p:tgtEl>
                                        <p:attrNameLst>
                                          <p:attrName>ppt_x</p:attrName>
                                        </p:attrNameLst>
                                      </p:cBhvr>
                                      <p:tavLst>
                                        <p:tav tm="0">
                                          <p:val>
                                            <p:strVal val="ppt_x"/>
                                          </p:val>
                                        </p:tav>
                                        <p:tav tm="100000">
                                          <p:val>
                                            <p:strVal val="ppt_x"/>
                                          </p:val>
                                        </p:tav>
                                      </p:tavLst>
                                    </p:anim>
                                    <p:anim calcmode="lin" valueType="num">
                                      <p:cBhvr additive="base">
                                        <p:cTn id="70" dur="500"/>
                                        <p:tgtEl>
                                          <p:spTgt spid="25"/>
                                        </p:tgtEl>
                                        <p:attrNameLst>
                                          <p:attrName>ppt_y</p:attrName>
                                        </p:attrNameLst>
                                      </p:cBhvr>
                                      <p:tavLst>
                                        <p:tav tm="0">
                                          <p:val>
                                            <p:strVal val="ppt_y"/>
                                          </p:val>
                                        </p:tav>
                                        <p:tav tm="100000">
                                          <p:val>
                                            <p:strVal val="1+ppt_h/2"/>
                                          </p:val>
                                        </p:tav>
                                      </p:tavLst>
                                    </p:anim>
                                    <p:set>
                                      <p:cBhvr>
                                        <p:cTn id="71" dur="1" fill="hold">
                                          <p:stCondLst>
                                            <p:cond delay="499"/>
                                          </p:stCondLst>
                                        </p:cTn>
                                        <p:tgtEl>
                                          <p:spTgt spid="25"/>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15"/>
                                        </p:tgtEl>
                                        <p:attrNameLst>
                                          <p:attrName>ppt_x</p:attrName>
                                        </p:attrNameLst>
                                      </p:cBhvr>
                                      <p:tavLst>
                                        <p:tav tm="0">
                                          <p:val>
                                            <p:strVal val="ppt_x"/>
                                          </p:val>
                                        </p:tav>
                                        <p:tav tm="100000">
                                          <p:val>
                                            <p:strVal val="ppt_x"/>
                                          </p:val>
                                        </p:tav>
                                      </p:tavLst>
                                    </p:anim>
                                    <p:anim calcmode="lin" valueType="num">
                                      <p:cBhvr additive="base">
                                        <p:cTn id="74" dur="500"/>
                                        <p:tgtEl>
                                          <p:spTgt spid="15"/>
                                        </p:tgtEl>
                                        <p:attrNameLst>
                                          <p:attrName>ppt_y</p:attrName>
                                        </p:attrNameLst>
                                      </p:cBhvr>
                                      <p:tavLst>
                                        <p:tav tm="0">
                                          <p:val>
                                            <p:strVal val="ppt_y"/>
                                          </p:val>
                                        </p:tav>
                                        <p:tav tm="100000">
                                          <p:val>
                                            <p:strVal val="1+ppt_h/2"/>
                                          </p:val>
                                        </p:tav>
                                      </p:tavLst>
                                    </p:anim>
                                    <p:set>
                                      <p:cBhvr>
                                        <p:cTn id="7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34"/>
                                        </p:tgtEl>
                                        <p:attrNameLst>
                                          <p:attrName>ppt_x</p:attrName>
                                        </p:attrNameLst>
                                      </p:cBhvr>
                                      <p:tavLst>
                                        <p:tav tm="0">
                                          <p:val>
                                            <p:strVal val="ppt_x"/>
                                          </p:val>
                                        </p:tav>
                                        <p:tav tm="100000">
                                          <p:val>
                                            <p:strVal val="ppt_x"/>
                                          </p:val>
                                        </p:tav>
                                      </p:tavLst>
                                    </p:anim>
                                    <p:anim calcmode="lin" valueType="num">
                                      <p:cBhvr additive="base">
                                        <p:cTn id="81" dur="500"/>
                                        <p:tgtEl>
                                          <p:spTgt spid="34"/>
                                        </p:tgtEl>
                                        <p:attrNameLst>
                                          <p:attrName>ppt_y</p:attrName>
                                        </p:attrNameLst>
                                      </p:cBhvr>
                                      <p:tavLst>
                                        <p:tav tm="0">
                                          <p:val>
                                            <p:strVal val="ppt_y"/>
                                          </p:val>
                                        </p:tav>
                                        <p:tav tm="100000">
                                          <p:val>
                                            <p:strVal val="1+ppt_h/2"/>
                                          </p:val>
                                        </p:tav>
                                      </p:tavLst>
                                    </p:anim>
                                    <p:set>
                                      <p:cBhvr>
                                        <p:cTn id="82" dur="1" fill="hold">
                                          <p:stCondLst>
                                            <p:cond delay="499"/>
                                          </p:stCondLst>
                                        </p:cTn>
                                        <p:tgtEl>
                                          <p:spTgt spid="3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32"/>
                                        </p:tgtEl>
                                        <p:attrNameLst>
                                          <p:attrName>ppt_x</p:attrName>
                                        </p:attrNameLst>
                                      </p:cBhvr>
                                      <p:tavLst>
                                        <p:tav tm="0">
                                          <p:val>
                                            <p:strVal val="ppt_x"/>
                                          </p:val>
                                        </p:tav>
                                        <p:tav tm="100000">
                                          <p:val>
                                            <p:strVal val="ppt_x"/>
                                          </p:val>
                                        </p:tav>
                                      </p:tavLst>
                                    </p:anim>
                                    <p:anim calcmode="lin" valueType="num">
                                      <p:cBhvr additive="base">
                                        <p:cTn id="85" dur="500"/>
                                        <p:tgtEl>
                                          <p:spTgt spid="32"/>
                                        </p:tgtEl>
                                        <p:attrNameLst>
                                          <p:attrName>ppt_y</p:attrName>
                                        </p:attrNameLst>
                                      </p:cBhvr>
                                      <p:tavLst>
                                        <p:tav tm="0">
                                          <p:val>
                                            <p:strVal val="ppt_y"/>
                                          </p:val>
                                        </p:tav>
                                        <p:tav tm="100000">
                                          <p:val>
                                            <p:strVal val="1+ppt_h/2"/>
                                          </p:val>
                                        </p:tav>
                                      </p:tavLst>
                                    </p:anim>
                                    <p:set>
                                      <p:cBhvr>
                                        <p:cTn id="86"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7" restart="whenNotActive" fill="hold" evtFilter="cancelBubble" nodeType="interactiveSeq">
                <p:stCondLst>
                  <p:cond evt="onClick" delay="0">
                    <p:tgtEl>
                      <p:spTgt spid="27"/>
                    </p:tgtEl>
                  </p:cond>
                </p:stCondLst>
                <p:endSync evt="end" delay="0">
                  <p:rtn val="all"/>
                </p:endSync>
                <p:childTnLst>
                  <p:par>
                    <p:cTn id="88" fill="hold">
                      <p:stCondLst>
                        <p:cond delay="0"/>
                      </p:stCondLst>
                      <p:childTnLst>
                        <p:par>
                          <p:cTn id="89" fill="hold">
                            <p:stCondLst>
                              <p:cond delay="0"/>
                            </p:stCondLst>
                            <p:childTnLst>
                              <p:par>
                                <p:cTn id="90" presetID="21" presetClass="emph" presetSubtype="0" fill="hold" grpId="1" nodeType="clickEffect">
                                  <p:stCondLst>
                                    <p:cond delay="0"/>
                                  </p:stCondLst>
                                  <p:childTnLst>
                                    <p:animClr clrSpc="hsl" dir="cw">
                                      <p:cBhvr override="childStyle">
                                        <p:cTn id="91" dur="500" fill="hold"/>
                                        <p:tgtEl>
                                          <p:spTgt spid="27"/>
                                        </p:tgtEl>
                                        <p:attrNameLst>
                                          <p:attrName>style.color</p:attrName>
                                        </p:attrNameLst>
                                      </p:cBhvr>
                                      <p:by>
                                        <p:hsl h="7200000" s="0" l="0"/>
                                      </p:by>
                                    </p:animClr>
                                    <p:animClr clrSpc="hsl" dir="cw">
                                      <p:cBhvr>
                                        <p:cTn id="92" dur="500" fill="hold"/>
                                        <p:tgtEl>
                                          <p:spTgt spid="27"/>
                                        </p:tgtEl>
                                        <p:attrNameLst>
                                          <p:attrName>fillcolor</p:attrName>
                                        </p:attrNameLst>
                                      </p:cBhvr>
                                      <p:by>
                                        <p:hsl h="7200000" s="0" l="0"/>
                                      </p:by>
                                    </p:animClr>
                                    <p:animClr clrSpc="hsl" dir="cw">
                                      <p:cBhvr>
                                        <p:cTn id="93" dur="500" fill="hold"/>
                                        <p:tgtEl>
                                          <p:spTgt spid="27"/>
                                        </p:tgtEl>
                                        <p:attrNameLst>
                                          <p:attrName>stroke.color</p:attrName>
                                        </p:attrNameLst>
                                      </p:cBhvr>
                                      <p:by>
                                        <p:hsl h="7200000" s="0" l="0"/>
                                      </p:by>
                                    </p:animClr>
                                    <p:set>
                                      <p:cBhvr>
                                        <p:cTn id="94" dur="500" fill="hold"/>
                                        <p:tgtEl>
                                          <p:spTgt spid="27"/>
                                        </p:tgtEl>
                                        <p:attrNameLst>
                                          <p:attrName>fill.type</p:attrName>
                                        </p:attrNameLst>
                                      </p:cBhvr>
                                      <p:to>
                                        <p:strVal val="solid"/>
                                      </p:to>
                                    </p:set>
                                  </p:childTnLst>
                                  <p:subTnLst>
                                    <p:audio>
                                      <p:cMediaNode>
                                        <p:cTn display="0" masterRel="sameClick">
                                          <p:stCondLst>
                                            <p:cond evt="begin" delay="0">
                                              <p:tn val="90"/>
                                            </p:cond>
                                          </p:stCondLst>
                                          <p:endCondLst>
                                            <p:cond evt="onStopAudio" delay="0">
                                              <p:tgtEl>
                                                <p:sldTgt/>
                                              </p:tgtEl>
                                            </p:cond>
                                          </p:endCondLst>
                                        </p:cTn>
                                        <p:tgtEl>
                                          <p:sndTgt r:embed="rId10" name="applause.wav"/>
                                        </p:tgtEl>
                                      </p:cMediaNode>
                                    </p:audio>
                                  </p:subTnLst>
                                </p:cTn>
                              </p:par>
                              <p:par>
                                <p:cTn id="95" presetID="21" presetClass="emph" presetSubtype="0" fill="hold" grpId="1" nodeType="withEffect">
                                  <p:stCondLst>
                                    <p:cond delay="0"/>
                                  </p:stCondLst>
                                  <p:childTnLst>
                                    <p:animClr clrSpc="hsl" dir="cw">
                                      <p:cBhvr override="childStyle">
                                        <p:cTn id="96" dur="500" fill="hold"/>
                                        <p:tgtEl>
                                          <p:spTgt spid="16"/>
                                        </p:tgtEl>
                                        <p:attrNameLst>
                                          <p:attrName>style.color</p:attrName>
                                        </p:attrNameLst>
                                      </p:cBhvr>
                                      <p:by>
                                        <p:hsl h="7200000" s="0" l="0"/>
                                      </p:by>
                                    </p:animClr>
                                    <p:animClr clrSpc="hsl" dir="cw">
                                      <p:cBhvr>
                                        <p:cTn id="97" dur="500" fill="hold"/>
                                        <p:tgtEl>
                                          <p:spTgt spid="16"/>
                                        </p:tgtEl>
                                        <p:attrNameLst>
                                          <p:attrName>fillcolor</p:attrName>
                                        </p:attrNameLst>
                                      </p:cBhvr>
                                      <p:by>
                                        <p:hsl h="7200000" s="0" l="0"/>
                                      </p:by>
                                    </p:animClr>
                                    <p:animClr clrSpc="hsl" dir="cw">
                                      <p:cBhvr>
                                        <p:cTn id="98" dur="500" fill="hold"/>
                                        <p:tgtEl>
                                          <p:spTgt spid="16"/>
                                        </p:tgtEl>
                                        <p:attrNameLst>
                                          <p:attrName>stroke.color</p:attrName>
                                        </p:attrNameLst>
                                      </p:cBhvr>
                                      <p:by>
                                        <p:hsl h="7200000" s="0" l="0"/>
                                      </p:by>
                                    </p:animClr>
                                    <p:set>
                                      <p:cBhvr>
                                        <p:cTn id="99" dur="500" fill="hold"/>
                                        <p:tgtEl>
                                          <p:spTgt spid="16"/>
                                        </p:tgtEl>
                                        <p:attrNameLst>
                                          <p:attrName>fill.type</p:attrName>
                                        </p:attrNameLst>
                                      </p:cBhvr>
                                      <p:to>
                                        <p:strVal val="solid"/>
                                      </p:to>
                                    </p:set>
                                  </p:childTnLst>
                                  <p:subTnLst>
                                    <p:audio>
                                      <p:cMediaNode>
                                        <p:cTn display="0" masterRel="sameClick">
                                          <p:stCondLst>
                                            <p:cond evt="begin" delay="0">
                                              <p:tn val="95"/>
                                            </p:cond>
                                          </p:stCondLst>
                                          <p:endCondLst>
                                            <p:cond evt="onStopAudio" delay="0">
                                              <p:tgtEl>
                                                <p:sldTgt/>
                                              </p:tgtEl>
                                            </p:cond>
                                          </p:endCondLst>
                                        </p:cTn>
                                        <p:tgtEl>
                                          <p:sndTgt r:embed="rId10" name="applause.wav"/>
                                        </p:tgtEl>
                                      </p:cMediaNode>
                                    </p:audio>
                                  </p:subTnLst>
                                </p:cTn>
                              </p:par>
                            </p:childTnLst>
                          </p:cTn>
                        </p:par>
                      </p:childTnLst>
                    </p:cTn>
                  </p:par>
                </p:childTnLst>
              </p:cTn>
              <p:nextCondLst>
                <p:cond evt="onClick" delay="0">
                  <p:tgtEl>
                    <p:spTgt spid="27"/>
                  </p:tgtEl>
                </p:cond>
              </p:nextCondLst>
            </p:seq>
          </p:childTnLst>
        </p:cTn>
      </p:par>
    </p:tnLst>
    <p:bldLst>
      <p:bldP spid="24" grpId="0"/>
      <p:bldP spid="15" grpId="0" animBg="1"/>
      <p:bldP spid="15" grpId="1" animBg="1"/>
      <p:bldP spid="16" grpId="0" animBg="1"/>
      <p:bldP spid="16" grpId="1" animBg="1"/>
      <p:bldP spid="25" grpId="0"/>
      <p:bldP spid="25" grpId="1"/>
      <p:bldP spid="27" grpId="0"/>
      <p:bldP spid="27" grpId="1"/>
      <p:bldP spid="31" grpId="0" animBg="1"/>
      <p:bldP spid="31" grpId="1" animBg="1"/>
      <p:bldP spid="32" grpId="0" animBg="1"/>
      <p:bldP spid="32" grpId="1" animBg="1"/>
      <p:bldP spid="33" grpId="0"/>
      <p:bldP spid="33" grpId="1"/>
      <p:bldP spid="34" grpId="0"/>
      <p:bldP spid="3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3"/>
            <a:ext cx="2124825" cy="2124825"/>
          </a:xfrm>
          <a:prstGeom prst="rect">
            <a:avLst/>
          </a:prstGeom>
        </p:spPr>
      </p:pic>
      <p:cxnSp>
        <p:nvCxnSpPr>
          <p:cNvPr id="23" name="Straight Connector 22"/>
          <p:cNvCxnSpPr/>
          <p:nvPr/>
        </p:nvCxnSpPr>
        <p:spPr>
          <a:xfrm>
            <a:off x="0" y="5931363"/>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349" y="430762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351" y="2684587"/>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708255" y="2074155"/>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4" name="TextBox 23"/>
          <p:cNvSpPr txBox="1"/>
          <p:nvPr/>
        </p:nvSpPr>
        <p:spPr>
          <a:xfrm>
            <a:off x="1107894" y="2438830"/>
            <a:ext cx="9752615" cy="646331"/>
          </a:xfrm>
          <a:prstGeom prst="rect">
            <a:avLst/>
          </a:prstGeom>
          <a:noFill/>
        </p:spPr>
        <p:txBody>
          <a:bodyPr wrap="square" rtlCol="0">
            <a:spAutoFit/>
          </a:bodyPr>
          <a:lstStyle/>
          <a:p>
            <a:pPr lvl="0" algn="ctr">
              <a:defRPr/>
            </a:pP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Phần</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đầu</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tiên</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của</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bài</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văn</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miêu</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tả</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cây</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là</a:t>
            </a:r>
            <a:r>
              <a:rPr lang="en-US" sz="3600" dirty="0">
                <a:solidFill>
                  <a:prstClr val="white"/>
                </a:solidFill>
                <a:latin typeface="UTM Avo" panose="02040603050506020204" charset="0"/>
                <a:cs typeface="UTM Avo" panose="02040603050506020204" charset="0"/>
              </a:rPr>
              <a:t>:</a:t>
            </a:r>
          </a:p>
        </p:txBody>
      </p:sp>
      <p:sp>
        <p:nvSpPr>
          <p:cNvPr id="15" name="bang c"/>
          <p:cNvSpPr/>
          <p:nvPr/>
        </p:nvSpPr>
        <p:spPr>
          <a:xfrm flipH="1">
            <a:off x="816305" y="5289157"/>
            <a:ext cx="5249775" cy="12899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6" name="bang b"/>
          <p:cNvSpPr/>
          <p:nvPr/>
        </p:nvSpPr>
        <p:spPr>
          <a:xfrm flipH="1">
            <a:off x="6313833" y="3628345"/>
            <a:ext cx="5183139" cy="133137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5" name="cau hoi c"/>
          <p:cNvSpPr txBox="1"/>
          <p:nvPr/>
        </p:nvSpPr>
        <p:spPr>
          <a:xfrm>
            <a:off x="1282891" y="5663194"/>
            <a:ext cx="4269283"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pitchFamily="18" charset="0"/>
                <a:ea typeface="Tahoma" panose="020B0604030504040204" pitchFamily="34" charset="0"/>
                <a:cs typeface="UTM Avo" panose="02040603050506020204" charset="0"/>
              </a:rPr>
              <a:t>C. </a:t>
            </a:r>
            <a:r>
              <a:rPr lang="en-US" sz="2800" b="1" dirty="0" err="1">
                <a:solidFill>
                  <a:schemeClr val="bg1"/>
                </a:solidFill>
                <a:latin typeface="UTM Avo" panose="02040603050506020204" pitchFamily="18" charset="0"/>
                <a:ea typeface="Tahoma" panose="020B0604030504040204" pitchFamily="34" charset="0"/>
                <a:cs typeface="UTM Avo" panose="02040603050506020204" charset="0"/>
              </a:rPr>
              <a:t>Mở</a:t>
            </a:r>
            <a:r>
              <a:rPr lang="en-US" sz="2800" b="1" dirty="0">
                <a:solidFill>
                  <a:schemeClr val="bg1"/>
                </a:solidFill>
                <a:latin typeface="UTM Avo" panose="02040603050506020204" pitchFamily="18" charset="0"/>
                <a:ea typeface="Tahoma" panose="020B0604030504040204" pitchFamily="34" charset="0"/>
                <a:cs typeface="UTM Avo" panose="02040603050506020204" charset="0"/>
              </a:rPr>
              <a:t> </a:t>
            </a:r>
            <a:r>
              <a:rPr lang="en-US" sz="2800" b="1" dirty="0" err="1">
                <a:solidFill>
                  <a:schemeClr val="bg1"/>
                </a:solidFill>
                <a:latin typeface="UTM Avo" panose="02040603050506020204" pitchFamily="18" charset="0"/>
                <a:ea typeface="Tahoma" panose="020B0604030504040204" pitchFamily="34" charset="0"/>
                <a:cs typeface="UTM Avo" panose="02040603050506020204" charset="0"/>
              </a:rPr>
              <a:t>bài</a:t>
            </a:r>
            <a:endParaRPr lang="en-US" sz="2800" b="1" dirty="0">
              <a:solidFill>
                <a:schemeClr val="bg1"/>
              </a:solidFill>
              <a:latin typeface="UTM Avo" panose="02040603050506020204" pitchFamily="18" charset="0"/>
              <a:ea typeface="Tahoma" panose="020B0604030504040204" pitchFamily="34" charset="0"/>
              <a:cs typeface="UTM Avo" panose="02040603050506020204" charset="0"/>
            </a:endParaRPr>
          </a:p>
        </p:txBody>
      </p:sp>
      <p:sp>
        <p:nvSpPr>
          <p:cNvPr id="27" name="cau hoi b"/>
          <p:cNvSpPr txBox="1"/>
          <p:nvPr/>
        </p:nvSpPr>
        <p:spPr>
          <a:xfrm>
            <a:off x="6665276" y="3871098"/>
            <a:ext cx="4650419"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B. </a:t>
            </a:r>
            <a:r>
              <a:rPr lang="en-US" sz="2800" b="1" dirty="0" err="1">
                <a:solidFill>
                  <a:schemeClr val="bg1"/>
                </a:solidFill>
                <a:latin typeface="UTM Avo" panose="02040603050506020204" charset="0"/>
                <a:ea typeface="Tahoma" panose="020B0604030504040204" pitchFamily="34" charset="0"/>
                <a:cs typeface="UTM Avo" panose="02040603050506020204" charset="0"/>
              </a:rPr>
              <a:t>Thân</a:t>
            </a:r>
            <a:r>
              <a:rPr lang="en-US" sz="2800" b="1" dirty="0">
                <a:solidFill>
                  <a:schemeClr val="bg1"/>
                </a:solidFill>
                <a:latin typeface="UTM Avo" panose="02040603050506020204" charset="0"/>
                <a:ea typeface="Tahoma" panose="020B0604030504040204" pitchFamily="34" charset="0"/>
                <a:cs typeface="UTM Avo" panose="02040603050506020204" charset="0"/>
              </a:rPr>
              <a:t> </a:t>
            </a:r>
            <a:r>
              <a:rPr lang="en-US" sz="2800" b="1" dirty="0" err="1">
                <a:solidFill>
                  <a:schemeClr val="bg1"/>
                </a:solidFill>
                <a:latin typeface="UTM Avo" panose="02040603050506020204" charset="0"/>
                <a:ea typeface="Tahoma" panose="020B0604030504040204" pitchFamily="34" charset="0"/>
                <a:cs typeface="UTM Avo" panose="02040603050506020204" charset="0"/>
              </a:rPr>
              <a:t>bài</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sp>
        <p:nvSpPr>
          <p:cNvPr id="31" name="bang a"/>
          <p:cNvSpPr/>
          <p:nvPr/>
        </p:nvSpPr>
        <p:spPr>
          <a:xfrm flipH="1">
            <a:off x="854680" y="3628345"/>
            <a:ext cx="5312731" cy="133137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2" name="bang d"/>
          <p:cNvSpPr/>
          <p:nvPr/>
        </p:nvSpPr>
        <p:spPr>
          <a:xfrm flipH="1">
            <a:off x="6247200" y="5261970"/>
            <a:ext cx="5249773" cy="132078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3" name="cau hoi a"/>
          <p:cNvSpPr txBox="1"/>
          <p:nvPr/>
        </p:nvSpPr>
        <p:spPr>
          <a:xfrm>
            <a:off x="1447732" y="4030207"/>
            <a:ext cx="4347591"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A. </a:t>
            </a:r>
            <a:r>
              <a:rPr lang="en-US" sz="2800" b="1" dirty="0" err="1">
                <a:solidFill>
                  <a:schemeClr val="bg1"/>
                </a:solidFill>
                <a:latin typeface="UTM Avo" panose="02040603050506020204" charset="0"/>
                <a:ea typeface="Tahoma" panose="020B0604030504040204" pitchFamily="34" charset="0"/>
                <a:cs typeface="UTM Avo" panose="02040603050506020204" charset="0"/>
              </a:rPr>
              <a:t>Kết</a:t>
            </a:r>
            <a:r>
              <a:rPr lang="en-US" sz="2800" b="1" dirty="0">
                <a:solidFill>
                  <a:schemeClr val="bg1"/>
                </a:solidFill>
                <a:latin typeface="UTM Avo" panose="02040603050506020204" charset="0"/>
                <a:ea typeface="Tahoma" panose="020B0604030504040204" pitchFamily="34" charset="0"/>
                <a:cs typeface="UTM Avo" panose="02040603050506020204" charset="0"/>
              </a:rPr>
              <a:t> </a:t>
            </a:r>
            <a:r>
              <a:rPr lang="en-US" sz="2800" b="1" dirty="0" err="1">
                <a:solidFill>
                  <a:schemeClr val="bg1"/>
                </a:solidFill>
                <a:latin typeface="UTM Avo" panose="02040603050506020204" charset="0"/>
                <a:ea typeface="Tahoma" panose="020B0604030504040204" pitchFamily="34" charset="0"/>
                <a:cs typeface="UTM Avo" panose="02040603050506020204" charset="0"/>
              </a:rPr>
              <a:t>bài</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sp>
        <p:nvSpPr>
          <p:cNvPr id="34" name="cau hoi d"/>
          <p:cNvSpPr txBox="1"/>
          <p:nvPr/>
        </p:nvSpPr>
        <p:spPr>
          <a:xfrm>
            <a:off x="6445980" y="5588834"/>
            <a:ext cx="5111099"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D. </a:t>
            </a:r>
            <a:r>
              <a:rPr lang="en-US" sz="2800" b="1" dirty="0" err="1">
                <a:solidFill>
                  <a:schemeClr val="bg1"/>
                </a:solidFill>
                <a:latin typeface="UTM Avo" panose="02040603050506020204" charset="0"/>
                <a:ea typeface="Tahoma" panose="020B0604030504040204" pitchFamily="34" charset="0"/>
                <a:cs typeface="UTM Avo" panose="02040603050506020204" charset="0"/>
              </a:rPr>
              <a:t>Cả</a:t>
            </a:r>
            <a:r>
              <a:rPr lang="en-US" sz="2800" b="1" dirty="0">
                <a:solidFill>
                  <a:schemeClr val="bg1"/>
                </a:solidFill>
                <a:latin typeface="UTM Avo" panose="02040603050506020204" charset="0"/>
                <a:ea typeface="Tahoma" panose="020B0604030504040204" pitchFamily="34" charset="0"/>
                <a:cs typeface="UTM Avo" panose="02040603050506020204" charset="0"/>
              </a:rPr>
              <a:t> 3 </a:t>
            </a:r>
            <a:r>
              <a:rPr lang="en-US" sz="2800" b="1" dirty="0" err="1">
                <a:solidFill>
                  <a:schemeClr val="bg1"/>
                </a:solidFill>
                <a:latin typeface="UTM Avo" panose="02040603050506020204" charset="0"/>
                <a:ea typeface="Tahoma" panose="020B0604030504040204" pitchFamily="34" charset="0"/>
                <a:cs typeface="UTM Avo" panose="02040603050506020204" charset="0"/>
              </a:rPr>
              <a:t>đáp</a:t>
            </a:r>
            <a:r>
              <a:rPr lang="en-US" sz="2800" b="1" dirty="0">
                <a:solidFill>
                  <a:schemeClr val="bg1"/>
                </a:solidFill>
                <a:latin typeface="UTM Avo" panose="02040603050506020204" charset="0"/>
                <a:ea typeface="Tahoma" panose="020B0604030504040204" pitchFamily="34" charset="0"/>
                <a:cs typeface="UTM Avo" panose="02040603050506020204" charset="0"/>
              </a:rPr>
              <a:t> </a:t>
            </a:r>
            <a:r>
              <a:rPr lang="en-US" sz="2800" b="1" dirty="0" err="1">
                <a:solidFill>
                  <a:schemeClr val="bg1"/>
                </a:solidFill>
                <a:latin typeface="UTM Avo" panose="02040603050506020204" charset="0"/>
                <a:ea typeface="Tahoma" panose="020B0604030504040204" pitchFamily="34" charset="0"/>
                <a:cs typeface="UTM Avo" panose="02040603050506020204" charset="0"/>
              </a:rPr>
              <a:t>án</a:t>
            </a:r>
            <a:r>
              <a:rPr lang="en-US" sz="2800" b="1" dirty="0">
                <a:solidFill>
                  <a:schemeClr val="bg1"/>
                </a:solidFill>
                <a:latin typeface="UTM Avo" panose="02040603050506020204" charset="0"/>
                <a:ea typeface="Tahoma" panose="020B0604030504040204" pitchFamily="34" charset="0"/>
                <a:cs typeface="UTM Avo" panose="02040603050506020204" charset="0"/>
              </a:rPr>
              <a:t> </a:t>
            </a:r>
            <a:r>
              <a:rPr lang="en-US" sz="2800" b="1" dirty="0" err="1">
                <a:solidFill>
                  <a:schemeClr val="bg1"/>
                </a:solidFill>
                <a:latin typeface="UTM Avo" panose="02040603050506020204" charset="0"/>
                <a:ea typeface="Tahoma" panose="020B0604030504040204" pitchFamily="34" charset="0"/>
                <a:cs typeface="UTM Avo" panose="02040603050506020204" charset="0"/>
              </a:rPr>
              <a:t>đều</a:t>
            </a:r>
            <a:r>
              <a:rPr lang="en-US" sz="2800" b="1" dirty="0">
                <a:solidFill>
                  <a:schemeClr val="bg1"/>
                </a:solidFill>
                <a:latin typeface="UTM Avo" panose="02040603050506020204" charset="0"/>
                <a:ea typeface="Tahoma" panose="020B0604030504040204" pitchFamily="34" charset="0"/>
                <a:cs typeface="UTM Avo" panose="02040603050506020204" charset="0"/>
              </a:rPr>
              <a:t> </a:t>
            </a:r>
            <a:r>
              <a:rPr lang="en-US" sz="2800" b="1" dirty="0" err="1">
                <a:solidFill>
                  <a:schemeClr val="bg1"/>
                </a:solidFill>
                <a:latin typeface="UTM Avo" panose="02040603050506020204" charset="0"/>
                <a:ea typeface="Tahoma" panose="020B0604030504040204" pitchFamily="34" charset="0"/>
                <a:cs typeface="UTM Avo" panose="02040603050506020204" charset="0"/>
              </a:rPr>
              <a:t>đúng</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6"/>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251886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8"/>
                </p:tgtEl>
              </p:cMediaNode>
            </p:audio>
            <p:audio>
              <p:cMediaNode vol="80000">
                <p:cTn id="23" fill="hold" display="0">
                  <p:stCondLst>
                    <p:cond delay="indefinite"/>
                  </p:stCondLst>
                  <p:endCondLst>
                    <p:cond evt="onStopAudio" delay="0">
                      <p:tgtEl>
                        <p:sldTgt/>
                      </p:tgtEl>
                    </p:cond>
                  </p:endCondLst>
                </p:cTn>
                <p:tgtEl>
                  <p:spTgt spid="39"/>
                </p:tgtEl>
              </p:cMediaNode>
            </p:audio>
            <p:audio>
              <p:cMediaNode vol="80000">
                <p:cTn id="24" fill="hold" display="0">
                  <p:stCondLst>
                    <p:cond delay="indefinite"/>
                  </p:stCondLst>
                  <p:endCondLst>
                    <p:cond evt="onStopAudio" delay="0">
                      <p:tgtEl>
                        <p:sldTgt/>
                      </p:tgtEl>
                    </p:cond>
                  </p:endCondLst>
                </p:cTn>
                <p:tgtEl>
                  <p:spTgt spid="40"/>
                </p:tgtEl>
              </p:cMediaNode>
            </p:audio>
            <p:audio>
              <p:cMediaNode vol="80000">
                <p:cTn id="25" fill="hold" display="0">
                  <p:stCondLst>
                    <p:cond delay="indefinite"/>
                  </p:stCondLst>
                  <p:endCondLst>
                    <p:cond evt="onStopAudio" delay="0">
                      <p:tgtEl>
                        <p:sldTgt/>
                      </p:tgtEl>
                    </p:cond>
                  </p:endCondLst>
                </p:cTn>
                <p:tgtEl>
                  <p:spTgt spid="41"/>
                </p:tgtEl>
              </p:cMediaNode>
            </p:audio>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21" presetClass="emph" presetSubtype="0" fill="hold" grpId="1" nodeType="clickEffect">
                                  <p:stCondLst>
                                    <p:cond delay="0"/>
                                  </p:stCondLst>
                                  <p:childTnLst>
                                    <p:animClr clrSpc="hsl" dir="cw">
                                      <p:cBhvr override="childStyle">
                                        <p:cTn id="30" dur="500" fill="hold"/>
                                        <p:tgtEl>
                                          <p:spTgt spid="25"/>
                                        </p:tgtEl>
                                        <p:attrNameLst>
                                          <p:attrName>style.color</p:attrName>
                                        </p:attrNameLst>
                                      </p:cBhvr>
                                      <p:by>
                                        <p:hsl h="7200000" s="0" l="0"/>
                                      </p:by>
                                    </p:animClr>
                                    <p:animClr clrSpc="hsl" dir="cw">
                                      <p:cBhvr>
                                        <p:cTn id="31" dur="500" fill="hold"/>
                                        <p:tgtEl>
                                          <p:spTgt spid="25"/>
                                        </p:tgtEl>
                                        <p:attrNameLst>
                                          <p:attrName>fillcolor</p:attrName>
                                        </p:attrNameLst>
                                      </p:cBhvr>
                                      <p:by>
                                        <p:hsl h="7200000" s="0" l="0"/>
                                      </p:by>
                                    </p:animClr>
                                    <p:animClr clrSpc="hsl" dir="cw">
                                      <p:cBhvr>
                                        <p:cTn id="32" dur="500" fill="hold"/>
                                        <p:tgtEl>
                                          <p:spTgt spid="25"/>
                                        </p:tgtEl>
                                        <p:attrNameLst>
                                          <p:attrName>stroke.color</p:attrName>
                                        </p:attrNameLst>
                                      </p:cBhvr>
                                      <p:by>
                                        <p:hsl h="7200000" s="0" l="0"/>
                                      </p:by>
                                    </p:animClr>
                                    <p:set>
                                      <p:cBhvr>
                                        <p:cTn id="33" dur="500" fill="hold"/>
                                        <p:tgtEl>
                                          <p:spTgt spid="25"/>
                                        </p:tgtEl>
                                        <p:attrNameLst>
                                          <p:attrName>fill.type</p:attrName>
                                        </p:attrNameLst>
                                      </p:cBhvr>
                                      <p:to>
                                        <p:strVal val="solid"/>
                                      </p:to>
                                    </p:set>
                                  </p:childTnLst>
                                  <p:subTnLst>
                                    <p:audio>
                                      <p:cMediaNode>
                                        <p:cTn display="0" masterRel="sameClick">
                                          <p:stCondLst>
                                            <p:cond evt="begin" delay="0">
                                              <p:tn val="29"/>
                                            </p:cond>
                                          </p:stCondLst>
                                          <p:endCondLst>
                                            <p:cond evt="onStopAudio" delay="0">
                                              <p:tgtEl>
                                                <p:sldTgt/>
                                              </p:tgtEl>
                                            </p:cond>
                                          </p:endCondLst>
                                        </p:cTn>
                                        <p:tgtEl>
                                          <p:sndTgt r:embed="rId10" name="applause.wav"/>
                                        </p:tgtEl>
                                      </p:cMediaNode>
                                    </p:audio>
                                  </p:subTnLst>
                                </p:cTn>
                              </p:par>
                              <p:par>
                                <p:cTn id="34" presetID="21" presetClass="emph" presetSubtype="0" fill="hold" grpId="0" nodeType="withEffect">
                                  <p:stCondLst>
                                    <p:cond delay="0"/>
                                  </p:stCondLst>
                                  <p:childTnLst>
                                    <p:animClr clrSpc="hsl" dir="cw">
                                      <p:cBhvr override="childStyle">
                                        <p:cTn id="35" dur="500" fill="hold"/>
                                        <p:tgtEl>
                                          <p:spTgt spid="15"/>
                                        </p:tgtEl>
                                        <p:attrNameLst>
                                          <p:attrName>style.color</p:attrName>
                                        </p:attrNameLst>
                                      </p:cBhvr>
                                      <p:by>
                                        <p:hsl h="7200000" s="0" l="0"/>
                                      </p:by>
                                    </p:animClr>
                                    <p:animClr clrSpc="hsl" dir="cw">
                                      <p:cBhvr>
                                        <p:cTn id="36" dur="500" fill="hold"/>
                                        <p:tgtEl>
                                          <p:spTgt spid="15"/>
                                        </p:tgtEl>
                                        <p:attrNameLst>
                                          <p:attrName>fillcolor</p:attrName>
                                        </p:attrNameLst>
                                      </p:cBhvr>
                                      <p:by>
                                        <p:hsl h="7200000" s="0" l="0"/>
                                      </p:by>
                                    </p:animClr>
                                    <p:animClr clrSpc="hsl" dir="cw">
                                      <p:cBhvr>
                                        <p:cTn id="37" dur="500" fill="hold"/>
                                        <p:tgtEl>
                                          <p:spTgt spid="15"/>
                                        </p:tgtEl>
                                        <p:attrNameLst>
                                          <p:attrName>stroke.color</p:attrName>
                                        </p:attrNameLst>
                                      </p:cBhvr>
                                      <p:by>
                                        <p:hsl h="7200000" s="0" l="0"/>
                                      </p:by>
                                    </p:animClr>
                                    <p:set>
                                      <p:cBhvr>
                                        <p:cTn id="38" dur="500" fill="hold"/>
                                        <p:tgtEl>
                                          <p:spTgt spid="15"/>
                                        </p:tgtEl>
                                        <p:attrNameLst>
                                          <p:attrName>fill.type</p:attrName>
                                        </p:attrNameLst>
                                      </p:cBhvr>
                                      <p:to>
                                        <p:strVal val="solid"/>
                                      </p:to>
                                    </p:set>
                                  </p:childTnLst>
                                  <p:subTnLst>
                                    <p:audio>
                                      <p:cMediaNode>
                                        <p:cTn display="0" masterRel="sameClick">
                                          <p:stCondLst>
                                            <p:cond evt="begin" delay="0">
                                              <p:tn val="34"/>
                                            </p:cond>
                                          </p:stCondLst>
                                          <p:endCondLst>
                                            <p:cond evt="onStopAudio" delay="0">
                                              <p:tgtEl>
                                                <p:sldTgt/>
                                              </p:tgtEl>
                                            </p:cond>
                                          </p:endCondLst>
                                        </p:cTn>
                                        <p:tgtEl>
                                          <p:sndTgt r:embed="rId10" name="applause.wav"/>
                                        </p:tgtEl>
                                      </p:cMediaNode>
                                    </p:audio>
                                  </p:subTnLst>
                                </p:cTn>
                              </p:par>
                            </p:childTnLst>
                          </p:cTn>
                        </p:par>
                      </p:childTnLst>
                    </p:cTn>
                  </p:par>
                </p:childTnLst>
              </p:cTn>
              <p:nextCondLst>
                <p:cond evt="onClick" delay="0">
                  <p:tgtEl>
                    <p:spTgt spid="25"/>
                  </p:tgtEl>
                </p:cond>
              </p:nextCondLst>
            </p:seq>
            <p:seq concurrent="1" nextAc="seek">
              <p:cTn id="39" restart="whenNotActive" fill="hold" evtFilter="cancelBubble" nodeType="interactiveSeq">
                <p:stCondLst>
                  <p:cond evt="onClick" delay="0">
                    <p:tgtEl>
                      <p:spTgt spid="33"/>
                    </p:tgtEl>
                  </p:cond>
                </p:stCondLst>
                <p:endSync evt="end" delay="0">
                  <p:rtn val="all"/>
                </p:endSync>
                <p:childTnLst>
                  <p:par>
                    <p:cTn id="40" fill="hold">
                      <p:stCondLst>
                        <p:cond delay="0"/>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33"/>
                                        </p:tgtEl>
                                        <p:attrNameLst>
                                          <p:attrName>ppt_x</p:attrName>
                                        </p:attrNameLst>
                                      </p:cBhvr>
                                      <p:tavLst>
                                        <p:tav tm="0">
                                          <p:val>
                                            <p:strVal val="ppt_x"/>
                                          </p:val>
                                        </p:tav>
                                        <p:tav tm="100000">
                                          <p:val>
                                            <p:strVal val="ppt_x"/>
                                          </p:val>
                                        </p:tav>
                                      </p:tavLst>
                                    </p:anim>
                                    <p:anim calcmode="lin" valueType="num">
                                      <p:cBhvr additive="base">
                                        <p:cTn id="44" dur="500"/>
                                        <p:tgtEl>
                                          <p:spTgt spid="33"/>
                                        </p:tgtEl>
                                        <p:attrNameLst>
                                          <p:attrName>ppt_y</p:attrName>
                                        </p:attrNameLst>
                                      </p:cBhvr>
                                      <p:tavLst>
                                        <p:tav tm="0">
                                          <p:val>
                                            <p:strVal val="ppt_y"/>
                                          </p:val>
                                        </p:tav>
                                        <p:tav tm="100000">
                                          <p:val>
                                            <p:strVal val="1+ppt_h/2"/>
                                          </p:val>
                                        </p:tav>
                                      </p:tavLst>
                                    </p:anim>
                                    <p:set>
                                      <p:cBhvr>
                                        <p:cTn id="45" dur="1" fill="hold">
                                          <p:stCondLst>
                                            <p:cond delay="499"/>
                                          </p:stCondLst>
                                        </p:cTn>
                                        <p:tgtEl>
                                          <p:spTgt spid="33"/>
                                        </p:tgtEl>
                                        <p:attrNameLst>
                                          <p:attrName>style.visibility</p:attrName>
                                        </p:attrNameLst>
                                      </p:cBhvr>
                                      <p:to>
                                        <p:strVal val="hidden"/>
                                      </p:to>
                                    </p:set>
                                  </p:childTnLst>
                                </p:cTn>
                              </p:par>
                              <p:par>
                                <p:cTn id="46" presetID="2" presetClass="exit" presetSubtype="4" fill="hold" grpId="0" nodeType="withEffect">
                                  <p:stCondLst>
                                    <p:cond delay="0"/>
                                  </p:stCondLst>
                                  <p:childTnLst>
                                    <p:anim calcmode="lin" valueType="num">
                                      <p:cBhvr additive="base">
                                        <p:cTn id="47" dur="500"/>
                                        <p:tgtEl>
                                          <p:spTgt spid="31"/>
                                        </p:tgtEl>
                                        <p:attrNameLst>
                                          <p:attrName>ppt_x</p:attrName>
                                        </p:attrNameLst>
                                      </p:cBhvr>
                                      <p:tavLst>
                                        <p:tav tm="0">
                                          <p:val>
                                            <p:strVal val="ppt_x"/>
                                          </p:val>
                                        </p:tav>
                                        <p:tav tm="100000">
                                          <p:val>
                                            <p:strVal val="ppt_x"/>
                                          </p:val>
                                        </p:tav>
                                      </p:tavLst>
                                    </p:anim>
                                    <p:anim calcmode="lin" valueType="num">
                                      <p:cBhvr additive="base">
                                        <p:cTn id="48" dur="500"/>
                                        <p:tgtEl>
                                          <p:spTgt spid="31"/>
                                        </p:tgtEl>
                                        <p:attrNameLst>
                                          <p:attrName>ppt_y</p:attrName>
                                        </p:attrNameLst>
                                      </p:cBhvr>
                                      <p:tavLst>
                                        <p:tav tm="0">
                                          <p:val>
                                            <p:strVal val="ppt_y"/>
                                          </p:val>
                                        </p:tav>
                                        <p:tav tm="100000">
                                          <p:val>
                                            <p:strVal val="1+ppt_h/2"/>
                                          </p:val>
                                        </p:tav>
                                      </p:tavLst>
                                    </p:anim>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27"/>
                                        </p:tgtEl>
                                        <p:attrNameLst>
                                          <p:attrName>ppt_x</p:attrName>
                                        </p:attrNameLst>
                                      </p:cBhvr>
                                      <p:tavLst>
                                        <p:tav tm="0">
                                          <p:val>
                                            <p:strVal val="ppt_x"/>
                                          </p:val>
                                        </p:tav>
                                        <p:tav tm="100000">
                                          <p:val>
                                            <p:strVal val="ppt_x"/>
                                          </p:val>
                                        </p:tav>
                                      </p:tavLst>
                                    </p:anim>
                                    <p:anim calcmode="lin" valueType="num">
                                      <p:cBhvr additive="base">
                                        <p:cTn id="55" dur="500"/>
                                        <p:tgtEl>
                                          <p:spTgt spid="27"/>
                                        </p:tgtEl>
                                        <p:attrNameLst>
                                          <p:attrName>ppt_y</p:attrName>
                                        </p:attrNameLst>
                                      </p:cBhvr>
                                      <p:tavLst>
                                        <p:tav tm="0">
                                          <p:val>
                                            <p:strVal val="ppt_y"/>
                                          </p:val>
                                        </p:tav>
                                        <p:tav tm="100000">
                                          <p:val>
                                            <p:strVal val="1+ppt_h/2"/>
                                          </p:val>
                                        </p:tav>
                                      </p:tavLst>
                                    </p:anim>
                                    <p:set>
                                      <p:cBhvr>
                                        <p:cTn id="56" dur="1" fill="hold">
                                          <p:stCondLst>
                                            <p:cond delay="499"/>
                                          </p:stCondLst>
                                        </p:cTn>
                                        <p:tgtEl>
                                          <p:spTgt spid="27"/>
                                        </p:tgtEl>
                                        <p:attrNameLst>
                                          <p:attrName>style.visibility</p:attrName>
                                        </p:attrNameLst>
                                      </p:cBhvr>
                                      <p:to>
                                        <p:strVal val="hidden"/>
                                      </p:to>
                                    </p:set>
                                  </p:childTnLst>
                                </p:cTn>
                              </p:par>
                              <p:par>
                                <p:cTn id="57" presetID="2" presetClass="exit" presetSubtype="4" fill="hold" grpId="0" nodeType="withEffect">
                                  <p:stCondLst>
                                    <p:cond delay="0"/>
                                  </p:stCondLst>
                                  <p:childTnLst>
                                    <p:anim calcmode="lin" valueType="num">
                                      <p:cBhvr additive="base">
                                        <p:cTn id="58" dur="500"/>
                                        <p:tgtEl>
                                          <p:spTgt spid="16"/>
                                        </p:tgtEl>
                                        <p:attrNameLst>
                                          <p:attrName>ppt_x</p:attrName>
                                        </p:attrNameLst>
                                      </p:cBhvr>
                                      <p:tavLst>
                                        <p:tav tm="0">
                                          <p:val>
                                            <p:strVal val="ppt_x"/>
                                          </p:val>
                                        </p:tav>
                                        <p:tav tm="100000">
                                          <p:val>
                                            <p:strVal val="ppt_x"/>
                                          </p:val>
                                        </p:tav>
                                      </p:tavLst>
                                    </p:anim>
                                    <p:anim calcmode="lin" valueType="num">
                                      <p:cBhvr additive="base">
                                        <p:cTn id="59" dur="500"/>
                                        <p:tgtEl>
                                          <p:spTgt spid="16"/>
                                        </p:tgtEl>
                                        <p:attrNameLst>
                                          <p:attrName>ppt_y</p:attrName>
                                        </p:attrNameLst>
                                      </p:cBhvr>
                                      <p:tavLst>
                                        <p:tav tm="0">
                                          <p:val>
                                            <p:strVal val="ppt_y"/>
                                          </p:val>
                                        </p:tav>
                                        <p:tav tm="100000">
                                          <p:val>
                                            <p:strVal val="1+ppt_h/2"/>
                                          </p:val>
                                        </p:tav>
                                      </p:tavLst>
                                    </p:anim>
                                    <p:set>
                                      <p:cBhvr>
                                        <p:cTn id="6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1" restart="whenNotActive" fill="hold" evtFilter="cancelBubble" nodeType="interactiveSeq">
                <p:stCondLst>
                  <p:cond evt="onClick" delay="0">
                    <p:tgtEl>
                      <p:spTgt spid="34"/>
                    </p:tgtEl>
                  </p:cond>
                </p:stCondLst>
                <p:endSync evt="end" delay="0">
                  <p:rtn val="all"/>
                </p:endSync>
                <p:childTnLst>
                  <p:par>
                    <p:cTn id="62" fill="hold">
                      <p:stCondLst>
                        <p:cond delay="0"/>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34"/>
                                        </p:tgtEl>
                                        <p:attrNameLst>
                                          <p:attrName>ppt_x</p:attrName>
                                        </p:attrNameLst>
                                      </p:cBhvr>
                                      <p:tavLst>
                                        <p:tav tm="0">
                                          <p:val>
                                            <p:strVal val="ppt_x"/>
                                          </p:val>
                                        </p:tav>
                                        <p:tav tm="100000">
                                          <p:val>
                                            <p:strVal val="ppt_x"/>
                                          </p:val>
                                        </p:tav>
                                      </p:tavLst>
                                    </p:anim>
                                    <p:anim calcmode="lin" valueType="num">
                                      <p:cBhvr additive="base">
                                        <p:cTn id="66" dur="500"/>
                                        <p:tgtEl>
                                          <p:spTgt spid="34"/>
                                        </p:tgtEl>
                                        <p:attrNameLst>
                                          <p:attrName>ppt_y</p:attrName>
                                        </p:attrNameLst>
                                      </p:cBhvr>
                                      <p:tavLst>
                                        <p:tav tm="0">
                                          <p:val>
                                            <p:strVal val="ppt_y"/>
                                          </p:val>
                                        </p:tav>
                                        <p:tav tm="100000">
                                          <p:val>
                                            <p:strVal val="1+ppt_h/2"/>
                                          </p:val>
                                        </p:tav>
                                      </p:tavLst>
                                    </p:anim>
                                    <p:set>
                                      <p:cBhvr>
                                        <p:cTn id="67" dur="1" fill="hold">
                                          <p:stCondLst>
                                            <p:cond delay="499"/>
                                          </p:stCondLst>
                                        </p:cTn>
                                        <p:tgtEl>
                                          <p:spTgt spid="34"/>
                                        </p:tgtEl>
                                        <p:attrNameLst>
                                          <p:attrName>style.visibility</p:attrName>
                                        </p:attrNameLst>
                                      </p:cBhvr>
                                      <p:to>
                                        <p:strVal val="hidden"/>
                                      </p:to>
                                    </p:set>
                                  </p:childTnLst>
                                </p:cTn>
                              </p:par>
                              <p:par>
                                <p:cTn id="68" presetID="2" presetClass="exit" presetSubtype="4" fill="hold" grpId="0" nodeType="withEffect">
                                  <p:stCondLst>
                                    <p:cond delay="0"/>
                                  </p:stCondLst>
                                  <p:childTnLst>
                                    <p:anim calcmode="lin" valueType="num">
                                      <p:cBhvr additive="base">
                                        <p:cTn id="69" dur="500"/>
                                        <p:tgtEl>
                                          <p:spTgt spid="32"/>
                                        </p:tgtEl>
                                        <p:attrNameLst>
                                          <p:attrName>ppt_x</p:attrName>
                                        </p:attrNameLst>
                                      </p:cBhvr>
                                      <p:tavLst>
                                        <p:tav tm="0">
                                          <p:val>
                                            <p:strVal val="ppt_x"/>
                                          </p:val>
                                        </p:tav>
                                        <p:tav tm="100000">
                                          <p:val>
                                            <p:strVal val="ppt_x"/>
                                          </p:val>
                                        </p:tav>
                                      </p:tavLst>
                                    </p:anim>
                                    <p:anim calcmode="lin" valueType="num">
                                      <p:cBhvr additive="base">
                                        <p:cTn id="70" dur="500"/>
                                        <p:tgtEl>
                                          <p:spTgt spid="32"/>
                                        </p:tgtEl>
                                        <p:attrNameLst>
                                          <p:attrName>ppt_y</p:attrName>
                                        </p:attrNameLst>
                                      </p:cBhvr>
                                      <p:tavLst>
                                        <p:tav tm="0">
                                          <p:val>
                                            <p:strVal val="ppt_y"/>
                                          </p:val>
                                        </p:tav>
                                        <p:tav tm="100000">
                                          <p:val>
                                            <p:strVal val="1+ppt_h/2"/>
                                          </p:val>
                                        </p:tav>
                                      </p:tavLst>
                                    </p:anim>
                                    <p:set>
                                      <p:cBhvr>
                                        <p:cTn id="7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4" grpId="0"/>
      <p:bldP spid="15" grpId="0" animBg="1"/>
      <p:bldP spid="16" grpId="0" animBg="1"/>
      <p:bldP spid="25" grpId="0"/>
      <p:bldP spid="25" grpId="1"/>
      <p:bldP spid="27" grpId="0"/>
      <p:bldP spid="27" grpId="1"/>
      <p:bldP spid="31" grpId="0" animBg="1"/>
      <p:bldP spid="32" grpId="0" animBg="1"/>
      <p:bldP spid="33" grpId="0"/>
      <p:bldP spid="33" grpId="1"/>
      <p:bldP spid="34" grpId="0"/>
      <p:bldP spid="3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0" y="1009947"/>
            <a:ext cx="12192000" cy="5489195"/>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nl-NL"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 7</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cối</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180340" marR="0" algn="ctr">
              <a:lnSpc>
                <a:spcPct val="150000"/>
              </a:lnSpc>
              <a:spcBef>
                <a:spcPts val="0"/>
              </a:spcBef>
              <a:spcAft>
                <a:spcPts val="0"/>
              </a:spcAft>
              <a:tabLst>
                <a:tab pos="270510" algn="l"/>
              </a:tabLst>
            </a:pP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45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1524000" y="2121225"/>
            <a:ext cx="9554817" cy="2554545"/>
          </a:xfrm>
          <a:prstGeom prst="rect">
            <a:avLst/>
          </a:prstGeom>
        </p:spPr>
        <p:txBody>
          <a:bodyPr wrap="square">
            <a:spAutoFit/>
          </a:bodyPr>
          <a:lstStyle/>
          <a:p>
            <a:pPr algn="ctr" defTabSz="685800">
              <a:defRPr/>
            </a:pPr>
            <a:r>
              <a:rPr lang="en-US" sz="8000" b="1" dirty="0" err="1">
                <a:solidFill>
                  <a:srgbClr val="002060"/>
                </a:solidFill>
                <a:latin typeface="UTM Thanh Nhac TL" panose="02040603050506020204" pitchFamily="18" charset="0"/>
                <a:cs typeface="Times New Roman" panose="02020603050405020304" pitchFamily="18" charset="0"/>
              </a:rPr>
              <a:t>Hình</a:t>
            </a:r>
            <a:r>
              <a:rPr lang="en-US" sz="8000" b="1" dirty="0">
                <a:solidFill>
                  <a:srgbClr val="002060"/>
                </a:solidFill>
                <a:latin typeface="UTM Thanh Nhac TL" panose="02040603050506020204" pitchFamily="18" charset="0"/>
                <a:cs typeface="Times New Roman" panose="02020603050405020304" pitchFamily="18" charset="0"/>
              </a:rPr>
              <a:t> </a:t>
            </a:r>
            <a:r>
              <a:rPr lang="en-US" sz="8000" b="1" dirty="0" err="1">
                <a:solidFill>
                  <a:srgbClr val="002060"/>
                </a:solidFill>
                <a:latin typeface="UTM Thanh Nhac TL" panose="02040603050506020204" pitchFamily="18" charset="0"/>
                <a:cs typeface="Times New Roman" panose="02020603050405020304" pitchFamily="18" charset="0"/>
              </a:rPr>
              <a:t>thành</a:t>
            </a:r>
            <a:r>
              <a:rPr lang="en-US" sz="8000" b="1" dirty="0">
                <a:solidFill>
                  <a:srgbClr val="002060"/>
                </a:solidFill>
                <a:latin typeface="UTM Thanh Nhac TL" panose="02040603050506020204" pitchFamily="18" charset="0"/>
                <a:cs typeface="Times New Roman" panose="02020603050405020304" pitchFamily="18" charset="0"/>
              </a:rPr>
              <a:t> </a:t>
            </a:r>
            <a:r>
              <a:rPr lang="en-US" sz="8000" b="1" dirty="0" err="1">
                <a:solidFill>
                  <a:srgbClr val="002060"/>
                </a:solidFill>
                <a:latin typeface="UTM Thanh Nhac TL" panose="02040603050506020204" pitchFamily="18" charset="0"/>
                <a:cs typeface="Times New Roman" panose="02020603050405020304" pitchFamily="18" charset="0"/>
              </a:rPr>
              <a:t>kiến</a:t>
            </a:r>
            <a:r>
              <a:rPr lang="en-US" sz="8000" b="1" dirty="0">
                <a:solidFill>
                  <a:srgbClr val="002060"/>
                </a:solidFill>
                <a:latin typeface="UTM Thanh Nhac TL" panose="02040603050506020204" pitchFamily="18" charset="0"/>
                <a:cs typeface="Times New Roman" panose="02020603050405020304" pitchFamily="18" charset="0"/>
              </a:rPr>
              <a:t> </a:t>
            </a:r>
            <a:r>
              <a:rPr lang="en-US" sz="8000" b="1" dirty="0" err="1">
                <a:solidFill>
                  <a:srgbClr val="002060"/>
                </a:solidFill>
                <a:latin typeface="UTM Thanh Nhac TL" panose="02040603050506020204" pitchFamily="18" charset="0"/>
                <a:cs typeface="Times New Roman" panose="02020603050405020304" pitchFamily="18" charset="0"/>
              </a:rPr>
              <a:t>thức</a:t>
            </a:r>
            <a:r>
              <a:rPr lang="en-US" sz="8000" b="1" dirty="0">
                <a:solidFill>
                  <a:srgbClr val="002060"/>
                </a:solidFill>
                <a:latin typeface="UTM Thanh Nhac TL" panose="02040603050506020204" pitchFamily="18" charset="0"/>
                <a:cs typeface="Times New Roman" panose="02020603050405020304" pitchFamily="18" charset="0"/>
              </a:rPr>
              <a:t> </a:t>
            </a:r>
            <a:r>
              <a:rPr lang="en-US" sz="8000" b="1" dirty="0" err="1">
                <a:solidFill>
                  <a:srgbClr val="002060"/>
                </a:solidFill>
                <a:latin typeface="UTM Thanh Nhac TL" panose="02040603050506020204" pitchFamily="18" charset="0"/>
                <a:cs typeface="Times New Roman" panose="02020603050405020304" pitchFamily="18" charset="0"/>
              </a:rPr>
              <a:t>mới</a:t>
            </a:r>
            <a:endParaRPr lang="en-US" sz="80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4427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29290"/>
            <a:ext cx="12192000" cy="707886"/>
          </a:xfrm>
          <a:prstGeom prst="rect">
            <a:avLst/>
          </a:prstGeom>
          <a:noFill/>
        </p:spPr>
        <p:txBody>
          <a:bodyPr wrap="square">
            <a:spAutoFit/>
          </a:bodyPr>
          <a:lstStyle/>
          <a:p>
            <a:pPr marL="180340" marR="0">
              <a:spcBef>
                <a:spcPts val="0"/>
              </a:spcBef>
              <a:spcAft>
                <a:spcPts val="0"/>
              </a:spcAft>
              <a:tabLst>
                <a:tab pos="270510" algn="l"/>
              </a:tabLst>
            </a:pP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FE00D3B6-5A01-4FD7-B87C-F1FE4299D981}"/>
              </a:ext>
            </a:extLst>
          </p:cNvPr>
          <p:cNvSpPr txBox="1"/>
          <p:nvPr/>
        </p:nvSpPr>
        <p:spPr>
          <a:xfrm>
            <a:off x="92765" y="770435"/>
            <a:ext cx="12048698" cy="830997"/>
          </a:xfrm>
          <a:prstGeom prst="rect">
            <a:avLst/>
          </a:prstGeom>
          <a:noFill/>
        </p:spPr>
        <p:txBody>
          <a:bodyPr wrap="square">
            <a:spAutoFit/>
          </a:bodyPr>
          <a:lstStyle/>
          <a:p>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400" b="1" i="0" dirty="0">
                <a:solidFill>
                  <a:schemeClr val="bg2">
                    <a:lumMod val="10000"/>
                  </a:schemeClr>
                </a:solidFill>
                <a:effectLst/>
                <a:latin typeface="Times New Roman" panose="02020603050405020304" pitchFamily="18" charset="0"/>
                <a:cs typeface="Times New Roman" panose="02020603050405020304" pitchFamily="18" charset="0"/>
              </a:rPr>
              <a:t>a) Nước Việt Nam xanh muôn ngàn cây lá khác nhau. Cây nào cũng đẹp, cây nào cũng quý, nhưng thân thuộc nhất vẫn là tre nứa...</a:t>
            </a:r>
          </a:p>
        </p:txBody>
      </p:sp>
      <p:sp>
        <p:nvSpPr>
          <p:cNvPr id="5" name="TextBox 4">
            <a:extLst>
              <a:ext uri="{FF2B5EF4-FFF2-40B4-BE49-F238E27FC236}">
                <a16:creationId xmlns:a16="http://schemas.microsoft.com/office/drawing/2014/main" id="{B755E874-548D-4E5D-9E4D-085E156B2D4D}"/>
              </a:ext>
            </a:extLst>
          </p:cNvPr>
          <p:cNvSpPr txBox="1"/>
          <p:nvPr/>
        </p:nvSpPr>
        <p:spPr>
          <a:xfrm>
            <a:off x="79512" y="1715133"/>
            <a:ext cx="12048698" cy="461665"/>
          </a:xfrm>
          <a:prstGeom prst="rect">
            <a:avLst/>
          </a:prstGeom>
          <a:noFill/>
        </p:spPr>
        <p:txBody>
          <a:bodyPr wrap="square">
            <a:spAutoFit/>
          </a:bodyPr>
          <a:lstStyle/>
          <a:p>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b)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Bãi</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ngô</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quê</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em</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ngày</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càng</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xanh</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tốt</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7F864CA-BA97-4C89-A9E2-9F430DB189E1}"/>
              </a:ext>
            </a:extLst>
          </p:cNvPr>
          <p:cNvSpPr txBox="1"/>
          <p:nvPr/>
        </p:nvSpPr>
        <p:spPr>
          <a:xfrm>
            <a:off x="106017" y="2281187"/>
            <a:ext cx="12048698" cy="461665"/>
          </a:xfrm>
          <a:prstGeom prst="rect">
            <a:avLst/>
          </a:prstGeom>
          <a:noFill/>
        </p:spPr>
        <p:txBody>
          <a:bodyPr wrap="square">
            <a:spAutoFit/>
          </a:bodyPr>
          <a:lstStyle/>
          <a:p>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c) Ở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đầu</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bản</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tôi</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cây</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trám</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đen</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bên</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cạnh</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cây</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trám</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trắng</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88D52A2-1D91-4810-A163-CD7F37B7937E}"/>
              </a:ext>
            </a:extLst>
          </p:cNvPr>
          <p:cNvSpPr txBox="1"/>
          <p:nvPr/>
        </p:nvSpPr>
        <p:spPr>
          <a:xfrm>
            <a:off x="5391" y="2801267"/>
            <a:ext cx="12048698" cy="1200329"/>
          </a:xfrm>
          <a:prstGeom prst="rect">
            <a:avLst/>
          </a:prstGeom>
          <a:noFill/>
        </p:spPr>
        <p:txBody>
          <a:bodyPr wrap="square">
            <a:spAutoFit/>
          </a:bodyPr>
          <a:lstStyle/>
          <a:p>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400" b="1" i="0" dirty="0">
                <a:solidFill>
                  <a:schemeClr val="bg2">
                    <a:lumMod val="10000"/>
                  </a:schemeClr>
                </a:solidFill>
                <a:effectLst/>
                <a:latin typeface="Times New Roman" panose="02020603050405020304" pitchFamily="18" charset="0"/>
                <a:cs typeface="Times New Roman" panose="02020603050405020304" pitchFamily="18" charset="0"/>
              </a:rPr>
              <a:t>d) Làng quê Việt Nam thường nhiều ao hồ. Vươn ra trên ao là giàn mướp hoa vàng, giàn bí hoa trắng, giàn đỗ ván hoa tím. Còn trên mặt nước ao hoặc con ngòi rìa làng thường là những bè rau muống bập bềnh.</a:t>
            </a:r>
          </a:p>
        </p:txBody>
      </p:sp>
      <p:graphicFrame>
        <p:nvGraphicFramePr>
          <p:cNvPr id="2" name="Table 7">
            <a:extLst>
              <a:ext uri="{FF2B5EF4-FFF2-40B4-BE49-F238E27FC236}">
                <a16:creationId xmlns:a16="http://schemas.microsoft.com/office/drawing/2014/main" id="{043467DF-E5DA-4C14-9F5E-941DFF9351EF}"/>
              </a:ext>
            </a:extLst>
          </p:cNvPr>
          <p:cNvGraphicFramePr>
            <a:graphicFrameLocks noGrp="1"/>
          </p:cNvGraphicFramePr>
          <p:nvPr>
            <p:extLst>
              <p:ext uri="{D42A27DB-BD31-4B8C-83A1-F6EECF244321}">
                <p14:modId xmlns:p14="http://schemas.microsoft.com/office/powerpoint/2010/main" val="4075253359"/>
              </p:ext>
            </p:extLst>
          </p:nvPr>
        </p:nvGraphicFramePr>
        <p:xfrm>
          <a:off x="1205947" y="4095230"/>
          <a:ext cx="10124662" cy="1941139"/>
        </p:xfrm>
        <a:graphic>
          <a:graphicData uri="http://schemas.openxmlformats.org/drawingml/2006/table">
            <a:tbl>
              <a:tblPr firstRow="1" bandRow="1">
                <a:tableStyleId>{5C22544A-7EE6-4342-B048-85BDC9FD1C3A}</a:tableStyleId>
              </a:tblPr>
              <a:tblGrid>
                <a:gridCol w="5062331">
                  <a:extLst>
                    <a:ext uri="{9D8B030D-6E8A-4147-A177-3AD203B41FA5}">
                      <a16:colId xmlns:a16="http://schemas.microsoft.com/office/drawing/2014/main" val="515193654"/>
                    </a:ext>
                  </a:extLst>
                </a:gridCol>
                <a:gridCol w="5062331">
                  <a:extLst>
                    <a:ext uri="{9D8B030D-6E8A-4147-A177-3AD203B41FA5}">
                      <a16:colId xmlns:a16="http://schemas.microsoft.com/office/drawing/2014/main" val="4143537574"/>
                    </a:ext>
                  </a:extLst>
                </a:gridCol>
              </a:tblGrid>
              <a:tr h="569539">
                <a:tc>
                  <a:txBody>
                    <a:bodyPr/>
                    <a:lstStyle/>
                    <a:p>
                      <a:pPr algn="ctr"/>
                      <a:r>
                        <a:rPr lang="en-US" sz="2800" dirty="0">
                          <a:solidFill>
                            <a:schemeClr val="tx2"/>
                          </a:solidFill>
                          <a:latin typeface="Times New Roman" panose="02020603050405020304" pitchFamily="18" charset="0"/>
                          <a:cs typeface="Times New Roman" panose="02020603050405020304" pitchFamily="18" charset="0"/>
                        </a:rPr>
                        <a:t>1. </a:t>
                      </a:r>
                      <a:r>
                        <a:rPr lang="en-US" sz="2800" dirty="0" err="1">
                          <a:solidFill>
                            <a:schemeClr val="tx2"/>
                          </a:solidFill>
                          <a:latin typeface="Times New Roman" panose="02020603050405020304" pitchFamily="18" charset="0"/>
                          <a:cs typeface="Times New Roman" panose="02020603050405020304" pitchFamily="18" charset="0"/>
                        </a:rPr>
                        <a:t>Mở</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bài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trực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tiếp</a:t>
                      </a:r>
                      <a:endParaRPr lang="en-US" sz="28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r>
                        <a:rPr lang="en-US" sz="2800" dirty="0">
                          <a:solidFill>
                            <a:schemeClr val="tx2"/>
                          </a:solidFill>
                          <a:latin typeface="Times New Roman" panose="02020603050405020304" pitchFamily="18" charset="0"/>
                          <a:cs typeface="Times New Roman" panose="02020603050405020304" pitchFamily="18" charset="0"/>
                        </a:rPr>
                        <a:t>2. </a:t>
                      </a:r>
                      <a:r>
                        <a:rPr lang="en-US" sz="2800" dirty="0" err="1">
                          <a:solidFill>
                            <a:schemeClr val="tx2"/>
                          </a:solidFill>
                          <a:latin typeface="Times New Roman" panose="02020603050405020304" pitchFamily="18" charset="0"/>
                          <a:cs typeface="Times New Roman" panose="02020603050405020304" pitchFamily="18" charset="0"/>
                        </a:rPr>
                        <a:t>Mở</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bài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gián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tiếp</a:t>
                      </a:r>
                      <a:endParaRPr lang="en-US" sz="28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14177841"/>
                  </a:ext>
                </a:extLst>
              </a:tr>
              <a:tr h="934126">
                <a:tc>
                  <a:txBody>
                    <a:bodyPr/>
                    <a:lstStyle/>
                    <a:p>
                      <a:pPr algn="ctr"/>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Giới thiệu đối tượng miêu tả của bài văn ngay ở câu mở đầu</a:t>
                      </a:r>
                      <a:endParaRPr lang="en-US" sz="40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Nêu các sự vật, hiện tượng khác để dẫn dắt người đọc đến đối tượng miêu tả của bài văn</a:t>
                      </a:r>
                      <a:endParaRPr lang="en-US" sz="40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52551432"/>
                  </a:ext>
                </a:extLst>
              </a:tr>
            </a:tbl>
          </a:graphicData>
        </a:graphic>
      </p:graphicFrame>
    </p:spTree>
    <p:extLst>
      <p:ext uri="{BB962C8B-B14F-4D97-AF65-F5344CB8AC3E}">
        <p14:creationId xmlns:p14="http://schemas.microsoft.com/office/powerpoint/2010/main" val="1840277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FAE146-7DED-46F5-83FC-A025625403F4}"/>
              </a:ext>
            </a:extLst>
          </p:cNvPr>
          <p:cNvSpPr/>
          <p:nvPr/>
        </p:nvSpPr>
        <p:spPr>
          <a:xfrm>
            <a:off x="0" y="0"/>
            <a:ext cx="12192000" cy="68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a16="http://schemas.microsoft.com/office/drawing/2014/main" id="{2F1769E0-0DCD-46F2-97EF-D09D2E9E9371}"/>
              </a:ext>
            </a:extLst>
          </p:cNvPr>
          <p:cNvSpPr/>
          <p:nvPr/>
        </p:nvSpPr>
        <p:spPr>
          <a:xfrm>
            <a:off x="3034748" y="159024"/>
            <a:ext cx="4359966" cy="2517914"/>
          </a:xfrm>
          <a:prstGeom prst="clou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THẢO LUẬN NHÓM 4</a:t>
            </a:r>
          </a:p>
        </p:txBody>
      </p:sp>
    </p:spTree>
    <p:extLst>
      <p:ext uri="{BB962C8B-B14F-4D97-AF65-F5344CB8AC3E}">
        <p14:creationId xmlns:p14="http://schemas.microsoft.com/office/powerpoint/2010/main" val="375663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043467DF-E5DA-4C14-9F5E-941DFF9351EF}"/>
              </a:ext>
            </a:extLst>
          </p:cNvPr>
          <p:cNvGraphicFramePr>
            <a:graphicFrameLocks noGrp="1"/>
          </p:cNvGraphicFramePr>
          <p:nvPr>
            <p:extLst>
              <p:ext uri="{D42A27DB-BD31-4B8C-83A1-F6EECF244321}">
                <p14:modId xmlns:p14="http://schemas.microsoft.com/office/powerpoint/2010/main" val="3381548701"/>
              </p:ext>
            </p:extLst>
          </p:nvPr>
        </p:nvGraphicFramePr>
        <p:xfrm>
          <a:off x="119270" y="3657906"/>
          <a:ext cx="12072730" cy="3708979"/>
        </p:xfrm>
        <a:graphic>
          <a:graphicData uri="http://schemas.openxmlformats.org/drawingml/2006/table">
            <a:tbl>
              <a:tblPr firstRow="1" bandRow="1">
                <a:tableStyleId>{5C22544A-7EE6-4342-B048-85BDC9FD1C3A}</a:tableStyleId>
              </a:tblPr>
              <a:tblGrid>
                <a:gridCol w="6036365">
                  <a:extLst>
                    <a:ext uri="{9D8B030D-6E8A-4147-A177-3AD203B41FA5}">
                      <a16:colId xmlns:a16="http://schemas.microsoft.com/office/drawing/2014/main" val="515193654"/>
                    </a:ext>
                  </a:extLst>
                </a:gridCol>
                <a:gridCol w="6036365">
                  <a:extLst>
                    <a:ext uri="{9D8B030D-6E8A-4147-A177-3AD203B41FA5}">
                      <a16:colId xmlns:a16="http://schemas.microsoft.com/office/drawing/2014/main" val="4143537574"/>
                    </a:ext>
                  </a:extLst>
                </a:gridCol>
              </a:tblGrid>
              <a:tr h="569539">
                <a:tc>
                  <a:txBody>
                    <a:bodyPr/>
                    <a:lstStyle/>
                    <a:p>
                      <a:pPr algn="ctr"/>
                      <a:r>
                        <a:rPr lang="en-US" sz="2800" dirty="0">
                          <a:solidFill>
                            <a:schemeClr val="tx2"/>
                          </a:solidFill>
                          <a:latin typeface="Times New Roman" panose="02020603050405020304" pitchFamily="18" charset="0"/>
                          <a:cs typeface="Times New Roman" panose="02020603050405020304" pitchFamily="18" charset="0"/>
                        </a:rPr>
                        <a:t>1. </a:t>
                      </a:r>
                      <a:r>
                        <a:rPr lang="en-US" sz="2800" dirty="0" err="1">
                          <a:solidFill>
                            <a:schemeClr val="tx2"/>
                          </a:solidFill>
                          <a:latin typeface="Times New Roman" panose="02020603050405020304" pitchFamily="18" charset="0"/>
                          <a:cs typeface="Times New Roman" panose="02020603050405020304" pitchFamily="18" charset="0"/>
                        </a:rPr>
                        <a:t>Mở</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bài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trực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tiếp</a:t>
                      </a:r>
                      <a:endParaRPr lang="en-US" sz="28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r>
                        <a:rPr lang="en-US" sz="2800" dirty="0">
                          <a:solidFill>
                            <a:schemeClr val="tx2"/>
                          </a:solidFill>
                          <a:latin typeface="Times New Roman" panose="02020603050405020304" pitchFamily="18" charset="0"/>
                          <a:cs typeface="Times New Roman" panose="02020603050405020304" pitchFamily="18" charset="0"/>
                        </a:rPr>
                        <a:t>2. </a:t>
                      </a:r>
                      <a:r>
                        <a:rPr lang="en-US" sz="2800" dirty="0" err="1">
                          <a:solidFill>
                            <a:schemeClr val="tx2"/>
                          </a:solidFill>
                          <a:latin typeface="Times New Roman" panose="02020603050405020304" pitchFamily="18" charset="0"/>
                          <a:cs typeface="Times New Roman" panose="02020603050405020304" pitchFamily="18" charset="0"/>
                        </a:rPr>
                        <a:t>Mở</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bài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gián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tiếp</a:t>
                      </a:r>
                      <a:endParaRPr lang="en-US" sz="28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14177841"/>
                  </a:ext>
                </a:extLst>
              </a:tr>
              <a:tr h="934126">
                <a:tc>
                  <a:txBody>
                    <a:bodyPr/>
                    <a:lstStyle/>
                    <a:p>
                      <a:pPr algn="ctr"/>
                      <a:endParaRPr lang="en-US" sz="4000" dirty="0">
                        <a:solidFill>
                          <a:schemeClr val="tx2"/>
                        </a:solidFill>
                        <a:latin typeface="Times New Roman" panose="02020603050405020304" pitchFamily="18" charset="0"/>
                        <a:cs typeface="Times New Roman" panose="02020603050405020304" pitchFamily="18" charset="0"/>
                      </a:endParaRPr>
                    </a:p>
                    <a:p>
                      <a:pPr algn="ctr"/>
                      <a:endParaRPr lang="en-US" sz="4000" dirty="0">
                        <a:solidFill>
                          <a:schemeClr val="tx2"/>
                        </a:solidFill>
                        <a:latin typeface="Times New Roman" panose="02020603050405020304" pitchFamily="18" charset="0"/>
                        <a:cs typeface="Times New Roman" panose="02020603050405020304" pitchFamily="18" charset="0"/>
                      </a:endParaRPr>
                    </a:p>
                    <a:p>
                      <a:pPr algn="ctr"/>
                      <a:endParaRPr lang="en-US" sz="4000" dirty="0">
                        <a:solidFill>
                          <a:schemeClr val="tx2"/>
                        </a:solidFill>
                        <a:latin typeface="Times New Roman" panose="02020603050405020304" pitchFamily="18" charset="0"/>
                        <a:cs typeface="Times New Roman" panose="02020603050405020304" pitchFamily="18" charset="0"/>
                      </a:endParaRPr>
                    </a:p>
                    <a:p>
                      <a:pPr algn="ctr"/>
                      <a:endParaRPr lang="en-US" sz="4000" dirty="0">
                        <a:solidFill>
                          <a:schemeClr val="tx2"/>
                        </a:solidFill>
                        <a:latin typeface="Times New Roman" panose="02020603050405020304" pitchFamily="18" charset="0"/>
                        <a:cs typeface="Times New Roman" panose="02020603050405020304" pitchFamily="18" charset="0"/>
                      </a:endParaRPr>
                    </a:p>
                    <a:p>
                      <a:pPr algn="ctr"/>
                      <a:endParaRPr lang="en-US" sz="40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endParaRPr lang="en-US" sz="40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52551432"/>
                  </a:ext>
                </a:extLst>
              </a:tr>
            </a:tbl>
          </a:graphicData>
        </a:graphic>
      </p:graphicFrame>
      <p:sp>
        <p:nvSpPr>
          <p:cNvPr id="4" name="TextBox 3">
            <a:extLst>
              <a:ext uri="{FF2B5EF4-FFF2-40B4-BE49-F238E27FC236}">
                <a16:creationId xmlns:a16="http://schemas.microsoft.com/office/drawing/2014/main" id="{1383E11C-F33D-493F-8EDD-9CAA4153DE4F}"/>
              </a:ext>
            </a:extLst>
          </p:cNvPr>
          <p:cNvSpPr txBox="1"/>
          <p:nvPr/>
        </p:nvSpPr>
        <p:spPr>
          <a:xfrm>
            <a:off x="0" y="29290"/>
            <a:ext cx="12192000" cy="707886"/>
          </a:xfrm>
          <a:prstGeom prst="rect">
            <a:avLst/>
          </a:prstGeom>
          <a:noFill/>
        </p:spPr>
        <p:txBody>
          <a:bodyPr wrap="square">
            <a:spAutoFit/>
          </a:bodyPr>
          <a:lstStyle/>
          <a:p>
            <a:pPr marL="180340" marR="0">
              <a:spcBef>
                <a:spcPts val="0"/>
              </a:spcBef>
              <a:spcAft>
                <a:spcPts val="0"/>
              </a:spcAft>
              <a:tabLst>
                <a:tab pos="270510" algn="l"/>
              </a:tabLst>
            </a:pP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FE00D3B6-5A01-4FD7-B87C-F1FE4299D981}"/>
              </a:ext>
            </a:extLst>
          </p:cNvPr>
          <p:cNvSpPr txBox="1"/>
          <p:nvPr/>
        </p:nvSpPr>
        <p:spPr>
          <a:xfrm>
            <a:off x="371061" y="730678"/>
            <a:ext cx="5208104" cy="1015663"/>
          </a:xfrm>
          <a:prstGeom prst="rect">
            <a:avLst/>
          </a:prstGeom>
          <a:noFill/>
        </p:spPr>
        <p:txBody>
          <a:bodyPr wrap="square">
            <a:spAutoFit/>
          </a:bodyPr>
          <a:lstStyle/>
          <a:p>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000" b="1" i="0" dirty="0">
                <a:solidFill>
                  <a:schemeClr val="bg2">
                    <a:lumMod val="10000"/>
                  </a:schemeClr>
                </a:solidFill>
                <a:effectLst/>
                <a:latin typeface="Times New Roman" panose="02020603050405020304" pitchFamily="18" charset="0"/>
                <a:cs typeface="Times New Roman" panose="02020603050405020304" pitchFamily="18" charset="0"/>
              </a:rPr>
              <a:t>a) Nước Việt Nam xanh muôn ngàn cây lá khác nhau. Cây nào cũng đẹp, cây nào cũng quý, nhưng thân thuộc nhất vẫn là tre nứa...</a:t>
            </a:r>
          </a:p>
        </p:txBody>
      </p:sp>
      <p:sp>
        <p:nvSpPr>
          <p:cNvPr id="5" name="TextBox 4">
            <a:extLst>
              <a:ext uri="{FF2B5EF4-FFF2-40B4-BE49-F238E27FC236}">
                <a16:creationId xmlns:a16="http://schemas.microsoft.com/office/drawing/2014/main" id="{B755E874-548D-4E5D-9E4D-085E156B2D4D}"/>
              </a:ext>
            </a:extLst>
          </p:cNvPr>
          <p:cNvSpPr txBox="1"/>
          <p:nvPr/>
        </p:nvSpPr>
        <p:spPr>
          <a:xfrm>
            <a:off x="371061" y="1984376"/>
            <a:ext cx="4664766" cy="400110"/>
          </a:xfrm>
          <a:prstGeom prst="rect">
            <a:avLst/>
          </a:prstGeom>
          <a:noFill/>
        </p:spPr>
        <p:txBody>
          <a:bodyPr wrap="square">
            <a:spAutoFit/>
          </a:bodyPr>
          <a:lstStyle/>
          <a:p>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b)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Bãi</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ngô</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quê</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em</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ngày</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càng</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xanh</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tốt</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7F864CA-BA97-4C89-A9E2-9F430DB189E1}"/>
              </a:ext>
            </a:extLst>
          </p:cNvPr>
          <p:cNvSpPr txBox="1"/>
          <p:nvPr/>
        </p:nvSpPr>
        <p:spPr>
          <a:xfrm>
            <a:off x="6016488" y="730678"/>
            <a:ext cx="5208105" cy="707886"/>
          </a:xfrm>
          <a:prstGeom prst="rect">
            <a:avLst/>
          </a:prstGeom>
          <a:noFill/>
        </p:spPr>
        <p:txBody>
          <a:bodyPr wrap="square">
            <a:spAutoFit/>
          </a:bodyPr>
          <a:lstStyle/>
          <a:p>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c) Ở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đầu</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bản</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tôi</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cây</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trám</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đen</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bên</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cạnh</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cây</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trám</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trắng</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88D52A2-1D91-4810-A163-CD7F37B7937E}"/>
              </a:ext>
            </a:extLst>
          </p:cNvPr>
          <p:cNvSpPr txBox="1"/>
          <p:nvPr/>
        </p:nvSpPr>
        <p:spPr>
          <a:xfrm>
            <a:off x="5950226" y="1568878"/>
            <a:ext cx="5989983" cy="1631216"/>
          </a:xfrm>
          <a:prstGeom prst="rect">
            <a:avLst/>
          </a:prstGeom>
          <a:noFill/>
        </p:spPr>
        <p:txBody>
          <a:bodyPr wrap="square">
            <a:spAutoFit/>
          </a:bodyPr>
          <a:lstStyle/>
          <a:p>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000" b="1" i="0" dirty="0">
                <a:solidFill>
                  <a:schemeClr val="bg2">
                    <a:lumMod val="10000"/>
                  </a:schemeClr>
                </a:solidFill>
                <a:effectLst/>
                <a:latin typeface="Times New Roman" panose="02020603050405020304" pitchFamily="18" charset="0"/>
                <a:cs typeface="Times New Roman" panose="02020603050405020304" pitchFamily="18" charset="0"/>
              </a:rPr>
              <a:t>d) Làng quê Việt Nam thường nhiều ao hồ. Vươn ra trên ao là giàn mướp hoa vàng, giàn bí hoa trắng, giàn đỗ ván hoa tím. Còn trên mặt nước ao hoặc con ngòi rìa làng thường là những bè rau muống bập bềnh.</a:t>
            </a:r>
          </a:p>
        </p:txBody>
      </p:sp>
      <p:sp>
        <p:nvSpPr>
          <p:cNvPr id="9" name="TextBox 8">
            <a:extLst>
              <a:ext uri="{FF2B5EF4-FFF2-40B4-BE49-F238E27FC236}">
                <a16:creationId xmlns:a16="http://schemas.microsoft.com/office/drawing/2014/main" id="{E49550EC-8D98-D3AE-9FE7-4705BB087262}"/>
              </a:ext>
            </a:extLst>
          </p:cNvPr>
          <p:cNvSpPr txBox="1"/>
          <p:nvPr/>
        </p:nvSpPr>
        <p:spPr>
          <a:xfrm>
            <a:off x="371061" y="2459504"/>
            <a:ext cx="6176432"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8968087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4.16667E-7 4.44444E-6 L 0.47773 0.51713 " pathEditMode="relative" rAng="0" ptsTypes="AA">
                                      <p:cBhvr>
                                        <p:cTn id="11" dur="2000" fill="hold"/>
                                        <p:tgtEl>
                                          <p:spTgt spid="3"/>
                                        </p:tgtEl>
                                        <p:attrNameLst>
                                          <p:attrName>ppt_x</p:attrName>
                                          <p:attrName>ppt_y</p:attrName>
                                        </p:attrNameLst>
                                      </p:cBhvr>
                                      <p:rCtr x="23880" y="2585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4.79167E-6 1.48148E-6 L -4.79167E-6 0.34815 " pathEditMode="relative" rAng="0" ptsTypes="AA">
                                      <p:cBhvr>
                                        <p:cTn id="15" dur="2000" fill="hold"/>
                                        <p:tgtEl>
                                          <p:spTgt spid="5"/>
                                        </p:tgtEl>
                                        <p:attrNameLst>
                                          <p:attrName>ppt_x</p:attrName>
                                          <p:attrName>ppt_y</p:attrName>
                                        </p:attrNameLst>
                                      </p:cBhvr>
                                      <p:rCtr x="0" y="17407"/>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25E-6 -1.85185E-6 L -0.46458 0.69028 " pathEditMode="relative" rAng="0" ptsTypes="AA">
                                      <p:cBhvr>
                                        <p:cTn id="19" dur="2000" fill="hold"/>
                                        <p:tgtEl>
                                          <p:spTgt spid="6"/>
                                        </p:tgtEl>
                                        <p:attrNameLst>
                                          <p:attrName>ppt_x</p:attrName>
                                          <p:attrName>ppt_y</p:attrName>
                                        </p:attrNameLst>
                                      </p:cBhvr>
                                      <p:rCtr x="-23229" y="34514"/>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3.75E-6 -0.05 L 0.01641 0.54537 " pathEditMode="relative" rAng="0" ptsTypes="AA">
                                      <p:cBhvr>
                                        <p:cTn id="23" dur="2000" fill="hold"/>
                                        <p:tgtEl>
                                          <p:spTgt spid="7"/>
                                        </p:tgtEl>
                                        <p:attrNameLst>
                                          <p:attrName>ppt_x</p:attrName>
                                          <p:attrName>ppt_y</p:attrName>
                                        </p:attrNameLst>
                                      </p:cBhvr>
                                      <p:rCtr x="820" y="29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01148" y="-603448"/>
            <a:ext cx="13967791" cy="8014182"/>
          </a:xfrm>
          <a:prstGeom prst="rect">
            <a:avLst/>
          </a:prstGeom>
        </p:spPr>
      </p:pic>
      <p:graphicFrame>
        <p:nvGraphicFramePr>
          <p:cNvPr id="5" name="Table 7">
            <a:extLst>
              <a:ext uri="{FF2B5EF4-FFF2-40B4-BE49-F238E27FC236}">
                <a16:creationId xmlns:a16="http://schemas.microsoft.com/office/drawing/2014/main" id="{077B560A-C82D-47A7-B0C3-BAAD476078CE}"/>
              </a:ext>
            </a:extLst>
          </p:cNvPr>
          <p:cNvGraphicFramePr>
            <a:graphicFrameLocks noGrp="1"/>
          </p:cNvGraphicFramePr>
          <p:nvPr>
            <p:extLst>
              <p:ext uri="{D42A27DB-BD31-4B8C-83A1-F6EECF244321}">
                <p14:modId xmlns:p14="http://schemas.microsoft.com/office/powerpoint/2010/main" val="1864588910"/>
              </p:ext>
            </p:extLst>
          </p:nvPr>
        </p:nvGraphicFramePr>
        <p:xfrm>
          <a:off x="1033669" y="2862779"/>
          <a:ext cx="10124662" cy="2621280"/>
        </p:xfrm>
        <a:graphic>
          <a:graphicData uri="http://schemas.openxmlformats.org/drawingml/2006/table">
            <a:tbl>
              <a:tblPr firstRow="1" bandRow="1">
                <a:tableStyleId>{5C22544A-7EE6-4342-B048-85BDC9FD1C3A}</a:tableStyleId>
              </a:tblPr>
              <a:tblGrid>
                <a:gridCol w="5062331">
                  <a:extLst>
                    <a:ext uri="{9D8B030D-6E8A-4147-A177-3AD203B41FA5}">
                      <a16:colId xmlns:a16="http://schemas.microsoft.com/office/drawing/2014/main" val="515193654"/>
                    </a:ext>
                  </a:extLst>
                </a:gridCol>
                <a:gridCol w="5062331">
                  <a:extLst>
                    <a:ext uri="{9D8B030D-6E8A-4147-A177-3AD203B41FA5}">
                      <a16:colId xmlns:a16="http://schemas.microsoft.com/office/drawing/2014/main" val="4143537574"/>
                    </a:ext>
                  </a:extLst>
                </a:gridCol>
              </a:tblGrid>
              <a:tr h="569539">
                <a:tc>
                  <a:txBody>
                    <a:bodyPr/>
                    <a:lstStyle/>
                    <a:p>
                      <a:pPr algn="ctr"/>
                      <a:r>
                        <a:rPr lang="en-US" sz="3200" dirty="0">
                          <a:solidFill>
                            <a:schemeClr val="tx2"/>
                          </a:solidFill>
                          <a:latin typeface="Times New Roman" panose="02020603050405020304" pitchFamily="18" charset="0"/>
                          <a:cs typeface="Times New Roman" panose="02020603050405020304" pitchFamily="18" charset="0"/>
                        </a:rPr>
                        <a:t>1. </a:t>
                      </a:r>
                      <a:r>
                        <a:rPr lang="en-US" sz="3200" dirty="0" err="1">
                          <a:solidFill>
                            <a:schemeClr val="tx2"/>
                          </a:solidFill>
                          <a:latin typeface="Times New Roman" panose="02020603050405020304" pitchFamily="18" charset="0"/>
                          <a:cs typeface="Times New Roman" panose="02020603050405020304" pitchFamily="18" charset="0"/>
                        </a:rPr>
                        <a:t>Mở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bài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trực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tiếp</a:t>
                      </a:r>
                      <a:endParaRPr lang="en-US" sz="32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r>
                        <a:rPr lang="en-US" sz="3200" dirty="0">
                          <a:solidFill>
                            <a:schemeClr val="tx2"/>
                          </a:solidFill>
                          <a:latin typeface="Times New Roman" panose="02020603050405020304" pitchFamily="18" charset="0"/>
                          <a:cs typeface="Times New Roman" panose="02020603050405020304" pitchFamily="18" charset="0"/>
                        </a:rPr>
                        <a:t>2. </a:t>
                      </a:r>
                      <a:r>
                        <a:rPr lang="en-US" sz="3200" dirty="0" err="1">
                          <a:solidFill>
                            <a:schemeClr val="tx2"/>
                          </a:solidFill>
                          <a:latin typeface="Times New Roman" panose="02020603050405020304" pitchFamily="18" charset="0"/>
                          <a:cs typeface="Times New Roman" panose="02020603050405020304" pitchFamily="18" charset="0"/>
                        </a:rPr>
                        <a:t>Mở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bài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gián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tiếp</a:t>
                      </a:r>
                      <a:endParaRPr lang="en-US" sz="32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14177841"/>
                  </a:ext>
                </a:extLst>
              </a:tr>
              <a:tr h="934126">
                <a:tc>
                  <a:txBody>
                    <a:bodyPr/>
                    <a:lstStyle/>
                    <a:p>
                      <a:pPr algn="ctr"/>
                      <a:r>
                        <a:rPr lang="vi-VN" sz="3200" b="0" i="0" kern="1200" dirty="0">
                          <a:solidFill>
                            <a:schemeClr val="dk1"/>
                          </a:solidFill>
                          <a:effectLst/>
                          <a:latin typeface="Times New Roman" panose="02020603050405020304" pitchFamily="18" charset="0"/>
                          <a:ea typeface="+mn-ea"/>
                          <a:cs typeface="Times New Roman" panose="02020603050405020304" pitchFamily="18" charset="0"/>
                        </a:rPr>
                        <a:t>Giới thiệu đối tượng miêu tả của bài văn ngay ở câu mở đầu</a:t>
                      </a:r>
                      <a:endParaRPr lang="en-US" sz="44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r>
                        <a:rPr lang="vi-VN" sz="3200" b="0" i="0" kern="1200" dirty="0">
                          <a:solidFill>
                            <a:schemeClr val="dk1"/>
                          </a:solidFill>
                          <a:effectLst/>
                          <a:latin typeface="Times New Roman" panose="02020603050405020304" pitchFamily="18" charset="0"/>
                          <a:ea typeface="+mn-ea"/>
                          <a:cs typeface="Times New Roman" panose="02020603050405020304" pitchFamily="18" charset="0"/>
                        </a:rPr>
                        <a:t>Nêu các sự vật, hiện tượng khác để dẫn dắt người đọc đến đối tượng miêu tả của bài văn</a:t>
                      </a:r>
                      <a:endParaRPr lang="en-US" sz="44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52551432"/>
                  </a:ext>
                </a:extLst>
              </a:tr>
            </a:tbl>
          </a:graphicData>
        </a:graphic>
      </p:graphicFrame>
    </p:spTree>
    <p:extLst>
      <p:ext uri="{BB962C8B-B14F-4D97-AF65-F5344CB8AC3E}">
        <p14:creationId xmlns:p14="http://schemas.microsoft.com/office/powerpoint/2010/main" val="1155767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453</TotalTime>
  <Words>516</Words>
  <Application>Microsoft Office PowerPoint</Application>
  <PresentationFormat>Widescreen</PresentationFormat>
  <Paragraphs>47</Paragraphs>
  <Slides>12</Slides>
  <Notes>0</Notes>
  <HiddenSlides>0</HiddenSlides>
  <MMClips>8</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.VnArabia</vt:lpstr>
      <vt:lpstr>A3.OpenSansBold-San</vt:lpstr>
      <vt:lpstr>A3.OpenSans-San</vt:lpstr>
      <vt:lpstr>Arial</vt:lpstr>
      <vt:lpstr>Calibri</vt:lpstr>
      <vt:lpstr>Calibri Light</vt:lpstr>
      <vt:lpstr>Times New Roman</vt:lpstr>
      <vt:lpstr>UTM Avo</vt:lpstr>
      <vt:lpstr>UTM Thanh Nhac TL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2023-08-23T14:28:38Z</dcterms:created>
  <dcterms:modified xsi:type="dcterms:W3CDTF">2023-10-13T02:02:19Z</dcterms:modified>
</cp:coreProperties>
</file>