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5"/>
  </p:notesMasterIdLst>
  <p:sldIdLst>
    <p:sldId id="306" r:id="rId2"/>
    <p:sldId id="256" r:id="rId3"/>
    <p:sldId id="314" r:id="rId4"/>
    <p:sldId id="313" r:id="rId5"/>
    <p:sldId id="319" r:id="rId6"/>
    <p:sldId id="317" r:id="rId7"/>
    <p:sldId id="321" r:id="rId8"/>
    <p:sldId id="316" r:id="rId9"/>
    <p:sldId id="315" r:id="rId10"/>
    <p:sldId id="318" r:id="rId11"/>
    <p:sldId id="320" r:id="rId12"/>
    <p:sldId id="307" r:id="rId13"/>
    <p:sldId id="266" r:id="rId14"/>
  </p:sldIdLst>
  <p:sldSz cx="9144000" cy="5143500" type="screen16x9"/>
  <p:notesSz cx="6858000" cy="9144000"/>
  <p:embeddedFontLst>
    <p:embeddedFont>
      <p:font typeface="Cousine"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C55EEA4-988B-492D-99E5-9B07CBB69424}">
  <a:tblStyle styleId="{FC55EEA4-988B-492D-99E5-9B07CBB6942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16E642-95D0-4B56-8B43-F84085D1147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8" d="100"/>
          <a:sy n="48" d="100"/>
        </p:scale>
        <p:origin x="-270" y="-7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633987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914400" y="2980864"/>
            <a:ext cx="72126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b="1"/>
            </a:lvl1pPr>
            <a:lvl2pPr lvl="1">
              <a:spcBef>
                <a:spcPts val="0"/>
              </a:spcBef>
              <a:spcAft>
                <a:spcPts val="0"/>
              </a:spcAft>
              <a:buSzPts val="4800"/>
              <a:buNone/>
              <a:defRPr sz="4800" b="1"/>
            </a:lvl2pPr>
            <a:lvl3pPr lvl="2">
              <a:spcBef>
                <a:spcPts val="0"/>
              </a:spcBef>
              <a:spcAft>
                <a:spcPts val="0"/>
              </a:spcAft>
              <a:buSzPts val="4800"/>
              <a:buNone/>
              <a:defRPr sz="4800" b="1"/>
            </a:lvl3pPr>
            <a:lvl4pPr lvl="3">
              <a:spcBef>
                <a:spcPts val="0"/>
              </a:spcBef>
              <a:spcAft>
                <a:spcPts val="0"/>
              </a:spcAft>
              <a:buSzPts val="4800"/>
              <a:buNone/>
              <a:defRPr sz="4800" b="1"/>
            </a:lvl4pPr>
            <a:lvl5pPr lvl="4">
              <a:spcBef>
                <a:spcPts val="0"/>
              </a:spcBef>
              <a:spcAft>
                <a:spcPts val="0"/>
              </a:spcAft>
              <a:buSzPts val="4800"/>
              <a:buNone/>
              <a:defRPr sz="4800" b="1"/>
            </a:lvl5pPr>
            <a:lvl6pPr lvl="5">
              <a:spcBef>
                <a:spcPts val="0"/>
              </a:spcBef>
              <a:spcAft>
                <a:spcPts val="0"/>
              </a:spcAft>
              <a:buSzPts val="4800"/>
              <a:buNone/>
              <a:defRPr sz="4800" b="1"/>
            </a:lvl6pPr>
            <a:lvl7pPr lvl="6">
              <a:spcBef>
                <a:spcPts val="0"/>
              </a:spcBef>
              <a:spcAft>
                <a:spcPts val="0"/>
              </a:spcAft>
              <a:buSzPts val="4800"/>
              <a:buNone/>
              <a:defRPr sz="4800" b="1"/>
            </a:lvl7pPr>
            <a:lvl8pPr lvl="7">
              <a:spcBef>
                <a:spcPts val="0"/>
              </a:spcBef>
              <a:spcAft>
                <a:spcPts val="0"/>
              </a:spcAft>
              <a:buSzPts val="4800"/>
              <a:buNone/>
              <a:defRPr sz="4800" b="1"/>
            </a:lvl8pPr>
            <a:lvl9pPr lvl="8">
              <a:spcBef>
                <a:spcPts val="0"/>
              </a:spcBef>
              <a:spcAft>
                <a:spcPts val="0"/>
              </a:spcAft>
              <a:buSzPts val="4800"/>
              <a:buNone/>
              <a:defRPr sz="4800" b="1"/>
            </a:lvl9pPr>
          </a:lstStyle>
          <a:p>
            <a:endParaRPr/>
          </a:p>
        </p:txBody>
      </p:sp>
      <p:sp>
        <p:nvSpPr>
          <p:cNvPr id="13" name="Google Shape;13;p2"/>
          <p:cNvSpPr/>
          <p:nvPr/>
        </p:nvSpPr>
        <p:spPr>
          <a:xfrm rot="5400000">
            <a:off x="4527177" y="744699"/>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4" name="Google Shape;14;p2"/>
          <p:cNvSpPr/>
          <p:nvPr/>
        </p:nvSpPr>
        <p:spPr>
          <a:xfrm rot="10800000">
            <a:off x="660998" y="3645100"/>
            <a:ext cx="1080000" cy="9951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5;p2"/>
          <p:cNvCxnSpPr/>
          <p:nvPr/>
        </p:nvCxnSpPr>
        <p:spPr>
          <a:xfrm>
            <a:off x="8296743" y="2299856"/>
            <a:ext cx="0" cy="2075100"/>
          </a:xfrm>
          <a:prstGeom prst="straightConnector1">
            <a:avLst/>
          </a:prstGeom>
          <a:noFill/>
          <a:ln w="9525" cap="flat" cmpd="sng">
            <a:solidFill>
              <a:srgbClr val="FFFFFF"/>
            </a:solidFill>
            <a:prstDash val="solid"/>
            <a:round/>
            <a:headEnd type="triangle" w="sm" len="sm"/>
            <a:tailEnd type="triangle" w="sm" len="sm"/>
          </a:ln>
        </p:spPr>
      </p:cxnSp>
      <p:sp>
        <p:nvSpPr>
          <p:cNvPr id="16" name="Google Shape;16;p2"/>
          <p:cNvSpPr/>
          <p:nvPr/>
        </p:nvSpPr>
        <p:spPr>
          <a:xfrm rot="-5400000">
            <a:off x="4525702" y="-1293868"/>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dashDot"/>
            <a:miter lim="8000"/>
            <a:headEnd type="none" w="med" len="med"/>
            <a:tailEnd type="none" w="med" len="med"/>
          </a:ln>
        </p:spPr>
      </p:sp>
      <p:sp>
        <p:nvSpPr>
          <p:cNvPr id="17" name="Google Shape;17;p2"/>
          <p:cNvSpPr/>
          <p:nvPr/>
        </p:nvSpPr>
        <p:spPr>
          <a:xfrm>
            <a:off x="7216304" y="1888685"/>
            <a:ext cx="1395000" cy="12855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8"/>
        <p:cNvGrpSpPr/>
        <p:nvPr/>
      </p:nvGrpSpPr>
      <p:grpSpPr>
        <a:xfrm>
          <a:off x="0" y="0"/>
          <a:ext cx="0" cy="0"/>
          <a:chOff x="0" y="0"/>
          <a:chExt cx="0" cy="0"/>
        </a:xfrm>
      </p:grpSpPr>
      <p:sp>
        <p:nvSpPr>
          <p:cNvPr id="19" name="Google Shape;19;p3"/>
          <p:cNvSpPr/>
          <p:nvPr/>
        </p:nvSpPr>
        <p:spPr>
          <a:xfrm rot="5400000">
            <a:off x="4527177" y="-550510"/>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20" name="Google Shape;20;p3"/>
          <p:cNvSpPr/>
          <p:nvPr/>
        </p:nvSpPr>
        <p:spPr>
          <a:xfrm rot="-5400000">
            <a:off x="695075" y="986571"/>
            <a:ext cx="995100" cy="10662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 name="Google Shape;21;p3"/>
          <p:cNvCxnSpPr/>
          <p:nvPr/>
        </p:nvCxnSpPr>
        <p:spPr>
          <a:xfrm>
            <a:off x="8365300" y="1345300"/>
            <a:ext cx="0" cy="1696800"/>
          </a:xfrm>
          <a:prstGeom prst="straightConnector1">
            <a:avLst/>
          </a:prstGeom>
          <a:noFill/>
          <a:ln w="9525" cap="flat" cmpd="sng">
            <a:solidFill>
              <a:srgbClr val="FFFFFF"/>
            </a:solidFill>
            <a:prstDash val="solid"/>
            <a:round/>
            <a:headEnd type="triangle" w="sm" len="sm"/>
            <a:tailEnd type="triangle" w="sm" len="sm"/>
          </a:ln>
        </p:spPr>
      </p:cxnSp>
      <p:sp>
        <p:nvSpPr>
          <p:cNvPr id="22" name="Google Shape;22;p3"/>
          <p:cNvSpPr/>
          <p:nvPr/>
        </p:nvSpPr>
        <p:spPr>
          <a:xfrm rot="-5400000">
            <a:off x="4525702" y="-2134011"/>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dashDot"/>
            <a:miter lim="8000"/>
            <a:headEnd type="none" w="med" len="med"/>
            <a:tailEnd type="none" w="med" len="med"/>
          </a:ln>
        </p:spPr>
      </p:sp>
      <p:sp>
        <p:nvSpPr>
          <p:cNvPr id="23" name="Google Shape;23;p3"/>
          <p:cNvSpPr/>
          <p:nvPr/>
        </p:nvSpPr>
        <p:spPr>
          <a:xfrm rot="5400000">
            <a:off x="7048175" y="2866905"/>
            <a:ext cx="1285500" cy="13773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ctrTitle"/>
          </p:nvPr>
        </p:nvSpPr>
        <p:spPr>
          <a:xfrm>
            <a:off x="921200" y="1509206"/>
            <a:ext cx="72057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b="1"/>
            </a:lvl1pPr>
            <a:lvl2pPr lvl="1" rtl="0">
              <a:spcBef>
                <a:spcPts val="0"/>
              </a:spcBef>
              <a:spcAft>
                <a:spcPts val="0"/>
              </a:spcAft>
              <a:buSzPts val="3600"/>
              <a:buNone/>
              <a:defRPr sz="3600" b="1"/>
            </a:lvl2pPr>
            <a:lvl3pPr lvl="2" rtl="0">
              <a:spcBef>
                <a:spcPts val="0"/>
              </a:spcBef>
              <a:spcAft>
                <a:spcPts val="0"/>
              </a:spcAft>
              <a:buSzPts val="3600"/>
              <a:buNone/>
              <a:defRPr sz="3600" b="1"/>
            </a:lvl3pPr>
            <a:lvl4pPr lvl="3" rtl="0">
              <a:spcBef>
                <a:spcPts val="0"/>
              </a:spcBef>
              <a:spcAft>
                <a:spcPts val="0"/>
              </a:spcAft>
              <a:buSzPts val="3600"/>
              <a:buNone/>
              <a:defRPr sz="3600" b="1"/>
            </a:lvl4pPr>
            <a:lvl5pPr lvl="4" rtl="0">
              <a:spcBef>
                <a:spcPts val="0"/>
              </a:spcBef>
              <a:spcAft>
                <a:spcPts val="0"/>
              </a:spcAft>
              <a:buSzPts val="3600"/>
              <a:buNone/>
              <a:defRPr sz="3600" b="1"/>
            </a:lvl5pPr>
            <a:lvl6pPr lvl="5" rtl="0">
              <a:spcBef>
                <a:spcPts val="0"/>
              </a:spcBef>
              <a:spcAft>
                <a:spcPts val="0"/>
              </a:spcAft>
              <a:buSzPts val="3600"/>
              <a:buNone/>
              <a:defRPr sz="3600" b="1"/>
            </a:lvl6pPr>
            <a:lvl7pPr lvl="6" rtl="0">
              <a:spcBef>
                <a:spcPts val="0"/>
              </a:spcBef>
              <a:spcAft>
                <a:spcPts val="0"/>
              </a:spcAft>
              <a:buSzPts val="3600"/>
              <a:buNone/>
              <a:defRPr sz="3600" b="1"/>
            </a:lvl7pPr>
            <a:lvl8pPr lvl="7" rtl="0">
              <a:spcBef>
                <a:spcPts val="0"/>
              </a:spcBef>
              <a:spcAft>
                <a:spcPts val="0"/>
              </a:spcAft>
              <a:buSzPts val="3600"/>
              <a:buNone/>
              <a:defRPr sz="3600" b="1"/>
            </a:lvl8pPr>
            <a:lvl9pPr lvl="8" rtl="0">
              <a:spcBef>
                <a:spcPts val="0"/>
              </a:spcBef>
              <a:spcAft>
                <a:spcPts val="0"/>
              </a:spcAft>
              <a:buSzPts val="3600"/>
              <a:buNone/>
              <a:defRPr sz="3600" b="1"/>
            </a:lvl9pPr>
          </a:lstStyle>
          <a:p>
            <a:endParaRPr/>
          </a:p>
        </p:txBody>
      </p:sp>
      <p:sp>
        <p:nvSpPr>
          <p:cNvPr id="25" name="Google Shape;25;p3"/>
          <p:cNvSpPr txBox="1">
            <a:spLocks noGrp="1"/>
          </p:cNvSpPr>
          <p:nvPr>
            <p:ph type="subTitle" idx="1"/>
          </p:nvPr>
        </p:nvSpPr>
        <p:spPr>
          <a:xfrm>
            <a:off x="4698564" y="3108819"/>
            <a:ext cx="35424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2400"/>
              <a:buNone/>
              <a:defRPr>
                <a:solidFill>
                  <a:srgbClr val="FFFFFF"/>
                </a:solidFill>
              </a:defRPr>
            </a:lvl4pPr>
            <a:lvl5pPr lvl="4" algn="r" rtl="0">
              <a:spcBef>
                <a:spcPts val="0"/>
              </a:spcBef>
              <a:spcAft>
                <a:spcPts val="0"/>
              </a:spcAft>
              <a:buClr>
                <a:srgbClr val="FFFFFF"/>
              </a:buClr>
              <a:buSzPts val="2400"/>
              <a:buNone/>
              <a:defRPr>
                <a:solidFill>
                  <a:srgbClr val="FFFFFF"/>
                </a:solidFill>
              </a:defRPr>
            </a:lvl5pPr>
            <a:lvl6pPr lvl="5" algn="r" rtl="0">
              <a:spcBef>
                <a:spcPts val="0"/>
              </a:spcBef>
              <a:spcAft>
                <a:spcPts val="0"/>
              </a:spcAft>
              <a:buClr>
                <a:srgbClr val="FFFFFF"/>
              </a:buClr>
              <a:buSzPts val="2400"/>
              <a:buNone/>
              <a:defRPr>
                <a:solidFill>
                  <a:srgbClr val="FFFFFF"/>
                </a:solidFill>
              </a:defRPr>
            </a:lvl6pPr>
            <a:lvl7pPr lvl="6" algn="r" rtl="0">
              <a:spcBef>
                <a:spcPts val="0"/>
              </a:spcBef>
              <a:spcAft>
                <a:spcPts val="0"/>
              </a:spcAft>
              <a:buClr>
                <a:srgbClr val="FFFFFF"/>
              </a:buClr>
              <a:buSzPts val="2400"/>
              <a:buNone/>
              <a:defRPr>
                <a:solidFill>
                  <a:srgbClr val="FFFFFF"/>
                </a:solidFill>
              </a:defRPr>
            </a:lvl7pPr>
            <a:lvl8pPr lvl="7" algn="r" rtl="0">
              <a:spcBef>
                <a:spcPts val="0"/>
              </a:spcBef>
              <a:spcAft>
                <a:spcPts val="0"/>
              </a:spcAft>
              <a:buClr>
                <a:srgbClr val="FFFFFF"/>
              </a:buClr>
              <a:buSzPts val="2400"/>
              <a:buNone/>
              <a:defRPr>
                <a:solidFill>
                  <a:srgbClr val="FFFFFF"/>
                </a:solidFill>
              </a:defRPr>
            </a:lvl8pPr>
            <a:lvl9pPr lvl="8" algn="r" rtl="0">
              <a:spcBef>
                <a:spcPts val="0"/>
              </a:spcBef>
              <a:spcAft>
                <a:spcPts val="0"/>
              </a:spcAft>
              <a:buClr>
                <a:srgbClr val="FFFFFF"/>
              </a:buClr>
              <a:buSzPts val="2400"/>
              <a:buNone/>
              <a:defRPr>
                <a:solidFill>
                  <a:srgbClr val="FFFFFF"/>
                </a:solidFill>
              </a:defRPr>
            </a:lvl9pPr>
          </a:lstStyle>
          <a:p>
            <a:endParaRPr/>
          </a:p>
        </p:txBody>
      </p:sp>
      <p:sp>
        <p:nvSpPr>
          <p:cNvPr id="26" name="Google Shape;26;p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0" name="Google Shape;40;p5"/>
          <p:cNvSpPr txBox="1">
            <a:spLocks noGrp="1"/>
          </p:cNvSpPr>
          <p:nvPr>
            <p:ph type="body" idx="1"/>
          </p:nvPr>
        </p:nvSpPr>
        <p:spPr>
          <a:xfrm>
            <a:off x="343225" y="1125000"/>
            <a:ext cx="8290800" cy="36390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1" name="Google Shape;41;p5"/>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0"/>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6">
            <a:alphaModFix/>
          </a:blip>
          <a:stretch>
            <a:fillRect/>
          </a:stretch>
        </p:blipFill>
        <p:spPr>
          <a:xfrm>
            <a:off x="1116" y="0"/>
            <a:ext cx="9141767" cy="5143500"/>
          </a:xfrm>
          <a:prstGeom prst="rect">
            <a:avLst/>
          </a:prstGeom>
          <a:noFill/>
          <a:ln>
            <a:noFill/>
          </a:ln>
        </p:spPr>
      </p:pic>
      <p:sp>
        <p:nvSpPr>
          <p:cNvPr id="7" name="Google Shape;7;p1"/>
          <p:cNvSpPr/>
          <p:nvPr/>
        </p:nvSpPr>
        <p:spPr>
          <a:xfrm>
            <a:off x="91700" y="96300"/>
            <a:ext cx="8966100" cy="49452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404330" y="493832"/>
            <a:ext cx="8229600" cy="41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1pPr>
            <a:lvl2pPr lvl="1">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2pPr>
            <a:lvl3pPr lvl="2">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3pPr>
            <a:lvl4pPr lvl="3">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4pPr>
            <a:lvl5pPr lvl="4">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5pPr>
            <a:lvl6pPr lvl="5">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6pPr>
            <a:lvl7pPr lvl="6">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7pPr>
            <a:lvl8pPr lvl="7">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8pPr>
            <a:lvl9pPr lvl="8">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9pPr>
          </a:lstStyle>
          <a:p>
            <a:endParaRPr/>
          </a:p>
        </p:txBody>
      </p:sp>
      <p:sp>
        <p:nvSpPr>
          <p:cNvPr id="9" name="Google Shape;9;p1"/>
          <p:cNvSpPr txBox="1">
            <a:spLocks noGrp="1"/>
          </p:cNvSpPr>
          <p:nvPr>
            <p:ph type="body" idx="1"/>
          </p:nvPr>
        </p:nvSpPr>
        <p:spPr>
          <a:xfrm>
            <a:off x="457200" y="1125000"/>
            <a:ext cx="8229600" cy="36390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lt1"/>
              </a:buClr>
              <a:buSzPts val="2400"/>
              <a:buFont typeface="Cousine"/>
              <a:buChar char="▪"/>
              <a:defRPr sz="2400">
                <a:solidFill>
                  <a:schemeClr val="lt1"/>
                </a:solidFill>
                <a:latin typeface="Cousine"/>
                <a:ea typeface="Cousine"/>
                <a:cs typeface="Cousine"/>
                <a:sym typeface="Cousine"/>
              </a:defRPr>
            </a:lvl1pPr>
            <a:lvl2pPr marL="914400" lvl="1"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2pPr>
            <a:lvl3pPr marL="1371600" lvl="2"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3pPr>
            <a:lvl4pPr marL="1828800" lvl="3"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4pPr>
            <a:lvl5pPr marL="2286000" lvl="4"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5pPr>
            <a:lvl6pPr marL="2743200" lvl="5"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6pPr>
            <a:lvl7pPr marL="3200400" lvl="6"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7pPr>
            <a:lvl8pPr marL="3657600" lvl="7"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8pPr>
            <a:lvl9pPr marL="4114800" lvl="8"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9pPr>
          </a:lstStyle>
          <a:p>
            <a:endParaRPr/>
          </a:p>
        </p:txBody>
      </p:sp>
      <p:sp>
        <p:nvSpPr>
          <p:cNvPr id="10" name="Google Shape;10;p1"/>
          <p:cNvSpPr txBox="1">
            <a:spLocks noGrp="1"/>
          </p:cNvSpPr>
          <p:nvPr>
            <p:ph type="sldNum" idx="12"/>
          </p:nvPr>
        </p:nvSpPr>
        <p:spPr>
          <a:xfrm>
            <a:off x="8523157" y="4641567"/>
            <a:ext cx="461100" cy="291900"/>
          </a:xfrm>
          <a:prstGeom prst="rect">
            <a:avLst/>
          </a:prstGeom>
          <a:noFill/>
          <a:ln>
            <a:noFill/>
          </a:ln>
        </p:spPr>
        <p:txBody>
          <a:bodyPr spcFirstLastPara="1" wrap="square" lIns="91425" tIns="91425" rIns="91425" bIns="91425" anchor="t" anchorCtr="0">
            <a:noAutofit/>
          </a:bodyPr>
          <a:lstStyle>
            <a:lvl1pPr lvl="0" algn="r">
              <a:buNone/>
              <a:defRPr sz="1000">
                <a:solidFill>
                  <a:schemeClr val="lt1"/>
                </a:solidFill>
                <a:latin typeface="Cousine"/>
                <a:ea typeface="Cousine"/>
                <a:cs typeface="Cousine"/>
                <a:sym typeface="Cousine"/>
              </a:defRPr>
            </a:lvl1pPr>
            <a:lvl2pPr lvl="1" algn="r">
              <a:buNone/>
              <a:defRPr sz="1000">
                <a:solidFill>
                  <a:schemeClr val="lt1"/>
                </a:solidFill>
                <a:latin typeface="Cousine"/>
                <a:ea typeface="Cousine"/>
                <a:cs typeface="Cousine"/>
                <a:sym typeface="Cousine"/>
              </a:defRPr>
            </a:lvl2pPr>
            <a:lvl3pPr lvl="2" algn="r">
              <a:buNone/>
              <a:defRPr sz="1000">
                <a:solidFill>
                  <a:schemeClr val="lt1"/>
                </a:solidFill>
                <a:latin typeface="Cousine"/>
                <a:ea typeface="Cousine"/>
                <a:cs typeface="Cousine"/>
                <a:sym typeface="Cousine"/>
              </a:defRPr>
            </a:lvl3pPr>
            <a:lvl4pPr lvl="3" algn="r">
              <a:buNone/>
              <a:defRPr sz="1000">
                <a:solidFill>
                  <a:schemeClr val="lt1"/>
                </a:solidFill>
                <a:latin typeface="Cousine"/>
                <a:ea typeface="Cousine"/>
                <a:cs typeface="Cousine"/>
                <a:sym typeface="Cousine"/>
              </a:defRPr>
            </a:lvl4pPr>
            <a:lvl5pPr lvl="4" algn="r">
              <a:buNone/>
              <a:defRPr sz="1000">
                <a:solidFill>
                  <a:schemeClr val="lt1"/>
                </a:solidFill>
                <a:latin typeface="Cousine"/>
                <a:ea typeface="Cousine"/>
                <a:cs typeface="Cousine"/>
                <a:sym typeface="Cousine"/>
              </a:defRPr>
            </a:lvl5pPr>
            <a:lvl6pPr lvl="5" algn="r">
              <a:buNone/>
              <a:defRPr sz="1000">
                <a:solidFill>
                  <a:schemeClr val="lt1"/>
                </a:solidFill>
                <a:latin typeface="Cousine"/>
                <a:ea typeface="Cousine"/>
                <a:cs typeface="Cousine"/>
                <a:sym typeface="Cousine"/>
              </a:defRPr>
            </a:lvl6pPr>
            <a:lvl7pPr lvl="6" algn="r">
              <a:buNone/>
              <a:defRPr sz="1000">
                <a:solidFill>
                  <a:schemeClr val="lt1"/>
                </a:solidFill>
                <a:latin typeface="Cousine"/>
                <a:ea typeface="Cousine"/>
                <a:cs typeface="Cousine"/>
                <a:sym typeface="Cousine"/>
              </a:defRPr>
            </a:lvl7pPr>
            <a:lvl8pPr lvl="7" algn="r">
              <a:buNone/>
              <a:defRPr sz="1000">
                <a:solidFill>
                  <a:schemeClr val="lt1"/>
                </a:solidFill>
                <a:latin typeface="Cousine"/>
                <a:ea typeface="Cousine"/>
                <a:cs typeface="Cousine"/>
                <a:sym typeface="Cousine"/>
              </a:defRPr>
            </a:lvl8pPr>
            <a:lvl9pPr lvl="8" algn="r">
              <a:buNone/>
              <a:defRPr sz="1000">
                <a:solidFill>
                  <a:schemeClr val="lt1"/>
                </a:solidFill>
                <a:latin typeface="Cousine"/>
                <a:ea typeface="Cousine"/>
                <a:cs typeface="Cousine"/>
                <a:sym typeface="Cousi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Google Shape;66;p13"/>
          <p:cNvSpPr txBox="1">
            <a:spLocks/>
          </p:cNvSpPr>
          <p:nvPr/>
        </p:nvSpPr>
        <p:spPr>
          <a:xfrm>
            <a:off x="1673487" y="915566"/>
            <a:ext cx="5616646" cy="11598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200" b="1" smtClean="0">
                <a:solidFill>
                  <a:schemeClr val="tx1">
                    <a:lumMod val="95000"/>
                    <a:lumOff val="5000"/>
                  </a:schemeClr>
                </a:solidFill>
                <a:latin typeface="+mn-lt"/>
              </a:rPr>
              <a:t>Chào mừng thầy cô và các em đến với buổi học </a:t>
            </a:r>
            <a:endParaRPr lang="vi-VN" sz="3200" b="1">
              <a:solidFill>
                <a:schemeClr val="tx1">
                  <a:lumMod val="95000"/>
                  <a:lumOff val="5000"/>
                </a:schemeClr>
              </a:solidFill>
              <a:latin typeface="+mn-lt"/>
            </a:endParaRPr>
          </a:p>
        </p:txBody>
      </p:sp>
    </p:spTree>
    <p:extLst>
      <p:ext uri="{BB962C8B-B14F-4D97-AF65-F5344CB8AC3E}">
        <p14:creationId xmlns:p14="http://schemas.microsoft.com/office/powerpoint/2010/main" val="261159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3" name="Picture 2" descr="C:\Users\DELL\Downloads\HDTN_6_SGK_27_5_2021_v1_Page49.jpg"/>
          <p:cNvPicPr>
            <a:picLocks noChangeAspect="1" noChangeArrowheads="1"/>
          </p:cNvPicPr>
          <p:nvPr/>
        </p:nvPicPr>
        <p:blipFill rotWithShape="1">
          <a:blip r:embed="rId2">
            <a:extLst>
              <a:ext uri="{28A0092B-C50C-407E-A947-70E740481C1C}">
                <a14:useLocalDpi xmlns:a14="http://schemas.microsoft.com/office/drawing/2010/main" val="0"/>
              </a:ext>
            </a:extLst>
          </a:blip>
          <a:srcRect l="15048" t="64842" r="17595" b="8621"/>
          <a:stretch/>
        </p:blipFill>
        <p:spPr bwMode="auto">
          <a:xfrm>
            <a:off x="3963278" y="708567"/>
            <a:ext cx="4742387" cy="32087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500961"/>
            <a:ext cx="3096344" cy="3416320"/>
          </a:xfrm>
          <a:prstGeom prst="rect">
            <a:avLst/>
          </a:prstGeom>
          <a:noFill/>
        </p:spPr>
        <p:txBody>
          <a:bodyPr wrap="square" rtlCol="0">
            <a:spAutoFit/>
          </a:bodyPr>
          <a:lstStyle/>
          <a:p>
            <a:pPr algn="ctr">
              <a:lnSpc>
                <a:spcPct val="200000"/>
              </a:lnSpc>
            </a:pPr>
            <a:r>
              <a:rPr lang="en-US" sz="1800" b="1" smtClean="0">
                <a:solidFill>
                  <a:schemeClr val="bg1"/>
                </a:solidFill>
              </a:rPr>
              <a:t>THẢO LUẬN NHÓM</a:t>
            </a:r>
          </a:p>
          <a:p>
            <a:pPr algn="just">
              <a:lnSpc>
                <a:spcPct val="200000"/>
              </a:lnSpc>
            </a:pPr>
            <a:r>
              <a:rPr lang="en-US" sz="1800" b="1" smtClean="0">
                <a:solidFill>
                  <a:schemeClr val="bg1"/>
                </a:solidFill>
              </a:rPr>
              <a:t>- Thời gian: 5 phút</a:t>
            </a:r>
          </a:p>
          <a:p>
            <a:pPr algn="just">
              <a:lnSpc>
                <a:spcPct val="200000"/>
              </a:lnSpc>
            </a:pPr>
            <a:r>
              <a:rPr lang="en-US" sz="1800" b="1" smtClean="0">
                <a:solidFill>
                  <a:schemeClr val="bg1"/>
                </a:solidFill>
              </a:rPr>
              <a:t>- Nhiệm vụ: Tranh luận chủ đề: “</a:t>
            </a:r>
            <a:r>
              <a:rPr lang="en-US" sz="1800" b="1" i="1" smtClean="0">
                <a:solidFill>
                  <a:schemeClr val="bg1"/>
                </a:solidFill>
              </a:rPr>
              <a:t>Học sinh lớp 6 có đủ khả năng tham gia các hoạt động cộng đồng</a:t>
            </a:r>
            <a:r>
              <a:rPr lang="en-US" sz="1800" b="1" smtClean="0">
                <a:solidFill>
                  <a:schemeClr val="bg1"/>
                </a:solidFill>
              </a:rPr>
              <a:t>”</a:t>
            </a:r>
            <a:endParaRPr lang="vi-VN" sz="1800" b="1">
              <a:solidFill>
                <a:schemeClr val="bg1"/>
              </a:solidFill>
            </a:endParaRPr>
          </a:p>
        </p:txBody>
      </p:sp>
    </p:spTree>
    <p:extLst>
      <p:ext uri="{BB962C8B-B14F-4D97-AF65-F5344CB8AC3E}">
        <p14:creationId xmlns:p14="http://schemas.microsoft.com/office/powerpoint/2010/main" val="159466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idx="12"/>
          </p:nvPr>
        </p:nvSpPr>
        <p:spPr>
          <a:xfrm>
            <a:off x="8790784" y="4641567"/>
            <a:ext cx="461100" cy="291900"/>
          </a:xfrm>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7" name="Rectangle 6"/>
          <p:cNvSpPr/>
          <p:nvPr/>
        </p:nvSpPr>
        <p:spPr>
          <a:xfrm>
            <a:off x="2967419" y="267494"/>
            <a:ext cx="3384376" cy="739754"/>
          </a:xfrm>
          <a:prstGeom prst="rect">
            <a:avLst/>
          </a:prstGeom>
        </p:spPr>
        <p:txBody>
          <a:bodyPr wrap="square">
            <a:spAutoFit/>
          </a:bodyPr>
          <a:lstStyle/>
          <a:p>
            <a:pPr lvl="0" algn="ctr">
              <a:lnSpc>
                <a:spcPct val="150000"/>
              </a:lnSpc>
            </a:pPr>
            <a:r>
              <a:rPr lang="vi-VN" sz="3200" b="1" smtClean="0">
                <a:solidFill>
                  <a:schemeClr val="bg1"/>
                </a:solidFill>
              </a:rPr>
              <a:t>KẾT LUẬN</a:t>
            </a:r>
            <a:endParaRPr lang="vi-VN" sz="3200" b="1">
              <a:solidFill>
                <a:schemeClr val="bg1"/>
              </a:solidFill>
            </a:endParaRPr>
          </a:p>
        </p:txBody>
      </p:sp>
      <p:sp>
        <p:nvSpPr>
          <p:cNvPr id="8" name="Google Shape;617;p46"/>
          <p:cNvSpPr/>
          <p:nvPr/>
        </p:nvSpPr>
        <p:spPr>
          <a:xfrm>
            <a:off x="8018744" y="271223"/>
            <a:ext cx="679228" cy="704807"/>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807179" y="1289418"/>
            <a:ext cx="7488832" cy="344257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1023203" y="1477290"/>
            <a:ext cx="7048400" cy="3038676"/>
          </a:xfrm>
          <a:prstGeom prst="rect">
            <a:avLst/>
          </a:prstGeom>
          <a:solidFill>
            <a:schemeClr val="accent3">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1239227" y="1581636"/>
            <a:ext cx="6606480" cy="2793842"/>
          </a:xfrm>
          <a:prstGeom prst="rect">
            <a:avLst/>
          </a:prstGeom>
        </p:spPr>
        <p:txBody>
          <a:bodyPr wrap="square">
            <a:spAutoFit/>
          </a:bodyPr>
          <a:lstStyle/>
          <a:p>
            <a:pPr algn="just">
              <a:lnSpc>
                <a:spcPct val="150000"/>
              </a:lnSpc>
            </a:pPr>
            <a:r>
              <a:rPr lang="en-US" sz="2400" b="1">
                <a:solidFill>
                  <a:schemeClr val="bg1"/>
                </a:solidFill>
              </a:rPr>
              <a:t>Mặc dù đang là HS lớp 6 nhưng các em hoàn toàn có thể tham gia các hoạt động trong cộng đồng. Điều quan trọng là các em biết lựa chọn những hoạt động phù hợp với sức khoẻ, năng lực và thời gian cá nhân.</a:t>
            </a:r>
            <a:endParaRPr lang="vi-VN" sz="2400" b="1">
              <a:solidFill>
                <a:schemeClr val="bg1"/>
              </a:solidFill>
            </a:endParaRPr>
          </a:p>
        </p:txBody>
      </p:sp>
    </p:spTree>
    <p:extLst>
      <p:ext uri="{BB962C8B-B14F-4D97-AF65-F5344CB8AC3E}">
        <p14:creationId xmlns:p14="http://schemas.microsoft.com/office/powerpoint/2010/main" val="2354146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3" name="Picture 2"/>
          <p:cNvPicPr>
            <a:picLocks noChangeAspect="1"/>
          </p:cNvPicPr>
          <p:nvPr/>
        </p:nvPicPr>
        <p:blipFill>
          <a:blip r:embed="rId2"/>
          <a:stretch>
            <a:fillRect/>
          </a:stretch>
        </p:blipFill>
        <p:spPr>
          <a:xfrm>
            <a:off x="7308304" y="339502"/>
            <a:ext cx="1488991" cy="1232056"/>
          </a:xfrm>
          <a:prstGeom prst="ellipse">
            <a:avLst/>
          </a:prstGeom>
          <a:ln>
            <a:noFill/>
          </a:ln>
          <a:effectLst>
            <a:softEdge rad="112500"/>
          </a:effectLst>
        </p:spPr>
      </p:pic>
      <p:grpSp>
        <p:nvGrpSpPr>
          <p:cNvPr id="4" name="Group 3"/>
          <p:cNvGrpSpPr/>
          <p:nvPr/>
        </p:nvGrpSpPr>
        <p:grpSpPr>
          <a:xfrm>
            <a:off x="1919341" y="1340520"/>
            <a:ext cx="4688768" cy="905943"/>
            <a:chOff x="2731019" y="549269"/>
            <a:chExt cx="4688768" cy="1083002"/>
          </a:xfrm>
        </p:grpSpPr>
        <p:grpSp>
          <p:nvGrpSpPr>
            <p:cNvPr id="5" name="Group 4"/>
            <p:cNvGrpSpPr/>
            <p:nvPr/>
          </p:nvGrpSpPr>
          <p:grpSpPr>
            <a:xfrm>
              <a:off x="2731019" y="549269"/>
              <a:ext cx="4688768" cy="1083002"/>
              <a:chOff x="-1060834" y="-2098302"/>
              <a:chExt cx="10480438" cy="2071384"/>
            </a:xfrm>
          </p:grpSpPr>
          <p:grpSp>
            <p:nvGrpSpPr>
              <p:cNvPr id="7" name="Group 8"/>
              <p:cNvGrpSpPr/>
              <p:nvPr/>
            </p:nvGrpSpPr>
            <p:grpSpPr>
              <a:xfrm>
                <a:off x="-1055997" y="-2098302"/>
                <a:ext cx="10475601" cy="2071384"/>
                <a:chOff x="-885882" y="-1760278"/>
                <a:chExt cx="8788042" cy="1737696"/>
              </a:xfrm>
            </p:grpSpPr>
            <p:sp>
              <p:nvSpPr>
                <p:cNvPr id="9" name="Freeform 9"/>
                <p:cNvSpPr/>
                <p:nvPr/>
              </p:nvSpPr>
              <p:spPr>
                <a:xfrm>
                  <a:off x="-885882" y="-1760278"/>
                  <a:ext cx="8788042" cy="1737696"/>
                </a:xfrm>
                <a:custGeom>
                  <a:avLst/>
                  <a:gdLst/>
                  <a:ahLst/>
                  <a:cxnLst/>
                  <a:rect l="l" t="t" r="r" b="b"/>
                  <a:pathLst>
                    <a:path w="8788042" h="2192074">
                      <a:moveTo>
                        <a:pt x="8165742" y="1621844"/>
                      </a:moveTo>
                      <a:cubicBezTo>
                        <a:pt x="8165742" y="1615494"/>
                        <a:pt x="8167012" y="1610414"/>
                        <a:pt x="8167012" y="1602794"/>
                      </a:cubicBezTo>
                      <a:lnTo>
                        <a:pt x="8167012" y="490220"/>
                      </a:lnTo>
                      <a:cubicBezTo>
                        <a:pt x="8167012" y="220980"/>
                        <a:pt x="7957462" y="0"/>
                        <a:pt x="7700922" y="0"/>
                      </a:cubicBezTo>
                      <a:lnTo>
                        <a:pt x="467360" y="0"/>
                      </a:lnTo>
                      <a:cubicBezTo>
                        <a:pt x="210820" y="0"/>
                        <a:pt x="0" y="220980"/>
                        <a:pt x="0" y="490220"/>
                      </a:cubicBezTo>
                      <a:lnTo>
                        <a:pt x="0" y="1602794"/>
                      </a:lnTo>
                      <a:cubicBezTo>
                        <a:pt x="0" y="1872034"/>
                        <a:pt x="209550" y="2093014"/>
                        <a:pt x="466090" y="2093014"/>
                      </a:cubicBezTo>
                      <a:lnTo>
                        <a:pt x="7699652" y="2093014"/>
                      </a:lnTo>
                      <a:cubicBezTo>
                        <a:pt x="7812681" y="2093014"/>
                        <a:pt x="7916821" y="2049834"/>
                        <a:pt x="7996831" y="1979984"/>
                      </a:cubicBezTo>
                      <a:cubicBezTo>
                        <a:pt x="8127642" y="2051104"/>
                        <a:pt x="8440062" y="2192074"/>
                        <a:pt x="8786771" y="1985064"/>
                      </a:cubicBezTo>
                      <a:cubicBezTo>
                        <a:pt x="8788042" y="1985064"/>
                        <a:pt x="8475622" y="1986334"/>
                        <a:pt x="8165742" y="1621844"/>
                      </a:cubicBezTo>
                      <a:lnTo>
                        <a:pt x="8165742" y="1621844"/>
                      </a:lnTo>
                      <a:close/>
                    </a:path>
                  </a:pathLst>
                </a:custGeom>
                <a:solidFill>
                  <a:schemeClr val="bg1"/>
                </a:solidFill>
              </p:spPr>
            </p:sp>
          </p:grpSp>
          <p:sp>
            <p:nvSpPr>
              <p:cNvPr id="8" name="TextBox 7"/>
              <p:cNvSpPr txBox="1"/>
              <p:nvPr/>
            </p:nvSpPr>
            <p:spPr>
              <a:xfrm>
                <a:off x="-1060834" y="-1934807"/>
                <a:ext cx="9622971" cy="1342590"/>
              </a:xfrm>
              <a:prstGeom prst="rect">
                <a:avLst/>
              </a:prstGeom>
            </p:spPr>
            <p:txBody>
              <a:bodyPr wrap="square" lIns="0" tIns="0" rIns="0" bIns="0" rtlCol="0" anchor="t">
                <a:spAutoFit/>
              </a:bodyPr>
              <a:lstStyle/>
              <a:p>
                <a:pPr algn="ctr">
                  <a:lnSpc>
                    <a:spcPts val="8800"/>
                  </a:lnSpc>
                </a:pPr>
                <a:endParaRPr lang="en-US" sz="5500" b="1" dirty="0">
                  <a:solidFill>
                    <a:srgbClr val="FFFFFF"/>
                  </a:solidFill>
                  <a:latin typeface="Arial" panose="020B0604020202020204" pitchFamily="34" charset="0"/>
                  <a:cs typeface="Arial" panose="020B0604020202020204" pitchFamily="34" charset="0"/>
                </a:endParaRPr>
              </a:p>
            </p:txBody>
          </p:sp>
        </p:grpSp>
        <p:sp>
          <p:nvSpPr>
            <p:cNvPr id="6" name="TextBox 5"/>
            <p:cNvSpPr txBox="1"/>
            <p:nvPr/>
          </p:nvSpPr>
          <p:spPr>
            <a:xfrm>
              <a:off x="2922962" y="752386"/>
              <a:ext cx="3921265" cy="625479"/>
            </a:xfrm>
            <a:prstGeom prst="rect">
              <a:avLst/>
            </a:prstGeom>
            <a:noFill/>
          </p:spPr>
          <p:txBody>
            <a:bodyPr wrap="none" rtlCol="0">
              <a:spAutoFit/>
            </a:bodyPr>
            <a:lstStyle/>
            <a:p>
              <a:pPr algn="ctr"/>
              <a:r>
                <a:rPr lang="vi-VN" sz="2800" b="1" smtClean="0">
                  <a:solidFill>
                    <a:schemeClr val="accent3">
                      <a:lumMod val="50000"/>
                    </a:schemeClr>
                  </a:solidFill>
                </a:rPr>
                <a:t>HƯỚNG DẪN VỀ NHÀ</a:t>
              </a:r>
              <a:endParaRPr lang="vi-VN" sz="2800" b="1">
                <a:solidFill>
                  <a:schemeClr val="accent3">
                    <a:lumMod val="50000"/>
                  </a:schemeClr>
                </a:solidFill>
              </a:endParaRPr>
            </a:p>
          </p:txBody>
        </p:sp>
      </p:grpSp>
      <p:sp>
        <p:nvSpPr>
          <p:cNvPr id="10" name="TextBox 9"/>
          <p:cNvSpPr txBox="1"/>
          <p:nvPr/>
        </p:nvSpPr>
        <p:spPr>
          <a:xfrm>
            <a:off x="1771373" y="2473613"/>
            <a:ext cx="5190844" cy="1815882"/>
          </a:xfrm>
          <a:prstGeom prst="rect">
            <a:avLst/>
          </a:prstGeom>
          <a:noFill/>
          <a:ln>
            <a:noFill/>
          </a:ln>
        </p:spPr>
        <p:txBody>
          <a:bodyPr wrap="none" rtlCol="0">
            <a:spAutoFit/>
          </a:bodyPr>
          <a:lstStyle/>
          <a:p>
            <a:pPr algn="ctr">
              <a:lnSpc>
                <a:spcPct val="200000"/>
              </a:lnSpc>
            </a:pPr>
            <a:r>
              <a:rPr lang="vi-VN" sz="2800" b="1" smtClean="0">
                <a:solidFill>
                  <a:schemeClr val="bg1"/>
                </a:solidFill>
              </a:rPr>
              <a:t>Chuẩn bị tiết 3: Sinh hoạt lớp</a:t>
            </a:r>
          </a:p>
          <a:p>
            <a:pPr algn="ctr">
              <a:lnSpc>
                <a:spcPct val="200000"/>
              </a:lnSpc>
            </a:pPr>
            <a:r>
              <a:rPr lang="en-US" sz="2800" b="1" smtClean="0">
                <a:solidFill>
                  <a:schemeClr val="bg1"/>
                </a:solidFill>
              </a:rPr>
              <a:t>Em và cộng đồng</a:t>
            </a:r>
            <a:endParaRPr lang="vi-VN" sz="2800">
              <a:solidFill>
                <a:schemeClr val="bg1"/>
              </a:solidFill>
            </a:endParaRPr>
          </a:p>
        </p:txBody>
      </p:sp>
    </p:spTree>
    <p:extLst>
      <p:ext uri="{BB962C8B-B14F-4D97-AF65-F5344CB8AC3E}">
        <p14:creationId xmlns:p14="http://schemas.microsoft.com/office/powerpoint/2010/main" val="33526541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66"/>
        <p:cNvGrpSpPr/>
        <p:nvPr/>
      </p:nvGrpSpPr>
      <p:grpSpPr>
        <a:xfrm>
          <a:off x="0" y="0"/>
          <a:ext cx="0" cy="0"/>
          <a:chOff x="0" y="0"/>
          <a:chExt cx="0" cy="0"/>
        </a:xfrm>
      </p:grpSpPr>
      <p:sp>
        <p:nvSpPr>
          <p:cNvPr id="168" name="Google Shape;168;p21"/>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309201" y="2005826"/>
            <a:ext cx="4525598" cy="1131848"/>
          </a:xfrm>
          <a:prstGeom prst="rect">
            <a:avLst/>
          </a:prstGeom>
          <a:noFill/>
        </p:spPr>
        <p:txBody>
          <a:bodyPr wrap="none" rtlCol="0">
            <a:spAutoFit/>
          </a:bodyPr>
          <a:lstStyle/>
          <a:p>
            <a:pPr algn="ctr">
              <a:lnSpc>
                <a:spcPct val="150000"/>
              </a:lnSpc>
            </a:pPr>
            <a:r>
              <a:rPr lang="vi-VN" sz="2400" b="1" smtClean="0"/>
              <a:t>Cảm ơn thầy cô </a:t>
            </a:r>
          </a:p>
          <a:p>
            <a:pPr algn="ctr">
              <a:lnSpc>
                <a:spcPct val="150000"/>
              </a:lnSpc>
            </a:pPr>
            <a:r>
              <a:rPr lang="vi-VN" sz="2400" b="1" smtClean="0"/>
              <a:t>và các em đã chú ý lắng nghe</a:t>
            </a:r>
            <a:endParaRPr lang="en-US" sz="2400" b="1"/>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3" name="Rectangle 2"/>
          <p:cNvSpPr/>
          <p:nvPr/>
        </p:nvSpPr>
        <p:spPr>
          <a:xfrm>
            <a:off x="1475656" y="2067694"/>
            <a:ext cx="6912768" cy="577850"/>
          </a:xfrm>
          <a:prstGeom prst="rect">
            <a:avLst/>
          </a:prstGeom>
        </p:spPr>
        <p:txBody>
          <a:bodyPr wrap="square">
            <a:spAutoFit/>
          </a:bodyPr>
          <a:lstStyle/>
          <a:p>
            <a:pPr marL="342900" indent="-342900">
              <a:lnSpc>
                <a:spcPct val="150000"/>
              </a:lnSpc>
              <a:buClr>
                <a:schemeClr val="bg1"/>
              </a:buClr>
              <a:buFont typeface="Wingdings" pitchFamily="2" charset="2"/>
              <a:buChar char="v"/>
            </a:pPr>
            <a:endParaRPr lang="vi-VN" sz="2400" b="1">
              <a:solidFill>
                <a:schemeClr val="bg1"/>
              </a:solidFill>
            </a:endParaRPr>
          </a:p>
        </p:txBody>
      </p:sp>
      <p:sp>
        <p:nvSpPr>
          <p:cNvPr id="4" name="Rectangle 3"/>
          <p:cNvSpPr/>
          <p:nvPr/>
        </p:nvSpPr>
        <p:spPr>
          <a:xfrm>
            <a:off x="1367644" y="2427734"/>
            <a:ext cx="6588732" cy="1455014"/>
          </a:xfrm>
          <a:prstGeom prst="rect">
            <a:avLst/>
          </a:prstGeom>
        </p:spPr>
        <p:txBody>
          <a:bodyPr wrap="square">
            <a:spAutoFit/>
          </a:bodyPr>
          <a:lstStyle/>
          <a:p>
            <a:pPr lvl="0" algn="just">
              <a:lnSpc>
                <a:spcPct val="200000"/>
              </a:lnSpc>
            </a:pPr>
            <a:r>
              <a:rPr lang="vi-VN" sz="2400" b="1" smtClean="0">
                <a:solidFill>
                  <a:srgbClr val="FFFFFF"/>
                </a:solidFill>
              </a:rPr>
              <a:t>Em đã từng tham gia dự án cộng đồng nào? Hãy chia sẻ hoạt động đó với cả lớp</a:t>
            </a:r>
            <a:endParaRPr lang="vi-VN" sz="2400" b="1">
              <a:solidFill>
                <a:srgbClr val="FFFFFF"/>
              </a:solidFill>
            </a:endParaRPr>
          </a:p>
        </p:txBody>
      </p:sp>
      <p:sp>
        <p:nvSpPr>
          <p:cNvPr id="2" name="TextBox 1"/>
          <p:cNvSpPr txBox="1"/>
          <p:nvPr/>
        </p:nvSpPr>
        <p:spPr>
          <a:xfrm>
            <a:off x="3059832" y="1222837"/>
            <a:ext cx="2286203" cy="523220"/>
          </a:xfrm>
          <a:prstGeom prst="rect">
            <a:avLst/>
          </a:prstGeom>
          <a:noFill/>
        </p:spPr>
        <p:txBody>
          <a:bodyPr wrap="none" rtlCol="0">
            <a:spAutoFit/>
          </a:bodyPr>
          <a:lstStyle/>
          <a:p>
            <a:r>
              <a:rPr lang="vi-VN" sz="2800" b="1" smtClean="0">
                <a:solidFill>
                  <a:schemeClr val="bg1"/>
                </a:solidFill>
              </a:rPr>
              <a:t>KHỞI ĐỘNG</a:t>
            </a:r>
            <a:endParaRPr lang="vi-VN" sz="2800" b="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p14"/>
          <p:cNvSpPr txBox="1">
            <a:spLocks noGrp="1"/>
          </p:cNvSpPr>
          <p:nvPr>
            <p:ph type="ctrTitle"/>
          </p:nvPr>
        </p:nvSpPr>
        <p:spPr>
          <a:xfrm>
            <a:off x="1115616" y="2211710"/>
            <a:ext cx="8259312" cy="2448272"/>
          </a:xfrm>
          <a:prstGeom prst="rect">
            <a:avLst/>
          </a:prstGeom>
        </p:spPr>
        <p:txBody>
          <a:bodyPr spcFirstLastPara="1" wrap="square" lIns="91425" tIns="91425" rIns="91425" bIns="91425" anchor="t" anchorCtr="0">
            <a:noAutofit/>
          </a:bodyPr>
          <a:lstStyle/>
          <a:p>
            <a:pPr>
              <a:lnSpc>
                <a:spcPct val="200000"/>
              </a:lnSpc>
            </a:pPr>
            <a:r>
              <a:rPr lang="vi-VN" sz="2800">
                <a:latin typeface="+mn-lt"/>
              </a:rPr>
              <a:t>1. Tìm hiểu cộng đồng quanh em</a:t>
            </a:r>
            <a:br>
              <a:rPr lang="vi-VN" sz="2800">
                <a:latin typeface="+mn-lt"/>
              </a:rPr>
            </a:br>
            <a:r>
              <a:rPr lang="vi-VN" sz="2800">
                <a:latin typeface="+mn-lt"/>
              </a:rPr>
              <a:t>2. Tham gia </a:t>
            </a:r>
            <a:r>
              <a:rPr lang="vi-VN" sz="2800">
                <a:latin typeface="+mn-lt"/>
              </a:rPr>
              <a:t>các </a:t>
            </a:r>
            <a:r>
              <a:rPr lang="vi-VN" sz="2800" smtClean="0">
                <a:latin typeface="+mn-lt"/>
              </a:rPr>
              <a:t>hoạt động </a:t>
            </a:r>
            <a:r>
              <a:rPr lang="vi-VN" sz="2800">
                <a:latin typeface="+mn-lt"/>
              </a:rPr>
              <a:t>cộng </a:t>
            </a:r>
            <a:r>
              <a:rPr lang="vi-VN" sz="2800" smtClean="0">
                <a:latin typeface="+mn-lt"/>
              </a:rPr>
              <a:t>đồng</a:t>
            </a:r>
            <a:endParaRPr lang="vi-VN" sz="2800">
              <a:solidFill>
                <a:schemeClr val="bg1"/>
              </a:solidFill>
              <a:latin typeface="+mn-lt"/>
            </a:endParaRPr>
          </a:p>
        </p:txBody>
      </p:sp>
      <p:sp>
        <p:nvSpPr>
          <p:cNvPr id="4" name="Rectangle 3"/>
          <p:cNvSpPr/>
          <p:nvPr/>
        </p:nvSpPr>
        <p:spPr>
          <a:xfrm>
            <a:off x="2809325" y="1008927"/>
            <a:ext cx="3379451" cy="523220"/>
          </a:xfrm>
          <a:prstGeom prst="rect">
            <a:avLst/>
          </a:prstGeom>
        </p:spPr>
        <p:txBody>
          <a:bodyPr wrap="none">
            <a:spAutoFit/>
          </a:bodyPr>
          <a:lstStyle/>
          <a:p>
            <a:r>
              <a:rPr lang="vi-VN" sz="2800" b="1">
                <a:solidFill>
                  <a:schemeClr val="bg1"/>
                </a:solidFill>
              </a:rPr>
              <a:t>TUẦN 27 – TIẾT 2: </a:t>
            </a:r>
            <a:endParaRPr lang="vi-VN" sz="2800" b="1">
              <a:solidFill>
                <a:schemeClr val="bg1"/>
              </a:solidFill>
            </a:endParaRPr>
          </a:p>
        </p:txBody>
      </p:sp>
    </p:spTree>
    <p:extLst>
      <p:ext uri="{BB962C8B-B14F-4D97-AF65-F5344CB8AC3E}">
        <p14:creationId xmlns:p14="http://schemas.microsoft.com/office/powerpoint/2010/main" val="3079935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1995686"/>
            <a:ext cx="6567824" cy="523220"/>
          </a:xfrm>
          <a:prstGeom prst="rect">
            <a:avLst/>
          </a:prstGeom>
        </p:spPr>
        <p:txBody>
          <a:bodyPr wrap="none">
            <a:spAutoFit/>
          </a:bodyPr>
          <a:lstStyle/>
          <a:p>
            <a:r>
              <a:rPr lang="vi-VN" sz="2800" b="1" smtClean="0">
                <a:solidFill>
                  <a:schemeClr val="bg1"/>
                </a:solidFill>
              </a:rPr>
              <a:t>1. TÌM HIỂU CỘNG ĐỒNG QUANH EM</a:t>
            </a:r>
            <a:endParaRPr lang="vi-VN" sz="2800" b="1">
              <a:solidFill>
                <a:schemeClr val="bg1"/>
              </a:solidFill>
            </a:endParaRPr>
          </a:p>
        </p:txBody>
      </p:sp>
    </p:spTree>
    <p:extLst>
      <p:ext uri="{BB962C8B-B14F-4D97-AF65-F5344CB8AC3E}">
        <p14:creationId xmlns:p14="http://schemas.microsoft.com/office/powerpoint/2010/main" val="2855727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1026" name="Picture 2" descr="C:\Users\DELL\Downloads\HDTN_6_SGK_27_5_2021_v1_Page49.jpg"/>
          <p:cNvPicPr>
            <a:picLocks noChangeAspect="1" noChangeArrowheads="1"/>
          </p:cNvPicPr>
          <p:nvPr/>
        </p:nvPicPr>
        <p:blipFill rotWithShape="1">
          <a:blip r:embed="rId2">
            <a:extLst>
              <a:ext uri="{28A0092B-C50C-407E-A947-70E740481C1C}">
                <a14:useLocalDpi xmlns:a14="http://schemas.microsoft.com/office/drawing/2010/main" val="0"/>
              </a:ext>
            </a:extLst>
          </a:blip>
          <a:srcRect l="46967" t="38201" r="9302" b="41917"/>
          <a:stretch/>
        </p:blipFill>
        <p:spPr bwMode="auto">
          <a:xfrm>
            <a:off x="261257" y="1347614"/>
            <a:ext cx="4166727" cy="29817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16017" y="1407323"/>
            <a:ext cx="4046104" cy="2862322"/>
          </a:xfrm>
          <a:prstGeom prst="rect">
            <a:avLst/>
          </a:prstGeom>
        </p:spPr>
        <p:txBody>
          <a:bodyPr wrap="square">
            <a:spAutoFit/>
          </a:bodyPr>
          <a:lstStyle/>
          <a:p>
            <a:pPr algn="just">
              <a:lnSpc>
                <a:spcPct val="150000"/>
              </a:lnSpc>
            </a:pPr>
            <a:r>
              <a:rPr lang="en-US" sz="2000" b="1" u="sng" smtClean="0">
                <a:solidFill>
                  <a:schemeClr val="bg1"/>
                </a:solidFill>
              </a:rPr>
              <a:t>Luật chơi: </a:t>
            </a:r>
            <a:r>
              <a:rPr lang="en-US" sz="2000" b="1" smtClean="0">
                <a:solidFill>
                  <a:schemeClr val="bg1"/>
                </a:solidFill>
              </a:rPr>
              <a:t>Mỗi </a:t>
            </a:r>
            <a:r>
              <a:rPr lang="en-US" sz="2000" b="1">
                <a:solidFill>
                  <a:schemeClr val="bg1"/>
                </a:solidFill>
              </a:rPr>
              <a:t>HS lên bốc một phiếu “Nếu...” và đọc to lên, các bạn khác phải hoàn thiện vế “thì...” sao cho thành một câu hoàn chỉnh, có ý nghĩa và đúng với thực tế. </a:t>
            </a:r>
            <a:endParaRPr lang="vi-VN" sz="2000" b="1">
              <a:solidFill>
                <a:schemeClr val="bg1"/>
              </a:solidFill>
            </a:endParaRPr>
          </a:p>
        </p:txBody>
      </p:sp>
      <p:sp>
        <p:nvSpPr>
          <p:cNvPr id="4" name="Rectangle 3"/>
          <p:cNvSpPr/>
          <p:nvPr/>
        </p:nvSpPr>
        <p:spPr>
          <a:xfrm>
            <a:off x="2836777" y="306024"/>
            <a:ext cx="3758480" cy="553998"/>
          </a:xfrm>
          <a:prstGeom prst="rect">
            <a:avLst/>
          </a:prstGeom>
        </p:spPr>
        <p:txBody>
          <a:bodyPr wrap="square">
            <a:spAutoFit/>
          </a:bodyPr>
          <a:lstStyle/>
          <a:p>
            <a:pPr lvl="0">
              <a:lnSpc>
                <a:spcPct val="150000"/>
              </a:lnSpc>
            </a:pPr>
            <a:r>
              <a:rPr lang="en-US" sz="2000" b="1" smtClean="0">
                <a:solidFill>
                  <a:srgbClr val="FFFFFF"/>
                </a:solidFill>
              </a:rPr>
              <a:t>TRÒ CHƠI “NẾU... THÌ”</a:t>
            </a:r>
            <a:endParaRPr lang="vi-VN" sz="2000" b="1">
              <a:solidFill>
                <a:srgbClr val="FFFFFF"/>
              </a:solidFill>
            </a:endParaRPr>
          </a:p>
        </p:txBody>
      </p:sp>
    </p:spTree>
    <p:extLst>
      <p:ext uri="{BB962C8B-B14F-4D97-AF65-F5344CB8AC3E}">
        <p14:creationId xmlns:p14="http://schemas.microsoft.com/office/powerpoint/2010/main" val="27566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1)">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Rectangle 2"/>
          <p:cNvSpPr/>
          <p:nvPr/>
        </p:nvSpPr>
        <p:spPr>
          <a:xfrm>
            <a:off x="3455876" y="185205"/>
            <a:ext cx="5043703" cy="658835"/>
          </a:xfrm>
          <a:prstGeom prst="rect">
            <a:avLst/>
          </a:prstGeom>
        </p:spPr>
        <p:txBody>
          <a:bodyPr wrap="square">
            <a:spAutoFit/>
          </a:bodyPr>
          <a:lstStyle/>
          <a:p>
            <a:pPr algn="ctr">
              <a:lnSpc>
                <a:spcPct val="150000"/>
              </a:lnSpc>
            </a:pPr>
            <a:r>
              <a:rPr lang="en-US" sz="2800" b="1" smtClean="0">
                <a:solidFill>
                  <a:schemeClr val="bg1"/>
                </a:solidFill>
              </a:rPr>
              <a:t>VÍ DỤ 1:</a:t>
            </a:r>
            <a:endParaRPr lang="vi-VN" sz="2800">
              <a:solidFill>
                <a:schemeClr val="bg1"/>
              </a:solidFill>
            </a:endParaRPr>
          </a:p>
        </p:txBody>
      </p:sp>
      <p:sp>
        <p:nvSpPr>
          <p:cNvPr id="4" name="Cloud Callout 3"/>
          <p:cNvSpPr/>
          <p:nvPr/>
        </p:nvSpPr>
        <p:spPr>
          <a:xfrm>
            <a:off x="5998722" y="1875770"/>
            <a:ext cx="2744924" cy="18722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Cloud Callout 4"/>
          <p:cNvSpPr/>
          <p:nvPr/>
        </p:nvSpPr>
        <p:spPr>
          <a:xfrm flipH="1">
            <a:off x="179512" y="758483"/>
            <a:ext cx="3276364" cy="213323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p:cNvSpPr/>
          <p:nvPr/>
        </p:nvSpPr>
        <p:spPr>
          <a:xfrm>
            <a:off x="323528" y="843558"/>
            <a:ext cx="2808312" cy="1754326"/>
          </a:xfrm>
          <a:prstGeom prst="rect">
            <a:avLst/>
          </a:prstGeom>
        </p:spPr>
        <p:txBody>
          <a:bodyPr wrap="square">
            <a:spAutoFit/>
          </a:bodyPr>
          <a:lstStyle/>
          <a:p>
            <a:pPr algn="ctr">
              <a:lnSpc>
                <a:spcPct val="150000"/>
              </a:lnSpc>
            </a:pPr>
            <a:r>
              <a:rPr lang="en-US" sz="2400" b="1">
                <a:solidFill>
                  <a:srgbClr val="FF0000"/>
                </a:solidFill>
              </a:rPr>
              <a:t>“Nếu bạn muốn ủng hộ đồng bào bị lũ lụt..”</a:t>
            </a:r>
            <a:endParaRPr lang="vi-VN" sz="2400" b="1"/>
          </a:p>
        </p:txBody>
      </p:sp>
      <p:sp>
        <p:nvSpPr>
          <p:cNvPr id="7" name="Rectangle 6"/>
          <p:cNvSpPr/>
          <p:nvPr/>
        </p:nvSpPr>
        <p:spPr>
          <a:xfrm>
            <a:off x="6228184" y="2211710"/>
            <a:ext cx="2286000" cy="1200329"/>
          </a:xfrm>
          <a:prstGeom prst="rect">
            <a:avLst/>
          </a:prstGeom>
        </p:spPr>
        <p:txBody>
          <a:bodyPr>
            <a:spAutoFit/>
          </a:bodyPr>
          <a:lstStyle/>
          <a:p>
            <a:pPr lvl="0" algn="ctr"/>
            <a:r>
              <a:rPr lang="en-US" sz="2400" b="1" smtClean="0">
                <a:solidFill>
                  <a:srgbClr val="FF0000"/>
                </a:solidFill>
              </a:rPr>
              <a:t>“thì </a:t>
            </a:r>
            <a:r>
              <a:rPr lang="en-US" sz="2400" b="1">
                <a:solidFill>
                  <a:srgbClr val="FF0000"/>
                </a:solidFill>
              </a:rPr>
              <a:t>bạn gặp Hội chữ thập đỏ”.</a:t>
            </a:r>
            <a:endParaRPr lang="vi-VN" sz="2400" b="1">
              <a:solidFill>
                <a:srgbClr val="FF0000"/>
              </a:solidFill>
            </a:endParaRPr>
          </a:p>
        </p:txBody>
      </p:sp>
      <p:pic>
        <p:nvPicPr>
          <p:cNvPr id="8"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3191043" y="1524033"/>
            <a:ext cx="2807679" cy="3677377"/>
          </a:xfrm>
          <a:prstGeom prst="rect">
            <a:avLst/>
          </a:prstGeom>
        </p:spPr>
      </p:pic>
    </p:spTree>
    <p:extLst>
      <p:ext uri="{BB962C8B-B14F-4D97-AF65-F5344CB8AC3E}">
        <p14:creationId xmlns:p14="http://schemas.microsoft.com/office/powerpoint/2010/main" val="408726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Slide Number Placeholder 1"/>
          <p:cNvSpPr txBox="1">
            <a:spLocks/>
          </p:cNvSpPr>
          <p:nvPr/>
        </p:nvSpPr>
        <p:spPr>
          <a:xfrm>
            <a:off x="8523157" y="4641567"/>
            <a:ext cx="461100" cy="29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lt1"/>
                </a:solidFill>
                <a:latin typeface="Cousine"/>
                <a:ea typeface="Cousine"/>
                <a:cs typeface="Cousine"/>
                <a:sym typeface="Cousine"/>
              </a:defRPr>
            </a:lvl1pPr>
            <a:lvl2pPr marR="0" lvl="1" algn="r" rtl="0">
              <a:lnSpc>
                <a:spcPct val="100000"/>
              </a:lnSpc>
              <a:spcBef>
                <a:spcPts val="0"/>
              </a:spcBef>
              <a:spcAft>
                <a:spcPts val="0"/>
              </a:spcAft>
              <a:buClr>
                <a:srgbClr val="000000"/>
              </a:buClr>
              <a:buFont typeface="Arial"/>
              <a:buNone/>
              <a:defRPr sz="1000" b="0" i="0" u="none" strike="noStrike" cap="none">
                <a:solidFill>
                  <a:schemeClr val="lt1"/>
                </a:solidFill>
                <a:latin typeface="Cousine"/>
                <a:ea typeface="Cousine"/>
                <a:cs typeface="Cousine"/>
                <a:sym typeface="Cousine"/>
              </a:defRPr>
            </a:lvl2pPr>
            <a:lvl3pPr marR="0" lvl="2" algn="r" rtl="0">
              <a:lnSpc>
                <a:spcPct val="100000"/>
              </a:lnSpc>
              <a:spcBef>
                <a:spcPts val="0"/>
              </a:spcBef>
              <a:spcAft>
                <a:spcPts val="0"/>
              </a:spcAft>
              <a:buClr>
                <a:srgbClr val="000000"/>
              </a:buClr>
              <a:buFont typeface="Arial"/>
              <a:buNone/>
              <a:defRPr sz="1000" b="0" i="0" u="none" strike="noStrike" cap="none">
                <a:solidFill>
                  <a:schemeClr val="lt1"/>
                </a:solidFill>
                <a:latin typeface="Cousine"/>
                <a:ea typeface="Cousine"/>
                <a:cs typeface="Cousine"/>
                <a:sym typeface="Cousine"/>
              </a:defRPr>
            </a:lvl3pPr>
            <a:lvl4pPr marR="0" lvl="3" algn="r" rtl="0">
              <a:lnSpc>
                <a:spcPct val="100000"/>
              </a:lnSpc>
              <a:spcBef>
                <a:spcPts val="0"/>
              </a:spcBef>
              <a:spcAft>
                <a:spcPts val="0"/>
              </a:spcAft>
              <a:buClr>
                <a:srgbClr val="000000"/>
              </a:buClr>
              <a:buFont typeface="Arial"/>
              <a:buNone/>
              <a:defRPr sz="1000" b="0" i="0" u="none" strike="noStrike" cap="none">
                <a:solidFill>
                  <a:schemeClr val="lt1"/>
                </a:solidFill>
                <a:latin typeface="Cousine"/>
                <a:ea typeface="Cousine"/>
                <a:cs typeface="Cousine"/>
                <a:sym typeface="Cousine"/>
              </a:defRPr>
            </a:lvl4pPr>
            <a:lvl5pPr marR="0" lvl="4" algn="r" rtl="0">
              <a:lnSpc>
                <a:spcPct val="100000"/>
              </a:lnSpc>
              <a:spcBef>
                <a:spcPts val="0"/>
              </a:spcBef>
              <a:spcAft>
                <a:spcPts val="0"/>
              </a:spcAft>
              <a:buClr>
                <a:srgbClr val="000000"/>
              </a:buClr>
              <a:buFont typeface="Arial"/>
              <a:buNone/>
              <a:defRPr sz="1000" b="0" i="0" u="none" strike="noStrike" cap="none">
                <a:solidFill>
                  <a:schemeClr val="lt1"/>
                </a:solidFill>
                <a:latin typeface="Cousine"/>
                <a:ea typeface="Cousine"/>
                <a:cs typeface="Cousine"/>
                <a:sym typeface="Cousine"/>
              </a:defRPr>
            </a:lvl5pPr>
            <a:lvl6pPr marR="0" lvl="5" algn="r" rtl="0">
              <a:lnSpc>
                <a:spcPct val="100000"/>
              </a:lnSpc>
              <a:spcBef>
                <a:spcPts val="0"/>
              </a:spcBef>
              <a:spcAft>
                <a:spcPts val="0"/>
              </a:spcAft>
              <a:buClr>
                <a:srgbClr val="000000"/>
              </a:buClr>
              <a:buFont typeface="Arial"/>
              <a:buNone/>
              <a:defRPr sz="1000" b="0" i="0" u="none" strike="noStrike" cap="none">
                <a:solidFill>
                  <a:schemeClr val="lt1"/>
                </a:solidFill>
                <a:latin typeface="Cousine"/>
                <a:ea typeface="Cousine"/>
                <a:cs typeface="Cousine"/>
                <a:sym typeface="Cousine"/>
              </a:defRPr>
            </a:lvl6pPr>
            <a:lvl7pPr marR="0" lvl="6" algn="r" rtl="0">
              <a:lnSpc>
                <a:spcPct val="100000"/>
              </a:lnSpc>
              <a:spcBef>
                <a:spcPts val="0"/>
              </a:spcBef>
              <a:spcAft>
                <a:spcPts val="0"/>
              </a:spcAft>
              <a:buClr>
                <a:srgbClr val="000000"/>
              </a:buClr>
              <a:buFont typeface="Arial"/>
              <a:buNone/>
              <a:defRPr sz="1000" b="0" i="0" u="none" strike="noStrike" cap="none">
                <a:solidFill>
                  <a:schemeClr val="lt1"/>
                </a:solidFill>
                <a:latin typeface="Cousine"/>
                <a:ea typeface="Cousine"/>
                <a:cs typeface="Cousine"/>
                <a:sym typeface="Cousine"/>
              </a:defRPr>
            </a:lvl7pPr>
            <a:lvl8pPr marR="0" lvl="7" algn="r" rtl="0">
              <a:lnSpc>
                <a:spcPct val="100000"/>
              </a:lnSpc>
              <a:spcBef>
                <a:spcPts val="0"/>
              </a:spcBef>
              <a:spcAft>
                <a:spcPts val="0"/>
              </a:spcAft>
              <a:buClr>
                <a:srgbClr val="000000"/>
              </a:buClr>
              <a:buFont typeface="Arial"/>
              <a:buNone/>
              <a:defRPr sz="1000" b="0" i="0" u="none" strike="noStrike" cap="none">
                <a:solidFill>
                  <a:schemeClr val="lt1"/>
                </a:solidFill>
                <a:latin typeface="Cousine"/>
                <a:ea typeface="Cousine"/>
                <a:cs typeface="Cousine"/>
                <a:sym typeface="Cousine"/>
              </a:defRPr>
            </a:lvl8pPr>
            <a:lvl9pPr marR="0" lvl="8" algn="r" rtl="0">
              <a:lnSpc>
                <a:spcPct val="100000"/>
              </a:lnSpc>
              <a:spcBef>
                <a:spcPts val="0"/>
              </a:spcBef>
              <a:spcAft>
                <a:spcPts val="0"/>
              </a:spcAft>
              <a:buClr>
                <a:srgbClr val="000000"/>
              </a:buClr>
              <a:buFont typeface="Arial"/>
              <a:buNone/>
              <a:defRPr sz="1000" b="0" i="0" u="none" strike="noStrike" cap="none">
                <a:solidFill>
                  <a:schemeClr val="lt1"/>
                </a:solidFill>
                <a:latin typeface="Cousine"/>
                <a:ea typeface="Cousine"/>
                <a:cs typeface="Cousine"/>
                <a:sym typeface="Cousine"/>
              </a:defRPr>
            </a:lvl9pPr>
          </a:lstStyle>
          <a:p>
            <a:fld id="{00000000-1234-1234-1234-123412341234}" type="slidenum">
              <a:rPr lang="en" smtClean="0"/>
              <a:pPr/>
              <a:t>7</a:t>
            </a:fld>
            <a:endParaRPr lang="en"/>
          </a:p>
        </p:txBody>
      </p:sp>
      <p:sp>
        <p:nvSpPr>
          <p:cNvPr id="4" name="Rectangle 3"/>
          <p:cNvSpPr/>
          <p:nvPr/>
        </p:nvSpPr>
        <p:spPr>
          <a:xfrm>
            <a:off x="3455876" y="185205"/>
            <a:ext cx="5043703" cy="658835"/>
          </a:xfrm>
          <a:prstGeom prst="rect">
            <a:avLst/>
          </a:prstGeom>
        </p:spPr>
        <p:txBody>
          <a:bodyPr wrap="square">
            <a:spAutoFit/>
          </a:bodyPr>
          <a:lstStyle/>
          <a:p>
            <a:pPr algn="ctr">
              <a:lnSpc>
                <a:spcPct val="150000"/>
              </a:lnSpc>
            </a:pPr>
            <a:r>
              <a:rPr lang="en-US" sz="2800" b="1" smtClean="0">
                <a:solidFill>
                  <a:schemeClr val="bg1"/>
                </a:solidFill>
              </a:rPr>
              <a:t>VÍ DỤ 2:</a:t>
            </a:r>
            <a:endParaRPr lang="vi-VN" sz="2800">
              <a:solidFill>
                <a:schemeClr val="bg1"/>
              </a:solidFill>
            </a:endParaRPr>
          </a:p>
        </p:txBody>
      </p:sp>
      <p:sp>
        <p:nvSpPr>
          <p:cNvPr id="5" name="Cloud Callout 4"/>
          <p:cNvSpPr/>
          <p:nvPr/>
        </p:nvSpPr>
        <p:spPr>
          <a:xfrm>
            <a:off x="5728313" y="1875770"/>
            <a:ext cx="3236175" cy="228015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Cloud Callout 5"/>
          <p:cNvSpPr/>
          <p:nvPr/>
        </p:nvSpPr>
        <p:spPr>
          <a:xfrm flipH="1">
            <a:off x="179512" y="758483"/>
            <a:ext cx="3011531" cy="181326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295156" y="771550"/>
            <a:ext cx="2836684" cy="1754326"/>
          </a:xfrm>
          <a:prstGeom prst="rect">
            <a:avLst/>
          </a:prstGeom>
        </p:spPr>
        <p:txBody>
          <a:bodyPr wrap="square">
            <a:spAutoFit/>
          </a:bodyPr>
          <a:lstStyle/>
          <a:p>
            <a:pPr algn="ctr">
              <a:lnSpc>
                <a:spcPct val="150000"/>
              </a:lnSpc>
            </a:pPr>
            <a:r>
              <a:rPr lang="vi-VN" sz="2400" b="1" smtClean="0">
                <a:solidFill>
                  <a:srgbClr val="FF0000"/>
                </a:solidFill>
              </a:rPr>
              <a:t>«Nếu </a:t>
            </a:r>
            <a:r>
              <a:rPr lang="vi-VN" sz="2400" b="1">
                <a:solidFill>
                  <a:srgbClr val="FF0000"/>
                </a:solidFill>
              </a:rPr>
              <a:t>bạn muốn hiến máu </a:t>
            </a:r>
            <a:r>
              <a:rPr lang="vi-VN" sz="2400" b="1">
                <a:solidFill>
                  <a:srgbClr val="FF0000"/>
                </a:solidFill>
              </a:rPr>
              <a:t>nhân </a:t>
            </a:r>
            <a:r>
              <a:rPr lang="vi-VN" sz="2400" b="1" smtClean="0">
                <a:solidFill>
                  <a:srgbClr val="FF0000"/>
                </a:solidFill>
              </a:rPr>
              <a:t>đạo...»</a:t>
            </a:r>
            <a:endParaRPr lang="vi-VN" sz="2400" b="1">
              <a:solidFill>
                <a:srgbClr val="FF0000"/>
              </a:solidFill>
            </a:endParaRPr>
          </a:p>
        </p:txBody>
      </p:sp>
      <p:sp>
        <p:nvSpPr>
          <p:cNvPr id="8" name="Rectangle 7"/>
          <p:cNvSpPr/>
          <p:nvPr/>
        </p:nvSpPr>
        <p:spPr>
          <a:xfrm>
            <a:off x="5940152" y="2211710"/>
            <a:ext cx="2536457" cy="1569660"/>
          </a:xfrm>
          <a:prstGeom prst="rect">
            <a:avLst/>
          </a:prstGeom>
        </p:spPr>
        <p:txBody>
          <a:bodyPr wrap="square">
            <a:spAutoFit/>
          </a:bodyPr>
          <a:lstStyle/>
          <a:p>
            <a:pPr lvl="0" algn="ctr"/>
            <a:r>
              <a:rPr lang="en-US" sz="2400" b="1" smtClean="0">
                <a:solidFill>
                  <a:srgbClr val="FF0000"/>
                </a:solidFill>
              </a:rPr>
              <a:t>“</a:t>
            </a:r>
            <a:r>
              <a:rPr lang="vi-VN" sz="2400" b="1" smtClean="0">
                <a:solidFill>
                  <a:srgbClr val="FF0000"/>
                </a:solidFill>
              </a:rPr>
              <a:t>thì bạn hãy </a:t>
            </a:r>
            <a:r>
              <a:rPr lang="vi-VN" sz="2400" b="1">
                <a:solidFill>
                  <a:srgbClr val="FF0000"/>
                </a:solidFill>
              </a:rPr>
              <a:t>đến Viện Huyết học Truyền máu </a:t>
            </a:r>
            <a:r>
              <a:rPr lang="vi-VN" sz="2400" b="1">
                <a:solidFill>
                  <a:srgbClr val="FF0000"/>
                </a:solidFill>
              </a:rPr>
              <a:t>Trung </a:t>
            </a:r>
            <a:r>
              <a:rPr lang="vi-VN" sz="2400" b="1" smtClean="0">
                <a:solidFill>
                  <a:srgbClr val="FF0000"/>
                </a:solidFill>
              </a:rPr>
              <a:t>ương</a:t>
            </a:r>
            <a:r>
              <a:rPr lang="en-US" sz="2400" b="1" smtClean="0">
                <a:solidFill>
                  <a:srgbClr val="FF0000"/>
                </a:solidFill>
              </a:rPr>
              <a:t>”</a:t>
            </a:r>
            <a:endParaRPr lang="vi-VN" sz="2400" b="1">
              <a:solidFill>
                <a:srgbClr val="FF0000"/>
              </a:solidFill>
            </a:endParaRPr>
          </a:p>
        </p:txBody>
      </p:sp>
      <p:pic>
        <p:nvPicPr>
          <p:cNvPr id="9"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2699792" y="1552950"/>
            <a:ext cx="2807679" cy="3677377"/>
          </a:xfrm>
          <a:prstGeom prst="rect">
            <a:avLst/>
          </a:prstGeom>
        </p:spPr>
      </p:pic>
    </p:spTree>
    <p:extLst>
      <p:ext uri="{BB962C8B-B14F-4D97-AF65-F5344CB8AC3E}">
        <p14:creationId xmlns:p14="http://schemas.microsoft.com/office/powerpoint/2010/main" val="329528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8790784" y="4641567"/>
            <a:ext cx="461100" cy="291900"/>
          </a:xfrm>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5" name="Rectangle 4"/>
          <p:cNvSpPr/>
          <p:nvPr/>
        </p:nvSpPr>
        <p:spPr>
          <a:xfrm>
            <a:off x="2967419" y="267494"/>
            <a:ext cx="3384376" cy="739754"/>
          </a:xfrm>
          <a:prstGeom prst="rect">
            <a:avLst/>
          </a:prstGeom>
        </p:spPr>
        <p:txBody>
          <a:bodyPr wrap="square">
            <a:spAutoFit/>
          </a:bodyPr>
          <a:lstStyle/>
          <a:p>
            <a:pPr lvl="0" algn="ctr">
              <a:lnSpc>
                <a:spcPct val="150000"/>
              </a:lnSpc>
            </a:pPr>
            <a:r>
              <a:rPr lang="vi-VN" sz="3200" b="1" smtClean="0">
                <a:solidFill>
                  <a:schemeClr val="bg1"/>
                </a:solidFill>
              </a:rPr>
              <a:t>KẾT LUẬN</a:t>
            </a:r>
            <a:endParaRPr lang="vi-VN" sz="3200" b="1">
              <a:solidFill>
                <a:schemeClr val="bg1"/>
              </a:solidFill>
            </a:endParaRPr>
          </a:p>
        </p:txBody>
      </p:sp>
      <p:sp>
        <p:nvSpPr>
          <p:cNvPr id="6" name="Google Shape;617;p46"/>
          <p:cNvSpPr/>
          <p:nvPr/>
        </p:nvSpPr>
        <p:spPr>
          <a:xfrm>
            <a:off x="8018744" y="271223"/>
            <a:ext cx="679228" cy="704807"/>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p:cNvSpPr/>
          <p:nvPr/>
        </p:nvSpPr>
        <p:spPr>
          <a:xfrm>
            <a:off x="807179" y="1289418"/>
            <a:ext cx="7488832" cy="344257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1023203" y="1477290"/>
            <a:ext cx="7048400" cy="3038676"/>
          </a:xfrm>
          <a:prstGeom prst="rect">
            <a:avLst/>
          </a:prstGeom>
          <a:solidFill>
            <a:schemeClr val="accent3">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1239227" y="1581636"/>
            <a:ext cx="6606480" cy="2862322"/>
          </a:xfrm>
          <a:prstGeom prst="rect">
            <a:avLst/>
          </a:prstGeom>
        </p:spPr>
        <p:txBody>
          <a:bodyPr wrap="square">
            <a:spAutoFit/>
          </a:bodyPr>
          <a:lstStyle/>
          <a:p>
            <a:pPr algn="just">
              <a:lnSpc>
                <a:spcPct val="150000"/>
              </a:lnSpc>
            </a:pPr>
            <a:r>
              <a:rPr lang="en-US" sz="2000" b="1">
                <a:solidFill>
                  <a:schemeClr val="bg1"/>
                </a:solidFill>
              </a:rPr>
              <a:t>Trong cộng đồng xung quanh chúng ta có rất nhiều tổ chức xã hội. Mỗi tổ chức ấy lại có quyền hạn, chức trách, nhiệm vụ khác nhau. Tìm hiểu về cộng đồng và các tổ chức trong cộng đồng sẽ giúp chúng ta dễ dàng, thuận lợi hơn khi tham gia các hoạt động cộng đồng.</a:t>
            </a:r>
            <a:endParaRPr lang="vi-VN" sz="2000" b="1">
              <a:solidFill>
                <a:schemeClr val="bg1"/>
              </a:solidFill>
            </a:endParaRPr>
          </a:p>
        </p:txBody>
      </p:sp>
    </p:spTree>
    <p:extLst>
      <p:ext uri="{BB962C8B-B14F-4D97-AF65-F5344CB8AC3E}">
        <p14:creationId xmlns:p14="http://schemas.microsoft.com/office/powerpoint/2010/main" val="424517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1995686"/>
            <a:ext cx="7885492" cy="523220"/>
          </a:xfrm>
          <a:prstGeom prst="rect">
            <a:avLst/>
          </a:prstGeom>
        </p:spPr>
        <p:txBody>
          <a:bodyPr wrap="none">
            <a:spAutoFit/>
          </a:bodyPr>
          <a:lstStyle/>
          <a:p>
            <a:r>
              <a:rPr lang="vi-VN" sz="2800" b="1" smtClean="0">
                <a:solidFill>
                  <a:schemeClr val="bg1"/>
                </a:solidFill>
              </a:rPr>
              <a:t>2. THAM GIA CÁC HOẠT ĐỘNG CỘNG ĐỒNG</a:t>
            </a:r>
            <a:endParaRPr lang="vi-VN" sz="2800" b="1">
              <a:solidFill>
                <a:schemeClr val="bg1"/>
              </a:solidFill>
            </a:endParaRPr>
          </a:p>
        </p:txBody>
      </p:sp>
    </p:spTree>
    <p:extLst>
      <p:ext uri="{BB962C8B-B14F-4D97-AF65-F5344CB8AC3E}">
        <p14:creationId xmlns:p14="http://schemas.microsoft.com/office/powerpoint/2010/main" val="6435124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Valentine template">
  <a:themeElements>
    <a:clrScheme name="Custom 347">
      <a:dk1>
        <a:srgbClr val="000000"/>
      </a:dk1>
      <a:lt1>
        <a:srgbClr val="FFFFFF"/>
      </a:lt1>
      <a:dk2>
        <a:srgbClr val="565F6F"/>
      </a:dk2>
      <a:lt2>
        <a:srgbClr val="DFE3E9"/>
      </a:lt2>
      <a:accent1>
        <a:srgbClr val="3D85C6"/>
      </a:accent1>
      <a:accent2>
        <a:srgbClr val="6FA8DC"/>
      </a:accent2>
      <a:accent3>
        <a:srgbClr val="9FC5E8"/>
      </a:accent3>
      <a:accent4>
        <a:srgbClr val="CFE2F3"/>
      </a:accent4>
      <a:accent5>
        <a:srgbClr val="D9D9D9"/>
      </a:accent5>
      <a:accent6>
        <a:srgbClr val="99999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355</Words>
  <PresentationFormat>On-screen Show (16:9)</PresentationFormat>
  <Paragraphs>37</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Wingdings</vt:lpstr>
      <vt:lpstr>Cousine</vt:lpstr>
      <vt:lpstr>Valentine template</vt:lpstr>
      <vt:lpstr>PowerPoint Presentation</vt:lpstr>
      <vt:lpstr>PowerPoint Presentation</vt:lpstr>
      <vt:lpstr>1. Tìm hiểu cộng đồng quanh em 2. Tham gia các hoạt động cộng đồng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2021-09-11T05:14:20Z</dcterms:modified>
</cp:coreProperties>
</file>