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2350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862138" y="1442440"/>
            <a:ext cx="100864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nam đang làm gì chuẩn bị đi khai giảng?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52749" y="4267200"/>
            <a:ext cx="65151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 nam đang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 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 vở để đi 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 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Trẻ em Hà Tĩnh háo hức với sách mới, áo mới chờ ngày tới trườ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Trẻ em Hà Tĩnh háo hức với sách mới, áo mới chờ ngày tới trườ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Trẻ em Hà Tĩnh háo hức với sách mới, áo mới chờ ngày tới trườ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Trẻ em Hà Tĩnh háo hức với sách mới, áo mới chờ ngày tới trườ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319" y="2387600"/>
            <a:ext cx="7923770" cy="52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153</cp:revision>
  <dcterms:created xsi:type="dcterms:W3CDTF">2022-07-10T01:37:20Z</dcterms:created>
  <dcterms:modified xsi:type="dcterms:W3CDTF">2022-07-29T14:35:06Z</dcterms:modified>
</cp:coreProperties>
</file>