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1" r:id="rId2"/>
    <p:sldId id="346" r:id="rId3"/>
    <p:sldId id="292" r:id="rId4"/>
    <p:sldId id="380" r:id="rId5"/>
    <p:sldId id="372" r:id="rId6"/>
    <p:sldId id="381" r:id="rId7"/>
    <p:sldId id="382" r:id="rId8"/>
    <p:sldId id="383" r:id="rId9"/>
    <p:sldId id="384" r:id="rId10"/>
    <p:sldId id="385" r:id="rId11"/>
    <p:sldId id="386" r:id="rId12"/>
    <p:sldId id="360" r:id="rId13"/>
    <p:sldId id="36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0066"/>
    <a:srgbClr val="33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94660"/>
  </p:normalViewPr>
  <p:slideViewPr>
    <p:cSldViewPr>
      <p:cViewPr varScale="1">
        <p:scale>
          <a:sx n="74" d="100"/>
          <a:sy n="74" d="100"/>
        </p:scale>
        <p:origin x="60" y="4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0E57D-1956-4595-AA7D-249BDECFE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E9ABC-F5C4-4BB7-8DA0-BD8EE9EFC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AD2518-3A26-46D1-A5BC-676EA7D50333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D5F8A8-9EAD-4BF6-B8F4-67999D08B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2176DE-4C65-4264-9543-FEE18A65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B53E8-DC6F-4D21-B471-3588D0089C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C4252-5021-4A65-A3C7-D7362512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66468D-423E-4B9E-A787-863CCFAB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488E9-A190-49F7-8BB0-4915F1F1AC6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D1F6-7F83-442A-B861-4D543C88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28BA-EB7A-4A8C-B9D0-F23DCF453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B953-D92F-40E2-A6B9-B384C7F94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23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3AFB-F08D-404A-9D91-5ADCA67C7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A83F-6432-4E53-AD6D-0B7CF52B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9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EADC-3837-49A2-A554-21FEBD9B6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2B69-E96F-48A4-AD66-7285E02BC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8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2899-651A-452D-A1B2-B672D9BD0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1CF0-38D9-40BF-9933-FD1E5DA6A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5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5BD7-245F-490C-A859-8AB02C8D4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6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9A57-341D-4806-93E5-320BAB687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8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1AB5-9472-43D0-BF66-DCBCAA9C6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58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DEBD967-844B-4A62-8E25-21A789585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AF2BF313-F9AE-42F2-A984-561B8BC1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6" name="Picture 13" descr="CHIP01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4225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9408300" y="57150"/>
              <a:ext cx="2718225" cy="2411217"/>
              <a:chOff x="9408300" y="57150"/>
              <a:chExt cx="2718225" cy="2411217"/>
            </a:xfrm>
          </p:grpSpPr>
          <p:pic>
            <p:nvPicPr>
              <p:cNvPr id="11" name="Picture 4" descr="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333" b="53659"/>
              <a:stretch>
                <a:fillRect/>
              </a:stretch>
            </p:blipFill>
            <p:spPr bwMode="auto">
              <a:xfrm rot="10800000">
                <a:off x="11755050" y="296667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 descr="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08300" y="57150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469438" y="4556832"/>
              <a:ext cx="2667775" cy="2203313"/>
              <a:chOff x="9469438" y="4556832"/>
              <a:chExt cx="2667775" cy="2203313"/>
            </a:xfrm>
          </p:grpSpPr>
          <p:pic>
            <p:nvPicPr>
              <p:cNvPr id="9" name="Picture 3" descr="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69438" y="6360095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 descr="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333" b="53659"/>
              <a:stretch>
                <a:fillRect/>
              </a:stretch>
            </p:blipFill>
            <p:spPr bwMode="auto">
              <a:xfrm rot="174281">
                <a:off x="11765738" y="4556832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A378C8-E210-4965-95B8-44F982113B2A}"/>
              </a:ext>
            </a:extLst>
          </p:cNvPr>
          <p:cNvSpPr/>
          <p:nvPr/>
        </p:nvSpPr>
        <p:spPr>
          <a:xfrm>
            <a:off x="2514600" y="1339995"/>
            <a:ext cx="6893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  <a:r>
              <a:rPr 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QUÝ</a:t>
            </a: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THẦY CÔ</a:t>
            </a:r>
          </a:p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 </a:t>
            </a:r>
            <a:endParaRPr lang="en-US" sz="3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4012" y="2653816"/>
            <a:ext cx="8323976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TAM GIÁC BẰNG NHAU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CF62EB4-03CD-373A-4D39-FAA80F94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797309"/>
            <a:ext cx="7265703" cy="11076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DCBB7A-9C92-8C15-B36A-FC16852A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80" y="2971800"/>
            <a:ext cx="5807640" cy="34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6386" name="Hình ảnh 1">
            <a:extLst>
              <a:ext uri="{FF2B5EF4-FFF2-40B4-BE49-F238E27FC236}">
                <a16:creationId xmlns:a16="http://schemas.microsoft.com/office/drawing/2014/main" id="{8AEBA5E1-9590-D491-1685-31F68363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8" y="822094"/>
            <a:ext cx="831159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C2ADD54-CE7E-E8DE-79FE-ECB2187D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49" y="2944193"/>
            <a:ext cx="4827901" cy="3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7">
            <a:extLst>
              <a:ext uri="{FF2B5EF4-FFF2-40B4-BE49-F238E27FC236}">
                <a16:creationId xmlns:a16="http://schemas.microsoft.com/office/drawing/2014/main" id="{E5630A5E-709B-4C42-95D3-5493D24F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4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7200" y="1502076"/>
            <a:ext cx="10210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b="1" dirty="0"/>
              <a:t>- </a:t>
            </a:r>
            <a:r>
              <a:rPr lang="nl-NL" sz="4400" dirty="0"/>
              <a:t>Nắm vững khái niệm hai tam giác bằng nhau</a:t>
            </a:r>
            <a:endParaRPr lang="en-US" sz="4400" dirty="0"/>
          </a:p>
          <a:p>
            <a:r>
              <a:rPr lang="nl-NL" sz="4400" dirty="0"/>
              <a:t>- Viết đúng ký hiệu hai tam giác bằng nhau</a:t>
            </a:r>
            <a:endParaRPr lang="en-US" sz="4400" dirty="0"/>
          </a:p>
          <a:p>
            <a:r>
              <a:rPr lang="nl-NL" sz="4400" dirty="0"/>
              <a:t>- Xác định đúng các cạnh, các góc tương ứng của hai tam giác bằng nhau</a:t>
            </a:r>
            <a:endParaRPr lang="en-US" sz="4400" dirty="0"/>
          </a:p>
          <a:p>
            <a:r>
              <a:rPr lang="nl-NL" sz="4400" dirty="0"/>
              <a:t>- Xem lại các bài tập đã làm.</a:t>
            </a:r>
            <a:endParaRPr lang="en-US" alt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0623" y="342090"/>
            <a:ext cx="5190396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00203"/>
            <a:ext cx="343693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51125"/>
            <a:ext cx="22860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3" y="1200150"/>
            <a:ext cx="714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952750" y="4572003"/>
            <a:ext cx="6115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</a:rPr>
              <a:t>Kính chúc quý thầy cô sức khỏe, các em học sinh mạnh giỏi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134D109-5F98-4B01-86DB-56CCF640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000" y="122006"/>
            <a:ext cx="522700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10242" name="Hình ảnh 1">
            <a:extLst>
              <a:ext uri="{FF2B5EF4-FFF2-40B4-BE49-F238E27FC236}">
                <a16:creationId xmlns:a16="http://schemas.microsoft.com/office/drawing/2014/main" id="{5E4EB2D8-96AA-287E-3CE8-F998A6A1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9220200" cy="44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3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Hai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8143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30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6" name="Hình ảnh 1">
            <a:extLst>
              <a:ext uri="{FF2B5EF4-FFF2-40B4-BE49-F238E27FC236}">
                <a16:creationId xmlns:a16="http://schemas.microsoft.com/office/drawing/2014/main" id="{AF02438D-0643-44B8-71B1-9808962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4709"/>
            <a:ext cx="4932839" cy="18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9173"/>
              </p:ext>
            </p:extLst>
          </p:nvPr>
        </p:nvGraphicFramePr>
        <p:xfrm>
          <a:off x="2209800" y="5419367"/>
          <a:ext cx="2651554" cy="47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177480" progId="Equation.DSMT4">
                  <p:embed/>
                </p:oleObj>
              </mc:Choice>
              <mc:Fallback>
                <p:oleObj name="Equation" r:id="rId4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5419367"/>
                        <a:ext cx="2651554" cy="47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197" name="Rectangle 196"/>
          <p:cNvSpPr/>
          <p:nvPr/>
        </p:nvSpPr>
        <p:spPr>
          <a:xfrm>
            <a:off x="3090048" y="-40498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7453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Hình ảnh 1">
            <a:extLst>
              <a:ext uri="{FF2B5EF4-FFF2-40B4-BE49-F238E27FC236}">
                <a16:creationId xmlns:a16="http://schemas.microsoft.com/office/drawing/2014/main" id="{EDED1653-5880-C210-27F6-E41B79F4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5724"/>
            <a:ext cx="9104573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078CEB1C-96CE-9E12-9A7C-C82EE610C465}"/>
              </a:ext>
            </a:extLst>
          </p:cNvPr>
          <p:cNvSpPr txBox="1"/>
          <p:nvPr/>
        </p:nvSpPr>
        <p:spPr>
          <a:xfrm>
            <a:off x="190500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AA570C1E-6022-3470-8117-182CA06F9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67313"/>
              </p:ext>
            </p:extLst>
          </p:nvPr>
        </p:nvGraphicFramePr>
        <p:xfrm>
          <a:off x="1447800" y="4274243"/>
          <a:ext cx="38814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1015920" progId="Equation.DSMT4">
                  <p:embed/>
                </p:oleObj>
              </mc:Choice>
              <mc:Fallback>
                <p:oleObj name="Equation" r:id="rId4" imgW="20700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4274243"/>
                        <a:ext cx="3881438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id="{982D2C5D-537E-B280-6562-D43390F692DB}"/>
              </a:ext>
            </a:extLst>
          </p:cNvPr>
          <p:cNvSpPr txBox="1"/>
          <p:nvPr/>
        </p:nvSpPr>
        <p:spPr>
          <a:xfrm>
            <a:off x="228600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05E21FF6-9306-B4C2-8339-6ECE05443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96950"/>
              </p:ext>
            </p:extLst>
          </p:nvPr>
        </p:nvGraphicFramePr>
        <p:xfrm>
          <a:off x="1219200" y="6275043"/>
          <a:ext cx="1878041" cy="3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177480" progId="Equation.DSMT4">
                  <p:embed/>
                </p:oleObj>
              </mc:Choice>
              <mc:Fallback>
                <p:oleObj name="Equation" r:id="rId6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6275043"/>
                        <a:ext cx="1878041" cy="3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03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2290" name="Hình ảnh 1">
            <a:extLst>
              <a:ext uri="{FF2B5EF4-FFF2-40B4-BE49-F238E27FC236}">
                <a16:creationId xmlns:a16="http://schemas.microsoft.com/office/drawing/2014/main" id="{9D9A081A-2CE1-C756-89F8-98DF0743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1492816" cy="28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190500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54300"/>
              </p:ext>
            </p:extLst>
          </p:nvPr>
        </p:nvGraphicFramePr>
        <p:xfrm>
          <a:off x="1577975" y="4273550"/>
          <a:ext cx="3619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015920" progId="Equation.DSMT4">
                  <p:embed/>
                </p:oleObj>
              </mc:Choice>
              <mc:Fallback>
                <p:oleObj name="Equation" r:id="rId3" imgW="1930320" imgH="101592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AA570C1E-6022-3470-8117-182CA06F9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975" y="4273550"/>
                        <a:ext cx="36195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228600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32984"/>
              </p:ext>
            </p:extLst>
          </p:nvPr>
        </p:nvGraphicFramePr>
        <p:xfrm>
          <a:off x="1182688" y="6275388"/>
          <a:ext cx="19510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177480" progId="Equation.DSMT4">
                  <p:embed/>
                </p:oleObj>
              </mc:Choice>
              <mc:Fallback>
                <p:oleObj name="Equation" r:id="rId5" imgW="1015920" imgH="17748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05E21FF6-9306-B4C2-8339-6ECE05443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2688" y="6275388"/>
                        <a:ext cx="1951037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190500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58615"/>
              </p:ext>
            </p:extLst>
          </p:nvPr>
        </p:nvGraphicFramePr>
        <p:xfrm>
          <a:off x="1227584" y="4704304"/>
          <a:ext cx="4353489" cy="96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457200" progId="Equation.DSMT4">
                  <p:embed/>
                </p:oleObj>
              </mc:Choice>
              <mc:Fallback>
                <p:oleObj name="Equation" r:id="rId2" imgW="205740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7584" y="4704304"/>
                        <a:ext cx="4353489" cy="96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219566" y="46818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43530"/>
              </p:ext>
            </p:extLst>
          </p:nvPr>
        </p:nvGraphicFramePr>
        <p:xfrm>
          <a:off x="1385888" y="4289425"/>
          <a:ext cx="24050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177480" progId="Equation.DSMT4">
                  <p:embed/>
                </p:oleObj>
              </mc:Choice>
              <mc:Fallback>
                <p:oleObj name="Equation" r:id="rId4" imgW="1002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5888" y="4289425"/>
                        <a:ext cx="2405062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Hình ảnh 1">
            <a:extLst>
              <a:ext uri="{FF2B5EF4-FFF2-40B4-BE49-F238E27FC236}">
                <a16:creationId xmlns:a16="http://schemas.microsoft.com/office/drawing/2014/main" id="{7651EA7E-CBFD-3465-ACBF-09063876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" y="722484"/>
            <a:ext cx="11003203" cy="26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8143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Hình ảnh 1">
            <a:extLst>
              <a:ext uri="{FF2B5EF4-FFF2-40B4-BE49-F238E27FC236}">
                <a16:creationId xmlns:a16="http://schemas.microsoft.com/office/drawing/2014/main" id="{B8C77E78-5369-A7A3-A570-1C10353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6781800" cy="47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2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087102" y="195359"/>
            <a:ext cx="601190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3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kia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12430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5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87180"/>
              </p:ext>
            </p:extLst>
          </p:nvPr>
        </p:nvGraphicFramePr>
        <p:xfrm>
          <a:off x="2048103" y="5512642"/>
          <a:ext cx="40449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5C9D874B-1110-2574-6FA4-107BA72DB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8103" y="5512642"/>
                        <a:ext cx="404495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id="{B0CACC7B-0A85-BB3F-8668-C0A4A09937BE}"/>
              </a:ext>
            </a:extLst>
          </p:cNvPr>
          <p:cNvSpPr txBox="1"/>
          <p:nvPr/>
        </p:nvSpPr>
        <p:spPr>
          <a:xfrm>
            <a:off x="76200" y="77938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7A3D7C1-ED85-DAD0-BAA2-AE6336B9C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87" y="2677795"/>
            <a:ext cx="3657600" cy="188843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27DD4F5-B58D-9B61-B037-255C227AC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270" y="2677795"/>
            <a:ext cx="3657597" cy="1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8B38E53-C6C0-F059-D2BA-3DFEC33E47C0}"/>
              </a:ext>
            </a:extLst>
          </p:cNvPr>
          <p:cNvSpPr txBox="1"/>
          <p:nvPr/>
        </p:nvSpPr>
        <p:spPr>
          <a:xfrm>
            <a:off x="304800" y="356139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,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26844"/>
              </p:ext>
            </p:extLst>
          </p:nvPr>
        </p:nvGraphicFramePr>
        <p:xfrm>
          <a:off x="859933" y="4133881"/>
          <a:ext cx="2754324" cy="149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647640" progId="Equation.DSMT4">
                  <p:embed/>
                </p:oleObj>
              </mc:Choice>
              <mc:Fallback>
                <p:oleObj name="Equation" r:id="rId2" imgW="1193760" imgH="64764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9933" y="4133881"/>
                        <a:ext cx="2754324" cy="149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id="{938AD4D3-A985-54CD-3148-1F0E84FECD4E}"/>
              </a:ext>
            </a:extLst>
          </p:cNvPr>
          <p:cNvSpPr txBox="1"/>
          <p:nvPr/>
        </p:nvSpPr>
        <p:spPr>
          <a:xfrm>
            <a:off x="152400" y="56282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Hình ảnh 1">
            <a:extLst>
              <a:ext uri="{FF2B5EF4-FFF2-40B4-BE49-F238E27FC236}">
                <a16:creationId xmlns:a16="http://schemas.microsoft.com/office/drawing/2014/main" id="{00E48239-D531-9C11-4635-2DA6130F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13716"/>
            <a:ext cx="7162800" cy="28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4CF372BA-3144-7432-2C67-DB2E0138E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26644"/>
              </p:ext>
            </p:extLst>
          </p:nvPr>
        </p:nvGraphicFramePr>
        <p:xfrm>
          <a:off x="1066800" y="3666956"/>
          <a:ext cx="2380224" cy="39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177480" progId="Equation.DSMT4">
                  <p:embed/>
                </p:oleObj>
              </mc:Choice>
              <mc:Fallback>
                <p:oleObj name="Equation" r:id="rId5" imgW="1079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3666956"/>
                        <a:ext cx="2380224" cy="39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F2555174-D1D0-8C77-E8EB-79AF284BC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79652"/>
              </p:ext>
            </p:extLst>
          </p:nvPr>
        </p:nvGraphicFramePr>
        <p:xfrm>
          <a:off x="990600" y="5663653"/>
          <a:ext cx="37741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663653"/>
                        <a:ext cx="37741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15794</TotalTime>
  <Words>250</Words>
  <PresentationFormat>Màn hình rộng</PresentationFormat>
  <Paragraphs>38</Paragraphs>
  <Slides>13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2015-10-19T12:59:58Z</dcterms:created>
  <dcterms:modified xsi:type="dcterms:W3CDTF">2022-07-26T13:49:12Z</dcterms:modified>
</cp:coreProperties>
</file>