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</p:sldMasterIdLst>
  <p:sldIdLst>
    <p:sldId id="257" r:id="rId5"/>
    <p:sldId id="258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7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9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11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9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2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3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70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1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8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7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7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7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5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7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5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9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5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7DBB-11B0-4798-BB23-371430563B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7195F-9B35-4429-817A-A0B05D566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</a:t>
            </a:r>
            <a:r>
              <a:rPr kumimoji="0" lang="en-US" alt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680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510" y="1360170"/>
            <a:ext cx="168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5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350" y="1489710"/>
            <a:ext cx="168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5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9780" y="1489710"/>
            <a:ext cx="168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5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6967" y="1523048"/>
            <a:ext cx="168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5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432752" y="2096770"/>
            <a:ext cx="437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2892425" y="2118678"/>
            <a:ext cx="437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5658485" y="2238385"/>
            <a:ext cx="437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8423910" y="2238385"/>
            <a:ext cx="437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682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450"/>
            <a:ext cx="10053637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5950" y="4103370"/>
            <a:ext cx="56007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6020" y="4103370"/>
            <a:ext cx="56007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6095" y="4103370"/>
            <a:ext cx="56007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0010" y="4103370"/>
            <a:ext cx="56007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045" y="5203032"/>
            <a:ext cx="56007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>
            <a:off x="-140581" y="536862"/>
            <a:ext cx="13022411" cy="6211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083" y="3972910"/>
            <a:ext cx="53832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 GẶP 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thật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12 + 25 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55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 + 25 =?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11 + 22 =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7095" y="1655445"/>
            <a:ext cx="8133080" cy="2323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+ 4, 25 + 40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228"/>
            <a:ext cx="11981793" cy="62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7" y="956442"/>
            <a:ext cx="10829925" cy="4085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6050" y="3371850"/>
            <a:ext cx="80010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0080" y="3371850"/>
            <a:ext cx="80010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110" y="3371850"/>
            <a:ext cx="80010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5271" y="3371850"/>
            <a:ext cx="88919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4451"/>
            <a:ext cx="10515600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118</Words>
  <Application>Microsoft Office PowerPoint</Application>
  <PresentationFormat>Widescreen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Times New Roman</vt:lpstr>
      <vt:lpstr>UTM Avo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2020-10-05T15:26:40Z</dcterms:created>
  <dcterms:modified xsi:type="dcterms:W3CDTF">2020-10-05T15:36:38Z</dcterms:modified>
</cp:coreProperties>
</file>