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4" r:id="rId3"/>
    <p:sldId id="296" r:id="rId4"/>
    <p:sldId id="297" r:id="rId5"/>
    <p:sldId id="302" r:id="rId6"/>
    <p:sldId id="304" r:id="rId7"/>
    <p:sldId id="303" r:id="rId8"/>
    <p:sldId id="295" r:id="rId9"/>
    <p:sldId id="305" r:id="rId10"/>
    <p:sldId id="306" r:id="rId11"/>
    <p:sldId id="282" r:id="rId12"/>
    <p:sldId id="299" r:id="rId13"/>
    <p:sldId id="300" r:id="rId14"/>
    <p:sldId id="288" r:id="rId15"/>
    <p:sldId id="287" r:id="rId16"/>
    <p:sldId id="289" r:id="rId17"/>
    <p:sldId id="301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CCFFFF"/>
    <a:srgbClr val="FF6600"/>
    <a:srgbClr val="33CCFF"/>
    <a:srgbClr val="CC3300"/>
    <a:srgbClr val="00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5958" autoAdjust="0"/>
  </p:normalViewPr>
  <p:slideViewPr>
    <p:cSldViewPr>
      <p:cViewPr varScale="1">
        <p:scale>
          <a:sx n="82" d="100"/>
          <a:sy n="82" d="100"/>
        </p:scale>
        <p:origin x="14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6F3F06F-2BA1-44FA-A2B4-09B30D0D26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682BAC8-5D4E-4B55-81F2-8158D6AC20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18288DF5-3BA2-479F-AB01-FB64C438160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4C8FF32C-CF56-4FF8-8E73-624973692B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F7A8207C-AF28-4E03-B91A-828F7180768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3CB0C43-ECC6-4AD7-BED8-468D6EB24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C9CA05D-6258-4087-A197-73A96F10D8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BE14E9-3387-4D52-B560-A85C1E9AD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65B2A5-023C-4E57-9E19-44058A36E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694521-2421-4518-904F-1130658A4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B2C82-D2DD-4703-8A5F-637DDA7BB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86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DE09CF-09D7-4707-8C9C-20A4AC448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B5C4A6-B572-4DDA-A813-B2806A0A4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9DB0F7-0F84-428C-B9BF-938A30A2C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78928-6D77-4AFD-BC11-3BEC3405C7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37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550C78-3E79-4234-A147-08317A973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2EACAB-AF73-48D2-B1FE-2764C52E80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B2A501-DDCE-4563-974A-437807548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A3942-4ABD-4C97-808D-5EB6E3487D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96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18E427D-B7CE-4BA2-B906-DD60A738A7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B443533-F659-4A70-A20B-8E9EAFE5C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4080606-959B-4DA7-90C2-6127D742F9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E675F-6255-449E-BC2F-CD4E6A2B0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8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556AF1-7032-459F-9405-ABE63D36C8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0D5D22-46B9-4808-96E5-76016709D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040AD6-EB5C-44FD-BB3C-1FF24916B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C6638-5D7B-4DEA-80E5-0FF685EEF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60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B871A0-57AD-4B64-8D8D-58B140E2B0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19CA14-D364-44B5-AF86-D6362289E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380D58-1571-43CC-99C7-7B99EA38D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AAE61-917D-4D2F-8991-D1BE059AB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55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1851B8-4FAF-4D2E-BB8B-264919491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F73AD-3177-4383-9A7A-66E9697B7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696A2-46EE-41F5-968A-1A0A75283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E0AB8-EEDB-46D7-BC3F-FEC400469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36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3BD7E6-9258-482A-9EF3-173CBFA2C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AB7ADA-1343-46D9-B324-886A4C647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F8231E-7654-42A6-8242-274541E2F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85AAE-8B3A-44D2-9D3E-0D2DBE9A8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1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93A082-17C8-41CF-B48A-59742DBF5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7876C9-A754-470C-8E9D-C351B42B8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F07D3F-EA1E-4A45-AD7B-D7D5EFE7BC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B82D3-83EF-4B51-8E30-10FB3C328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69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E0C547-56F8-4112-B0DA-ED564BC39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B6CBEE-5F2D-46D3-8070-05073774C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B64D1B-A99E-4102-AD0C-501BFCDAE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8FC86-5CAF-4F53-A28F-0BA854FBD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79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06CE7-6589-4525-A808-C8ED300C4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06DD69-569F-47C5-85BF-148EBFF01B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5220C7-07B5-49EB-AC80-589C5138B8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956D9-1694-4E84-8CAC-9ECC3E91E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89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7C8F5-6F39-4224-B1E2-A7DE72C65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1AAEB7-A362-4B6A-A566-5A2606BFF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4B8025-09E4-4E00-8C35-83CE2332E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15771-BB62-438C-8620-D638A45F5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32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D33E227-8655-453F-A67A-CC8FD7528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77A91EE-7C65-4D84-A0C2-70BC2A35B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D1226F-414E-4707-9106-2E64928CC4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F5A704-4CA7-4243-8BFD-93118E7BA4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AB45F3-DE76-4F4F-9023-ABD0DDF462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22B1CAF3-D71F-487F-8D5C-948AD0E7AA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4" Type="http://schemas.openxmlformats.org/officeDocument/2006/relationships/hyperlink" Target="generator_vi.jnl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C3A0B19D-0FC5-477A-8BF3-54C8C4C84D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4953000"/>
            <a:ext cx="8153400" cy="14478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.VnAristote" pitchFamily="34" charset="0"/>
              </a:rPr>
              <a:t>Chµo mõng qóy thÇy c« cïng c¸c em </a:t>
            </a:r>
          </a:p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.VnAristote" pitchFamily="34" charset="0"/>
              </a:rPr>
              <a:t>®Õn víi bµi gi¶ng h«m nay!</a:t>
            </a:r>
          </a:p>
        </p:txBody>
      </p:sp>
      <p:pic>
        <p:nvPicPr>
          <p:cNvPr id="8195" name="Picture 3" descr="5167171227143308">
            <a:extLst>
              <a:ext uri="{FF2B5EF4-FFF2-40B4-BE49-F238E27FC236}">
                <a16:creationId xmlns:a16="http://schemas.microsoft.com/office/drawing/2014/main" id="{207DBB8F-95D0-469F-8AE8-E1A6FBA48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41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39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8397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397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3970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397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animBg="1"/>
      <p:bldP spid="83970" grpI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CDBC4F23-366E-4024-805C-710F8221B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563"/>
            <a:ext cx="611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b="1">
                <a:solidFill>
                  <a:srgbClr val="0000FF"/>
                </a:solidFill>
              </a:rPr>
              <a:t>4. Sự biến đổi điện áp và cường độ dòng điện: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FDEA06D3-E319-4F1F-AF92-D064D1F5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3581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>
            <a:extLst>
              <a:ext uri="{FF2B5EF4-FFF2-40B4-BE49-F238E27FC236}">
                <a16:creationId xmlns:a16="http://schemas.microsoft.com/office/drawing/2014/main" id="{79176F3E-263D-4D87-B711-6D17606DF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371600"/>
            <a:ext cx="206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>
                <a:solidFill>
                  <a:srgbClr val="CC3300"/>
                </a:solidFill>
              </a:rPr>
              <a:t>Cuộn sơ cấp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F0F52415-B232-4DD9-91A9-288AAA9D2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563" y="1371600"/>
            <a:ext cx="2257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>
                <a:solidFill>
                  <a:srgbClr val="CC3300"/>
                </a:solidFill>
              </a:rPr>
              <a:t>Cuộn thứ cấp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1CA1A268-E7EE-4AEE-9749-B87A1CC6B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200"/>
            <a:ext cx="210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Số vòng dây N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9FB99AEB-2270-4C8B-8B7C-DE9C680A8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205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Điện áp vào U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FE1A12C8-B72D-4800-AFC2-C7FA23C4E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81200"/>
            <a:ext cx="210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Số vòng dây N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40970" name="Text Box 10">
            <a:extLst>
              <a:ext uri="{FF2B5EF4-FFF2-40B4-BE49-F238E27FC236}">
                <a16:creationId xmlns:a16="http://schemas.microsoft.com/office/drawing/2014/main" id="{7B8DA965-59BB-4F1C-BE73-FAA37312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2514600"/>
            <a:ext cx="185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Điện áp ra U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graphicFrame>
        <p:nvGraphicFramePr>
          <p:cNvPr id="119898" name="Object 90">
            <a:extLst>
              <a:ext uri="{FF2B5EF4-FFF2-40B4-BE49-F238E27FC236}">
                <a16:creationId xmlns:a16="http://schemas.microsoft.com/office/drawing/2014/main" id="{04DD6BDC-DFFE-44BA-B748-45979C9CA0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4038600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431640" progId="Equation.DSMT4">
                  <p:embed/>
                </p:oleObj>
              </mc:Choice>
              <mc:Fallback>
                <p:oleObj name="Equation" r:id="rId3" imgW="609480" imgH="43164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038600"/>
                        <a:ext cx="1524000" cy="9144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50000">
                            <a:srgbClr val="FFFFFF"/>
                          </a:gs>
                          <a:gs pos="100000">
                            <a:srgbClr val="FFFF00"/>
                          </a:gs>
                        </a:gsLst>
                        <a:lin ang="5400000" scaled="1"/>
                      </a:gradFill>
                      <a:ln w="38100" cmpd="dbl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901" name="Text Box 93">
            <a:extLst>
              <a:ext uri="{FF2B5EF4-FFF2-40B4-BE49-F238E27FC236}">
                <a16:creationId xmlns:a16="http://schemas.microsoft.com/office/drawing/2014/main" id="{A5D80C12-F49D-4702-8E43-A7FEC67D1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4471988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/>
              <a:t> * N</a:t>
            </a:r>
            <a:r>
              <a:rPr lang="en-US" altLang="en-US" sz="2000" b="1" baseline="-25000"/>
              <a:t>1</a:t>
            </a:r>
            <a:r>
              <a:rPr lang="en-US" altLang="en-US" sz="2000" b="1"/>
              <a:t> &gt; N</a:t>
            </a:r>
            <a:r>
              <a:rPr lang="en-US" altLang="en-US" sz="2000" b="1" baseline="-25000"/>
              <a:t>2    </a:t>
            </a:r>
            <a:r>
              <a:rPr lang="en-US" altLang="en-US" sz="2000" b="1"/>
              <a:t>=&gt;    U</a:t>
            </a:r>
            <a:r>
              <a:rPr lang="en-US" altLang="en-US" sz="2000" b="1" baseline="-25000"/>
              <a:t>1</a:t>
            </a:r>
            <a:r>
              <a:rPr lang="en-US" altLang="en-US" sz="2000" b="1"/>
              <a:t> &gt; U</a:t>
            </a:r>
            <a:r>
              <a:rPr lang="en-US" altLang="en-US" sz="2000" b="1" baseline="-25000"/>
              <a:t>2</a:t>
            </a:r>
            <a:r>
              <a:rPr lang="en-US" altLang="en-US" sz="2000" b="1"/>
              <a:t> : máy hạ áp </a:t>
            </a:r>
          </a:p>
        </p:txBody>
      </p:sp>
      <p:sp>
        <p:nvSpPr>
          <p:cNvPr id="119902" name="Text Box 94">
            <a:extLst>
              <a:ext uri="{FF2B5EF4-FFF2-40B4-BE49-F238E27FC236}">
                <a16:creationId xmlns:a16="http://schemas.microsoft.com/office/drawing/2014/main" id="{2BBB1866-4E3B-4844-B013-22123A3A7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962400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/>
              <a:t>* N</a:t>
            </a:r>
            <a:r>
              <a:rPr lang="en-US" altLang="en-US" sz="2000" b="1" baseline="-25000"/>
              <a:t>1</a:t>
            </a:r>
            <a:r>
              <a:rPr lang="en-US" altLang="en-US" sz="2000" b="1"/>
              <a:t> &lt; N</a:t>
            </a:r>
            <a:r>
              <a:rPr lang="en-US" altLang="en-US" sz="2000" b="1" baseline="-25000"/>
              <a:t>2    </a:t>
            </a:r>
            <a:r>
              <a:rPr lang="en-US" altLang="en-US" sz="2000" b="1"/>
              <a:t>=&gt;    U</a:t>
            </a:r>
            <a:r>
              <a:rPr lang="en-US" altLang="en-US" sz="2000" b="1" baseline="-25000"/>
              <a:t>1</a:t>
            </a:r>
            <a:r>
              <a:rPr lang="en-US" altLang="en-US" sz="2000" b="1"/>
              <a:t> &lt; U</a:t>
            </a:r>
            <a:r>
              <a:rPr lang="en-US" altLang="en-US" sz="2000" b="1" baseline="-25000"/>
              <a:t>2</a:t>
            </a:r>
            <a:r>
              <a:rPr lang="en-US" altLang="en-US" sz="2000" b="1"/>
              <a:t> : máy tăng áp</a:t>
            </a:r>
          </a:p>
        </p:txBody>
      </p:sp>
      <p:graphicFrame>
        <p:nvGraphicFramePr>
          <p:cNvPr id="2" name="Object 90">
            <a:extLst>
              <a:ext uri="{FF2B5EF4-FFF2-40B4-BE49-F238E27FC236}">
                <a16:creationId xmlns:a16="http://schemas.microsoft.com/office/drawing/2014/main" id="{3992F8A1-644D-41D6-ADF8-277152D931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5334000"/>
          <a:ext cx="22542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440" imgH="431640" progId="Equation.DSMT4">
                  <p:embed/>
                </p:oleObj>
              </mc:Choice>
              <mc:Fallback>
                <p:oleObj name="Equation" r:id="rId5" imgW="901440" imgH="43164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34000"/>
                        <a:ext cx="2254250" cy="9144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50000">
                            <a:srgbClr val="FFFFFF"/>
                          </a:gs>
                          <a:gs pos="100000">
                            <a:srgbClr val="FFFF00"/>
                          </a:gs>
                        </a:gsLst>
                        <a:lin ang="5400000" scaled="1"/>
                      </a:gradFill>
                      <a:ln w="38100" cmpd="dbl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2" name="Text Box 22">
            <a:extLst>
              <a:ext uri="{FF2B5EF4-FFF2-40B4-BE49-F238E27FC236}">
                <a16:creationId xmlns:a16="http://schemas.microsoft.com/office/drawing/2014/main" id="{4015B366-B3E8-4EA8-803A-7A7AF24F7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5461000"/>
            <a:ext cx="282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Máy biến áp lí tưởng: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01" grpId="0"/>
      <p:bldP spid="119902" grpId="0"/>
      <p:bldP spid="409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59" name="Text Box 27">
            <a:extLst>
              <a:ext uri="{FF2B5EF4-FFF2-40B4-BE49-F238E27FC236}">
                <a16:creationId xmlns:a16="http://schemas.microsoft.com/office/drawing/2014/main" id="{AF4D96D6-2376-4BE4-8ECD-D1646ECF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480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>
                <a:solidFill>
                  <a:srgbClr val="0000FF"/>
                </a:solidFill>
              </a:rPr>
              <a:t>III. ỨNG DỤNG CỦA MÁY BIẾN ÁP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48B55719-B2FF-4B3A-A467-C297088B31F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143000"/>
            <a:ext cx="8001000" cy="2438400"/>
            <a:chOff x="336" y="1511"/>
            <a:chExt cx="5396" cy="2269"/>
          </a:xfrm>
        </p:grpSpPr>
        <p:grpSp>
          <p:nvGrpSpPr>
            <p:cNvPr id="14355" name="Group 29">
              <a:extLst>
                <a:ext uri="{FF2B5EF4-FFF2-40B4-BE49-F238E27FC236}">
                  <a16:creationId xmlns:a16="http://schemas.microsoft.com/office/drawing/2014/main" id="{61282AFF-89C5-45FD-A645-D8D84D0C08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512"/>
              <a:ext cx="336" cy="804"/>
              <a:chOff x="1632" y="1128"/>
              <a:chExt cx="336" cy="804"/>
            </a:xfrm>
          </p:grpSpPr>
          <p:sp>
            <p:nvSpPr>
              <p:cNvPr id="14514" name="Line 30">
                <a:extLst>
                  <a:ext uri="{FF2B5EF4-FFF2-40B4-BE49-F238E27FC236}">
                    <a16:creationId xmlns:a16="http://schemas.microsoft.com/office/drawing/2014/main" id="{2D73D97F-D6D7-49E9-80B9-A86961D30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12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Line 31">
                <a:extLst>
                  <a:ext uri="{FF2B5EF4-FFF2-40B4-BE49-F238E27FC236}">
                    <a16:creationId xmlns:a16="http://schemas.microsoft.com/office/drawing/2014/main" id="{BD83FD04-D1C3-4074-9E5B-4A6DBBFB1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93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6" name="Text Box 32">
              <a:extLst>
                <a:ext uri="{FF2B5EF4-FFF2-40B4-BE49-F238E27FC236}">
                  <a16:creationId xmlns:a16="http://schemas.microsoft.com/office/drawing/2014/main" id="{3D2D710D-D274-4796-80A6-44C9D0D8E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335"/>
              <a:ext cx="576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1"/>
                <a:t>110kV</a:t>
              </a:r>
            </a:p>
          </p:txBody>
        </p:sp>
        <p:grpSp>
          <p:nvGrpSpPr>
            <p:cNvPr id="14357" name="Group 33">
              <a:extLst>
                <a:ext uri="{FF2B5EF4-FFF2-40B4-BE49-F238E27FC236}">
                  <a16:creationId xmlns:a16="http://schemas.microsoft.com/office/drawing/2014/main" id="{E72B7B0E-74B2-42FE-8E18-29B0D48675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0" y="2604"/>
              <a:ext cx="657" cy="723"/>
              <a:chOff x="764" y="1156"/>
              <a:chExt cx="797" cy="1032"/>
            </a:xfrm>
          </p:grpSpPr>
          <p:grpSp>
            <p:nvGrpSpPr>
              <p:cNvPr id="14503" name="Group 34">
                <a:extLst>
                  <a:ext uri="{FF2B5EF4-FFF2-40B4-BE49-F238E27FC236}">
                    <a16:creationId xmlns:a16="http://schemas.microsoft.com/office/drawing/2014/main" id="{F34C3150-1343-4D82-93BB-09A40A1A9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335448">
                <a:off x="918" y="1541"/>
                <a:ext cx="1025" cy="260"/>
                <a:chOff x="3060" y="4519"/>
                <a:chExt cx="7530" cy="1624"/>
              </a:xfrm>
            </p:grpSpPr>
            <p:sp>
              <p:nvSpPr>
                <p:cNvPr id="14506" name="Freeform 35">
                  <a:extLst>
                    <a:ext uri="{FF2B5EF4-FFF2-40B4-BE49-F238E27FC236}">
                      <a16:creationId xmlns:a16="http://schemas.microsoft.com/office/drawing/2014/main" id="{CF18E96B-FA3A-4F06-ABCE-4871546140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2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507" name="Freeform 36">
                  <a:extLst>
                    <a:ext uri="{FF2B5EF4-FFF2-40B4-BE49-F238E27FC236}">
                      <a16:creationId xmlns:a16="http://schemas.microsoft.com/office/drawing/2014/main" id="{F456A3FA-FF58-4F40-9C33-6FC3A81A72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508" name="Freeform 37">
                  <a:extLst>
                    <a:ext uri="{FF2B5EF4-FFF2-40B4-BE49-F238E27FC236}">
                      <a16:creationId xmlns:a16="http://schemas.microsoft.com/office/drawing/2014/main" id="{D0CA3B93-6A22-4A65-BBF3-989DA391CB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6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509" name="Freeform 38">
                  <a:extLst>
                    <a:ext uri="{FF2B5EF4-FFF2-40B4-BE49-F238E27FC236}">
                      <a16:creationId xmlns:a16="http://schemas.microsoft.com/office/drawing/2014/main" id="{AC041DC7-0FA7-452B-9F5F-0D4BF21F4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1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510" name="Freeform 39">
                  <a:extLst>
                    <a:ext uri="{FF2B5EF4-FFF2-40B4-BE49-F238E27FC236}">
                      <a16:creationId xmlns:a16="http://schemas.microsoft.com/office/drawing/2014/main" id="{0B2AFF7C-5158-42EB-9871-805E9A838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4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511" name="Freeform 40">
                  <a:extLst>
                    <a:ext uri="{FF2B5EF4-FFF2-40B4-BE49-F238E27FC236}">
                      <a16:creationId xmlns:a16="http://schemas.microsoft.com/office/drawing/2014/main" id="{86F81297-3040-4DB2-A7EB-1E13FD101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4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512" name="Freeform 41">
                  <a:extLst>
                    <a:ext uri="{FF2B5EF4-FFF2-40B4-BE49-F238E27FC236}">
                      <a16:creationId xmlns:a16="http://schemas.microsoft.com/office/drawing/2014/main" id="{72EDAB5B-2F5C-4321-AC78-E75B58E76B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5" y="4530"/>
                  <a:ext cx="585" cy="885"/>
                </a:xfrm>
                <a:custGeom>
                  <a:avLst/>
                  <a:gdLst>
                    <a:gd name="T0" fmla="*/ 0 w 585"/>
                    <a:gd name="T1" fmla="*/ 0 h 885"/>
                    <a:gd name="T2" fmla="*/ 255 w 585"/>
                    <a:gd name="T3" fmla="*/ 135 h 885"/>
                    <a:gd name="T4" fmla="*/ 450 w 585"/>
                    <a:gd name="T5" fmla="*/ 405 h 885"/>
                    <a:gd name="T6" fmla="*/ 585 w 585"/>
                    <a:gd name="T7" fmla="*/ 885 h 8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5"/>
                    <a:gd name="T13" fmla="*/ 0 h 885"/>
                    <a:gd name="T14" fmla="*/ 585 w 585"/>
                    <a:gd name="T15" fmla="*/ 885 h 8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5" h="885">
                      <a:moveTo>
                        <a:pt x="0" y="0"/>
                      </a:moveTo>
                      <a:cubicBezTo>
                        <a:pt x="42" y="22"/>
                        <a:pt x="180" y="67"/>
                        <a:pt x="255" y="135"/>
                      </a:cubicBezTo>
                      <a:cubicBezTo>
                        <a:pt x="330" y="203"/>
                        <a:pt x="395" y="280"/>
                        <a:pt x="450" y="405"/>
                      </a:cubicBezTo>
                      <a:cubicBezTo>
                        <a:pt x="505" y="530"/>
                        <a:pt x="557" y="785"/>
                        <a:pt x="585" y="885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513" name="Freeform 42">
                  <a:extLst>
                    <a:ext uri="{FF2B5EF4-FFF2-40B4-BE49-F238E27FC236}">
                      <a16:creationId xmlns:a16="http://schemas.microsoft.com/office/drawing/2014/main" id="{656EDCF1-6222-487C-92B3-ADA4E3C6D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0" y="4530"/>
                  <a:ext cx="450" cy="855"/>
                </a:xfrm>
                <a:custGeom>
                  <a:avLst/>
                  <a:gdLst>
                    <a:gd name="T0" fmla="*/ 450 w 450"/>
                    <a:gd name="T1" fmla="*/ 0 h 855"/>
                    <a:gd name="T2" fmla="*/ 180 w 450"/>
                    <a:gd name="T3" fmla="*/ 225 h 855"/>
                    <a:gd name="T4" fmla="*/ 0 w 450"/>
                    <a:gd name="T5" fmla="*/ 855 h 855"/>
                    <a:gd name="T6" fmla="*/ 0 60000 65536"/>
                    <a:gd name="T7" fmla="*/ 0 60000 65536"/>
                    <a:gd name="T8" fmla="*/ 0 60000 65536"/>
                    <a:gd name="T9" fmla="*/ 0 w 450"/>
                    <a:gd name="T10" fmla="*/ 0 h 855"/>
                    <a:gd name="T11" fmla="*/ 450 w 450"/>
                    <a:gd name="T12" fmla="*/ 855 h 8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0" h="855">
                      <a:moveTo>
                        <a:pt x="450" y="0"/>
                      </a:moveTo>
                      <a:cubicBezTo>
                        <a:pt x="405" y="38"/>
                        <a:pt x="255" y="82"/>
                        <a:pt x="180" y="225"/>
                      </a:cubicBezTo>
                      <a:cubicBezTo>
                        <a:pt x="105" y="368"/>
                        <a:pt x="37" y="724"/>
                        <a:pt x="0" y="855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</p:grpSp>
          <p:sp>
            <p:nvSpPr>
              <p:cNvPr id="14504" name="Line 43">
                <a:extLst>
                  <a:ext uri="{FF2B5EF4-FFF2-40B4-BE49-F238E27FC236}">
                    <a16:creationId xmlns:a16="http://schemas.microsoft.com/office/drawing/2014/main" id="{44D53704-4B96-41BB-9EAB-99AC46D18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3" y="2187"/>
                <a:ext cx="708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Line 44">
                <a:extLst>
                  <a:ext uri="{FF2B5EF4-FFF2-40B4-BE49-F238E27FC236}">
                    <a16:creationId xmlns:a16="http://schemas.microsoft.com/office/drawing/2014/main" id="{60B59287-7A41-41FE-8652-8B2B84F15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" y="1156"/>
                <a:ext cx="709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8" name="Line 45">
              <a:extLst>
                <a:ext uri="{FF2B5EF4-FFF2-40B4-BE49-F238E27FC236}">
                  <a16:creationId xmlns:a16="http://schemas.microsoft.com/office/drawing/2014/main" id="{C7C80705-D167-472F-91D3-48DD7E899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" y="2604"/>
              <a:ext cx="0" cy="71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46">
              <a:extLst>
                <a:ext uri="{FF2B5EF4-FFF2-40B4-BE49-F238E27FC236}">
                  <a16:creationId xmlns:a16="http://schemas.microsoft.com/office/drawing/2014/main" id="{FB5CD9ED-D24C-456B-B566-EC9515FD0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2" y="2607"/>
              <a:ext cx="0" cy="7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0" name="Group 47">
              <a:extLst>
                <a:ext uri="{FF2B5EF4-FFF2-40B4-BE49-F238E27FC236}">
                  <a16:creationId xmlns:a16="http://schemas.microsoft.com/office/drawing/2014/main" id="{425E0CF4-453E-4020-9067-C0F5DB59942B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225" y="2879"/>
              <a:ext cx="799" cy="178"/>
              <a:chOff x="1472" y="3976"/>
              <a:chExt cx="9124" cy="1623"/>
            </a:xfrm>
          </p:grpSpPr>
          <p:sp>
            <p:nvSpPr>
              <p:cNvPr id="14492" name="Freeform 48">
                <a:extLst>
                  <a:ext uri="{FF2B5EF4-FFF2-40B4-BE49-F238E27FC236}">
                    <a16:creationId xmlns:a16="http://schemas.microsoft.com/office/drawing/2014/main" id="{9F4717A6-F5BC-49C6-8C29-671475DBD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93" name="Freeform 49">
                <a:extLst>
                  <a:ext uri="{FF2B5EF4-FFF2-40B4-BE49-F238E27FC236}">
                    <a16:creationId xmlns:a16="http://schemas.microsoft.com/office/drawing/2014/main" id="{61730447-A130-4B72-840D-F76639676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94" name="Freeform 50">
                <a:extLst>
                  <a:ext uri="{FF2B5EF4-FFF2-40B4-BE49-F238E27FC236}">
                    <a16:creationId xmlns:a16="http://schemas.microsoft.com/office/drawing/2014/main" id="{248F9782-82B3-4BA0-A35C-69C54C8E3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95" name="Freeform 51">
                <a:extLst>
                  <a:ext uri="{FF2B5EF4-FFF2-40B4-BE49-F238E27FC236}">
                    <a16:creationId xmlns:a16="http://schemas.microsoft.com/office/drawing/2014/main" id="{31346F3A-AC22-4799-8D85-DD7CEF865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96" name="Freeform 52">
                <a:extLst>
                  <a:ext uri="{FF2B5EF4-FFF2-40B4-BE49-F238E27FC236}">
                    <a16:creationId xmlns:a16="http://schemas.microsoft.com/office/drawing/2014/main" id="{2F097B61-1B72-45E5-ABFC-80781473E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97" name="Freeform 53">
                <a:extLst>
                  <a:ext uri="{FF2B5EF4-FFF2-40B4-BE49-F238E27FC236}">
                    <a16:creationId xmlns:a16="http://schemas.microsoft.com/office/drawing/2014/main" id="{E084374E-5474-42AD-BB7A-B1BC3A48D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9" y="3976"/>
                <a:ext cx="447" cy="810"/>
              </a:xfrm>
              <a:custGeom>
                <a:avLst/>
                <a:gdLst>
                  <a:gd name="T0" fmla="*/ 0 w 525"/>
                  <a:gd name="T1" fmla="*/ 0 h 900"/>
                  <a:gd name="T2" fmla="*/ 222 w 525"/>
                  <a:gd name="T3" fmla="*/ 219 h 900"/>
                  <a:gd name="T4" fmla="*/ 324 w 525"/>
                  <a:gd name="T5" fmla="*/ 656 h 900"/>
                  <a:gd name="T6" fmla="*/ 0 60000 65536"/>
                  <a:gd name="T7" fmla="*/ 0 60000 65536"/>
                  <a:gd name="T8" fmla="*/ 0 60000 65536"/>
                  <a:gd name="T9" fmla="*/ 0 w 525"/>
                  <a:gd name="T10" fmla="*/ 0 h 900"/>
                  <a:gd name="T11" fmla="*/ 525 w 525"/>
                  <a:gd name="T12" fmla="*/ 900 h 9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5" h="900">
                    <a:moveTo>
                      <a:pt x="0" y="0"/>
                    </a:moveTo>
                    <a:cubicBezTo>
                      <a:pt x="60" y="52"/>
                      <a:pt x="273" y="150"/>
                      <a:pt x="360" y="300"/>
                    </a:cubicBezTo>
                    <a:cubicBezTo>
                      <a:pt x="447" y="450"/>
                      <a:pt x="491" y="775"/>
                      <a:pt x="525" y="90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98" name="Freeform 54">
                <a:extLst>
                  <a:ext uri="{FF2B5EF4-FFF2-40B4-BE49-F238E27FC236}">
                    <a16:creationId xmlns:a16="http://schemas.microsoft.com/office/drawing/2014/main" id="{22AA4855-5397-49A7-8327-0C8BC2DD3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3976"/>
                <a:ext cx="462" cy="816"/>
              </a:xfrm>
              <a:custGeom>
                <a:avLst/>
                <a:gdLst>
                  <a:gd name="T0" fmla="*/ 336 w 542"/>
                  <a:gd name="T1" fmla="*/ 0 h 907"/>
                  <a:gd name="T2" fmla="*/ 113 w 542"/>
                  <a:gd name="T3" fmla="*/ 264 h 907"/>
                  <a:gd name="T4" fmla="*/ 0 w 542"/>
                  <a:gd name="T5" fmla="*/ 660 h 907"/>
                  <a:gd name="T6" fmla="*/ 0 60000 65536"/>
                  <a:gd name="T7" fmla="*/ 0 60000 65536"/>
                  <a:gd name="T8" fmla="*/ 0 60000 65536"/>
                  <a:gd name="T9" fmla="*/ 0 w 542"/>
                  <a:gd name="T10" fmla="*/ 0 h 907"/>
                  <a:gd name="T11" fmla="*/ 542 w 542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2" h="907">
                    <a:moveTo>
                      <a:pt x="542" y="0"/>
                    </a:moveTo>
                    <a:cubicBezTo>
                      <a:pt x="407" y="105"/>
                      <a:pt x="272" y="211"/>
                      <a:pt x="182" y="362"/>
                    </a:cubicBezTo>
                    <a:cubicBezTo>
                      <a:pt x="92" y="513"/>
                      <a:pt x="30" y="816"/>
                      <a:pt x="0" y="907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99" name="Freeform 55">
                <a:extLst>
                  <a:ext uri="{FF2B5EF4-FFF2-40B4-BE49-F238E27FC236}">
                    <a16:creationId xmlns:a16="http://schemas.microsoft.com/office/drawing/2014/main" id="{2545F933-FF45-4FDC-A295-51B7BCECF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500" name="Freeform 56">
                <a:extLst>
                  <a:ext uri="{FF2B5EF4-FFF2-40B4-BE49-F238E27FC236}">
                    <a16:creationId xmlns:a16="http://schemas.microsoft.com/office/drawing/2014/main" id="{F4B818F7-0926-4283-95F7-18BEFC9DD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2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501" name="Freeform 57">
                <a:extLst>
                  <a:ext uri="{FF2B5EF4-FFF2-40B4-BE49-F238E27FC236}">
                    <a16:creationId xmlns:a16="http://schemas.microsoft.com/office/drawing/2014/main" id="{B9CB4343-D752-437C-8D4A-7AF699EB1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502" name="Freeform 58">
                <a:extLst>
                  <a:ext uri="{FF2B5EF4-FFF2-40B4-BE49-F238E27FC236}">
                    <a16:creationId xmlns:a16="http://schemas.microsoft.com/office/drawing/2014/main" id="{B1323CAF-63B4-4CD1-BD06-879C28C4A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0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</p:grpSp>
        <p:sp>
          <p:nvSpPr>
            <p:cNvPr id="14361" name="Line 59">
              <a:extLst>
                <a:ext uri="{FF2B5EF4-FFF2-40B4-BE49-F238E27FC236}">
                  <a16:creationId xmlns:a16="http://schemas.microsoft.com/office/drawing/2014/main" id="{5FBA6654-FD52-4B5F-8830-B8B1646971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5" y="2567"/>
              <a:ext cx="583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60">
              <a:extLst>
                <a:ext uri="{FF2B5EF4-FFF2-40B4-BE49-F238E27FC236}">
                  <a16:creationId xmlns:a16="http://schemas.microsoft.com/office/drawing/2014/main" id="{79EB5B42-AB2A-431C-8A7A-504B03838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6" y="3366"/>
              <a:ext cx="583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Text Box 61">
              <a:extLst>
                <a:ext uri="{FF2B5EF4-FFF2-40B4-BE49-F238E27FC236}">
                  <a16:creationId xmlns:a16="http://schemas.microsoft.com/office/drawing/2014/main" id="{0FE145F1-150F-4B53-B6DC-FC843B13AC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" y="3194"/>
              <a:ext cx="697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1600">
                  <a:solidFill>
                    <a:srgbClr val="000066"/>
                  </a:solidFill>
                  <a:sym typeface="Symbol" panose="05050102010706020507" pitchFamily="18" charset="2"/>
                </a:rPr>
                <a:t></a:t>
              </a:r>
              <a:endParaRPr lang="en-US" altLang="en-US" sz="1600">
                <a:solidFill>
                  <a:srgbClr val="000066"/>
                </a:solidFill>
              </a:endParaRPr>
            </a:p>
          </p:txBody>
        </p:sp>
        <p:sp>
          <p:nvSpPr>
            <p:cNvPr id="14364" name="Line 62">
              <a:extLst>
                <a:ext uri="{FF2B5EF4-FFF2-40B4-BE49-F238E27FC236}">
                  <a16:creationId xmlns:a16="http://schemas.microsoft.com/office/drawing/2014/main" id="{CD1EB9A6-BDAC-48A7-BBCC-503D88E63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2" y="2256"/>
              <a:ext cx="0" cy="110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63">
              <a:extLst>
                <a:ext uri="{FF2B5EF4-FFF2-40B4-BE49-F238E27FC236}">
                  <a16:creationId xmlns:a16="http://schemas.microsoft.com/office/drawing/2014/main" id="{930B033B-BEEC-4F94-98F1-9A5EFDB74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6" y="1572"/>
              <a:ext cx="0" cy="100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6" name="Group 64">
              <a:extLst>
                <a:ext uri="{FF2B5EF4-FFF2-40B4-BE49-F238E27FC236}">
                  <a16:creationId xmlns:a16="http://schemas.microsoft.com/office/drawing/2014/main" id="{35EAE3C0-2CED-429E-98D2-87E8072429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" y="1548"/>
              <a:ext cx="657" cy="723"/>
              <a:chOff x="764" y="1156"/>
              <a:chExt cx="797" cy="1032"/>
            </a:xfrm>
          </p:grpSpPr>
          <p:grpSp>
            <p:nvGrpSpPr>
              <p:cNvPr id="14481" name="Group 65">
                <a:extLst>
                  <a:ext uri="{FF2B5EF4-FFF2-40B4-BE49-F238E27FC236}">
                    <a16:creationId xmlns:a16="http://schemas.microsoft.com/office/drawing/2014/main" id="{CD8736DA-8D92-47E2-91B8-130B6D6A52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335448">
                <a:off x="918" y="1541"/>
                <a:ext cx="1025" cy="260"/>
                <a:chOff x="3060" y="4519"/>
                <a:chExt cx="7530" cy="1624"/>
              </a:xfrm>
            </p:grpSpPr>
            <p:sp>
              <p:nvSpPr>
                <p:cNvPr id="14484" name="Freeform 66">
                  <a:extLst>
                    <a:ext uri="{FF2B5EF4-FFF2-40B4-BE49-F238E27FC236}">
                      <a16:creationId xmlns:a16="http://schemas.microsoft.com/office/drawing/2014/main" id="{1FDDA8A9-878D-4457-AC15-DFAA46854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2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85" name="Freeform 67">
                  <a:extLst>
                    <a:ext uri="{FF2B5EF4-FFF2-40B4-BE49-F238E27FC236}">
                      <a16:creationId xmlns:a16="http://schemas.microsoft.com/office/drawing/2014/main" id="{1D22C0C7-DBAF-404E-BCAB-CDDAF81C5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86" name="Freeform 68">
                  <a:extLst>
                    <a:ext uri="{FF2B5EF4-FFF2-40B4-BE49-F238E27FC236}">
                      <a16:creationId xmlns:a16="http://schemas.microsoft.com/office/drawing/2014/main" id="{5B61F232-AA31-423E-89D3-4AB149943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6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87" name="Freeform 69">
                  <a:extLst>
                    <a:ext uri="{FF2B5EF4-FFF2-40B4-BE49-F238E27FC236}">
                      <a16:creationId xmlns:a16="http://schemas.microsoft.com/office/drawing/2014/main" id="{0D91C6DD-C92F-4541-841F-C1610012D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1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88" name="Freeform 70">
                  <a:extLst>
                    <a:ext uri="{FF2B5EF4-FFF2-40B4-BE49-F238E27FC236}">
                      <a16:creationId xmlns:a16="http://schemas.microsoft.com/office/drawing/2014/main" id="{BE78ACE7-1794-4AAB-B65C-759E70954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4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89" name="Freeform 71">
                  <a:extLst>
                    <a:ext uri="{FF2B5EF4-FFF2-40B4-BE49-F238E27FC236}">
                      <a16:creationId xmlns:a16="http://schemas.microsoft.com/office/drawing/2014/main" id="{95FB2E79-97ED-4780-AFE4-97536DAF5B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4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90" name="Freeform 72">
                  <a:extLst>
                    <a:ext uri="{FF2B5EF4-FFF2-40B4-BE49-F238E27FC236}">
                      <a16:creationId xmlns:a16="http://schemas.microsoft.com/office/drawing/2014/main" id="{88BA4316-E159-4A6F-A61A-2BFF26E35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5" y="4530"/>
                  <a:ext cx="585" cy="885"/>
                </a:xfrm>
                <a:custGeom>
                  <a:avLst/>
                  <a:gdLst>
                    <a:gd name="T0" fmla="*/ 0 w 585"/>
                    <a:gd name="T1" fmla="*/ 0 h 885"/>
                    <a:gd name="T2" fmla="*/ 255 w 585"/>
                    <a:gd name="T3" fmla="*/ 135 h 885"/>
                    <a:gd name="T4" fmla="*/ 450 w 585"/>
                    <a:gd name="T5" fmla="*/ 405 h 885"/>
                    <a:gd name="T6" fmla="*/ 585 w 585"/>
                    <a:gd name="T7" fmla="*/ 885 h 8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5"/>
                    <a:gd name="T13" fmla="*/ 0 h 885"/>
                    <a:gd name="T14" fmla="*/ 585 w 585"/>
                    <a:gd name="T15" fmla="*/ 885 h 8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5" h="885">
                      <a:moveTo>
                        <a:pt x="0" y="0"/>
                      </a:moveTo>
                      <a:cubicBezTo>
                        <a:pt x="42" y="22"/>
                        <a:pt x="180" y="67"/>
                        <a:pt x="255" y="135"/>
                      </a:cubicBezTo>
                      <a:cubicBezTo>
                        <a:pt x="330" y="203"/>
                        <a:pt x="395" y="280"/>
                        <a:pt x="450" y="405"/>
                      </a:cubicBezTo>
                      <a:cubicBezTo>
                        <a:pt x="505" y="530"/>
                        <a:pt x="557" y="785"/>
                        <a:pt x="585" y="885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91" name="Freeform 73">
                  <a:extLst>
                    <a:ext uri="{FF2B5EF4-FFF2-40B4-BE49-F238E27FC236}">
                      <a16:creationId xmlns:a16="http://schemas.microsoft.com/office/drawing/2014/main" id="{A008E6B7-1766-4216-A360-100988AFE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0" y="4530"/>
                  <a:ext cx="450" cy="855"/>
                </a:xfrm>
                <a:custGeom>
                  <a:avLst/>
                  <a:gdLst>
                    <a:gd name="T0" fmla="*/ 450 w 450"/>
                    <a:gd name="T1" fmla="*/ 0 h 855"/>
                    <a:gd name="T2" fmla="*/ 180 w 450"/>
                    <a:gd name="T3" fmla="*/ 225 h 855"/>
                    <a:gd name="T4" fmla="*/ 0 w 450"/>
                    <a:gd name="T5" fmla="*/ 855 h 855"/>
                    <a:gd name="T6" fmla="*/ 0 60000 65536"/>
                    <a:gd name="T7" fmla="*/ 0 60000 65536"/>
                    <a:gd name="T8" fmla="*/ 0 60000 65536"/>
                    <a:gd name="T9" fmla="*/ 0 w 450"/>
                    <a:gd name="T10" fmla="*/ 0 h 855"/>
                    <a:gd name="T11" fmla="*/ 450 w 450"/>
                    <a:gd name="T12" fmla="*/ 855 h 8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0" h="855">
                      <a:moveTo>
                        <a:pt x="450" y="0"/>
                      </a:moveTo>
                      <a:cubicBezTo>
                        <a:pt x="405" y="38"/>
                        <a:pt x="255" y="82"/>
                        <a:pt x="180" y="225"/>
                      </a:cubicBezTo>
                      <a:cubicBezTo>
                        <a:pt x="105" y="368"/>
                        <a:pt x="37" y="724"/>
                        <a:pt x="0" y="855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</p:grpSp>
          <p:sp>
            <p:nvSpPr>
              <p:cNvPr id="14482" name="Line 74">
                <a:extLst>
                  <a:ext uri="{FF2B5EF4-FFF2-40B4-BE49-F238E27FC236}">
                    <a16:creationId xmlns:a16="http://schemas.microsoft.com/office/drawing/2014/main" id="{F654C4F5-0FD0-4D60-881F-4041B86B6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3" y="2187"/>
                <a:ext cx="708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Line 75">
                <a:extLst>
                  <a:ext uri="{FF2B5EF4-FFF2-40B4-BE49-F238E27FC236}">
                    <a16:creationId xmlns:a16="http://schemas.microsoft.com/office/drawing/2014/main" id="{5A828CE7-92C4-4AD0-80F2-8B8EE6F4B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" y="1156"/>
                <a:ext cx="709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7" name="Line 76">
              <a:extLst>
                <a:ext uri="{FF2B5EF4-FFF2-40B4-BE49-F238E27FC236}">
                  <a16:creationId xmlns:a16="http://schemas.microsoft.com/office/drawing/2014/main" id="{0CFEB356-3E99-4FF9-9CD5-4A0E5F502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1" y="1548"/>
              <a:ext cx="0" cy="71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77">
              <a:extLst>
                <a:ext uri="{FF2B5EF4-FFF2-40B4-BE49-F238E27FC236}">
                  <a16:creationId xmlns:a16="http://schemas.microsoft.com/office/drawing/2014/main" id="{ADAC5BE7-E3CD-43FD-BDBE-C9D5ECE2E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6" y="1551"/>
              <a:ext cx="0" cy="7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9" name="Group 78">
              <a:extLst>
                <a:ext uri="{FF2B5EF4-FFF2-40B4-BE49-F238E27FC236}">
                  <a16:creationId xmlns:a16="http://schemas.microsoft.com/office/drawing/2014/main" id="{7258B63D-CB45-4980-AE42-C7B50B5A9204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949" y="1823"/>
              <a:ext cx="799" cy="178"/>
              <a:chOff x="1472" y="3976"/>
              <a:chExt cx="9124" cy="1623"/>
            </a:xfrm>
          </p:grpSpPr>
          <p:sp>
            <p:nvSpPr>
              <p:cNvPr id="14470" name="Freeform 79">
                <a:extLst>
                  <a:ext uri="{FF2B5EF4-FFF2-40B4-BE49-F238E27FC236}">
                    <a16:creationId xmlns:a16="http://schemas.microsoft.com/office/drawing/2014/main" id="{AC16E7BD-6E21-40B1-9E45-98F1A2511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71" name="Freeform 80">
                <a:extLst>
                  <a:ext uri="{FF2B5EF4-FFF2-40B4-BE49-F238E27FC236}">
                    <a16:creationId xmlns:a16="http://schemas.microsoft.com/office/drawing/2014/main" id="{73E30634-EF8F-4002-A8AF-12AE89119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72" name="Freeform 81">
                <a:extLst>
                  <a:ext uri="{FF2B5EF4-FFF2-40B4-BE49-F238E27FC236}">
                    <a16:creationId xmlns:a16="http://schemas.microsoft.com/office/drawing/2014/main" id="{91EECEE7-3B21-4876-92CF-401A971DF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73" name="Freeform 82">
                <a:extLst>
                  <a:ext uri="{FF2B5EF4-FFF2-40B4-BE49-F238E27FC236}">
                    <a16:creationId xmlns:a16="http://schemas.microsoft.com/office/drawing/2014/main" id="{D015A6A6-6CEB-4069-90C5-C509BBD8A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74" name="Freeform 83">
                <a:extLst>
                  <a:ext uri="{FF2B5EF4-FFF2-40B4-BE49-F238E27FC236}">
                    <a16:creationId xmlns:a16="http://schemas.microsoft.com/office/drawing/2014/main" id="{DBF714C2-0D43-470A-A0A5-D5B8933CD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75" name="Freeform 84">
                <a:extLst>
                  <a:ext uri="{FF2B5EF4-FFF2-40B4-BE49-F238E27FC236}">
                    <a16:creationId xmlns:a16="http://schemas.microsoft.com/office/drawing/2014/main" id="{EC676A3C-9F50-4DE3-AFBF-B18658884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9" y="3976"/>
                <a:ext cx="447" cy="810"/>
              </a:xfrm>
              <a:custGeom>
                <a:avLst/>
                <a:gdLst>
                  <a:gd name="T0" fmla="*/ 0 w 525"/>
                  <a:gd name="T1" fmla="*/ 0 h 900"/>
                  <a:gd name="T2" fmla="*/ 222 w 525"/>
                  <a:gd name="T3" fmla="*/ 219 h 900"/>
                  <a:gd name="T4" fmla="*/ 324 w 525"/>
                  <a:gd name="T5" fmla="*/ 656 h 900"/>
                  <a:gd name="T6" fmla="*/ 0 60000 65536"/>
                  <a:gd name="T7" fmla="*/ 0 60000 65536"/>
                  <a:gd name="T8" fmla="*/ 0 60000 65536"/>
                  <a:gd name="T9" fmla="*/ 0 w 525"/>
                  <a:gd name="T10" fmla="*/ 0 h 900"/>
                  <a:gd name="T11" fmla="*/ 525 w 525"/>
                  <a:gd name="T12" fmla="*/ 900 h 9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5" h="900">
                    <a:moveTo>
                      <a:pt x="0" y="0"/>
                    </a:moveTo>
                    <a:cubicBezTo>
                      <a:pt x="60" y="52"/>
                      <a:pt x="273" y="150"/>
                      <a:pt x="360" y="300"/>
                    </a:cubicBezTo>
                    <a:cubicBezTo>
                      <a:pt x="447" y="450"/>
                      <a:pt x="491" y="775"/>
                      <a:pt x="525" y="90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76" name="Freeform 85">
                <a:extLst>
                  <a:ext uri="{FF2B5EF4-FFF2-40B4-BE49-F238E27FC236}">
                    <a16:creationId xmlns:a16="http://schemas.microsoft.com/office/drawing/2014/main" id="{0690950C-74D5-4FDD-90F3-F549382FB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3976"/>
                <a:ext cx="462" cy="816"/>
              </a:xfrm>
              <a:custGeom>
                <a:avLst/>
                <a:gdLst>
                  <a:gd name="T0" fmla="*/ 336 w 542"/>
                  <a:gd name="T1" fmla="*/ 0 h 907"/>
                  <a:gd name="T2" fmla="*/ 113 w 542"/>
                  <a:gd name="T3" fmla="*/ 264 h 907"/>
                  <a:gd name="T4" fmla="*/ 0 w 542"/>
                  <a:gd name="T5" fmla="*/ 660 h 907"/>
                  <a:gd name="T6" fmla="*/ 0 60000 65536"/>
                  <a:gd name="T7" fmla="*/ 0 60000 65536"/>
                  <a:gd name="T8" fmla="*/ 0 60000 65536"/>
                  <a:gd name="T9" fmla="*/ 0 w 542"/>
                  <a:gd name="T10" fmla="*/ 0 h 907"/>
                  <a:gd name="T11" fmla="*/ 542 w 542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2" h="907">
                    <a:moveTo>
                      <a:pt x="542" y="0"/>
                    </a:moveTo>
                    <a:cubicBezTo>
                      <a:pt x="407" y="105"/>
                      <a:pt x="272" y="211"/>
                      <a:pt x="182" y="362"/>
                    </a:cubicBezTo>
                    <a:cubicBezTo>
                      <a:pt x="92" y="513"/>
                      <a:pt x="30" y="816"/>
                      <a:pt x="0" y="907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77" name="Freeform 86">
                <a:extLst>
                  <a:ext uri="{FF2B5EF4-FFF2-40B4-BE49-F238E27FC236}">
                    <a16:creationId xmlns:a16="http://schemas.microsoft.com/office/drawing/2014/main" id="{BA7BE1D3-D618-4545-B3DD-274549E3A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78" name="Freeform 87">
                <a:extLst>
                  <a:ext uri="{FF2B5EF4-FFF2-40B4-BE49-F238E27FC236}">
                    <a16:creationId xmlns:a16="http://schemas.microsoft.com/office/drawing/2014/main" id="{DF47C33D-B33E-4214-80C3-96032A8C1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2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79" name="Freeform 88">
                <a:extLst>
                  <a:ext uri="{FF2B5EF4-FFF2-40B4-BE49-F238E27FC236}">
                    <a16:creationId xmlns:a16="http://schemas.microsoft.com/office/drawing/2014/main" id="{58E00BA0-0190-4A94-9B4A-DB12DA763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80" name="Freeform 89">
                <a:extLst>
                  <a:ext uri="{FF2B5EF4-FFF2-40B4-BE49-F238E27FC236}">
                    <a16:creationId xmlns:a16="http://schemas.microsoft.com/office/drawing/2014/main" id="{8CA5A07F-A570-4058-973A-F07EEC1D7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0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</p:grpSp>
        <p:sp>
          <p:nvSpPr>
            <p:cNvPr id="14370" name="Line 90">
              <a:extLst>
                <a:ext uri="{FF2B5EF4-FFF2-40B4-BE49-F238E27FC236}">
                  <a16:creationId xmlns:a16="http://schemas.microsoft.com/office/drawing/2014/main" id="{51926753-EF75-4C7F-8DB7-617F456A3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9" y="1511"/>
              <a:ext cx="583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91">
              <a:extLst>
                <a:ext uri="{FF2B5EF4-FFF2-40B4-BE49-F238E27FC236}">
                  <a16:creationId xmlns:a16="http://schemas.microsoft.com/office/drawing/2014/main" id="{C4B647E4-FD44-4505-A1A4-36C9CE493E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0" y="2310"/>
              <a:ext cx="583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72" name="Group 92">
              <a:extLst>
                <a:ext uri="{FF2B5EF4-FFF2-40B4-BE49-F238E27FC236}">
                  <a16:creationId xmlns:a16="http://schemas.microsoft.com/office/drawing/2014/main" id="{82044B7D-AB73-4CC1-BA94-1E61D6B016E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978" y="1552"/>
              <a:ext cx="657" cy="723"/>
              <a:chOff x="764" y="1156"/>
              <a:chExt cx="797" cy="1032"/>
            </a:xfrm>
          </p:grpSpPr>
          <p:grpSp>
            <p:nvGrpSpPr>
              <p:cNvPr id="14459" name="Group 93">
                <a:extLst>
                  <a:ext uri="{FF2B5EF4-FFF2-40B4-BE49-F238E27FC236}">
                    <a16:creationId xmlns:a16="http://schemas.microsoft.com/office/drawing/2014/main" id="{F344166C-E80D-423F-8A30-7F300018EB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335448">
                <a:off x="918" y="1541"/>
                <a:ext cx="1025" cy="260"/>
                <a:chOff x="3060" y="4519"/>
                <a:chExt cx="7530" cy="1624"/>
              </a:xfrm>
            </p:grpSpPr>
            <p:sp>
              <p:nvSpPr>
                <p:cNvPr id="14462" name="Freeform 94">
                  <a:extLst>
                    <a:ext uri="{FF2B5EF4-FFF2-40B4-BE49-F238E27FC236}">
                      <a16:creationId xmlns:a16="http://schemas.microsoft.com/office/drawing/2014/main" id="{C9B379E7-2D6D-47E6-849E-E53F2D90AC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2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63" name="Freeform 95">
                  <a:extLst>
                    <a:ext uri="{FF2B5EF4-FFF2-40B4-BE49-F238E27FC236}">
                      <a16:creationId xmlns:a16="http://schemas.microsoft.com/office/drawing/2014/main" id="{53069BC9-7F85-4A30-9198-D1153BF614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64" name="Freeform 96">
                  <a:extLst>
                    <a:ext uri="{FF2B5EF4-FFF2-40B4-BE49-F238E27FC236}">
                      <a16:creationId xmlns:a16="http://schemas.microsoft.com/office/drawing/2014/main" id="{7E199D39-B9B5-4D8C-83D2-05ABBF421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6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65" name="Freeform 97">
                  <a:extLst>
                    <a:ext uri="{FF2B5EF4-FFF2-40B4-BE49-F238E27FC236}">
                      <a16:creationId xmlns:a16="http://schemas.microsoft.com/office/drawing/2014/main" id="{E64932E9-14C5-4066-8F22-489701A08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1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66" name="Freeform 98">
                  <a:extLst>
                    <a:ext uri="{FF2B5EF4-FFF2-40B4-BE49-F238E27FC236}">
                      <a16:creationId xmlns:a16="http://schemas.microsoft.com/office/drawing/2014/main" id="{FB262926-2A18-414E-AF77-1B2502A48B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4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67" name="Freeform 99">
                  <a:extLst>
                    <a:ext uri="{FF2B5EF4-FFF2-40B4-BE49-F238E27FC236}">
                      <a16:creationId xmlns:a16="http://schemas.microsoft.com/office/drawing/2014/main" id="{B6471788-4C22-413B-9483-010D5FAA1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4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68" name="Freeform 100">
                  <a:extLst>
                    <a:ext uri="{FF2B5EF4-FFF2-40B4-BE49-F238E27FC236}">
                      <a16:creationId xmlns:a16="http://schemas.microsoft.com/office/drawing/2014/main" id="{EBC34A82-59DA-4CA1-BAFF-567C62E5D1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5" y="4530"/>
                  <a:ext cx="585" cy="885"/>
                </a:xfrm>
                <a:custGeom>
                  <a:avLst/>
                  <a:gdLst>
                    <a:gd name="T0" fmla="*/ 0 w 585"/>
                    <a:gd name="T1" fmla="*/ 0 h 885"/>
                    <a:gd name="T2" fmla="*/ 255 w 585"/>
                    <a:gd name="T3" fmla="*/ 135 h 885"/>
                    <a:gd name="T4" fmla="*/ 450 w 585"/>
                    <a:gd name="T5" fmla="*/ 405 h 885"/>
                    <a:gd name="T6" fmla="*/ 585 w 585"/>
                    <a:gd name="T7" fmla="*/ 885 h 8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5"/>
                    <a:gd name="T13" fmla="*/ 0 h 885"/>
                    <a:gd name="T14" fmla="*/ 585 w 585"/>
                    <a:gd name="T15" fmla="*/ 885 h 8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5" h="885">
                      <a:moveTo>
                        <a:pt x="0" y="0"/>
                      </a:moveTo>
                      <a:cubicBezTo>
                        <a:pt x="42" y="22"/>
                        <a:pt x="180" y="67"/>
                        <a:pt x="255" y="135"/>
                      </a:cubicBezTo>
                      <a:cubicBezTo>
                        <a:pt x="330" y="203"/>
                        <a:pt x="395" y="280"/>
                        <a:pt x="450" y="405"/>
                      </a:cubicBezTo>
                      <a:cubicBezTo>
                        <a:pt x="505" y="530"/>
                        <a:pt x="557" y="785"/>
                        <a:pt x="585" y="885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69" name="Freeform 101">
                  <a:extLst>
                    <a:ext uri="{FF2B5EF4-FFF2-40B4-BE49-F238E27FC236}">
                      <a16:creationId xmlns:a16="http://schemas.microsoft.com/office/drawing/2014/main" id="{BD30950E-A9D0-4ED1-B998-FFADAFF0A4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0" y="4530"/>
                  <a:ext cx="450" cy="855"/>
                </a:xfrm>
                <a:custGeom>
                  <a:avLst/>
                  <a:gdLst>
                    <a:gd name="T0" fmla="*/ 450 w 450"/>
                    <a:gd name="T1" fmla="*/ 0 h 855"/>
                    <a:gd name="T2" fmla="*/ 180 w 450"/>
                    <a:gd name="T3" fmla="*/ 225 h 855"/>
                    <a:gd name="T4" fmla="*/ 0 w 450"/>
                    <a:gd name="T5" fmla="*/ 855 h 855"/>
                    <a:gd name="T6" fmla="*/ 0 60000 65536"/>
                    <a:gd name="T7" fmla="*/ 0 60000 65536"/>
                    <a:gd name="T8" fmla="*/ 0 60000 65536"/>
                    <a:gd name="T9" fmla="*/ 0 w 450"/>
                    <a:gd name="T10" fmla="*/ 0 h 855"/>
                    <a:gd name="T11" fmla="*/ 450 w 450"/>
                    <a:gd name="T12" fmla="*/ 855 h 8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0" h="855">
                      <a:moveTo>
                        <a:pt x="450" y="0"/>
                      </a:moveTo>
                      <a:cubicBezTo>
                        <a:pt x="405" y="38"/>
                        <a:pt x="255" y="82"/>
                        <a:pt x="180" y="225"/>
                      </a:cubicBezTo>
                      <a:cubicBezTo>
                        <a:pt x="105" y="368"/>
                        <a:pt x="37" y="724"/>
                        <a:pt x="0" y="855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</p:grpSp>
          <p:sp>
            <p:nvSpPr>
              <p:cNvPr id="14460" name="Line 102">
                <a:extLst>
                  <a:ext uri="{FF2B5EF4-FFF2-40B4-BE49-F238E27FC236}">
                    <a16:creationId xmlns:a16="http://schemas.microsoft.com/office/drawing/2014/main" id="{2BC24309-0ABA-4C35-8F82-59C9A0675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3" y="2187"/>
                <a:ext cx="708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Line 103">
                <a:extLst>
                  <a:ext uri="{FF2B5EF4-FFF2-40B4-BE49-F238E27FC236}">
                    <a16:creationId xmlns:a16="http://schemas.microsoft.com/office/drawing/2014/main" id="{155BEA1E-6A5C-4ABD-ADC9-A696CE54E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" y="1156"/>
                <a:ext cx="709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73" name="Line 104">
              <a:extLst>
                <a:ext uri="{FF2B5EF4-FFF2-40B4-BE49-F238E27FC236}">
                  <a16:creationId xmlns:a16="http://schemas.microsoft.com/office/drawing/2014/main" id="{B76C2CDF-DE2D-4896-A67F-4E9B3AF1D2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939" y="1558"/>
              <a:ext cx="0" cy="71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105">
              <a:extLst>
                <a:ext uri="{FF2B5EF4-FFF2-40B4-BE49-F238E27FC236}">
                  <a16:creationId xmlns:a16="http://schemas.microsoft.com/office/drawing/2014/main" id="{FFD234C4-A4A6-4A05-AB4A-55E9F6E8BC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884" y="1553"/>
              <a:ext cx="0" cy="7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75" name="Group 106">
              <a:extLst>
                <a:ext uri="{FF2B5EF4-FFF2-40B4-BE49-F238E27FC236}">
                  <a16:creationId xmlns:a16="http://schemas.microsoft.com/office/drawing/2014/main" id="{883C167A-03C1-4584-A37E-5BFB1478C1A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350" y="1823"/>
              <a:ext cx="799" cy="178"/>
              <a:chOff x="1472" y="3976"/>
              <a:chExt cx="9124" cy="1623"/>
            </a:xfrm>
          </p:grpSpPr>
          <p:sp>
            <p:nvSpPr>
              <p:cNvPr id="14448" name="Freeform 107">
                <a:extLst>
                  <a:ext uri="{FF2B5EF4-FFF2-40B4-BE49-F238E27FC236}">
                    <a16:creationId xmlns:a16="http://schemas.microsoft.com/office/drawing/2014/main" id="{F1E63916-F6AD-4836-9809-3B4D0321A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49" name="Freeform 108">
                <a:extLst>
                  <a:ext uri="{FF2B5EF4-FFF2-40B4-BE49-F238E27FC236}">
                    <a16:creationId xmlns:a16="http://schemas.microsoft.com/office/drawing/2014/main" id="{CB654DB5-5496-46F1-A7B3-631171AD1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50" name="Freeform 109">
                <a:extLst>
                  <a:ext uri="{FF2B5EF4-FFF2-40B4-BE49-F238E27FC236}">
                    <a16:creationId xmlns:a16="http://schemas.microsoft.com/office/drawing/2014/main" id="{83AE5771-3470-473C-A1EE-AB6F78A02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51" name="Freeform 110">
                <a:extLst>
                  <a:ext uri="{FF2B5EF4-FFF2-40B4-BE49-F238E27FC236}">
                    <a16:creationId xmlns:a16="http://schemas.microsoft.com/office/drawing/2014/main" id="{065501C4-47C4-4AA6-9711-EAF6EECF1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52" name="Freeform 111">
                <a:extLst>
                  <a:ext uri="{FF2B5EF4-FFF2-40B4-BE49-F238E27FC236}">
                    <a16:creationId xmlns:a16="http://schemas.microsoft.com/office/drawing/2014/main" id="{1AC6C487-A4C4-42D7-BF88-6F410706A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53" name="Freeform 112">
                <a:extLst>
                  <a:ext uri="{FF2B5EF4-FFF2-40B4-BE49-F238E27FC236}">
                    <a16:creationId xmlns:a16="http://schemas.microsoft.com/office/drawing/2014/main" id="{40EE7D6B-5243-4CC0-BF02-70E9B4281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9" y="3976"/>
                <a:ext cx="447" cy="810"/>
              </a:xfrm>
              <a:custGeom>
                <a:avLst/>
                <a:gdLst>
                  <a:gd name="T0" fmla="*/ 0 w 525"/>
                  <a:gd name="T1" fmla="*/ 0 h 900"/>
                  <a:gd name="T2" fmla="*/ 222 w 525"/>
                  <a:gd name="T3" fmla="*/ 219 h 900"/>
                  <a:gd name="T4" fmla="*/ 324 w 525"/>
                  <a:gd name="T5" fmla="*/ 656 h 900"/>
                  <a:gd name="T6" fmla="*/ 0 60000 65536"/>
                  <a:gd name="T7" fmla="*/ 0 60000 65536"/>
                  <a:gd name="T8" fmla="*/ 0 60000 65536"/>
                  <a:gd name="T9" fmla="*/ 0 w 525"/>
                  <a:gd name="T10" fmla="*/ 0 h 900"/>
                  <a:gd name="T11" fmla="*/ 525 w 525"/>
                  <a:gd name="T12" fmla="*/ 900 h 9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5" h="900">
                    <a:moveTo>
                      <a:pt x="0" y="0"/>
                    </a:moveTo>
                    <a:cubicBezTo>
                      <a:pt x="60" y="52"/>
                      <a:pt x="273" y="150"/>
                      <a:pt x="360" y="300"/>
                    </a:cubicBezTo>
                    <a:cubicBezTo>
                      <a:pt x="447" y="450"/>
                      <a:pt x="491" y="775"/>
                      <a:pt x="525" y="90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54" name="Freeform 113">
                <a:extLst>
                  <a:ext uri="{FF2B5EF4-FFF2-40B4-BE49-F238E27FC236}">
                    <a16:creationId xmlns:a16="http://schemas.microsoft.com/office/drawing/2014/main" id="{B745B236-4F6C-4CC9-8E27-4B6F51D2E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3976"/>
                <a:ext cx="462" cy="816"/>
              </a:xfrm>
              <a:custGeom>
                <a:avLst/>
                <a:gdLst>
                  <a:gd name="T0" fmla="*/ 336 w 542"/>
                  <a:gd name="T1" fmla="*/ 0 h 907"/>
                  <a:gd name="T2" fmla="*/ 113 w 542"/>
                  <a:gd name="T3" fmla="*/ 264 h 907"/>
                  <a:gd name="T4" fmla="*/ 0 w 542"/>
                  <a:gd name="T5" fmla="*/ 660 h 907"/>
                  <a:gd name="T6" fmla="*/ 0 60000 65536"/>
                  <a:gd name="T7" fmla="*/ 0 60000 65536"/>
                  <a:gd name="T8" fmla="*/ 0 60000 65536"/>
                  <a:gd name="T9" fmla="*/ 0 w 542"/>
                  <a:gd name="T10" fmla="*/ 0 h 907"/>
                  <a:gd name="T11" fmla="*/ 542 w 542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2" h="907">
                    <a:moveTo>
                      <a:pt x="542" y="0"/>
                    </a:moveTo>
                    <a:cubicBezTo>
                      <a:pt x="407" y="105"/>
                      <a:pt x="272" y="211"/>
                      <a:pt x="182" y="362"/>
                    </a:cubicBezTo>
                    <a:cubicBezTo>
                      <a:pt x="92" y="513"/>
                      <a:pt x="30" y="816"/>
                      <a:pt x="0" y="907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55" name="Freeform 114">
                <a:extLst>
                  <a:ext uri="{FF2B5EF4-FFF2-40B4-BE49-F238E27FC236}">
                    <a16:creationId xmlns:a16="http://schemas.microsoft.com/office/drawing/2014/main" id="{E51CEB0C-F7EE-4292-B6E0-201C1E6B8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56" name="Freeform 115">
                <a:extLst>
                  <a:ext uri="{FF2B5EF4-FFF2-40B4-BE49-F238E27FC236}">
                    <a16:creationId xmlns:a16="http://schemas.microsoft.com/office/drawing/2014/main" id="{0D2BC8E6-4084-4115-9E8A-3D1D3E841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2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57" name="Freeform 116">
                <a:extLst>
                  <a:ext uri="{FF2B5EF4-FFF2-40B4-BE49-F238E27FC236}">
                    <a16:creationId xmlns:a16="http://schemas.microsoft.com/office/drawing/2014/main" id="{019B17FC-9369-468F-84D4-119831199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58" name="Freeform 117">
                <a:extLst>
                  <a:ext uri="{FF2B5EF4-FFF2-40B4-BE49-F238E27FC236}">
                    <a16:creationId xmlns:a16="http://schemas.microsoft.com/office/drawing/2014/main" id="{5DB4610A-BF95-49D6-B257-7ED20F1E3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0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</p:grpSp>
        <p:sp>
          <p:nvSpPr>
            <p:cNvPr id="14376" name="Line 118">
              <a:extLst>
                <a:ext uri="{FF2B5EF4-FFF2-40B4-BE49-F238E27FC236}">
                  <a16:creationId xmlns:a16="http://schemas.microsoft.com/office/drawing/2014/main" id="{1A4044F3-3A74-4E8A-89D2-18CEEF9171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166" y="2311"/>
              <a:ext cx="583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119">
              <a:extLst>
                <a:ext uri="{FF2B5EF4-FFF2-40B4-BE49-F238E27FC236}">
                  <a16:creationId xmlns:a16="http://schemas.microsoft.com/office/drawing/2014/main" id="{2C8F2904-78F3-49E5-8F21-F8391C34CC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164" y="1514"/>
              <a:ext cx="583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78" name="Group 120">
              <a:extLst>
                <a:ext uri="{FF2B5EF4-FFF2-40B4-BE49-F238E27FC236}">
                  <a16:creationId xmlns:a16="http://schemas.microsoft.com/office/drawing/2014/main" id="{C50C82FA-2E15-41FA-A8AC-5AB89ACD29F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418" y="1587"/>
              <a:ext cx="657" cy="662"/>
              <a:chOff x="764" y="1156"/>
              <a:chExt cx="797" cy="1032"/>
            </a:xfrm>
          </p:grpSpPr>
          <p:grpSp>
            <p:nvGrpSpPr>
              <p:cNvPr id="14437" name="Group 121">
                <a:extLst>
                  <a:ext uri="{FF2B5EF4-FFF2-40B4-BE49-F238E27FC236}">
                    <a16:creationId xmlns:a16="http://schemas.microsoft.com/office/drawing/2014/main" id="{1238552B-769C-48F6-8C49-DDF4759146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335448">
                <a:off x="918" y="1541"/>
                <a:ext cx="1025" cy="260"/>
                <a:chOff x="3060" y="4519"/>
                <a:chExt cx="7530" cy="1624"/>
              </a:xfrm>
            </p:grpSpPr>
            <p:sp>
              <p:nvSpPr>
                <p:cNvPr id="14440" name="Freeform 122">
                  <a:extLst>
                    <a:ext uri="{FF2B5EF4-FFF2-40B4-BE49-F238E27FC236}">
                      <a16:creationId xmlns:a16="http://schemas.microsoft.com/office/drawing/2014/main" id="{79BE82AC-3168-444E-A871-D4E40EC2E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2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41" name="Freeform 123">
                  <a:extLst>
                    <a:ext uri="{FF2B5EF4-FFF2-40B4-BE49-F238E27FC236}">
                      <a16:creationId xmlns:a16="http://schemas.microsoft.com/office/drawing/2014/main" id="{82F61471-E1EC-4C5C-8030-E442D6215F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42" name="Freeform 124">
                  <a:extLst>
                    <a:ext uri="{FF2B5EF4-FFF2-40B4-BE49-F238E27FC236}">
                      <a16:creationId xmlns:a16="http://schemas.microsoft.com/office/drawing/2014/main" id="{46BE169D-5E2C-417F-884D-AE5BD93F7F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6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43" name="Freeform 125">
                  <a:extLst>
                    <a:ext uri="{FF2B5EF4-FFF2-40B4-BE49-F238E27FC236}">
                      <a16:creationId xmlns:a16="http://schemas.microsoft.com/office/drawing/2014/main" id="{5A4BB6A2-53B4-4DCC-A0C5-7E0DDCB06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1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44" name="Freeform 126">
                  <a:extLst>
                    <a:ext uri="{FF2B5EF4-FFF2-40B4-BE49-F238E27FC236}">
                      <a16:creationId xmlns:a16="http://schemas.microsoft.com/office/drawing/2014/main" id="{4DE3CD90-395A-4076-A19A-34DA549688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4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45" name="Freeform 127">
                  <a:extLst>
                    <a:ext uri="{FF2B5EF4-FFF2-40B4-BE49-F238E27FC236}">
                      <a16:creationId xmlns:a16="http://schemas.microsoft.com/office/drawing/2014/main" id="{A871C2DE-4969-4DCF-8A9C-C2E0ECCD43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4" y="4519"/>
                  <a:ext cx="1145" cy="1624"/>
                </a:xfrm>
                <a:custGeom>
                  <a:avLst/>
                  <a:gdLst>
                    <a:gd name="T0" fmla="*/ 0 w 1145"/>
                    <a:gd name="T1" fmla="*/ 0 h 1624"/>
                    <a:gd name="T2" fmla="*/ 543 w 1145"/>
                    <a:gd name="T3" fmla="*/ 181 h 1624"/>
                    <a:gd name="T4" fmla="*/ 905 w 1145"/>
                    <a:gd name="T5" fmla="*/ 905 h 1624"/>
                    <a:gd name="T6" fmla="*/ 543 w 1145"/>
                    <a:gd name="T7" fmla="*/ 1624 h 1624"/>
                    <a:gd name="T8" fmla="*/ 181 w 1145"/>
                    <a:gd name="T9" fmla="*/ 905 h 1624"/>
                    <a:gd name="T10" fmla="*/ 543 w 1145"/>
                    <a:gd name="T11" fmla="*/ 181 h 1624"/>
                    <a:gd name="T12" fmla="*/ 1145 w 1145"/>
                    <a:gd name="T13" fmla="*/ 0 h 1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5"/>
                    <a:gd name="T22" fmla="*/ 0 h 1624"/>
                    <a:gd name="T23" fmla="*/ 1145 w 1145"/>
                    <a:gd name="T24" fmla="*/ 1624 h 1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5" h="1624">
                      <a:moveTo>
                        <a:pt x="0" y="0"/>
                      </a:moveTo>
                      <a:cubicBezTo>
                        <a:pt x="196" y="15"/>
                        <a:pt x="392" y="30"/>
                        <a:pt x="543" y="181"/>
                      </a:cubicBezTo>
                      <a:cubicBezTo>
                        <a:pt x="694" y="332"/>
                        <a:pt x="905" y="665"/>
                        <a:pt x="905" y="905"/>
                      </a:cubicBezTo>
                      <a:cubicBezTo>
                        <a:pt x="905" y="1145"/>
                        <a:pt x="664" y="1624"/>
                        <a:pt x="543" y="1624"/>
                      </a:cubicBezTo>
                      <a:cubicBezTo>
                        <a:pt x="422" y="1624"/>
                        <a:pt x="181" y="1145"/>
                        <a:pt x="181" y="905"/>
                      </a:cubicBezTo>
                      <a:cubicBezTo>
                        <a:pt x="181" y="665"/>
                        <a:pt x="382" y="332"/>
                        <a:pt x="543" y="181"/>
                      </a:cubicBezTo>
                      <a:cubicBezTo>
                        <a:pt x="704" y="30"/>
                        <a:pt x="1045" y="30"/>
                        <a:pt x="1145" y="0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46" name="Freeform 128">
                  <a:extLst>
                    <a:ext uri="{FF2B5EF4-FFF2-40B4-BE49-F238E27FC236}">
                      <a16:creationId xmlns:a16="http://schemas.microsoft.com/office/drawing/2014/main" id="{1BB92945-6721-4427-868B-0701B4A986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5" y="4530"/>
                  <a:ext cx="585" cy="885"/>
                </a:xfrm>
                <a:custGeom>
                  <a:avLst/>
                  <a:gdLst>
                    <a:gd name="T0" fmla="*/ 0 w 585"/>
                    <a:gd name="T1" fmla="*/ 0 h 885"/>
                    <a:gd name="T2" fmla="*/ 255 w 585"/>
                    <a:gd name="T3" fmla="*/ 135 h 885"/>
                    <a:gd name="T4" fmla="*/ 450 w 585"/>
                    <a:gd name="T5" fmla="*/ 405 h 885"/>
                    <a:gd name="T6" fmla="*/ 585 w 585"/>
                    <a:gd name="T7" fmla="*/ 885 h 8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5"/>
                    <a:gd name="T13" fmla="*/ 0 h 885"/>
                    <a:gd name="T14" fmla="*/ 585 w 585"/>
                    <a:gd name="T15" fmla="*/ 885 h 8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5" h="885">
                      <a:moveTo>
                        <a:pt x="0" y="0"/>
                      </a:moveTo>
                      <a:cubicBezTo>
                        <a:pt x="42" y="22"/>
                        <a:pt x="180" y="67"/>
                        <a:pt x="255" y="135"/>
                      </a:cubicBezTo>
                      <a:cubicBezTo>
                        <a:pt x="330" y="203"/>
                        <a:pt x="395" y="280"/>
                        <a:pt x="450" y="405"/>
                      </a:cubicBezTo>
                      <a:cubicBezTo>
                        <a:pt x="505" y="530"/>
                        <a:pt x="557" y="785"/>
                        <a:pt x="585" y="885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47" name="Freeform 129">
                  <a:extLst>
                    <a:ext uri="{FF2B5EF4-FFF2-40B4-BE49-F238E27FC236}">
                      <a16:creationId xmlns:a16="http://schemas.microsoft.com/office/drawing/2014/main" id="{15F07702-466E-4151-A271-873008A476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0" y="4530"/>
                  <a:ext cx="450" cy="855"/>
                </a:xfrm>
                <a:custGeom>
                  <a:avLst/>
                  <a:gdLst>
                    <a:gd name="T0" fmla="*/ 450 w 450"/>
                    <a:gd name="T1" fmla="*/ 0 h 855"/>
                    <a:gd name="T2" fmla="*/ 180 w 450"/>
                    <a:gd name="T3" fmla="*/ 225 h 855"/>
                    <a:gd name="T4" fmla="*/ 0 w 450"/>
                    <a:gd name="T5" fmla="*/ 855 h 855"/>
                    <a:gd name="T6" fmla="*/ 0 60000 65536"/>
                    <a:gd name="T7" fmla="*/ 0 60000 65536"/>
                    <a:gd name="T8" fmla="*/ 0 60000 65536"/>
                    <a:gd name="T9" fmla="*/ 0 w 450"/>
                    <a:gd name="T10" fmla="*/ 0 h 855"/>
                    <a:gd name="T11" fmla="*/ 450 w 450"/>
                    <a:gd name="T12" fmla="*/ 855 h 8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0" h="855">
                      <a:moveTo>
                        <a:pt x="450" y="0"/>
                      </a:moveTo>
                      <a:cubicBezTo>
                        <a:pt x="405" y="38"/>
                        <a:pt x="255" y="82"/>
                        <a:pt x="180" y="225"/>
                      </a:cubicBezTo>
                      <a:cubicBezTo>
                        <a:pt x="105" y="368"/>
                        <a:pt x="37" y="724"/>
                        <a:pt x="0" y="855"/>
                      </a:cubicBezTo>
                    </a:path>
                  </a:pathLst>
                </a:cu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</p:grpSp>
          <p:sp>
            <p:nvSpPr>
              <p:cNvPr id="14438" name="Line 130">
                <a:extLst>
                  <a:ext uri="{FF2B5EF4-FFF2-40B4-BE49-F238E27FC236}">
                    <a16:creationId xmlns:a16="http://schemas.microsoft.com/office/drawing/2014/main" id="{DE2EECC2-4BEF-40C2-A2D4-D7C217E14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3" y="2187"/>
                <a:ext cx="708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Line 131">
                <a:extLst>
                  <a:ext uri="{FF2B5EF4-FFF2-40B4-BE49-F238E27FC236}">
                    <a16:creationId xmlns:a16="http://schemas.microsoft.com/office/drawing/2014/main" id="{E447666D-0DE5-47C4-B5E1-F8D0723B8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" y="1156"/>
                <a:ext cx="709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79" name="Line 132">
              <a:extLst>
                <a:ext uri="{FF2B5EF4-FFF2-40B4-BE49-F238E27FC236}">
                  <a16:creationId xmlns:a16="http://schemas.microsoft.com/office/drawing/2014/main" id="{734819ED-1EAA-45AA-BA9E-1D0110F76C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379" y="1593"/>
              <a:ext cx="0" cy="65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Line 133">
              <a:extLst>
                <a:ext uri="{FF2B5EF4-FFF2-40B4-BE49-F238E27FC236}">
                  <a16:creationId xmlns:a16="http://schemas.microsoft.com/office/drawing/2014/main" id="{57249E5C-274B-4E20-B564-BBAC5669C7C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324" y="1587"/>
              <a:ext cx="0" cy="66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81" name="Group 134">
              <a:extLst>
                <a:ext uri="{FF2B5EF4-FFF2-40B4-BE49-F238E27FC236}">
                  <a16:creationId xmlns:a16="http://schemas.microsoft.com/office/drawing/2014/main" id="{8B2BADD0-8278-4124-ACF9-A7876B84DC8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824" y="1827"/>
              <a:ext cx="732" cy="178"/>
              <a:chOff x="1472" y="3976"/>
              <a:chExt cx="9124" cy="1623"/>
            </a:xfrm>
          </p:grpSpPr>
          <p:sp>
            <p:nvSpPr>
              <p:cNvPr id="14426" name="Freeform 135">
                <a:extLst>
                  <a:ext uri="{FF2B5EF4-FFF2-40B4-BE49-F238E27FC236}">
                    <a16:creationId xmlns:a16="http://schemas.microsoft.com/office/drawing/2014/main" id="{96015D6A-A325-464D-96B4-7D31C0878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27" name="Freeform 136">
                <a:extLst>
                  <a:ext uri="{FF2B5EF4-FFF2-40B4-BE49-F238E27FC236}">
                    <a16:creationId xmlns:a16="http://schemas.microsoft.com/office/drawing/2014/main" id="{F4097D03-CC6F-48D9-87F3-1DF95AFC3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28" name="Freeform 137">
                <a:extLst>
                  <a:ext uri="{FF2B5EF4-FFF2-40B4-BE49-F238E27FC236}">
                    <a16:creationId xmlns:a16="http://schemas.microsoft.com/office/drawing/2014/main" id="{94FF20D8-729C-4DBB-A106-2B23F687A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29" name="Freeform 138">
                <a:extLst>
                  <a:ext uri="{FF2B5EF4-FFF2-40B4-BE49-F238E27FC236}">
                    <a16:creationId xmlns:a16="http://schemas.microsoft.com/office/drawing/2014/main" id="{D2328B27-F486-42A7-B8B4-C76CFD0D1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30" name="Freeform 139">
                <a:extLst>
                  <a:ext uri="{FF2B5EF4-FFF2-40B4-BE49-F238E27FC236}">
                    <a16:creationId xmlns:a16="http://schemas.microsoft.com/office/drawing/2014/main" id="{F1B4E853-1B06-47C2-A194-F0565E944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31" name="Freeform 140">
                <a:extLst>
                  <a:ext uri="{FF2B5EF4-FFF2-40B4-BE49-F238E27FC236}">
                    <a16:creationId xmlns:a16="http://schemas.microsoft.com/office/drawing/2014/main" id="{3484B3E6-AC10-4564-99C6-39EDA3F65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9" y="3976"/>
                <a:ext cx="447" cy="810"/>
              </a:xfrm>
              <a:custGeom>
                <a:avLst/>
                <a:gdLst>
                  <a:gd name="T0" fmla="*/ 0 w 525"/>
                  <a:gd name="T1" fmla="*/ 0 h 900"/>
                  <a:gd name="T2" fmla="*/ 222 w 525"/>
                  <a:gd name="T3" fmla="*/ 219 h 900"/>
                  <a:gd name="T4" fmla="*/ 324 w 525"/>
                  <a:gd name="T5" fmla="*/ 656 h 900"/>
                  <a:gd name="T6" fmla="*/ 0 60000 65536"/>
                  <a:gd name="T7" fmla="*/ 0 60000 65536"/>
                  <a:gd name="T8" fmla="*/ 0 60000 65536"/>
                  <a:gd name="T9" fmla="*/ 0 w 525"/>
                  <a:gd name="T10" fmla="*/ 0 h 900"/>
                  <a:gd name="T11" fmla="*/ 525 w 525"/>
                  <a:gd name="T12" fmla="*/ 900 h 9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5" h="900">
                    <a:moveTo>
                      <a:pt x="0" y="0"/>
                    </a:moveTo>
                    <a:cubicBezTo>
                      <a:pt x="60" y="52"/>
                      <a:pt x="273" y="150"/>
                      <a:pt x="360" y="300"/>
                    </a:cubicBezTo>
                    <a:cubicBezTo>
                      <a:pt x="447" y="450"/>
                      <a:pt x="491" y="775"/>
                      <a:pt x="525" y="90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32" name="Freeform 141">
                <a:extLst>
                  <a:ext uri="{FF2B5EF4-FFF2-40B4-BE49-F238E27FC236}">
                    <a16:creationId xmlns:a16="http://schemas.microsoft.com/office/drawing/2014/main" id="{916C2BD2-3F3D-4CC4-A8C3-B55F55C79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3976"/>
                <a:ext cx="462" cy="816"/>
              </a:xfrm>
              <a:custGeom>
                <a:avLst/>
                <a:gdLst>
                  <a:gd name="T0" fmla="*/ 336 w 542"/>
                  <a:gd name="T1" fmla="*/ 0 h 907"/>
                  <a:gd name="T2" fmla="*/ 113 w 542"/>
                  <a:gd name="T3" fmla="*/ 264 h 907"/>
                  <a:gd name="T4" fmla="*/ 0 w 542"/>
                  <a:gd name="T5" fmla="*/ 660 h 907"/>
                  <a:gd name="T6" fmla="*/ 0 60000 65536"/>
                  <a:gd name="T7" fmla="*/ 0 60000 65536"/>
                  <a:gd name="T8" fmla="*/ 0 60000 65536"/>
                  <a:gd name="T9" fmla="*/ 0 w 542"/>
                  <a:gd name="T10" fmla="*/ 0 h 907"/>
                  <a:gd name="T11" fmla="*/ 542 w 542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2" h="907">
                    <a:moveTo>
                      <a:pt x="542" y="0"/>
                    </a:moveTo>
                    <a:cubicBezTo>
                      <a:pt x="407" y="105"/>
                      <a:pt x="272" y="211"/>
                      <a:pt x="182" y="362"/>
                    </a:cubicBezTo>
                    <a:cubicBezTo>
                      <a:pt x="92" y="513"/>
                      <a:pt x="30" y="816"/>
                      <a:pt x="0" y="907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33" name="Freeform 142">
                <a:extLst>
                  <a:ext uri="{FF2B5EF4-FFF2-40B4-BE49-F238E27FC236}">
                    <a16:creationId xmlns:a16="http://schemas.microsoft.com/office/drawing/2014/main" id="{D3A0C109-EB4F-4C6D-BB1C-7B164D06F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34" name="Freeform 143">
                <a:extLst>
                  <a:ext uri="{FF2B5EF4-FFF2-40B4-BE49-F238E27FC236}">
                    <a16:creationId xmlns:a16="http://schemas.microsoft.com/office/drawing/2014/main" id="{1A48D99D-AB66-4A46-B9C7-2EECC4AB2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2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35" name="Freeform 144">
                <a:extLst>
                  <a:ext uri="{FF2B5EF4-FFF2-40B4-BE49-F238E27FC236}">
                    <a16:creationId xmlns:a16="http://schemas.microsoft.com/office/drawing/2014/main" id="{DB0F6D98-4F2D-4E6D-A7B8-37C40F0B3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36" name="Freeform 145">
                <a:extLst>
                  <a:ext uri="{FF2B5EF4-FFF2-40B4-BE49-F238E27FC236}">
                    <a16:creationId xmlns:a16="http://schemas.microsoft.com/office/drawing/2014/main" id="{71D4533C-E751-4D2A-ADFA-3A5CDB052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0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</p:grpSp>
        <p:sp>
          <p:nvSpPr>
            <p:cNvPr id="14382" name="Line 146">
              <a:extLst>
                <a:ext uri="{FF2B5EF4-FFF2-40B4-BE49-F238E27FC236}">
                  <a16:creationId xmlns:a16="http://schemas.microsoft.com/office/drawing/2014/main" id="{6C3581F2-F873-45BF-9156-5D08DE391D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606" y="2281"/>
              <a:ext cx="583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Line 147">
              <a:extLst>
                <a:ext uri="{FF2B5EF4-FFF2-40B4-BE49-F238E27FC236}">
                  <a16:creationId xmlns:a16="http://schemas.microsoft.com/office/drawing/2014/main" id="{0DE94394-A308-46B5-A319-33BD197C9C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604" y="1550"/>
              <a:ext cx="583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148">
              <a:extLst>
                <a:ext uri="{FF2B5EF4-FFF2-40B4-BE49-F238E27FC236}">
                  <a16:creationId xmlns:a16="http://schemas.microsoft.com/office/drawing/2014/main" id="{9638FBA1-C1CC-40A2-80E3-576D183B1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2" y="1584"/>
              <a:ext cx="192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Rectangle 149">
              <a:extLst>
                <a:ext uri="{FF2B5EF4-FFF2-40B4-BE49-F238E27FC236}">
                  <a16:creationId xmlns:a16="http://schemas.microsoft.com/office/drawing/2014/main" id="{A94DB86D-C8B4-4533-8E66-DCAA00FD9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4" y="3264"/>
              <a:ext cx="14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grpSp>
          <p:nvGrpSpPr>
            <p:cNvPr id="14386" name="Group 150">
              <a:extLst>
                <a:ext uri="{FF2B5EF4-FFF2-40B4-BE49-F238E27FC236}">
                  <a16:creationId xmlns:a16="http://schemas.microsoft.com/office/drawing/2014/main" id="{4EAEB170-0046-4201-B420-4F2DDFE38E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536"/>
              <a:ext cx="288" cy="720"/>
              <a:chOff x="336" y="1152"/>
              <a:chExt cx="288" cy="720"/>
            </a:xfrm>
          </p:grpSpPr>
          <p:grpSp>
            <p:nvGrpSpPr>
              <p:cNvPr id="14420" name="Group 151">
                <a:extLst>
                  <a:ext uri="{FF2B5EF4-FFF2-40B4-BE49-F238E27FC236}">
                    <a16:creationId xmlns:a16="http://schemas.microsoft.com/office/drawing/2014/main" id="{CE8A9CEE-62CC-4CBE-A7E2-20630EBE01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1344"/>
                <a:ext cx="288" cy="425"/>
                <a:chOff x="336" y="1344"/>
                <a:chExt cx="288" cy="425"/>
              </a:xfrm>
            </p:grpSpPr>
            <p:sp>
              <p:nvSpPr>
                <p:cNvPr id="14424" name="Oval 152">
                  <a:extLst>
                    <a:ext uri="{FF2B5EF4-FFF2-40B4-BE49-F238E27FC236}">
                      <a16:creationId xmlns:a16="http://schemas.microsoft.com/office/drawing/2014/main" id="{C9C17C66-FA89-4357-A248-2D9EB2A72A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" y="1392"/>
                  <a:ext cx="288" cy="33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600"/>
                </a:p>
              </p:txBody>
            </p:sp>
            <p:sp>
              <p:nvSpPr>
                <p:cNvPr id="14425" name="Text Box 153">
                  <a:extLst>
                    <a:ext uri="{FF2B5EF4-FFF2-40B4-BE49-F238E27FC236}">
                      <a16:creationId xmlns:a16="http://schemas.microsoft.com/office/drawing/2014/main" id="{E038C8E4-99B3-4E22-B4A0-9DCD7CBDC2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" y="1344"/>
                  <a:ext cx="240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altLang="en-US" sz="2400" b="1"/>
                    <a:t>~</a:t>
                  </a:r>
                </a:p>
              </p:txBody>
            </p:sp>
          </p:grpSp>
          <p:grpSp>
            <p:nvGrpSpPr>
              <p:cNvPr id="14421" name="Group 154">
                <a:extLst>
                  <a:ext uri="{FF2B5EF4-FFF2-40B4-BE49-F238E27FC236}">
                    <a16:creationId xmlns:a16="http://schemas.microsoft.com/office/drawing/2014/main" id="{F943F702-B4C6-43B2-A369-185A4698E2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8" y="1152"/>
                <a:ext cx="12" cy="720"/>
                <a:chOff x="468" y="1152"/>
                <a:chExt cx="12" cy="720"/>
              </a:xfrm>
            </p:grpSpPr>
            <p:sp>
              <p:nvSpPr>
                <p:cNvPr id="14422" name="Line 155">
                  <a:extLst>
                    <a:ext uri="{FF2B5EF4-FFF2-40B4-BE49-F238E27FC236}">
                      <a16:creationId xmlns:a16="http://schemas.microsoft.com/office/drawing/2014/main" id="{6B1F6A86-DA5E-41DE-84F9-04466A56A4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" y="1152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3" name="Line 156">
                  <a:extLst>
                    <a:ext uri="{FF2B5EF4-FFF2-40B4-BE49-F238E27FC236}">
                      <a16:creationId xmlns:a16="http://schemas.microsoft.com/office/drawing/2014/main" id="{E68DE6E6-E537-4229-878A-C5590369C6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1728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387" name="Text Box 157">
              <a:extLst>
                <a:ext uri="{FF2B5EF4-FFF2-40B4-BE49-F238E27FC236}">
                  <a16:creationId xmlns:a16="http://schemas.microsoft.com/office/drawing/2014/main" id="{5574CB91-1532-4F43-8CD6-ECCA04870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" y="2335"/>
              <a:ext cx="720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1"/>
                <a:t>500kV</a:t>
              </a:r>
            </a:p>
          </p:txBody>
        </p:sp>
        <p:sp>
          <p:nvSpPr>
            <p:cNvPr id="14388" name="Text Box 158">
              <a:extLst>
                <a:ext uri="{FF2B5EF4-FFF2-40B4-BE49-F238E27FC236}">
                  <a16:creationId xmlns:a16="http://schemas.microsoft.com/office/drawing/2014/main" id="{C6F6FE32-7C9A-4F45-9358-04EF703E3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" y="2288"/>
              <a:ext cx="672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1"/>
                <a:t>110kV</a:t>
              </a:r>
            </a:p>
          </p:txBody>
        </p:sp>
        <p:sp>
          <p:nvSpPr>
            <p:cNvPr id="14389" name="Text Box 159">
              <a:extLst>
                <a:ext uri="{FF2B5EF4-FFF2-40B4-BE49-F238E27FC236}">
                  <a16:creationId xmlns:a16="http://schemas.microsoft.com/office/drawing/2014/main" id="{0ABBD24C-3A05-47B8-B96C-85E2E97FF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6" y="2256"/>
              <a:ext cx="672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1"/>
                <a:t>35kV</a:t>
              </a:r>
            </a:p>
          </p:txBody>
        </p:sp>
        <p:sp>
          <p:nvSpPr>
            <p:cNvPr id="14390" name="Text Box 160">
              <a:extLst>
                <a:ext uri="{FF2B5EF4-FFF2-40B4-BE49-F238E27FC236}">
                  <a16:creationId xmlns:a16="http://schemas.microsoft.com/office/drawing/2014/main" id="{374729D3-59CD-4ABA-BB98-9867F356C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3304"/>
              <a:ext cx="528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1"/>
                <a:t>6kV</a:t>
              </a:r>
            </a:p>
          </p:txBody>
        </p:sp>
        <p:grpSp>
          <p:nvGrpSpPr>
            <p:cNvPr id="14391" name="Group 161">
              <a:extLst>
                <a:ext uri="{FF2B5EF4-FFF2-40B4-BE49-F238E27FC236}">
                  <a16:creationId xmlns:a16="http://schemas.microsoft.com/office/drawing/2014/main" id="{AF6959D9-B090-480D-9657-6EAED5ADBB12}"/>
                </a:ext>
              </a:extLst>
            </p:cNvPr>
            <p:cNvGrpSpPr>
              <a:grpSpLocks/>
            </p:cNvGrpSpPr>
            <p:nvPr/>
          </p:nvGrpSpPr>
          <p:grpSpPr bwMode="auto">
            <a:xfrm rot="5335448">
              <a:off x="2278" y="2817"/>
              <a:ext cx="647" cy="279"/>
              <a:chOff x="3060" y="4519"/>
              <a:chExt cx="7530" cy="1624"/>
            </a:xfrm>
          </p:grpSpPr>
          <p:sp>
            <p:nvSpPr>
              <p:cNvPr id="14412" name="Freeform 162">
                <a:extLst>
                  <a:ext uri="{FF2B5EF4-FFF2-40B4-BE49-F238E27FC236}">
                    <a16:creationId xmlns:a16="http://schemas.microsoft.com/office/drawing/2014/main" id="{EC81E0A4-B617-4D97-B998-7FE8B5E4F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4519"/>
                <a:ext cx="1145" cy="1624"/>
              </a:xfrm>
              <a:custGeom>
                <a:avLst/>
                <a:gdLst>
                  <a:gd name="T0" fmla="*/ 0 w 1145"/>
                  <a:gd name="T1" fmla="*/ 0 h 1624"/>
                  <a:gd name="T2" fmla="*/ 543 w 1145"/>
                  <a:gd name="T3" fmla="*/ 181 h 1624"/>
                  <a:gd name="T4" fmla="*/ 905 w 1145"/>
                  <a:gd name="T5" fmla="*/ 905 h 1624"/>
                  <a:gd name="T6" fmla="*/ 543 w 1145"/>
                  <a:gd name="T7" fmla="*/ 1624 h 1624"/>
                  <a:gd name="T8" fmla="*/ 181 w 1145"/>
                  <a:gd name="T9" fmla="*/ 905 h 1624"/>
                  <a:gd name="T10" fmla="*/ 543 w 1145"/>
                  <a:gd name="T11" fmla="*/ 181 h 1624"/>
                  <a:gd name="T12" fmla="*/ 1145 w 1145"/>
                  <a:gd name="T13" fmla="*/ 0 h 16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5"/>
                  <a:gd name="T22" fmla="*/ 0 h 1624"/>
                  <a:gd name="T23" fmla="*/ 1145 w 1145"/>
                  <a:gd name="T24" fmla="*/ 1624 h 16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5" h="1624">
                    <a:moveTo>
                      <a:pt x="0" y="0"/>
                    </a:moveTo>
                    <a:cubicBezTo>
                      <a:pt x="196" y="15"/>
                      <a:pt x="392" y="30"/>
                      <a:pt x="543" y="181"/>
                    </a:cubicBezTo>
                    <a:cubicBezTo>
                      <a:pt x="694" y="332"/>
                      <a:pt x="905" y="665"/>
                      <a:pt x="905" y="905"/>
                    </a:cubicBezTo>
                    <a:cubicBezTo>
                      <a:pt x="905" y="1145"/>
                      <a:pt x="664" y="1624"/>
                      <a:pt x="543" y="1624"/>
                    </a:cubicBezTo>
                    <a:cubicBezTo>
                      <a:pt x="422" y="1624"/>
                      <a:pt x="181" y="1145"/>
                      <a:pt x="181" y="905"/>
                    </a:cubicBezTo>
                    <a:cubicBezTo>
                      <a:pt x="181" y="665"/>
                      <a:pt x="382" y="332"/>
                      <a:pt x="543" y="181"/>
                    </a:cubicBezTo>
                    <a:cubicBezTo>
                      <a:pt x="704" y="30"/>
                      <a:pt x="1045" y="30"/>
                      <a:pt x="1145" y="0"/>
                    </a:cubicBezTo>
                  </a:path>
                </a:pathLst>
              </a:cu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13" name="Freeform 163">
                <a:extLst>
                  <a:ext uri="{FF2B5EF4-FFF2-40B4-BE49-F238E27FC236}">
                    <a16:creationId xmlns:a16="http://schemas.microsoft.com/office/drawing/2014/main" id="{028D0BEF-DC26-4B66-B99B-66769133B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4519"/>
                <a:ext cx="1145" cy="1624"/>
              </a:xfrm>
              <a:custGeom>
                <a:avLst/>
                <a:gdLst>
                  <a:gd name="T0" fmla="*/ 0 w 1145"/>
                  <a:gd name="T1" fmla="*/ 0 h 1624"/>
                  <a:gd name="T2" fmla="*/ 543 w 1145"/>
                  <a:gd name="T3" fmla="*/ 181 h 1624"/>
                  <a:gd name="T4" fmla="*/ 905 w 1145"/>
                  <a:gd name="T5" fmla="*/ 905 h 1624"/>
                  <a:gd name="T6" fmla="*/ 543 w 1145"/>
                  <a:gd name="T7" fmla="*/ 1624 h 1624"/>
                  <a:gd name="T8" fmla="*/ 181 w 1145"/>
                  <a:gd name="T9" fmla="*/ 905 h 1624"/>
                  <a:gd name="T10" fmla="*/ 543 w 1145"/>
                  <a:gd name="T11" fmla="*/ 181 h 1624"/>
                  <a:gd name="T12" fmla="*/ 1145 w 1145"/>
                  <a:gd name="T13" fmla="*/ 0 h 16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5"/>
                  <a:gd name="T22" fmla="*/ 0 h 1624"/>
                  <a:gd name="T23" fmla="*/ 1145 w 1145"/>
                  <a:gd name="T24" fmla="*/ 1624 h 16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5" h="1624">
                    <a:moveTo>
                      <a:pt x="0" y="0"/>
                    </a:moveTo>
                    <a:cubicBezTo>
                      <a:pt x="196" y="15"/>
                      <a:pt x="392" y="30"/>
                      <a:pt x="543" y="181"/>
                    </a:cubicBezTo>
                    <a:cubicBezTo>
                      <a:pt x="694" y="332"/>
                      <a:pt x="905" y="665"/>
                      <a:pt x="905" y="905"/>
                    </a:cubicBezTo>
                    <a:cubicBezTo>
                      <a:pt x="905" y="1145"/>
                      <a:pt x="664" y="1624"/>
                      <a:pt x="543" y="1624"/>
                    </a:cubicBezTo>
                    <a:cubicBezTo>
                      <a:pt x="422" y="1624"/>
                      <a:pt x="181" y="1145"/>
                      <a:pt x="181" y="905"/>
                    </a:cubicBezTo>
                    <a:cubicBezTo>
                      <a:pt x="181" y="665"/>
                      <a:pt x="382" y="332"/>
                      <a:pt x="543" y="181"/>
                    </a:cubicBezTo>
                    <a:cubicBezTo>
                      <a:pt x="704" y="30"/>
                      <a:pt x="1045" y="30"/>
                      <a:pt x="1145" y="0"/>
                    </a:cubicBezTo>
                  </a:path>
                </a:pathLst>
              </a:cu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14" name="Freeform 164">
                <a:extLst>
                  <a:ext uri="{FF2B5EF4-FFF2-40B4-BE49-F238E27FC236}">
                    <a16:creationId xmlns:a16="http://schemas.microsoft.com/office/drawing/2014/main" id="{12688F0C-6C2D-42D2-BBA8-B77D2215B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6" y="4519"/>
                <a:ext cx="1145" cy="1624"/>
              </a:xfrm>
              <a:custGeom>
                <a:avLst/>
                <a:gdLst>
                  <a:gd name="T0" fmla="*/ 0 w 1145"/>
                  <a:gd name="T1" fmla="*/ 0 h 1624"/>
                  <a:gd name="T2" fmla="*/ 543 w 1145"/>
                  <a:gd name="T3" fmla="*/ 181 h 1624"/>
                  <a:gd name="T4" fmla="*/ 905 w 1145"/>
                  <a:gd name="T5" fmla="*/ 905 h 1624"/>
                  <a:gd name="T6" fmla="*/ 543 w 1145"/>
                  <a:gd name="T7" fmla="*/ 1624 h 1624"/>
                  <a:gd name="T8" fmla="*/ 181 w 1145"/>
                  <a:gd name="T9" fmla="*/ 905 h 1624"/>
                  <a:gd name="T10" fmla="*/ 543 w 1145"/>
                  <a:gd name="T11" fmla="*/ 181 h 1624"/>
                  <a:gd name="T12" fmla="*/ 1145 w 1145"/>
                  <a:gd name="T13" fmla="*/ 0 h 16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5"/>
                  <a:gd name="T22" fmla="*/ 0 h 1624"/>
                  <a:gd name="T23" fmla="*/ 1145 w 1145"/>
                  <a:gd name="T24" fmla="*/ 1624 h 16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5" h="1624">
                    <a:moveTo>
                      <a:pt x="0" y="0"/>
                    </a:moveTo>
                    <a:cubicBezTo>
                      <a:pt x="196" y="15"/>
                      <a:pt x="392" y="30"/>
                      <a:pt x="543" y="181"/>
                    </a:cubicBezTo>
                    <a:cubicBezTo>
                      <a:pt x="694" y="332"/>
                      <a:pt x="905" y="665"/>
                      <a:pt x="905" y="905"/>
                    </a:cubicBezTo>
                    <a:cubicBezTo>
                      <a:pt x="905" y="1145"/>
                      <a:pt x="664" y="1624"/>
                      <a:pt x="543" y="1624"/>
                    </a:cubicBezTo>
                    <a:cubicBezTo>
                      <a:pt x="422" y="1624"/>
                      <a:pt x="181" y="1145"/>
                      <a:pt x="181" y="905"/>
                    </a:cubicBezTo>
                    <a:cubicBezTo>
                      <a:pt x="181" y="665"/>
                      <a:pt x="382" y="332"/>
                      <a:pt x="543" y="181"/>
                    </a:cubicBezTo>
                    <a:cubicBezTo>
                      <a:pt x="704" y="30"/>
                      <a:pt x="1045" y="30"/>
                      <a:pt x="1145" y="0"/>
                    </a:cubicBezTo>
                  </a:path>
                </a:pathLst>
              </a:cu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15" name="Freeform 165">
                <a:extLst>
                  <a:ext uri="{FF2B5EF4-FFF2-40B4-BE49-F238E27FC236}">
                    <a16:creationId xmlns:a16="http://schemas.microsoft.com/office/drawing/2014/main" id="{18EF2E79-316D-4159-9CA6-040C77143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1" y="4519"/>
                <a:ext cx="1145" cy="1624"/>
              </a:xfrm>
              <a:custGeom>
                <a:avLst/>
                <a:gdLst>
                  <a:gd name="T0" fmla="*/ 0 w 1145"/>
                  <a:gd name="T1" fmla="*/ 0 h 1624"/>
                  <a:gd name="T2" fmla="*/ 543 w 1145"/>
                  <a:gd name="T3" fmla="*/ 181 h 1624"/>
                  <a:gd name="T4" fmla="*/ 905 w 1145"/>
                  <a:gd name="T5" fmla="*/ 905 h 1624"/>
                  <a:gd name="T6" fmla="*/ 543 w 1145"/>
                  <a:gd name="T7" fmla="*/ 1624 h 1624"/>
                  <a:gd name="T8" fmla="*/ 181 w 1145"/>
                  <a:gd name="T9" fmla="*/ 905 h 1624"/>
                  <a:gd name="T10" fmla="*/ 543 w 1145"/>
                  <a:gd name="T11" fmla="*/ 181 h 1624"/>
                  <a:gd name="T12" fmla="*/ 1145 w 1145"/>
                  <a:gd name="T13" fmla="*/ 0 h 16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5"/>
                  <a:gd name="T22" fmla="*/ 0 h 1624"/>
                  <a:gd name="T23" fmla="*/ 1145 w 1145"/>
                  <a:gd name="T24" fmla="*/ 1624 h 16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5" h="1624">
                    <a:moveTo>
                      <a:pt x="0" y="0"/>
                    </a:moveTo>
                    <a:cubicBezTo>
                      <a:pt x="196" y="15"/>
                      <a:pt x="392" y="30"/>
                      <a:pt x="543" y="181"/>
                    </a:cubicBezTo>
                    <a:cubicBezTo>
                      <a:pt x="694" y="332"/>
                      <a:pt x="905" y="665"/>
                      <a:pt x="905" y="905"/>
                    </a:cubicBezTo>
                    <a:cubicBezTo>
                      <a:pt x="905" y="1145"/>
                      <a:pt x="664" y="1624"/>
                      <a:pt x="543" y="1624"/>
                    </a:cubicBezTo>
                    <a:cubicBezTo>
                      <a:pt x="422" y="1624"/>
                      <a:pt x="181" y="1145"/>
                      <a:pt x="181" y="905"/>
                    </a:cubicBezTo>
                    <a:cubicBezTo>
                      <a:pt x="181" y="665"/>
                      <a:pt x="382" y="332"/>
                      <a:pt x="543" y="181"/>
                    </a:cubicBezTo>
                    <a:cubicBezTo>
                      <a:pt x="704" y="30"/>
                      <a:pt x="1045" y="30"/>
                      <a:pt x="1145" y="0"/>
                    </a:cubicBezTo>
                  </a:path>
                </a:pathLst>
              </a:cu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16" name="Freeform 166">
                <a:extLst>
                  <a:ext uri="{FF2B5EF4-FFF2-40B4-BE49-F238E27FC236}">
                    <a16:creationId xmlns:a16="http://schemas.microsoft.com/office/drawing/2014/main" id="{37E5AF91-6025-4CE3-BFCC-3CF39D84C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4" y="4519"/>
                <a:ext cx="1145" cy="1624"/>
              </a:xfrm>
              <a:custGeom>
                <a:avLst/>
                <a:gdLst>
                  <a:gd name="T0" fmla="*/ 0 w 1145"/>
                  <a:gd name="T1" fmla="*/ 0 h 1624"/>
                  <a:gd name="T2" fmla="*/ 543 w 1145"/>
                  <a:gd name="T3" fmla="*/ 181 h 1624"/>
                  <a:gd name="T4" fmla="*/ 905 w 1145"/>
                  <a:gd name="T5" fmla="*/ 905 h 1624"/>
                  <a:gd name="T6" fmla="*/ 543 w 1145"/>
                  <a:gd name="T7" fmla="*/ 1624 h 1624"/>
                  <a:gd name="T8" fmla="*/ 181 w 1145"/>
                  <a:gd name="T9" fmla="*/ 905 h 1624"/>
                  <a:gd name="T10" fmla="*/ 543 w 1145"/>
                  <a:gd name="T11" fmla="*/ 181 h 1624"/>
                  <a:gd name="T12" fmla="*/ 1145 w 1145"/>
                  <a:gd name="T13" fmla="*/ 0 h 16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5"/>
                  <a:gd name="T22" fmla="*/ 0 h 1624"/>
                  <a:gd name="T23" fmla="*/ 1145 w 1145"/>
                  <a:gd name="T24" fmla="*/ 1624 h 16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5" h="1624">
                    <a:moveTo>
                      <a:pt x="0" y="0"/>
                    </a:moveTo>
                    <a:cubicBezTo>
                      <a:pt x="196" y="15"/>
                      <a:pt x="392" y="30"/>
                      <a:pt x="543" y="181"/>
                    </a:cubicBezTo>
                    <a:cubicBezTo>
                      <a:pt x="694" y="332"/>
                      <a:pt x="905" y="665"/>
                      <a:pt x="905" y="905"/>
                    </a:cubicBezTo>
                    <a:cubicBezTo>
                      <a:pt x="905" y="1145"/>
                      <a:pt x="664" y="1624"/>
                      <a:pt x="543" y="1624"/>
                    </a:cubicBezTo>
                    <a:cubicBezTo>
                      <a:pt x="422" y="1624"/>
                      <a:pt x="181" y="1145"/>
                      <a:pt x="181" y="905"/>
                    </a:cubicBezTo>
                    <a:cubicBezTo>
                      <a:pt x="181" y="665"/>
                      <a:pt x="382" y="332"/>
                      <a:pt x="543" y="181"/>
                    </a:cubicBezTo>
                    <a:cubicBezTo>
                      <a:pt x="704" y="30"/>
                      <a:pt x="1045" y="30"/>
                      <a:pt x="1145" y="0"/>
                    </a:cubicBezTo>
                  </a:path>
                </a:pathLst>
              </a:cu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17" name="Freeform 167">
                <a:extLst>
                  <a:ext uri="{FF2B5EF4-FFF2-40B4-BE49-F238E27FC236}">
                    <a16:creationId xmlns:a16="http://schemas.microsoft.com/office/drawing/2014/main" id="{E5EE9424-7578-43C8-AE0D-0BCFC34AC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4" y="4519"/>
                <a:ext cx="1145" cy="1624"/>
              </a:xfrm>
              <a:custGeom>
                <a:avLst/>
                <a:gdLst>
                  <a:gd name="T0" fmla="*/ 0 w 1145"/>
                  <a:gd name="T1" fmla="*/ 0 h 1624"/>
                  <a:gd name="T2" fmla="*/ 543 w 1145"/>
                  <a:gd name="T3" fmla="*/ 181 h 1624"/>
                  <a:gd name="T4" fmla="*/ 905 w 1145"/>
                  <a:gd name="T5" fmla="*/ 905 h 1624"/>
                  <a:gd name="T6" fmla="*/ 543 w 1145"/>
                  <a:gd name="T7" fmla="*/ 1624 h 1624"/>
                  <a:gd name="T8" fmla="*/ 181 w 1145"/>
                  <a:gd name="T9" fmla="*/ 905 h 1624"/>
                  <a:gd name="T10" fmla="*/ 543 w 1145"/>
                  <a:gd name="T11" fmla="*/ 181 h 1624"/>
                  <a:gd name="T12" fmla="*/ 1145 w 1145"/>
                  <a:gd name="T13" fmla="*/ 0 h 16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5"/>
                  <a:gd name="T22" fmla="*/ 0 h 1624"/>
                  <a:gd name="T23" fmla="*/ 1145 w 1145"/>
                  <a:gd name="T24" fmla="*/ 1624 h 16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5" h="1624">
                    <a:moveTo>
                      <a:pt x="0" y="0"/>
                    </a:moveTo>
                    <a:cubicBezTo>
                      <a:pt x="196" y="15"/>
                      <a:pt x="392" y="30"/>
                      <a:pt x="543" y="181"/>
                    </a:cubicBezTo>
                    <a:cubicBezTo>
                      <a:pt x="694" y="332"/>
                      <a:pt x="905" y="665"/>
                      <a:pt x="905" y="905"/>
                    </a:cubicBezTo>
                    <a:cubicBezTo>
                      <a:pt x="905" y="1145"/>
                      <a:pt x="664" y="1624"/>
                      <a:pt x="543" y="1624"/>
                    </a:cubicBezTo>
                    <a:cubicBezTo>
                      <a:pt x="422" y="1624"/>
                      <a:pt x="181" y="1145"/>
                      <a:pt x="181" y="905"/>
                    </a:cubicBezTo>
                    <a:cubicBezTo>
                      <a:pt x="181" y="665"/>
                      <a:pt x="382" y="332"/>
                      <a:pt x="543" y="181"/>
                    </a:cubicBezTo>
                    <a:cubicBezTo>
                      <a:pt x="704" y="30"/>
                      <a:pt x="1045" y="30"/>
                      <a:pt x="1145" y="0"/>
                    </a:cubicBezTo>
                  </a:path>
                </a:pathLst>
              </a:cu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18" name="Freeform 168">
                <a:extLst>
                  <a:ext uri="{FF2B5EF4-FFF2-40B4-BE49-F238E27FC236}">
                    <a16:creationId xmlns:a16="http://schemas.microsoft.com/office/drawing/2014/main" id="{F21BBBB5-C037-4B0E-8CE7-AC169F333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5" y="4530"/>
                <a:ext cx="585" cy="885"/>
              </a:xfrm>
              <a:custGeom>
                <a:avLst/>
                <a:gdLst>
                  <a:gd name="T0" fmla="*/ 0 w 585"/>
                  <a:gd name="T1" fmla="*/ 0 h 885"/>
                  <a:gd name="T2" fmla="*/ 255 w 585"/>
                  <a:gd name="T3" fmla="*/ 135 h 885"/>
                  <a:gd name="T4" fmla="*/ 450 w 585"/>
                  <a:gd name="T5" fmla="*/ 405 h 885"/>
                  <a:gd name="T6" fmla="*/ 585 w 585"/>
                  <a:gd name="T7" fmla="*/ 885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5"/>
                  <a:gd name="T13" fmla="*/ 0 h 885"/>
                  <a:gd name="T14" fmla="*/ 585 w 58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5" h="885">
                    <a:moveTo>
                      <a:pt x="0" y="0"/>
                    </a:moveTo>
                    <a:cubicBezTo>
                      <a:pt x="42" y="22"/>
                      <a:pt x="180" y="67"/>
                      <a:pt x="255" y="135"/>
                    </a:cubicBezTo>
                    <a:cubicBezTo>
                      <a:pt x="330" y="203"/>
                      <a:pt x="395" y="280"/>
                      <a:pt x="450" y="405"/>
                    </a:cubicBezTo>
                    <a:cubicBezTo>
                      <a:pt x="505" y="530"/>
                      <a:pt x="557" y="785"/>
                      <a:pt x="585" y="885"/>
                    </a:cubicBezTo>
                  </a:path>
                </a:pathLst>
              </a:cu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19" name="Freeform 169">
                <a:extLst>
                  <a:ext uri="{FF2B5EF4-FFF2-40B4-BE49-F238E27FC236}">
                    <a16:creationId xmlns:a16="http://schemas.microsoft.com/office/drawing/2014/main" id="{FB289A04-C0FD-4F32-B23E-36931A878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4530"/>
                <a:ext cx="450" cy="855"/>
              </a:xfrm>
              <a:custGeom>
                <a:avLst/>
                <a:gdLst>
                  <a:gd name="T0" fmla="*/ 450 w 450"/>
                  <a:gd name="T1" fmla="*/ 0 h 855"/>
                  <a:gd name="T2" fmla="*/ 180 w 450"/>
                  <a:gd name="T3" fmla="*/ 225 h 855"/>
                  <a:gd name="T4" fmla="*/ 0 w 450"/>
                  <a:gd name="T5" fmla="*/ 855 h 855"/>
                  <a:gd name="T6" fmla="*/ 0 60000 65536"/>
                  <a:gd name="T7" fmla="*/ 0 60000 65536"/>
                  <a:gd name="T8" fmla="*/ 0 60000 65536"/>
                  <a:gd name="T9" fmla="*/ 0 w 450"/>
                  <a:gd name="T10" fmla="*/ 0 h 855"/>
                  <a:gd name="T11" fmla="*/ 450 w 450"/>
                  <a:gd name="T12" fmla="*/ 855 h 8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0" h="855">
                    <a:moveTo>
                      <a:pt x="450" y="0"/>
                    </a:moveTo>
                    <a:cubicBezTo>
                      <a:pt x="405" y="38"/>
                      <a:pt x="255" y="82"/>
                      <a:pt x="180" y="225"/>
                    </a:cubicBezTo>
                    <a:cubicBezTo>
                      <a:pt x="105" y="368"/>
                      <a:pt x="37" y="724"/>
                      <a:pt x="0" y="855"/>
                    </a:cubicBezTo>
                  </a:path>
                </a:pathLst>
              </a:cu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</p:grpSp>
        <p:sp>
          <p:nvSpPr>
            <p:cNvPr id="14392" name="Line 170">
              <a:extLst>
                <a:ext uri="{FF2B5EF4-FFF2-40B4-BE49-F238E27FC236}">
                  <a16:creationId xmlns:a16="http://schemas.microsoft.com/office/drawing/2014/main" id="{895089DA-3326-495A-A9AD-66727FD14F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8" y="3283"/>
              <a:ext cx="75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171">
              <a:extLst>
                <a:ext uri="{FF2B5EF4-FFF2-40B4-BE49-F238E27FC236}">
                  <a16:creationId xmlns:a16="http://schemas.microsoft.com/office/drawing/2014/main" id="{D4595CC9-02C4-499F-B8CF-295162FFCB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8" y="2632"/>
              <a:ext cx="759" cy="1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172">
              <a:extLst>
                <a:ext uri="{FF2B5EF4-FFF2-40B4-BE49-F238E27FC236}">
                  <a16:creationId xmlns:a16="http://schemas.microsoft.com/office/drawing/2014/main" id="{A039F4B4-1155-456C-BC83-C9BEB5619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3" y="2632"/>
              <a:ext cx="0" cy="64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173">
              <a:extLst>
                <a:ext uri="{FF2B5EF4-FFF2-40B4-BE49-F238E27FC236}">
                  <a16:creationId xmlns:a16="http://schemas.microsoft.com/office/drawing/2014/main" id="{3E28C3E4-7B05-4DF0-A558-08282C11A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634"/>
              <a:ext cx="0" cy="64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96" name="Group 174">
              <a:extLst>
                <a:ext uri="{FF2B5EF4-FFF2-40B4-BE49-F238E27FC236}">
                  <a16:creationId xmlns:a16="http://schemas.microsoft.com/office/drawing/2014/main" id="{C00D49F1-128E-49D5-89CD-4807A562CADD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677" y="2844"/>
              <a:ext cx="720" cy="232"/>
              <a:chOff x="1472" y="3976"/>
              <a:chExt cx="9124" cy="1623"/>
            </a:xfrm>
          </p:grpSpPr>
          <p:sp>
            <p:nvSpPr>
              <p:cNvPr id="14401" name="Freeform 175">
                <a:extLst>
                  <a:ext uri="{FF2B5EF4-FFF2-40B4-BE49-F238E27FC236}">
                    <a16:creationId xmlns:a16="http://schemas.microsoft.com/office/drawing/2014/main" id="{5AAC5BC5-B1AD-4C2A-9671-25DD0B9D6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02" name="Freeform 176">
                <a:extLst>
                  <a:ext uri="{FF2B5EF4-FFF2-40B4-BE49-F238E27FC236}">
                    <a16:creationId xmlns:a16="http://schemas.microsoft.com/office/drawing/2014/main" id="{EF3E4374-E14D-4729-97EF-B5D0F7876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03" name="Freeform 177">
                <a:extLst>
                  <a:ext uri="{FF2B5EF4-FFF2-40B4-BE49-F238E27FC236}">
                    <a16:creationId xmlns:a16="http://schemas.microsoft.com/office/drawing/2014/main" id="{17378427-133D-4047-87CB-8E12A4E25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04" name="Freeform 178">
                <a:extLst>
                  <a:ext uri="{FF2B5EF4-FFF2-40B4-BE49-F238E27FC236}">
                    <a16:creationId xmlns:a16="http://schemas.microsoft.com/office/drawing/2014/main" id="{1CD6222D-8351-46AA-B47A-16C7D3AEE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" y="3976"/>
                <a:ext cx="920" cy="1623"/>
              </a:xfrm>
              <a:custGeom>
                <a:avLst/>
                <a:gdLst>
                  <a:gd name="T0" fmla="*/ 0 w 1080"/>
                  <a:gd name="T1" fmla="*/ 0 h 1804"/>
                  <a:gd name="T2" fmla="*/ 336 w 1080"/>
                  <a:gd name="T3" fmla="*/ 132 h 1804"/>
                  <a:gd name="T4" fmla="*/ 556 w 1080"/>
                  <a:gd name="T5" fmla="*/ 786 h 1804"/>
                  <a:gd name="T6" fmla="*/ 336 w 1080"/>
                  <a:gd name="T7" fmla="*/ 1314 h 1804"/>
                  <a:gd name="T8" fmla="*/ 112 w 1080"/>
                  <a:gd name="T9" fmla="*/ 786 h 1804"/>
                  <a:gd name="T10" fmla="*/ 336 w 1080"/>
                  <a:gd name="T11" fmla="*/ 132 h 1804"/>
                  <a:gd name="T12" fmla="*/ 668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05" name="Freeform 179">
                <a:extLst>
                  <a:ext uri="{FF2B5EF4-FFF2-40B4-BE49-F238E27FC236}">
                    <a16:creationId xmlns:a16="http://schemas.microsoft.com/office/drawing/2014/main" id="{6E9CDD98-C5BC-4D41-92C9-C9E3704D6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06" name="Freeform 180">
                <a:extLst>
                  <a:ext uri="{FF2B5EF4-FFF2-40B4-BE49-F238E27FC236}">
                    <a16:creationId xmlns:a16="http://schemas.microsoft.com/office/drawing/2014/main" id="{956AE819-7898-4146-853A-556BFF6AF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9" y="3976"/>
                <a:ext cx="447" cy="810"/>
              </a:xfrm>
              <a:custGeom>
                <a:avLst/>
                <a:gdLst>
                  <a:gd name="T0" fmla="*/ 0 w 525"/>
                  <a:gd name="T1" fmla="*/ 0 h 900"/>
                  <a:gd name="T2" fmla="*/ 222 w 525"/>
                  <a:gd name="T3" fmla="*/ 219 h 900"/>
                  <a:gd name="T4" fmla="*/ 324 w 525"/>
                  <a:gd name="T5" fmla="*/ 656 h 900"/>
                  <a:gd name="T6" fmla="*/ 0 60000 65536"/>
                  <a:gd name="T7" fmla="*/ 0 60000 65536"/>
                  <a:gd name="T8" fmla="*/ 0 60000 65536"/>
                  <a:gd name="T9" fmla="*/ 0 w 525"/>
                  <a:gd name="T10" fmla="*/ 0 h 900"/>
                  <a:gd name="T11" fmla="*/ 525 w 525"/>
                  <a:gd name="T12" fmla="*/ 900 h 9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5" h="900">
                    <a:moveTo>
                      <a:pt x="0" y="0"/>
                    </a:moveTo>
                    <a:cubicBezTo>
                      <a:pt x="60" y="52"/>
                      <a:pt x="273" y="150"/>
                      <a:pt x="360" y="300"/>
                    </a:cubicBezTo>
                    <a:cubicBezTo>
                      <a:pt x="447" y="450"/>
                      <a:pt x="491" y="775"/>
                      <a:pt x="525" y="90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07" name="Freeform 181">
                <a:extLst>
                  <a:ext uri="{FF2B5EF4-FFF2-40B4-BE49-F238E27FC236}">
                    <a16:creationId xmlns:a16="http://schemas.microsoft.com/office/drawing/2014/main" id="{03DD68E7-589D-40B8-A356-DFC5719C4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3976"/>
                <a:ext cx="462" cy="816"/>
              </a:xfrm>
              <a:custGeom>
                <a:avLst/>
                <a:gdLst>
                  <a:gd name="T0" fmla="*/ 336 w 542"/>
                  <a:gd name="T1" fmla="*/ 0 h 907"/>
                  <a:gd name="T2" fmla="*/ 113 w 542"/>
                  <a:gd name="T3" fmla="*/ 264 h 907"/>
                  <a:gd name="T4" fmla="*/ 0 w 542"/>
                  <a:gd name="T5" fmla="*/ 660 h 907"/>
                  <a:gd name="T6" fmla="*/ 0 60000 65536"/>
                  <a:gd name="T7" fmla="*/ 0 60000 65536"/>
                  <a:gd name="T8" fmla="*/ 0 60000 65536"/>
                  <a:gd name="T9" fmla="*/ 0 w 542"/>
                  <a:gd name="T10" fmla="*/ 0 h 907"/>
                  <a:gd name="T11" fmla="*/ 542 w 542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2" h="907">
                    <a:moveTo>
                      <a:pt x="542" y="0"/>
                    </a:moveTo>
                    <a:cubicBezTo>
                      <a:pt x="407" y="105"/>
                      <a:pt x="272" y="211"/>
                      <a:pt x="182" y="362"/>
                    </a:cubicBezTo>
                    <a:cubicBezTo>
                      <a:pt x="92" y="513"/>
                      <a:pt x="30" y="816"/>
                      <a:pt x="0" y="907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08" name="Freeform 182">
                <a:extLst>
                  <a:ext uri="{FF2B5EF4-FFF2-40B4-BE49-F238E27FC236}">
                    <a16:creationId xmlns:a16="http://schemas.microsoft.com/office/drawing/2014/main" id="{9B832048-BF19-4180-8D23-7072C08FB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09" name="Freeform 183">
                <a:extLst>
                  <a:ext uri="{FF2B5EF4-FFF2-40B4-BE49-F238E27FC236}">
                    <a16:creationId xmlns:a16="http://schemas.microsoft.com/office/drawing/2014/main" id="{2611604E-71E0-4004-9FDC-5063DBED6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2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10" name="Freeform 184">
                <a:extLst>
                  <a:ext uri="{FF2B5EF4-FFF2-40B4-BE49-F238E27FC236}">
                    <a16:creationId xmlns:a16="http://schemas.microsoft.com/office/drawing/2014/main" id="{827118C6-4D1F-4FF3-86C0-51BBEDD27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  <p:sp>
            <p:nvSpPr>
              <p:cNvPr id="14411" name="Freeform 185">
                <a:extLst>
                  <a:ext uri="{FF2B5EF4-FFF2-40B4-BE49-F238E27FC236}">
                    <a16:creationId xmlns:a16="http://schemas.microsoft.com/office/drawing/2014/main" id="{01448D57-0808-4AEF-9F05-44576327E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0" y="3976"/>
                <a:ext cx="919" cy="1623"/>
              </a:xfrm>
              <a:custGeom>
                <a:avLst/>
                <a:gdLst>
                  <a:gd name="T0" fmla="*/ 0 w 1080"/>
                  <a:gd name="T1" fmla="*/ 0 h 1804"/>
                  <a:gd name="T2" fmla="*/ 335 w 1080"/>
                  <a:gd name="T3" fmla="*/ 132 h 1804"/>
                  <a:gd name="T4" fmla="*/ 555 w 1080"/>
                  <a:gd name="T5" fmla="*/ 786 h 1804"/>
                  <a:gd name="T6" fmla="*/ 335 w 1080"/>
                  <a:gd name="T7" fmla="*/ 1314 h 1804"/>
                  <a:gd name="T8" fmla="*/ 112 w 1080"/>
                  <a:gd name="T9" fmla="*/ 786 h 1804"/>
                  <a:gd name="T10" fmla="*/ 335 w 1080"/>
                  <a:gd name="T11" fmla="*/ 132 h 1804"/>
                  <a:gd name="T12" fmla="*/ 665 w 1080"/>
                  <a:gd name="T13" fmla="*/ 0 h 1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1804"/>
                  <a:gd name="T23" fmla="*/ 1080 w 1080"/>
                  <a:gd name="T24" fmla="*/ 1804 h 1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1804">
                    <a:moveTo>
                      <a:pt x="0" y="0"/>
                    </a:moveTo>
                    <a:cubicBezTo>
                      <a:pt x="197" y="0"/>
                      <a:pt x="394" y="1"/>
                      <a:pt x="544" y="181"/>
                    </a:cubicBezTo>
                    <a:cubicBezTo>
                      <a:pt x="694" y="361"/>
                      <a:pt x="900" y="810"/>
                      <a:pt x="900" y="1080"/>
                    </a:cubicBezTo>
                    <a:cubicBezTo>
                      <a:pt x="900" y="1350"/>
                      <a:pt x="664" y="1804"/>
                      <a:pt x="544" y="1804"/>
                    </a:cubicBezTo>
                    <a:cubicBezTo>
                      <a:pt x="424" y="1804"/>
                      <a:pt x="182" y="1350"/>
                      <a:pt x="182" y="1080"/>
                    </a:cubicBezTo>
                    <a:cubicBezTo>
                      <a:pt x="182" y="810"/>
                      <a:pt x="394" y="361"/>
                      <a:pt x="544" y="181"/>
                    </a:cubicBezTo>
                    <a:cubicBezTo>
                      <a:pt x="694" y="1"/>
                      <a:pt x="991" y="30"/>
                      <a:pt x="1080" y="0"/>
                    </a:cubicBezTo>
                  </a:path>
                </a:pathLst>
              </a:cu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600"/>
              </a:p>
            </p:txBody>
          </p:sp>
        </p:grpSp>
        <p:sp>
          <p:nvSpPr>
            <p:cNvPr id="14397" name="Line 186">
              <a:extLst>
                <a:ext uri="{FF2B5EF4-FFF2-40B4-BE49-F238E27FC236}">
                  <a16:creationId xmlns:a16="http://schemas.microsoft.com/office/drawing/2014/main" id="{C1D25F3A-B119-4D4E-9D43-FFA43C50E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6" y="2599"/>
              <a:ext cx="758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187">
              <a:extLst>
                <a:ext uri="{FF2B5EF4-FFF2-40B4-BE49-F238E27FC236}">
                  <a16:creationId xmlns:a16="http://schemas.microsoft.com/office/drawing/2014/main" id="{223D6C1A-30DB-4385-939F-A0AA858D24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8" y="3318"/>
              <a:ext cx="758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Text Box 189">
              <a:extLst>
                <a:ext uri="{FF2B5EF4-FFF2-40B4-BE49-F238E27FC236}">
                  <a16:creationId xmlns:a16="http://schemas.microsoft.com/office/drawing/2014/main" id="{4FEC0DC3-CF21-439D-A8E5-BD655D890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3380"/>
              <a:ext cx="145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1600"/>
            </a:p>
          </p:txBody>
        </p:sp>
        <p:sp>
          <p:nvSpPr>
            <p:cNvPr id="14400" name="Text Box 190">
              <a:extLst>
                <a:ext uri="{FF2B5EF4-FFF2-40B4-BE49-F238E27FC236}">
                  <a16:creationId xmlns:a16="http://schemas.microsoft.com/office/drawing/2014/main" id="{AAF13A97-EB89-4102-B100-8FBB5BB92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5" y="3344"/>
              <a:ext cx="576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1"/>
                <a:t>220V</a:t>
              </a:r>
            </a:p>
          </p:txBody>
        </p:sp>
      </p:grpSp>
      <p:sp>
        <p:nvSpPr>
          <p:cNvPr id="121023" name="Text Box 191">
            <a:extLst>
              <a:ext uri="{FF2B5EF4-FFF2-40B4-BE49-F238E27FC236}">
                <a16:creationId xmlns:a16="http://schemas.microsoft.com/office/drawing/2014/main" id="{8A264F72-A9C6-4708-B610-4B91AFFBD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55638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>
                <a:solidFill>
                  <a:srgbClr val="0000FF"/>
                </a:solidFill>
              </a:rPr>
              <a:t>1. Truyền tải điện năng đi xa</a:t>
            </a:r>
          </a:p>
        </p:txBody>
      </p:sp>
      <p:pic>
        <p:nvPicPr>
          <p:cNvPr id="14518" name="Picture 182">
            <a:extLst>
              <a:ext uri="{FF2B5EF4-FFF2-40B4-BE49-F238E27FC236}">
                <a16:creationId xmlns:a16="http://schemas.microsoft.com/office/drawing/2014/main" id="{FDC6CA79-0E0F-4BB4-ABB3-5BAF5672D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91">
            <a:extLst>
              <a:ext uri="{FF2B5EF4-FFF2-40B4-BE49-F238E27FC236}">
                <a16:creationId xmlns:a16="http://schemas.microsoft.com/office/drawing/2014/main" id="{6F7CB70F-E900-4B6F-B765-4B06BEFAB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52800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>
                <a:solidFill>
                  <a:srgbClr val="0000FF"/>
                </a:solidFill>
              </a:rPr>
              <a:t>2. Nấu chảy kim loại và hàn điện</a:t>
            </a:r>
          </a:p>
        </p:txBody>
      </p:sp>
      <p:sp>
        <p:nvSpPr>
          <p:cNvPr id="14520" name="Text Box 184">
            <a:extLst>
              <a:ext uri="{FF2B5EF4-FFF2-40B4-BE49-F238E27FC236}">
                <a16:creationId xmlns:a16="http://schemas.microsoft.com/office/drawing/2014/main" id="{A316403F-BF9E-4C05-90FD-F1D4D0230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6019800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/>
              <a:t>Máy hàn điện</a:t>
            </a:r>
          </a:p>
        </p:txBody>
      </p:sp>
      <p:pic>
        <p:nvPicPr>
          <p:cNvPr id="122883" name="Picture 3">
            <a:extLst>
              <a:ext uri="{FF2B5EF4-FFF2-40B4-BE49-F238E27FC236}">
                <a16:creationId xmlns:a16="http://schemas.microsoft.com/office/drawing/2014/main" id="{5F1D14A4-A0E4-494C-B91C-E3BCEEAA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42672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9" grpId="0"/>
      <p:bldP spid="121023" grpId="0"/>
      <p:bldP spid="3" grpId="0"/>
      <p:bldP spid="145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Oval 2">
            <a:extLst>
              <a:ext uri="{FF2B5EF4-FFF2-40B4-BE49-F238E27FC236}">
                <a16:creationId xmlns:a16="http://schemas.microsoft.com/office/drawing/2014/main" id="{5DAC5CDB-84EC-4B5E-9590-DBB35EC4B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2400"/>
            <a:ext cx="3962400" cy="106203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>
                <a:latin typeface="VNI-Times" pitchFamily="2" charset="0"/>
              </a:rPr>
              <a:t>CUÛNG COÁ</a:t>
            </a:r>
            <a:r>
              <a:rPr lang="en-US" sz="3600">
                <a:solidFill>
                  <a:srgbClr val="0000C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40970" name="Text Box 10">
            <a:extLst>
              <a:ext uri="{FF2B5EF4-FFF2-40B4-BE49-F238E27FC236}">
                <a16:creationId xmlns:a16="http://schemas.microsoft.com/office/drawing/2014/main" id="{79DB1701-4C45-4DE9-B368-4749E4FA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Điều nào sau đây </a:t>
            </a:r>
            <a:r>
              <a:rPr lang="en-US" altLang="en-US" b="1" i="1">
                <a:solidFill>
                  <a:srgbClr val="FF3300"/>
                </a:solidFill>
              </a:rPr>
              <a:t>sai</a:t>
            </a:r>
            <a:r>
              <a:rPr lang="en-US" altLang="en-US" b="1">
                <a:solidFill>
                  <a:srgbClr val="0000FF"/>
                </a:solidFill>
              </a:rPr>
              <a:t> khi nói về máy biến áp</a:t>
            </a:r>
          </a:p>
        </p:txBody>
      </p:sp>
      <p:sp>
        <p:nvSpPr>
          <p:cNvPr id="40971" name="Text Box 11">
            <a:extLst>
              <a:ext uri="{FF2B5EF4-FFF2-40B4-BE49-F238E27FC236}">
                <a16:creationId xmlns:a16="http://schemas.microsoft.com/office/drawing/2014/main" id="{53584558-5F66-4DC1-9284-890D689E0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336800"/>
            <a:ext cx="723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/>
              <a:t>A. Máy biến áp có tác dụng biến đổi điện áp và cường độ dòng điện xoay chiều.</a:t>
            </a: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7C8452DD-9A0A-4D8E-97B2-6EB9AF4D6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3403600"/>
            <a:ext cx="723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/>
              <a:t>B.  Máy biến áp luôn luôn có số vòng cuộn sơ cấp và thứ cấp khác nhau.</a:t>
            </a:r>
          </a:p>
        </p:txBody>
      </p:sp>
      <p:sp>
        <p:nvSpPr>
          <p:cNvPr id="40973" name="Text Box 13">
            <a:extLst>
              <a:ext uri="{FF2B5EF4-FFF2-40B4-BE49-F238E27FC236}">
                <a16:creationId xmlns:a16="http://schemas.microsoft.com/office/drawing/2014/main" id="{7C9DD446-40FB-4031-899F-301C09D5E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394200"/>
            <a:ext cx="6662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/>
              <a:t>C.  Khi tải điện năng đi xa thì dùng máy tăng áp.</a:t>
            </a:r>
          </a:p>
        </p:txBody>
      </p:sp>
      <p:sp>
        <p:nvSpPr>
          <p:cNvPr id="40974" name="Text Box 14">
            <a:extLst>
              <a:ext uri="{FF2B5EF4-FFF2-40B4-BE49-F238E27FC236}">
                <a16:creationId xmlns:a16="http://schemas.microsoft.com/office/drawing/2014/main" id="{D60A9F5D-FF1F-4C91-A6DB-3126682A4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0292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/>
              <a:t>D. Máy biến áp hoạt động được với cả dòng điện không đổi.</a:t>
            </a:r>
          </a:p>
        </p:txBody>
      </p:sp>
      <p:sp>
        <p:nvSpPr>
          <p:cNvPr id="123913" name="Oval 9">
            <a:extLst>
              <a:ext uri="{FF2B5EF4-FFF2-40B4-BE49-F238E27FC236}">
                <a16:creationId xmlns:a16="http://schemas.microsoft.com/office/drawing/2014/main" id="{BB84C92E-A307-47B4-B737-DA9EC157A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995863"/>
            <a:ext cx="504825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/>
      <p:bldP spid="40971" grpId="0"/>
      <p:bldP spid="40972" grpId="0"/>
      <p:bldP spid="40973" grpId="0"/>
      <p:bldP spid="40974" grpId="0"/>
      <p:bldP spid="1239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Oval 2">
            <a:extLst>
              <a:ext uri="{FF2B5EF4-FFF2-40B4-BE49-F238E27FC236}">
                <a16:creationId xmlns:a16="http://schemas.microsoft.com/office/drawing/2014/main" id="{AAD62FD1-945B-4C3E-AFA5-8E65135B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2400"/>
            <a:ext cx="3962400" cy="106203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>
                <a:latin typeface="VNI-Times" pitchFamily="2" charset="0"/>
              </a:rPr>
              <a:t>CUÛNG COÁ</a:t>
            </a:r>
            <a:r>
              <a:rPr lang="en-US" sz="3600">
                <a:solidFill>
                  <a:srgbClr val="0000C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8435" name="Text Box 9">
            <a:extLst>
              <a:ext uri="{FF2B5EF4-FFF2-40B4-BE49-F238E27FC236}">
                <a16:creationId xmlns:a16="http://schemas.microsoft.com/office/drawing/2014/main" id="{56B4FD66-FC29-4BCF-A255-9792B5AA4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09875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4" name="Rectangle 10">
            <a:extLst>
              <a:ext uri="{FF2B5EF4-FFF2-40B4-BE49-F238E27FC236}">
                <a16:creationId xmlns:a16="http://schemas.microsoft.com/office/drawing/2014/main" id="{721AC53F-B839-438F-86B4-BDBDCDD82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0"/>
            <a:ext cx="86106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20700" indent="-5207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0000FF"/>
                </a:solidFill>
              </a:rPr>
              <a:t>Chọn phát biểu </a:t>
            </a:r>
            <a:r>
              <a:rPr lang="en-US" altLang="en-US" b="1" i="1">
                <a:solidFill>
                  <a:srgbClr val="FF3300"/>
                </a:solidFill>
              </a:rPr>
              <a:t>sai</a:t>
            </a:r>
            <a:r>
              <a:rPr lang="en-US" altLang="en-US" b="1">
                <a:solidFill>
                  <a:srgbClr val="0000FF"/>
                </a:solidFill>
              </a:rPr>
              <a:t>: </a:t>
            </a:r>
            <a:r>
              <a:rPr lang="en-US" altLang="en-US" sz="2600" b="1">
                <a:solidFill>
                  <a:srgbClr val="0000FF"/>
                </a:solidFill>
              </a:rPr>
              <a:t>Trong quá trình truyền tải điện năng đi xa, công suất hao phí trên đường dây tải điện:</a:t>
            </a:r>
          </a:p>
          <a:p>
            <a:pPr algn="l" eaLnBrk="1" hangingPunct="1"/>
            <a:endParaRPr lang="en-US" altLang="en-US" sz="2600" b="1">
              <a:solidFill>
                <a:srgbClr val="0000FF"/>
              </a:solidFill>
            </a:endParaRPr>
          </a:p>
          <a:p>
            <a:pPr algn="l" eaLnBrk="1" hangingPunct="1"/>
            <a:r>
              <a:rPr lang="en-US" altLang="en-US" b="1"/>
              <a:t>    </a:t>
            </a:r>
            <a:r>
              <a:rPr lang="en-US" altLang="en-US" sz="2400"/>
              <a:t>A. Tỉ lệ với thời gian truyền điện.</a:t>
            </a:r>
          </a:p>
          <a:p>
            <a:pPr algn="l" eaLnBrk="1" hangingPunct="1"/>
            <a:endParaRPr lang="en-US" altLang="en-US" sz="2400"/>
          </a:p>
          <a:p>
            <a:pPr algn="l" eaLnBrk="1" hangingPunct="1"/>
            <a:r>
              <a:rPr lang="en-US" altLang="en-US" sz="2400"/>
              <a:t>    B. Tỉ lệ với chiều dài đường dây tải điện.</a:t>
            </a:r>
          </a:p>
          <a:p>
            <a:pPr algn="l" eaLnBrk="1" hangingPunct="1"/>
            <a:endParaRPr lang="en-US" altLang="en-US" sz="2400"/>
          </a:p>
          <a:p>
            <a:pPr algn="l" eaLnBrk="1" hangingPunct="1"/>
            <a:r>
              <a:rPr lang="en-US" altLang="en-US" sz="2400"/>
              <a:t>    C. Tỉ lệ nghịch với bình phương điện áp giữa hai đầu dây ở trạm phát điện.</a:t>
            </a:r>
          </a:p>
          <a:p>
            <a:pPr algn="l" eaLnBrk="1" hangingPunct="1"/>
            <a:endParaRPr lang="en-US" altLang="en-US" sz="2400"/>
          </a:p>
          <a:p>
            <a:pPr algn="l" eaLnBrk="1" hangingPunct="1"/>
            <a:r>
              <a:rPr lang="en-US" altLang="en-US" sz="2400"/>
              <a:t>    D. Tỉ lệ với bình phương công suất truyền đi.</a:t>
            </a:r>
            <a:endParaRPr lang="en-US" altLang="en-US" sz="2400" i="1">
              <a:latin typeface="VNI Aptima" pitchFamily="2" charset="0"/>
            </a:endParaRPr>
          </a:p>
        </p:txBody>
      </p:sp>
      <p:sp>
        <p:nvSpPr>
          <p:cNvPr id="124932" name="Oval 4">
            <a:extLst>
              <a:ext uri="{FF2B5EF4-FFF2-40B4-BE49-F238E27FC236}">
                <a16:creationId xmlns:a16="http://schemas.microsoft.com/office/drawing/2014/main" id="{03781ED8-2233-45FC-A50B-4B1105B8B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/>
      <p:bldP spid="1249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Oval 2">
            <a:extLst>
              <a:ext uri="{FF2B5EF4-FFF2-40B4-BE49-F238E27FC236}">
                <a16:creationId xmlns:a16="http://schemas.microsoft.com/office/drawing/2014/main" id="{6A80DAE0-5F37-4EDB-B40E-83D15CB7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8600"/>
            <a:ext cx="3962400" cy="106203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>
                <a:latin typeface="VNI-Times" pitchFamily="2" charset="0"/>
              </a:rPr>
              <a:t>CUÛNG COÁ</a:t>
            </a:r>
            <a:r>
              <a:rPr lang="en-US" sz="3600">
                <a:solidFill>
                  <a:srgbClr val="0000C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BF51DC2D-086D-4AAC-B7BB-2E78872FE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76400"/>
            <a:ext cx="81946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>
                <a:solidFill>
                  <a:srgbClr val="0000FF"/>
                </a:solidFill>
              </a:rPr>
              <a:t>  </a:t>
            </a:r>
            <a:r>
              <a:rPr lang="en-US" altLang="en-US" b="1">
                <a:solidFill>
                  <a:srgbClr val="0000FF"/>
                </a:solidFill>
              </a:rPr>
              <a:t>Hiện nay người ta thường dùng cách nào để làm giảm hao phí khi truyền tải điện năng?</a:t>
            </a:r>
          </a:p>
          <a:p>
            <a:pPr algn="l" eaLnBrk="1" hangingPunct="1"/>
            <a:r>
              <a:rPr lang="en-US" altLang="en-US" sz="2000" b="1"/>
              <a:t>    </a:t>
            </a:r>
            <a:endParaRPr lang="en-US" altLang="en-US" sz="2000"/>
          </a:p>
          <a:p>
            <a:pPr algn="l" eaLnBrk="1" hangingPunct="1"/>
            <a:r>
              <a:rPr lang="en-US" altLang="en-US" sz="2400"/>
              <a:t>A. Tăng tiết diện dây dẫn dùng để truyền tải.  </a:t>
            </a:r>
          </a:p>
          <a:p>
            <a:pPr algn="l" eaLnBrk="1" hangingPunct="1"/>
            <a:r>
              <a:rPr lang="en-US" altLang="en-US" sz="2400"/>
              <a:t>    </a:t>
            </a:r>
          </a:p>
          <a:p>
            <a:pPr algn="l" eaLnBrk="1" hangingPunct="1"/>
            <a:r>
              <a:rPr lang="en-US" altLang="en-US" sz="2400"/>
              <a:t>B. Xây dựng nhà máy điện gần nơi tiêu thụ.</a:t>
            </a:r>
          </a:p>
          <a:p>
            <a:pPr algn="l" eaLnBrk="1" hangingPunct="1"/>
            <a:r>
              <a:rPr lang="en-US" altLang="en-US" sz="2400"/>
              <a:t>    </a:t>
            </a:r>
          </a:p>
          <a:p>
            <a:pPr algn="l" eaLnBrk="1" hangingPunct="1"/>
            <a:r>
              <a:rPr lang="en-US" altLang="en-US" sz="2400"/>
              <a:t>C. Làm dây dẫn bằng vật liệu siêu dẫn.</a:t>
            </a:r>
          </a:p>
          <a:p>
            <a:pPr algn="l" eaLnBrk="1" hangingPunct="1"/>
            <a:r>
              <a:rPr lang="en-US" altLang="en-US" sz="2400"/>
              <a:t>    </a:t>
            </a:r>
          </a:p>
          <a:p>
            <a:pPr algn="l" eaLnBrk="1" hangingPunct="1"/>
            <a:r>
              <a:rPr lang="en-US" altLang="en-US" sz="2400"/>
              <a:t>D. Tăng điện áp trước khi truyền tải điện năng đi xa.</a:t>
            </a:r>
          </a:p>
        </p:txBody>
      </p:sp>
      <p:sp>
        <p:nvSpPr>
          <p:cNvPr id="126981" name="Oval 5">
            <a:extLst>
              <a:ext uri="{FF2B5EF4-FFF2-40B4-BE49-F238E27FC236}">
                <a16:creationId xmlns:a16="http://schemas.microsoft.com/office/drawing/2014/main" id="{47AFD017-55A3-48DC-9906-95FB0A3FF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05400"/>
            <a:ext cx="531813" cy="533400"/>
          </a:xfrm>
          <a:prstGeom prst="ellipse">
            <a:avLst/>
          </a:prstGeom>
          <a:noFill/>
          <a:ln w="762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4D22833-D790-4913-A230-E8228477C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725" y="6540500"/>
            <a:ext cx="549275" cy="3175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1269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extLst>
              <a:ext uri="{FF2B5EF4-FFF2-40B4-BE49-F238E27FC236}">
                <a16:creationId xmlns:a16="http://schemas.microsoft.com/office/drawing/2014/main" id="{0182A262-1758-4A49-B528-AA34D7472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610600" cy="4249738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57150" cmpd="thickThin" algn="ctr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DF33170-6C42-4A44-ABC1-5AE2D5FCB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1978025"/>
            <a:ext cx="8669337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/>
              <a:t>Trong quá trình truyền tải điện năng. Nếu </a:t>
            </a:r>
            <a:r>
              <a:rPr lang="en-US" altLang="en-US" sz="3600" b="1">
                <a:solidFill>
                  <a:srgbClr val="FF0066"/>
                </a:solidFill>
              </a:rPr>
              <a:t>tăng điện áp</a:t>
            </a:r>
            <a:r>
              <a:rPr lang="en-US" altLang="en-US" sz="3600" b="1"/>
              <a:t> lên </a:t>
            </a:r>
            <a:r>
              <a:rPr lang="en-US" altLang="en-US" sz="3600" b="1">
                <a:solidFill>
                  <a:srgbClr val="FF0066"/>
                </a:solidFill>
              </a:rPr>
              <a:t>100 lần</a:t>
            </a:r>
            <a:r>
              <a:rPr lang="en-US" altLang="en-US" sz="3600" b="1"/>
              <a:t> trước khi truyền tải thì công suất hao phí trên đường dây:</a:t>
            </a:r>
          </a:p>
          <a:p>
            <a:pPr algn="l" eaLnBrk="1" hangingPunct="1"/>
            <a:r>
              <a:rPr lang="en-US" altLang="en-US" sz="3600" b="1"/>
              <a:t>	</a:t>
            </a:r>
            <a:r>
              <a:rPr lang="en-US" altLang="en-US"/>
              <a:t>A. tăng 100 lần.		</a:t>
            </a:r>
          </a:p>
          <a:p>
            <a:pPr algn="l" eaLnBrk="1" hangingPunct="1"/>
            <a:r>
              <a:rPr lang="en-US" altLang="en-US"/>
              <a:t>	B. giảm 100 lần.</a:t>
            </a:r>
          </a:p>
          <a:p>
            <a:pPr algn="l" eaLnBrk="1" hangingPunct="1"/>
            <a:r>
              <a:rPr lang="en-US" altLang="en-US"/>
              <a:t>	C. tăng 10000 lần.		</a:t>
            </a:r>
          </a:p>
          <a:p>
            <a:pPr algn="l" eaLnBrk="1" hangingPunct="1"/>
            <a:r>
              <a:rPr lang="en-US" altLang="en-US"/>
              <a:t>        	D. giảm 10000 lần.</a:t>
            </a:r>
          </a:p>
        </p:txBody>
      </p:sp>
      <p:sp>
        <p:nvSpPr>
          <p:cNvPr id="125956" name="Oval 4">
            <a:extLst>
              <a:ext uri="{FF2B5EF4-FFF2-40B4-BE49-F238E27FC236}">
                <a16:creationId xmlns:a16="http://schemas.microsoft.com/office/drawing/2014/main" id="{E50911CB-2CBE-423E-8010-7AFDB77E0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8600"/>
            <a:ext cx="3962400" cy="106203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>
                <a:latin typeface="VNI-Times" pitchFamily="2" charset="0"/>
              </a:rPr>
              <a:t>CUÛNG COÁ</a:t>
            </a:r>
            <a:r>
              <a:rPr lang="en-US" sz="3600">
                <a:solidFill>
                  <a:srgbClr val="0000C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25957" name="Oval 5">
            <a:extLst>
              <a:ext uri="{FF2B5EF4-FFF2-40B4-BE49-F238E27FC236}">
                <a16:creationId xmlns:a16="http://schemas.microsoft.com/office/drawing/2014/main" id="{722FDB68-03F5-4E55-A100-3202D7956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5043488"/>
            <a:ext cx="531812" cy="531812"/>
          </a:xfrm>
          <a:prstGeom prst="ellipse">
            <a:avLst/>
          </a:prstGeom>
          <a:noFill/>
          <a:ln w="762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64C0051-83BF-46A6-BB5B-9373781D0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525" y="6388100"/>
            <a:ext cx="625475" cy="4699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/>
      <p:bldP spid="1259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841CC69-179C-445C-A8C0-1044DFE44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3" y="2720975"/>
            <a:ext cx="93726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4000" b="1">
                <a:solidFill>
                  <a:srgbClr val="FF3300"/>
                </a:solidFill>
                <a:latin typeface=".VnTime" pitchFamily="34" charset="0"/>
                <a:cs typeface="Arial" panose="020B0604020202020204" pitchFamily="34" charset="0"/>
              </a:rPr>
              <a:t>- Tr¶ lêi c©u hái 1(Sgk/ tr 91)</a:t>
            </a:r>
          </a:p>
          <a:p>
            <a:pPr algn="l" eaLnBrk="1" hangingPunct="1"/>
            <a:r>
              <a:rPr lang="en-US" altLang="en-US" sz="4000" b="1">
                <a:solidFill>
                  <a:srgbClr val="FF3300"/>
                </a:solidFill>
                <a:latin typeface=".VnTime" pitchFamily="34" charset="0"/>
                <a:cs typeface="Arial" panose="020B0604020202020204" pitchFamily="34" charset="0"/>
              </a:rPr>
              <a:t>- Lµm c¸c bµi tËp 2, 3, 4, 5, 6 Sgk/ tr 91</a:t>
            </a:r>
          </a:p>
          <a:p>
            <a:pPr algn="l" eaLnBrk="1" hangingPunct="1"/>
            <a:endParaRPr lang="en-US" altLang="en-US" sz="4400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en-US" altLang="en-US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128004" name="Oval 4">
            <a:extLst>
              <a:ext uri="{FF2B5EF4-FFF2-40B4-BE49-F238E27FC236}">
                <a16:creationId xmlns:a16="http://schemas.microsoft.com/office/drawing/2014/main" id="{C782F149-AF32-4C6C-AF3D-03A5B9E85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620713"/>
            <a:ext cx="6172200" cy="838200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107763" dir="8100000" algn="ctr" rotWithShape="0">
              <a:srgbClr val="FF373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 dirty="0" err="1">
                <a:solidFill>
                  <a:srgbClr val="F830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ptima" pitchFamily="2" charset="0"/>
              </a:rPr>
              <a:t>HÖÔÙNG</a:t>
            </a:r>
            <a:r>
              <a:rPr lang="en-US" b="1" dirty="0">
                <a:solidFill>
                  <a:srgbClr val="F830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ptima" pitchFamily="2" charset="0"/>
              </a:rPr>
              <a:t> </a:t>
            </a:r>
            <a:r>
              <a:rPr lang="en-US" b="1" dirty="0" err="1">
                <a:solidFill>
                  <a:srgbClr val="F830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ptima" pitchFamily="2" charset="0"/>
              </a:rPr>
              <a:t>DAÃN</a:t>
            </a:r>
            <a:r>
              <a:rPr lang="en-US" b="1" dirty="0">
                <a:solidFill>
                  <a:srgbClr val="F830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ptima" pitchFamily="2" charset="0"/>
              </a:rPr>
              <a:t> </a:t>
            </a:r>
            <a:r>
              <a:rPr lang="en-US" b="1" dirty="0" err="1">
                <a:solidFill>
                  <a:srgbClr val="F830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ptima" pitchFamily="2" charset="0"/>
              </a:rPr>
              <a:t>VEÀ</a:t>
            </a:r>
            <a:r>
              <a:rPr lang="en-US" b="1" dirty="0">
                <a:solidFill>
                  <a:srgbClr val="F830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ptima" pitchFamily="2" charset="0"/>
              </a:rPr>
              <a:t> </a:t>
            </a:r>
            <a:r>
              <a:rPr lang="en-US" b="1" dirty="0" err="1">
                <a:solidFill>
                  <a:srgbClr val="F830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ptima" pitchFamily="2" charset="0"/>
              </a:rPr>
              <a:t>NHAØ</a:t>
            </a:r>
            <a:endParaRPr lang="en-US" b="1" dirty="0">
              <a:solidFill>
                <a:srgbClr val="F8307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Aptima" pitchFamily="2" charset="0"/>
            </a:endParaRP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82B49DA2-268D-4A44-A640-D2C8DADF5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9144000" cy="1855787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en-US" sz="1800">
              <a:latin typeface=".VnTime" pitchFamily="34" charset="0"/>
              <a:cs typeface="Arial" panose="020B0604020202020204" pitchFamily="34" charset="0"/>
            </a:endParaRPr>
          </a:p>
        </p:txBody>
      </p:sp>
      <p:pic>
        <p:nvPicPr>
          <p:cNvPr id="21511" name="Picture 7" descr="25">
            <a:extLst>
              <a:ext uri="{FF2B5EF4-FFF2-40B4-BE49-F238E27FC236}">
                <a16:creationId xmlns:a16="http://schemas.microsoft.com/office/drawing/2014/main" id="{23532C1F-A7F8-4EBE-B584-5E10B193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44513"/>
            <a:ext cx="23622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9">
            <a:extLst>
              <a:ext uri="{FF2B5EF4-FFF2-40B4-BE49-F238E27FC236}">
                <a16:creationId xmlns:a16="http://schemas.microsoft.com/office/drawing/2014/main" id="{205F761D-E211-45A6-8012-97E5BCE3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74803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0">
            <a:extLst>
              <a:ext uri="{FF2B5EF4-FFF2-40B4-BE49-F238E27FC236}">
                <a16:creationId xmlns:a16="http://schemas.microsoft.com/office/drawing/2014/main" id="{3D535CD0-FFF9-4D01-ADFD-240C6B9B5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30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latin typeface="VNI-Ariston" pitchFamily="2" charset="0"/>
              </a:rPr>
              <a:t>Xin</a:t>
            </a:r>
            <a:r>
              <a:rPr lang="en-US" altLang="en-US">
                <a:latin typeface="VNI-Revue" pitchFamily="2" charset="0"/>
              </a:rPr>
              <a:t> </a:t>
            </a:r>
            <a:r>
              <a:rPr lang="en-US" altLang="en-US">
                <a:latin typeface="VNI-Ariston" pitchFamily="2" charset="0"/>
              </a:rPr>
              <a:t>traân troïng caûm ôn vaø kính chuùc quyù thaày coâ cuøng caùc em maïnh khoûe, haïnh phuùc vaø thaønh ñaït</a:t>
            </a:r>
            <a:endParaRPr lang="en-US" altLang="en-US">
              <a:latin typeface="VNI-Revue" pitchFamily="2" charset="0"/>
            </a:endParaRPr>
          </a:p>
        </p:txBody>
      </p:sp>
      <p:pic>
        <p:nvPicPr>
          <p:cNvPr id="22534" name="Picture 11">
            <a:extLst>
              <a:ext uri="{FF2B5EF4-FFF2-40B4-BE49-F238E27FC236}">
                <a16:creationId xmlns:a16="http://schemas.microsoft.com/office/drawing/2014/main" id="{F83E6CBC-7E8D-4147-ABEE-C807C4717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12700"/>
            <a:ext cx="9766300" cy="73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Text Box 12">
            <a:extLst>
              <a:ext uri="{FF2B5EF4-FFF2-40B4-BE49-F238E27FC236}">
                <a16:creationId xmlns:a16="http://schemas.microsoft.com/office/drawing/2014/main" id="{120479F7-5C83-412D-9DA2-38EACE20D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1000"/>
            <a:ext cx="708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VNI-Ariston" pitchFamily="2" charset="0"/>
              </a:rPr>
              <a:t>Xin traân troïng caûm ôn quyù thaày coâ, cuøng caùc em hoïc sinh. 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A00A17C4-5961-4E59-B621-618012689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362200"/>
            <a:ext cx="5257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  <a:latin typeface="VNI-Ariston" pitchFamily="2" charset="0"/>
              </a:rPr>
              <a:t>Kính chuùc quyù  thaày coâ cuøng caùc em luoân maïnh khoûe, haïnh phuùc vaø thaønh ñaït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>
            <a:extLst>
              <a:ext uri="{FF2B5EF4-FFF2-40B4-BE49-F238E27FC236}">
                <a16:creationId xmlns:a16="http://schemas.microsoft.com/office/drawing/2014/main" id="{9E6F7D93-1AA3-46D4-8A9C-3306B7CE6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324600" cy="1447800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3" name="AutoShape 3">
            <a:extLst>
              <a:ext uri="{FF2B5EF4-FFF2-40B4-BE49-F238E27FC236}">
                <a16:creationId xmlns:a16="http://schemas.microsoft.com/office/drawing/2014/main" id="{33F1C425-769B-4F48-885D-7EFA1B278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75" y="1928813"/>
            <a:ext cx="4403725" cy="1306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tabLst>
                <a:tab pos="1762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762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762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762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762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1.</a:t>
            </a:r>
            <a:r>
              <a:rPr lang="en-US" altLang="en-US" sz="2400" b="1"/>
              <a:t> Nêu công thức tính </a:t>
            </a:r>
          </a:p>
          <a:p>
            <a:pPr algn="l"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en-US" altLang="en-US" sz="2400" b="1"/>
              <a:t>   công suất của dòng điện xoay chiều? ý nghĩa các đại lượng?</a:t>
            </a:r>
            <a:endParaRPr lang="en-US" altLang="en-US" sz="240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69A0F3CD-6863-4451-9256-4A32F76C5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1000"/>
            <a:ext cx="4572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pitchFamily="34" charset="0"/>
              </a:rPr>
              <a:t>KiÓm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pitchFamily="34" charset="0"/>
              </a:rPr>
              <a:t>tra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pitchFamily="34" charset="0"/>
              </a:rPr>
              <a:t>bµi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pitchFamily="34" charset="0"/>
              </a:rPr>
              <a:t>cò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1030" name="Picture 7" descr="1">
            <a:extLst>
              <a:ext uri="{FF2B5EF4-FFF2-40B4-BE49-F238E27FC236}">
                <a16:creationId xmlns:a16="http://schemas.microsoft.com/office/drawing/2014/main" id="{44EF80B7-3144-43B0-B489-8A43603F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31938"/>
            <a:ext cx="128905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8" name="AutoShape 8">
            <a:extLst>
              <a:ext uri="{FF2B5EF4-FFF2-40B4-BE49-F238E27FC236}">
                <a16:creationId xmlns:a16="http://schemas.microsoft.com/office/drawing/2014/main" id="{1FD6C037-11E2-496F-916A-1302DAF6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838200"/>
            <a:ext cx="3352800" cy="1981200"/>
          </a:xfrm>
          <a:prstGeom prst="wedgeRectCallout">
            <a:avLst>
              <a:gd name="adj1" fmla="val -76750"/>
              <a:gd name="adj2" fmla="val 27884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</a:rPr>
              <a:t>P = UIcos</a:t>
            </a:r>
            <a:r>
              <a:rPr lang="en-US" altLang="en-US" sz="2000" b="1">
                <a:solidFill>
                  <a:srgbClr val="0000CC"/>
                </a:solidFill>
                <a:sym typeface="Symbol" panose="05050102010706020507" pitchFamily="18" charset="2"/>
              </a:rPr>
              <a:t> = </a:t>
            </a:r>
            <a:r>
              <a:rPr lang="en-US" altLang="en-US" sz="2000" b="1">
                <a:solidFill>
                  <a:srgbClr val="0000CC"/>
                </a:solidFill>
              </a:rPr>
              <a:t>RI</a:t>
            </a:r>
            <a:r>
              <a:rPr lang="en-US" altLang="en-US" sz="2000" b="1" baseline="30000">
                <a:solidFill>
                  <a:srgbClr val="0000CC"/>
                </a:solidFill>
              </a:rPr>
              <a:t>2</a:t>
            </a:r>
            <a:endParaRPr lang="en-US" altLang="en-US" sz="2000" b="1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 algn="l" eaLnBrk="1" hangingPunct="1"/>
            <a:r>
              <a:rPr lang="en-US" altLang="en-US" sz="2000">
                <a:solidFill>
                  <a:srgbClr val="0000CC"/>
                </a:solidFill>
                <a:sym typeface="Symbol" panose="05050102010706020507" pitchFamily="18" charset="2"/>
              </a:rPr>
              <a:t>+ U hiệu điện thế hai đầu đoạn mạch.</a:t>
            </a:r>
          </a:p>
          <a:p>
            <a:pPr algn="l" eaLnBrk="1" hangingPunct="1"/>
            <a:r>
              <a:rPr lang="en-US" altLang="en-US" sz="2000">
                <a:solidFill>
                  <a:srgbClr val="0000CC"/>
                </a:solidFill>
                <a:sym typeface="Symbol" panose="05050102010706020507" pitchFamily="18" charset="2"/>
              </a:rPr>
              <a:t>+ I là cường độ dòng điện trong mạch.</a:t>
            </a:r>
          </a:p>
          <a:p>
            <a:pPr algn="l" eaLnBrk="1" hangingPunct="1"/>
            <a:r>
              <a:rPr lang="en-US" altLang="en-US" sz="2000">
                <a:solidFill>
                  <a:srgbClr val="0000CC"/>
                </a:solidFill>
                <a:sym typeface="Symbol" panose="05050102010706020507" pitchFamily="18" charset="2"/>
              </a:rPr>
              <a:t>+ cos là hệ số công suất.</a:t>
            </a:r>
          </a:p>
        </p:txBody>
      </p:sp>
      <p:sp>
        <p:nvSpPr>
          <p:cNvPr id="87049" name="AutoShape 9">
            <a:extLst>
              <a:ext uri="{FF2B5EF4-FFF2-40B4-BE49-F238E27FC236}">
                <a16:creationId xmlns:a16="http://schemas.microsoft.com/office/drawing/2014/main" id="{BD48453E-F447-49DA-A7AE-05DB2E18C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95800"/>
            <a:ext cx="3352800" cy="2057400"/>
          </a:xfrm>
          <a:prstGeom prst="wedgeRectCallout">
            <a:avLst>
              <a:gd name="adj1" fmla="val -96306"/>
              <a:gd name="adj2" fmla="val 2685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0000FF"/>
                </a:solidFill>
                <a:sym typeface="Symbol" panose="05050102010706020507" pitchFamily="18" charset="2"/>
              </a:rPr>
              <a:t>+ </a:t>
            </a:r>
            <a:r>
              <a:rPr lang="en-US" altLang="en-US" sz="2000">
                <a:solidFill>
                  <a:srgbClr val="0000FF"/>
                </a:solidFill>
              </a:rPr>
              <a:t>cos</a:t>
            </a:r>
            <a:r>
              <a:rPr lang="en-US" altLang="en-US" sz="2000">
                <a:solidFill>
                  <a:srgbClr val="0000FF"/>
                </a:solidFill>
                <a:sym typeface="Symbol" panose="05050102010706020507" pitchFamily="18" charset="2"/>
              </a:rPr>
              <a:t> = 0  đoạn mạch không chứa điện trở R .</a:t>
            </a:r>
          </a:p>
          <a:p>
            <a:pPr algn="l" eaLnBrk="1" hangingPunct="1"/>
            <a:r>
              <a:rPr lang="en-US" altLang="en-US" sz="2000">
                <a:solidFill>
                  <a:srgbClr val="0000FF"/>
                </a:solidFill>
                <a:sym typeface="Symbol" panose="05050102010706020507" pitchFamily="18" charset="2"/>
              </a:rPr>
              <a:t>+ </a:t>
            </a:r>
            <a:r>
              <a:rPr lang="en-US" altLang="en-US" sz="2000">
                <a:solidFill>
                  <a:srgbClr val="0000FF"/>
                </a:solidFill>
              </a:rPr>
              <a:t>cos</a:t>
            </a:r>
            <a:r>
              <a:rPr lang="en-US" altLang="en-US" sz="2000">
                <a:solidFill>
                  <a:srgbClr val="0000FF"/>
                </a:solidFill>
                <a:sym typeface="Symbol" panose="05050102010706020507" pitchFamily="18" charset="2"/>
              </a:rPr>
              <a:t> = 1 đoạn mạch chỉ chứa R hoặc đoạn mạch RLC nối tiếp có hiện tượng cộng hưởng xảy ra.</a:t>
            </a:r>
          </a:p>
        </p:txBody>
      </p:sp>
      <p:sp>
        <p:nvSpPr>
          <p:cNvPr id="87056" name="Text Box 16">
            <a:extLst>
              <a:ext uri="{FF2B5EF4-FFF2-40B4-BE49-F238E27FC236}">
                <a16:creationId xmlns:a16="http://schemas.microsoft.com/office/drawing/2014/main" id="{C23674E2-F764-4F4D-915C-5BAE15B23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733800"/>
            <a:ext cx="373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rgbClr val="FF0000"/>
                </a:solidFill>
              </a:rPr>
              <a:t>2.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  <a:r>
              <a:rPr lang="en-US" altLang="en-US" sz="2400" b="1">
                <a:solidFill>
                  <a:schemeClr val="tx2"/>
                </a:solidFill>
              </a:rPr>
              <a:t>Nêu công thức tính hệ số công suất?</a:t>
            </a:r>
          </a:p>
        </p:txBody>
      </p:sp>
      <p:sp>
        <p:nvSpPr>
          <p:cNvPr id="87057" name="Text Box 17">
            <a:extLst>
              <a:ext uri="{FF2B5EF4-FFF2-40B4-BE49-F238E27FC236}">
                <a16:creationId xmlns:a16="http://schemas.microsoft.com/office/drawing/2014/main" id="{950D4E85-137D-4FC0-A266-946D70721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057775"/>
            <a:ext cx="426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rgbClr val="FF0000"/>
                </a:solidFill>
              </a:rPr>
              <a:t>3.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  <a:r>
              <a:rPr lang="en-US" altLang="en-US" sz="2400" b="1">
                <a:solidFill>
                  <a:schemeClr val="tx2"/>
                </a:solidFill>
              </a:rPr>
              <a:t>Nêu các dụng cụ có trong đoạn mạch xoay chiều nối tiếp có cos</a:t>
            </a:r>
            <a:r>
              <a:rPr lang="en-US" altLang="en-US" sz="2400" b="1">
                <a:solidFill>
                  <a:schemeClr val="tx2"/>
                </a:solidFill>
                <a:sym typeface="Symbol" panose="05050102010706020507" pitchFamily="18" charset="2"/>
              </a:rPr>
              <a:t> = 0 và </a:t>
            </a:r>
            <a:r>
              <a:rPr lang="en-US" altLang="en-US" sz="2400" b="1">
                <a:solidFill>
                  <a:schemeClr val="tx2"/>
                </a:solidFill>
              </a:rPr>
              <a:t>cos</a:t>
            </a:r>
            <a:r>
              <a:rPr lang="en-US" altLang="en-US" sz="2400" b="1">
                <a:solidFill>
                  <a:schemeClr val="tx2"/>
                </a:solidFill>
                <a:sym typeface="Symbol" panose="05050102010706020507" pitchFamily="18" charset="2"/>
              </a:rPr>
              <a:t> = 1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2C5FB266-BE61-42C0-8EA7-65B9D923BCC2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124200"/>
            <a:ext cx="3352800" cy="1066800"/>
            <a:chOff x="3648" y="1872"/>
            <a:chExt cx="2112" cy="672"/>
          </a:xfrm>
        </p:grpSpPr>
        <p:sp>
          <p:nvSpPr>
            <p:cNvPr id="1036" name="AutoShape 18">
              <a:extLst>
                <a:ext uri="{FF2B5EF4-FFF2-40B4-BE49-F238E27FC236}">
                  <a16:creationId xmlns:a16="http://schemas.microsoft.com/office/drawing/2014/main" id="{38D90EE1-3686-4A04-84B0-A76F8537D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72"/>
              <a:ext cx="2112" cy="672"/>
            </a:xfrm>
            <a:prstGeom prst="wedgeRectCallout">
              <a:avLst>
                <a:gd name="adj1" fmla="val -80838"/>
                <a:gd name="adj2" fmla="val 64366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400"/>
            </a:p>
            <a:p>
              <a:pPr eaLnBrk="1" hangingPunct="1"/>
              <a:r>
                <a:rPr lang="en-US" altLang="en-US" sz="2400">
                  <a:solidFill>
                    <a:srgbClr val="0000FF"/>
                  </a:solidFill>
                </a:rPr>
                <a:t>cos</a:t>
              </a:r>
              <a:r>
                <a:rPr lang="en-US" altLang="en-US" sz="2400">
                  <a:solidFill>
                    <a:srgbClr val="0000FF"/>
                  </a:solidFill>
                  <a:sym typeface="Symbol" panose="05050102010706020507" pitchFamily="18" charset="2"/>
                </a:rPr>
                <a:t> = </a:t>
              </a:r>
            </a:p>
          </p:txBody>
        </p:sp>
        <p:graphicFrame>
          <p:nvGraphicFramePr>
            <p:cNvPr id="87059" name="Object 19">
              <a:extLst>
                <a:ext uri="{FF2B5EF4-FFF2-40B4-BE49-F238E27FC236}">
                  <a16:creationId xmlns:a16="http://schemas.microsoft.com/office/drawing/2014/main" id="{D9006ED2-9752-4468-90B1-8AADD9627D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15" y="2024"/>
            <a:ext cx="191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77480" imgH="368280" progId="Equation.DSMT4">
                    <p:embed/>
                  </p:oleObj>
                </mc:Choice>
                <mc:Fallback>
                  <p:oleObj name="Equation" r:id="rId3" imgW="177480" imgH="36828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5" y="2024"/>
                          <a:ext cx="191" cy="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87043" grpId="0" animBg="1"/>
      <p:bldP spid="87044" grpId="0"/>
      <p:bldP spid="87048" grpId="0" animBg="1"/>
      <p:bldP spid="87049" grpId="0" animBg="1"/>
      <p:bldP spid="87056" grpId="0"/>
      <p:bldP spid="870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1" name="Picture 25">
            <a:extLst>
              <a:ext uri="{FF2B5EF4-FFF2-40B4-BE49-F238E27FC236}">
                <a16:creationId xmlns:a16="http://schemas.microsoft.com/office/drawing/2014/main" id="{2A494CE0-B58C-4081-885D-172912931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647700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3" name="Picture 27">
            <a:extLst>
              <a:ext uri="{FF2B5EF4-FFF2-40B4-BE49-F238E27FC236}">
                <a16:creationId xmlns:a16="http://schemas.microsoft.com/office/drawing/2014/main" id="{E046DA2B-6BA0-4323-ABBB-B22D7A1CB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038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5" name="Picture 29">
            <a:extLst>
              <a:ext uri="{FF2B5EF4-FFF2-40B4-BE49-F238E27FC236}">
                <a16:creationId xmlns:a16="http://schemas.microsoft.com/office/drawing/2014/main" id="{3E1CE8C8-D38B-4FF8-B6C2-EC4399D76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3957638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9" name="Picture 19">
            <a:extLst>
              <a:ext uri="{FF2B5EF4-FFF2-40B4-BE49-F238E27FC236}">
                <a16:creationId xmlns:a16="http://schemas.microsoft.com/office/drawing/2014/main" id="{612F0E79-59D0-4309-A6E7-5956E013A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06875"/>
            <a:ext cx="3276600" cy="2320925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9">
            <a:extLst>
              <a:ext uri="{FF2B5EF4-FFF2-40B4-BE49-F238E27FC236}">
                <a16:creationId xmlns:a16="http://schemas.microsoft.com/office/drawing/2014/main" id="{AB9D6571-F356-4541-AB57-CCE12C9F4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br>
              <a:rPr lang="en-US" altLang="en-US" sz="440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en-US" sz="4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Text Box 19">
            <a:extLst>
              <a:ext uri="{FF2B5EF4-FFF2-40B4-BE49-F238E27FC236}">
                <a16:creationId xmlns:a16="http://schemas.microsoft.com/office/drawing/2014/main" id="{17DA0427-516B-4FB5-90A0-9BB7D976F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41973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0927" name="Picture 31">
            <a:extLst>
              <a:ext uri="{FF2B5EF4-FFF2-40B4-BE49-F238E27FC236}">
                <a16:creationId xmlns:a16="http://schemas.microsoft.com/office/drawing/2014/main" id="{E5E10650-BF99-4221-A3DE-A3BE93268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206875"/>
            <a:ext cx="2514600" cy="230505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28" name="Text Box 32">
            <a:extLst>
              <a:ext uri="{FF2B5EF4-FFF2-40B4-BE49-F238E27FC236}">
                <a16:creationId xmlns:a16="http://schemas.microsoft.com/office/drawing/2014/main" id="{EEA141A5-3436-42D5-9EB3-4B6265615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37038"/>
            <a:ext cx="25431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100" b="1"/>
              <a:t>Thủy điện Hòa Bình </a:t>
            </a:r>
          </a:p>
        </p:txBody>
      </p:sp>
      <p:pic>
        <p:nvPicPr>
          <p:cNvPr id="80930" name="Picture 34">
            <a:extLst>
              <a:ext uri="{FF2B5EF4-FFF2-40B4-BE49-F238E27FC236}">
                <a16:creationId xmlns:a16="http://schemas.microsoft.com/office/drawing/2014/main" id="{664BAAB6-7A9D-4659-A63E-9D9ABD89A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590800" cy="230505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Text Box 35">
            <a:extLst>
              <a:ext uri="{FF2B5EF4-FFF2-40B4-BE49-F238E27FC236}">
                <a16:creationId xmlns:a16="http://schemas.microsoft.com/office/drawing/2014/main" id="{BEFA7125-7317-491F-A439-68432F8BA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206875"/>
            <a:ext cx="243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200" b="1">
                <a:solidFill>
                  <a:schemeClr val="bg1"/>
                </a:solidFill>
              </a:rPr>
              <a:t>Thành phố HCM</a:t>
            </a:r>
          </a:p>
        </p:txBody>
      </p:sp>
      <p:sp>
        <p:nvSpPr>
          <p:cNvPr id="80934" name="Line 38">
            <a:extLst>
              <a:ext uri="{FF2B5EF4-FFF2-40B4-BE49-F238E27FC236}">
                <a16:creationId xmlns:a16="http://schemas.microsoft.com/office/drawing/2014/main" id="{6629CA06-45C4-4CA1-8D7B-C2F17C20D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426075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5" name="Line 39">
            <a:extLst>
              <a:ext uri="{FF2B5EF4-FFF2-40B4-BE49-F238E27FC236}">
                <a16:creationId xmlns:a16="http://schemas.microsoft.com/office/drawing/2014/main" id="{90C8165F-F9CB-483E-89FF-B6E78DEC4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426075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6" name="Line 40">
            <a:extLst>
              <a:ext uri="{FF2B5EF4-FFF2-40B4-BE49-F238E27FC236}">
                <a16:creationId xmlns:a16="http://schemas.microsoft.com/office/drawing/2014/main" id="{8A21B34B-1060-4297-9EFE-67CDDBE03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73675"/>
            <a:ext cx="2819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32">
            <a:extLst>
              <a:ext uri="{FF2B5EF4-FFF2-40B4-BE49-F238E27FC236}">
                <a16:creationId xmlns:a16="http://schemas.microsoft.com/office/drawing/2014/main" id="{D6312B46-89BA-485D-980E-BC9854CB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959475"/>
            <a:ext cx="25431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100" b="1">
                <a:solidFill>
                  <a:srgbClr val="FFFF00"/>
                </a:solidFill>
              </a:rPr>
              <a:t>Đường dây cao áp </a:t>
            </a:r>
          </a:p>
        </p:txBody>
      </p:sp>
      <p:grpSp>
        <p:nvGrpSpPr>
          <p:cNvPr id="10285" name="Group 45">
            <a:extLst>
              <a:ext uri="{FF2B5EF4-FFF2-40B4-BE49-F238E27FC236}">
                <a16:creationId xmlns:a16="http://schemas.microsoft.com/office/drawing/2014/main" id="{B8F60F0F-8212-4567-A3DE-0907B209410C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600200"/>
            <a:ext cx="1479550" cy="1377950"/>
            <a:chOff x="672" y="1008"/>
            <a:chExt cx="932" cy="868"/>
          </a:xfrm>
        </p:grpSpPr>
        <p:sp>
          <p:nvSpPr>
            <p:cNvPr id="10262" name="Rectangle 22">
              <a:extLst>
                <a:ext uri="{FF2B5EF4-FFF2-40B4-BE49-F238E27FC236}">
                  <a16:creationId xmlns:a16="http://schemas.microsoft.com/office/drawing/2014/main" id="{D3D2FDD6-5566-4437-93D3-A67733543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008"/>
              <a:ext cx="610" cy="86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2400" b="1"/>
                <a:t>Nơi phát điện</a:t>
              </a:r>
              <a:endParaRPr lang="en-US" altLang="en-US" sz="2400"/>
            </a:p>
          </p:txBody>
        </p:sp>
        <p:grpSp>
          <p:nvGrpSpPr>
            <p:cNvPr id="10264" name="Group 24">
              <a:extLst>
                <a:ext uri="{FF2B5EF4-FFF2-40B4-BE49-F238E27FC236}">
                  <a16:creationId xmlns:a16="http://schemas.microsoft.com/office/drawing/2014/main" id="{88D46D51-CB3E-4897-A5BD-CFF6EE1CF5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2" y="1101"/>
              <a:ext cx="322" cy="699"/>
              <a:chOff x="4140" y="1935"/>
              <a:chExt cx="475" cy="1015"/>
            </a:xfrm>
          </p:grpSpPr>
          <p:sp>
            <p:nvSpPr>
              <p:cNvPr id="10265" name="Line 25">
                <a:extLst>
                  <a:ext uri="{FF2B5EF4-FFF2-40B4-BE49-F238E27FC236}">
                    <a16:creationId xmlns:a16="http://schemas.microsoft.com/office/drawing/2014/main" id="{E806B5C1-E7B2-40DF-B882-A83179309F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" y="1980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Line 26">
                <a:extLst>
                  <a:ext uri="{FF2B5EF4-FFF2-40B4-BE49-F238E27FC236}">
                    <a16:creationId xmlns:a16="http://schemas.microsoft.com/office/drawing/2014/main" id="{7C5CBB02-AE8A-4A85-8B19-5BD2EB9BDC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" y="2880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7" name="Oval 27">
                <a:extLst>
                  <a:ext uri="{FF2B5EF4-FFF2-40B4-BE49-F238E27FC236}">
                    <a16:creationId xmlns:a16="http://schemas.microsoft.com/office/drawing/2014/main" id="{61B211D4-D01A-483E-B7E7-9FE993A6EB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00" y="1935"/>
                <a:ext cx="115" cy="115"/>
              </a:xfrm>
              <a:prstGeom prst="ellipse">
                <a:avLst/>
              </a:prstGeom>
              <a:solidFill>
                <a:srgbClr val="8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Oval 28">
                <a:extLst>
                  <a:ext uri="{FF2B5EF4-FFF2-40B4-BE49-F238E27FC236}">
                    <a16:creationId xmlns:a16="http://schemas.microsoft.com/office/drawing/2014/main" id="{4708F244-73AB-4FA8-A630-167A20FD0C3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70" y="2835"/>
                <a:ext cx="115" cy="115"/>
              </a:xfrm>
              <a:prstGeom prst="ellipse">
                <a:avLst/>
              </a:prstGeom>
              <a:solidFill>
                <a:srgbClr val="8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84" name="Group 44">
            <a:extLst>
              <a:ext uri="{FF2B5EF4-FFF2-40B4-BE49-F238E27FC236}">
                <a16:creationId xmlns:a16="http://schemas.microsoft.com/office/drawing/2014/main" id="{906B52EA-4438-41A8-8D17-07C0D5277022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1600200"/>
            <a:ext cx="1484313" cy="1377950"/>
            <a:chOff x="4249" y="1008"/>
            <a:chExt cx="935" cy="868"/>
          </a:xfrm>
        </p:grpSpPr>
        <p:sp>
          <p:nvSpPr>
            <p:cNvPr id="10263" name="Rectangle 23">
              <a:extLst>
                <a:ext uri="{FF2B5EF4-FFF2-40B4-BE49-F238E27FC236}">
                  <a16:creationId xmlns:a16="http://schemas.microsoft.com/office/drawing/2014/main" id="{421A9EAC-0B63-4193-B007-1F1D6CA4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1008"/>
              <a:ext cx="610" cy="86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2400" b="1"/>
                <a:t>Nơi tiêu thụ</a:t>
              </a:r>
              <a:endParaRPr lang="en-US" altLang="en-US" sz="2400"/>
            </a:p>
          </p:txBody>
        </p:sp>
        <p:grpSp>
          <p:nvGrpSpPr>
            <p:cNvPr id="10269" name="Group 29">
              <a:extLst>
                <a:ext uri="{FF2B5EF4-FFF2-40B4-BE49-F238E27FC236}">
                  <a16:creationId xmlns:a16="http://schemas.microsoft.com/office/drawing/2014/main" id="{084D7F31-8C4C-44E6-9B46-C3F5234D0CF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249" y="1101"/>
              <a:ext cx="322" cy="699"/>
              <a:chOff x="4140" y="1935"/>
              <a:chExt cx="475" cy="1015"/>
            </a:xfrm>
          </p:grpSpPr>
          <p:sp>
            <p:nvSpPr>
              <p:cNvPr id="10270" name="Line 30">
                <a:extLst>
                  <a:ext uri="{FF2B5EF4-FFF2-40B4-BE49-F238E27FC236}">
                    <a16:creationId xmlns:a16="http://schemas.microsoft.com/office/drawing/2014/main" id="{4B5165E3-E645-456F-880C-5D056C269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" y="1980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Line 31">
                <a:extLst>
                  <a:ext uri="{FF2B5EF4-FFF2-40B4-BE49-F238E27FC236}">
                    <a16:creationId xmlns:a16="http://schemas.microsoft.com/office/drawing/2014/main" id="{6516CE5C-2D76-44AC-B35E-C5319C6BC6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" y="2880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Oval 32">
                <a:extLst>
                  <a:ext uri="{FF2B5EF4-FFF2-40B4-BE49-F238E27FC236}">
                    <a16:creationId xmlns:a16="http://schemas.microsoft.com/office/drawing/2014/main" id="{BD3566A5-4303-454D-AC21-D286346B4D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00" y="1935"/>
                <a:ext cx="115" cy="115"/>
              </a:xfrm>
              <a:prstGeom prst="ellipse">
                <a:avLst/>
              </a:prstGeom>
              <a:solidFill>
                <a:srgbClr val="8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Oval 33">
                <a:extLst>
                  <a:ext uri="{FF2B5EF4-FFF2-40B4-BE49-F238E27FC236}">
                    <a16:creationId xmlns:a16="http://schemas.microsoft.com/office/drawing/2014/main" id="{1D9D564F-B199-4AFF-9C35-8B599ED696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70" y="2835"/>
                <a:ext cx="115" cy="115"/>
              </a:xfrm>
              <a:prstGeom prst="ellipse">
                <a:avLst/>
              </a:prstGeom>
              <a:solidFill>
                <a:srgbClr val="8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86" name="Group 46">
            <a:extLst>
              <a:ext uri="{FF2B5EF4-FFF2-40B4-BE49-F238E27FC236}">
                <a16:creationId xmlns:a16="http://schemas.microsoft.com/office/drawing/2014/main" id="{F734CCE3-405D-4FEE-A229-42A69F50456D}"/>
              </a:ext>
            </a:extLst>
          </p:cNvPr>
          <p:cNvGrpSpPr>
            <a:grpSpLocks/>
          </p:cNvGrpSpPr>
          <p:nvPr/>
        </p:nvGrpSpPr>
        <p:grpSpPr bwMode="auto">
          <a:xfrm>
            <a:off x="2647950" y="1355725"/>
            <a:ext cx="3968750" cy="1425575"/>
            <a:chOff x="1668" y="854"/>
            <a:chExt cx="2500" cy="898"/>
          </a:xfrm>
        </p:grpSpPr>
        <p:sp>
          <p:nvSpPr>
            <p:cNvPr id="10274" name="Line 34">
              <a:extLst>
                <a:ext uri="{FF2B5EF4-FFF2-40B4-BE49-F238E27FC236}">
                  <a16:creationId xmlns:a16="http://schemas.microsoft.com/office/drawing/2014/main" id="{B07A394B-7EB9-430E-979D-72B27B027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1142"/>
              <a:ext cx="25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35">
              <a:extLst>
                <a:ext uri="{FF2B5EF4-FFF2-40B4-BE49-F238E27FC236}">
                  <a16:creationId xmlns:a16="http://schemas.microsoft.com/office/drawing/2014/main" id="{7D2F7E30-3634-4B3B-B09F-47413BCF9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1752"/>
              <a:ext cx="25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36">
              <a:extLst>
                <a:ext uri="{FF2B5EF4-FFF2-40B4-BE49-F238E27FC236}">
                  <a16:creationId xmlns:a16="http://schemas.microsoft.com/office/drawing/2014/main" id="{08BDCA85-C3D4-459A-8D18-49677C195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" y="854"/>
              <a:ext cx="16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/>
                <a:t>Đường dây tải điện</a:t>
              </a:r>
            </a:p>
          </p:txBody>
        </p:sp>
      </p:grpSp>
      <p:sp>
        <p:nvSpPr>
          <p:cNvPr id="10277" name="Text Box 37">
            <a:extLst>
              <a:ext uri="{FF2B5EF4-FFF2-40B4-BE49-F238E27FC236}">
                <a16:creationId xmlns:a16="http://schemas.microsoft.com/office/drawing/2014/main" id="{4A1F6042-0DF6-4B04-A93F-03C9DD8AF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3032125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>
                <a:solidFill>
                  <a:srgbClr val="0000CC"/>
                </a:solidFill>
              </a:rPr>
              <a:t>Công suất phát điện:</a:t>
            </a:r>
            <a:r>
              <a:rPr lang="en-US" altLang="en-US" sz="2000">
                <a:solidFill>
                  <a:srgbClr val="0000CC"/>
                </a:solidFill>
              </a:rPr>
              <a:t> </a:t>
            </a:r>
            <a:r>
              <a:rPr lang="en-US" altLang="en-US" sz="2000" b="1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10278" name="Text Box 38">
            <a:extLst>
              <a:ext uri="{FF2B5EF4-FFF2-40B4-BE49-F238E27FC236}">
                <a16:creationId xmlns:a16="http://schemas.microsoft.com/office/drawing/2014/main" id="{072CBF8B-97C6-4E73-95F9-3B2FE2817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13125"/>
            <a:ext cx="268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00CC"/>
                </a:solidFill>
              </a:rPr>
              <a:t>Điện áp máy điện tạo ra:</a:t>
            </a:r>
            <a:r>
              <a:rPr lang="en-US" altLang="en-US" sz="2000">
                <a:solidFill>
                  <a:srgbClr val="0000CC"/>
                </a:solidFill>
              </a:rPr>
              <a:t> </a:t>
            </a:r>
            <a:r>
              <a:rPr lang="en-US" altLang="en-US" sz="2000" b="1">
                <a:solidFill>
                  <a:srgbClr val="0000CC"/>
                </a:solidFill>
              </a:rPr>
              <a:t>U</a:t>
            </a:r>
          </a:p>
        </p:txBody>
      </p:sp>
      <p:sp>
        <p:nvSpPr>
          <p:cNvPr id="44056" name="Text Box 34">
            <a:extLst>
              <a:ext uri="{FF2B5EF4-FFF2-40B4-BE49-F238E27FC236}">
                <a16:creationId xmlns:a16="http://schemas.microsoft.com/office/drawing/2014/main" id="{B3143755-20F6-4892-B826-3F1C409FC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5800"/>
            <a:ext cx="6629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200" b="1">
                <a:solidFill>
                  <a:srgbClr val="0000FF"/>
                </a:solidFill>
              </a:rPr>
              <a:t>I. </a:t>
            </a:r>
            <a:r>
              <a:rPr lang="en-US" altLang="en-US" sz="2200" b="1" u="sng">
                <a:solidFill>
                  <a:srgbClr val="0000FF"/>
                </a:solidFill>
              </a:rPr>
              <a:t>BÀI TOÁN TRUYỀN TẢI ĐIỆN NĂNG.</a:t>
            </a:r>
          </a:p>
        </p:txBody>
      </p:sp>
      <p:sp>
        <p:nvSpPr>
          <p:cNvPr id="29" name="Text Box 30">
            <a:extLst>
              <a:ext uri="{FF2B5EF4-FFF2-40B4-BE49-F238E27FC236}">
                <a16:creationId xmlns:a16="http://schemas.microsoft.com/office/drawing/2014/main" id="{B49FB55C-1CD2-4C7C-9AB0-DE3D7859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229600" cy="457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Bài 16: TRUYỀN TẢI ĐIỆN NĂNG.  MÁY BIẾN ÁP</a:t>
            </a:r>
          </a:p>
        </p:txBody>
      </p:sp>
      <p:sp>
        <p:nvSpPr>
          <p:cNvPr id="10282" name="Text Box 42">
            <a:extLst>
              <a:ext uri="{FF2B5EF4-FFF2-40B4-BE49-F238E27FC236}">
                <a16:creationId xmlns:a16="http://schemas.microsoft.com/office/drawing/2014/main" id="{367D86BE-3272-49E9-8A4F-699DEFA9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1816100"/>
            <a:ext cx="206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00CC"/>
                </a:solidFill>
              </a:rPr>
              <a:t>Điện trở dây dẫn: </a:t>
            </a:r>
            <a:r>
              <a:rPr lang="en-US" altLang="en-US" sz="2400" b="1">
                <a:solidFill>
                  <a:srgbClr val="0000CC"/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80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8" grpId="0"/>
      <p:bldP spid="2" grpId="0"/>
      <p:bldP spid="10277" grpId="0"/>
      <p:bldP spid="10278" grpId="0"/>
      <p:bldP spid="44056" grpId="0"/>
      <p:bldP spid="29" grpId="0" animBg="1"/>
      <p:bldP spid="102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9">
            <a:extLst>
              <a:ext uri="{FF2B5EF4-FFF2-40B4-BE49-F238E27FC236}">
                <a16:creationId xmlns:a16="http://schemas.microsoft.com/office/drawing/2014/main" id="{47B3D852-0091-42BA-AFD4-E458FE52C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br>
              <a:rPr lang="en-US" altLang="en-US" sz="440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en-US" sz="4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36877" name="Group 13">
            <a:extLst>
              <a:ext uri="{FF2B5EF4-FFF2-40B4-BE49-F238E27FC236}">
                <a16:creationId xmlns:a16="http://schemas.microsoft.com/office/drawing/2014/main" id="{002890EA-52AE-4B25-A828-5BB18A597E2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247775"/>
            <a:ext cx="7162800" cy="1377950"/>
            <a:chOff x="3240" y="1800"/>
            <a:chExt cx="6660" cy="1260"/>
          </a:xfrm>
        </p:grpSpPr>
        <p:sp>
          <p:nvSpPr>
            <p:cNvPr id="36878" name="Rectangle 14">
              <a:extLst>
                <a:ext uri="{FF2B5EF4-FFF2-40B4-BE49-F238E27FC236}">
                  <a16:creationId xmlns:a16="http://schemas.microsoft.com/office/drawing/2014/main" id="{CBEF198F-B5B6-42CE-8E9B-63C6AC384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1800"/>
              <a:ext cx="900" cy="126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2400" b="1"/>
                <a:t>Nơi phát điện</a:t>
              </a:r>
              <a:endParaRPr lang="en-US" altLang="en-US" sz="2400"/>
            </a:p>
          </p:txBody>
        </p:sp>
        <p:sp>
          <p:nvSpPr>
            <p:cNvPr id="36879" name="Rectangle 15">
              <a:extLst>
                <a:ext uri="{FF2B5EF4-FFF2-40B4-BE49-F238E27FC236}">
                  <a16:creationId xmlns:a16="http://schemas.microsoft.com/office/drawing/2014/main" id="{FD0A893E-43AC-43AB-92F5-5AE4416D1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0" y="1800"/>
              <a:ext cx="900" cy="126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2400" b="1"/>
                <a:t>Nơi tiêu thụ</a:t>
              </a:r>
              <a:endParaRPr lang="en-US" altLang="en-US" sz="2400"/>
            </a:p>
          </p:txBody>
        </p:sp>
        <p:grpSp>
          <p:nvGrpSpPr>
            <p:cNvPr id="36880" name="Group 16">
              <a:extLst>
                <a:ext uri="{FF2B5EF4-FFF2-40B4-BE49-F238E27FC236}">
                  <a16:creationId xmlns:a16="http://schemas.microsoft.com/office/drawing/2014/main" id="{4DDC477B-B32C-453F-8B04-E7F1E5AB3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0" y="1935"/>
              <a:ext cx="475" cy="1015"/>
              <a:chOff x="4140" y="1935"/>
              <a:chExt cx="475" cy="1015"/>
            </a:xfrm>
          </p:grpSpPr>
          <p:sp>
            <p:nvSpPr>
              <p:cNvPr id="36881" name="Line 17">
                <a:extLst>
                  <a:ext uri="{FF2B5EF4-FFF2-40B4-BE49-F238E27FC236}">
                    <a16:creationId xmlns:a16="http://schemas.microsoft.com/office/drawing/2014/main" id="{95AFBF56-4D86-4CDF-9BE7-DB0AA2980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" y="1980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2" name="Line 18">
                <a:extLst>
                  <a:ext uri="{FF2B5EF4-FFF2-40B4-BE49-F238E27FC236}">
                    <a16:creationId xmlns:a16="http://schemas.microsoft.com/office/drawing/2014/main" id="{A5DE2785-3B00-4C5C-B5B2-1E916DFDF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" y="2880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3" name="Oval 19">
                <a:extLst>
                  <a:ext uri="{FF2B5EF4-FFF2-40B4-BE49-F238E27FC236}">
                    <a16:creationId xmlns:a16="http://schemas.microsoft.com/office/drawing/2014/main" id="{7D273584-4CE4-4222-BD0F-3B95028B49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00" y="1935"/>
                <a:ext cx="115" cy="115"/>
              </a:xfrm>
              <a:prstGeom prst="ellipse">
                <a:avLst/>
              </a:prstGeom>
              <a:solidFill>
                <a:srgbClr val="8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4" name="Oval 20">
                <a:extLst>
                  <a:ext uri="{FF2B5EF4-FFF2-40B4-BE49-F238E27FC236}">
                    <a16:creationId xmlns:a16="http://schemas.microsoft.com/office/drawing/2014/main" id="{551A5100-D4B6-4D53-AEBF-F4D7032E94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70" y="2835"/>
                <a:ext cx="115" cy="115"/>
              </a:xfrm>
              <a:prstGeom prst="ellipse">
                <a:avLst/>
              </a:prstGeom>
              <a:solidFill>
                <a:srgbClr val="8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85" name="Group 21">
              <a:extLst>
                <a:ext uri="{FF2B5EF4-FFF2-40B4-BE49-F238E27FC236}">
                  <a16:creationId xmlns:a16="http://schemas.microsoft.com/office/drawing/2014/main" id="{DEFD55A2-E57D-4D4E-B571-17117C399A9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520" y="1935"/>
              <a:ext cx="475" cy="1015"/>
              <a:chOff x="4140" y="1935"/>
              <a:chExt cx="475" cy="1015"/>
            </a:xfrm>
          </p:grpSpPr>
          <p:sp>
            <p:nvSpPr>
              <p:cNvPr id="36886" name="Line 22">
                <a:extLst>
                  <a:ext uri="{FF2B5EF4-FFF2-40B4-BE49-F238E27FC236}">
                    <a16:creationId xmlns:a16="http://schemas.microsoft.com/office/drawing/2014/main" id="{8F102FE4-140F-4FFB-BEF3-0ABB21783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" y="1980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7" name="Line 23">
                <a:extLst>
                  <a:ext uri="{FF2B5EF4-FFF2-40B4-BE49-F238E27FC236}">
                    <a16:creationId xmlns:a16="http://schemas.microsoft.com/office/drawing/2014/main" id="{B1F21934-A708-430E-A51A-839C8393E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" y="2880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8" name="Oval 24">
                <a:extLst>
                  <a:ext uri="{FF2B5EF4-FFF2-40B4-BE49-F238E27FC236}">
                    <a16:creationId xmlns:a16="http://schemas.microsoft.com/office/drawing/2014/main" id="{5A702EE4-3760-4AC4-9E27-ECB4E16203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00" y="1935"/>
                <a:ext cx="115" cy="115"/>
              </a:xfrm>
              <a:prstGeom prst="ellipse">
                <a:avLst/>
              </a:prstGeom>
              <a:solidFill>
                <a:srgbClr val="8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9" name="Oval 25">
                <a:extLst>
                  <a:ext uri="{FF2B5EF4-FFF2-40B4-BE49-F238E27FC236}">
                    <a16:creationId xmlns:a16="http://schemas.microsoft.com/office/drawing/2014/main" id="{7A69F879-EF2D-490F-9C13-A90F6D6387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70" y="2835"/>
                <a:ext cx="115" cy="115"/>
              </a:xfrm>
              <a:prstGeom prst="ellipse">
                <a:avLst/>
              </a:prstGeom>
              <a:solidFill>
                <a:srgbClr val="8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90" name="Line 26">
              <a:extLst>
                <a:ext uri="{FF2B5EF4-FFF2-40B4-BE49-F238E27FC236}">
                  <a16:creationId xmlns:a16="http://schemas.microsoft.com/office/drawing/2014/main" id="{582DEC70-88AE-4D91-B78A-B822F2DA7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0" y="1995"/>
              <a:ext cx="369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Line 27">
              <a:extLst>
                <a:ext uri="{FF2B5EF4-FFF2-40B4-BE49-F238E27FC236}">
                  <a16:creationId xmlns:a16="http://schemas.microsoft.com/office/drawing/2014/main" id="{E3730036-9CDE-4A01-9D99-61F572C06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0" y="2880"/>
              <a:ext cx="369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92" name="Text Box 28">
            <a:extLst>
              <a:ext uri="{FF2B5EF4-FFF2-40B4-BE49-F238E27FC236}">
                <a16:creationId xmlns:a16="http://schemas.microsoft.com/office/drawing/2014/main" id="{911DA045-5898-49E8-A059-52C1C9C30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88" y="990600"/>
            <a:ext cx="2678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Đường dây tải điện</a:t>
            </a:r>
          </a:p>
        </p:txBody>
      </p:sp>
      <p:sp>
        <p:nvSpPr>
          <p:cNvPr id="36893" name="Text Box 29">
            <a:extLst>
              <a:ext uri="{FF2B5EF4-FFF2-40B4-BE49-F238E27FC236}">
                <a16:creationId xmlns:a16="http://schemas.microsoft.com/office/drawing/2014/main" id="{1DA65E39-FB04-4886-AE6E-37F801229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2667000"/>
            <a:ext cx="262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00CC"/>
                </a:solidFill>
              </a:rPr>
              <a:t>Công suất phát điện:</a:t>
            </a:r>
            <a:r>
              <a:rPr lang="en-US" altLang="en-US" sz="2000">
                <a:solidFill>
                  <a:srgbClr val="0000CC"/>
                </a:solidFill>
              </a:rPr>
              <a:t> </a:t>
            </a:r>
            <a:r>
              <a:rPr lang="en-US" altLang="en-US" sz="2000" b="1">
                <a:solidFill>
                  <a:srgbClr val="0000CC"/>
                </a:solidFill>
              </a:rPr>
              <a:t>P</a:t>
            </a:r>
            <a:r>
              <a:rPr lang="en-US" altLang="en-US" sz="2000" b="1" baseline="-25000">
                <a:solidFill>
                  <a:srgbClr val="0000CC"/>
                </a:solidFill>
              </a:rPr>
              <a:t>Phát</a:t>
            </a:r>
            <a:endParaRPr lang="en-US" altLang="en-US" sz="2000" b="1">
              <a:solidFill>
                <a:srgbClr val="0000CC"/>
              </a:solidFill>
            </a:endParaRPr>
          </a:p>
        </p:txBody>
      </p:sp>
      <p:sp>
        <p:nvSpPr>
          <p:cNvPr id="36894" name="Text Box 30">
            <a:extLst>
              <a:ext uri="{FF2B5EF4-FFF2-40B4-BE49-F238E27FC236}">
                <a16:creationId xmlns:a16="http://schemas.microsoft.com/office/drawing/2014/main" id="{F1B71343-D4C5-4309-A064-CC53C4469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038" y="3048000"/>
            <a:ext cx="3017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00CC"/>
                </a:solidFill>
              </a:rPr>
              <a:t>Điện áp máy điện tạo ra:</a:t>
            </a:r>
            <a:r>
              <a:rPr lang="en-US" altLang="en-US" sz="2000">
                <a:solidFill>
                  <a:srgbClr val="0000CC"/>
                </a:solidFill>
              </a:rPr>
              <a:t> </a:t>
            </a:r>
            <a:r>
              <a:rPr lang="en-US" altLang="en-US" sz="2000" b="1">
                <a:solidFill>
                  <a:srgbClr val="0000CC"/>
                </a:solidFill>
              </a:rPr>
              <a:t>U</a:t>
            </a:r>
            <a:r>
              <a:rPr lang="en-US" altLang="en-US" sz="2000" b="1" baseline="-25000">
                <a:solidFill>
                  <a:srgbClr val="0000CC"/>
                </a:solidFill>
              </a:rPr>
              <a:t>Phát</a:t>
            </a:r>
            <a:endParaRPr lang="en-US" altLang="en-US" sz="2000" b="1">
              <a:solidFill>
                <a:srgbClr val="0000CC"/>
              </a:solidFill>
            </a:endParaRPr>
          </a:p>
        </p:txBody>
      </p:sp>
      <p:sp>
        <p:nvSpPr>
          <p:cNvPr id="44056" name="Text Box 34">
            <a:extLst>
              <a:ext uri="{FF2B5EF4-FFF2-40B4-BE49-F238E27FC236}">
                <a16:creationId xmlns:a16="http://schemas.microsoft.com/office/drawing/2014/main" id="{B68B0CCD-7DDE-4026-B08B-3A0E5A6FC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6629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200" b="1">
                <a:solidFill>
                  <a:srgbClr val="0000FF"/>
                </a:solidFill>
              </a:rPr>
              <a:t>I. </a:t>
            </a:r>
            <a:r>
              <a:rPr lang="en-US" altLang="en-US" sz="2200" b="1" u="sng">
                <a:solidFill>
                  <a:srgbClr val="0000FF"/>
                </a:solidFill>
              </a:rPr>
              <a:t>BÀI TOÁN TRUYỀN TẢI ĐIỆN NĂNG.</a:t>
            </a:r>
          </a:p>
        </p:txBody>
      </p:sp>
      <p:sp>
        <p:nvSpPr>
          <p:cNvPr id="29" name="Text Box 30">
            <a:extLst>
              <a:ext uri="{FF2B5EF4-FFF2-40B4-BE49-F238E27FC236}">
                <a16:creationId xmlns:a16="http://schemas.microsoft.com/office/drawing/2014/main" id="{FC4D876F-DF92-4CEE-9E7D-D44E0B1F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229600" cy="457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Bài 16: TRUYỀN TẢI ĐIỆN NĂNG.  MÁY BIẾN ÁP</a:t>
            </a:r>
          </a:p>
        </p:txBody>
      </p:sp>
      <p:sp>
        <p:nvSpPr>
          <p:cNvPr id="36897" name="Text Box 33">
            <a:extLst>
              <a:ext uri="{FF2B5EF4-FFF2-40B4-BE49-F238E27FC236}">
                <a16:creationId xmlns:a16="http://schemas.microsoft.com/office/drawing/2014/main" id="{D336DC89-E129-4F85-9B0C-B465EBE32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1450975"/>
            <a:ext cx="206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00CC"/>
                </a:solidFill>
              </a:rPr>
              <a:t>Điện trở dây dẫn: </a:t>
            </a:r>
            <a:r>
              <a:rPr lang="en-US" altLang="en-US" sz="2400" b="1">
                <a:solidFill>
                  <a:srgbClr val="0000CC"/>
                </a:solidFill>
              </a:rPr>
              <a:t>R</a:t>
            </a:r>
          </a:p>
        </p:txBody>
      </p:sp>
      <p:sp>
        <p:nvSpPr>
          <p:cNvPr id="36900" name="AutoShape 36">
            <a:extLst>
              <a:ext uri="{FF2B5EF4-FFF2-40B4-BE49-F238E27FC236}">
                <a16:creationId xmlns:a16="http://schemas.microsoft.com/office/drawing/2014/main" id="{2ECE2E4D-C703-486A-AE23-F3F6F395E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38600"/>
            <a:ext cx="1066800" cy="10668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?1</a:t>
            </a:r>
          </a:p>
        </p:txBody>
      </p:sp>
      <p:sp>
        <p:nvSpPr>
          <p:cNvPr id="36901" name="AutoShape 37">
            <a:extLst>
              <a:ext uri="{FF2B5EF4-FFF2-40B4-BE49-F238E27FC236}">
                <a16:creationId xmlns:a16="http://schemas.microsoft.com/office/drawing/2014/main" id="{49A4DB5E-8E7E-4B82-BC7F-C60814F05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1066800" cy="10668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?2</a:t>
            </a:r>
          </a:p>
        </p:txBody>
      </p:sp>
      <p:sp>
        <p:nvSpPr>
          <p:cNvPr id="36902" name="AutoShape 38">
            <a:extLst>
              <a:ext uri="{FF2B5EF4-FFF2-40B4-BE49-F238E27FC236}">
                <a16:creationId xmlns:a16="http://schemas.microsoft.com/office/drawing/2014/main" id="{F0D1B8C0-F52B-4489-A77B-73EDF6A37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114800"/>
            <a:ext cx="3657600" cy="1143000"/>
          </a:xfrm>
          <a:prstGeom prst="wedgeRoundRectCallout">
            <a:avLst>
              <a:gd name="adj1" fmla="val -69792"/>
              <a:gd name="adj2" fmla="val 30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400"/>
              <a:t>Tính công suất tỏa nhiệt trên đường dây tải điện?</a:t>
            </a:r>
          </a:p>
        </p:txBody>
      </p:sp>
      <p:sp>
        <p:nvSpPr>
          <p:cNvPr id="36903" name="AutoShape 39">
            <a:extLst>
              <a:ext uri="{FF2B5EF4-FFF2-40B4-BE49-F238E27FC236}">
                <a16:creationId xmlns:a16="http://schemas.microsoft.com/office/drawing/2014/main" id="{E1553F5E-B7FD-4CE0-9316-77653A439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667000"/>
            <a:ext cx="2438400" cy="1066800"/>
          </a:xfrm>
          <a:prstGeom prst="wedgeRectCallout">
            <a:avLst>
              <a:gd name="adj1" fmla="val -16991"/>
              <a:gd name="adj2" fmla="val 8050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904" name="AutoShape 40">
            <a:extLst>
              <a:ext uri="{FF2B5EF4-FFF2-40B4-BE49-F238E27FC236}">
                <a16:creationId xmlns:a16="http://schemas.microsoft.com/office/drawing/2014/main" id="{F9929D2F-BB87-42ED-B518-598855511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486400"/>
            <a:ext cx="3581400" cy="1143000"/>
          </a:xfrm>
          <a:prstGeom prst="wedgeRoundRectCallout">
            <a:avLst>
              <a:gd name="adj1" fmla="val -68616"/>
              <a:gd name="adj2" fmla="val -148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400"/>
              <a:t>Phương án giảm hao phí trong quá trình tải điện?</a:t>
            </a:r>
          </a:p>
        </p:txBody>
      </p:sp>
      <p:graphicFrame>
        <p:nvGraphicFramePr>
          <p:cNvPr id="95255" name="Object 23">
            <a:extLst>
              <a:ext uri="{FF2B5EF4-FFF2-40B4-BE49-F238E27FC236}">
                <a16:creationId xmlns:a16="http://schemas.microsoft.com/office/drawing/2014/main" id="{E0F65582-C531-47A9-A921-0003B53C1F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2743200"/>
          <a:ext cx="23526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482400" progId="Equation.3">
                  <p:embed/>
                </p:oleObj>
              </mc:Choice>
              <mc:Fallback>
                <p:oleObj name="Equation" r:id="rId2" imgW="1346040" imgH="4824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743200"/>
                        <a:ext cx="2352675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FFFF00"/>
                                </a:gs>
                                <a:gs pos="50000">
                                  <a:schemeClr val="bg1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58" name="Text Box 26">
            <a:extLst>
              <a:ext uri="{FF2B5EF4-FFF2-40B4-BE49-F238E27FC236}">
                <a16:creationId xmlns:a16="http://schemas.microsoft.com/office/drawing/2014/main" id="{0D7740C9-B128-4459-8FBE-EBA30EE00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3905250"/>
            <a:ext cx="2057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/>
              <a:t>Giảm điện trở R</a:t>
            </a:r>
          </a:p>
        </p:txBody>
      </p:sp>
      <p:sp>
        <p:nvSpPr>
          <p:cNvPr id="95259" name="Text Box 27">
            <a:extLst>
              <a:ext uri="{FF2B5EF4-FFF2-40B4-BE49-F238E27FC236}">
                <a16:creationId xmlns:a16="http://schemas.microsoft.com/office/drawing/2014/main" id="{E660FF48-DA28-4FE5-9D8A-184D3F92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971800"/>
            <a:ext cx="2819400" cy="8318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Tăng hiệu điện thế nguồn phát U</a:t>
            </a:r>
          </a:p>
        </p:txBody>
      </p:sp>
      <p:sp>
        <p:nvSpPr>
          <p:cNvPr id="95261" name="Line 29">
            <a:extLst>
              <a:ext uri="{FF2B5EF4-FFF2-40B4-BE49-F238E27FC236}">
                <a16:creationId xmlns:a16="http://schemas.microsoft.com/office/drawing/2014/main" id="{725E8A48-A1D5-49E2-ADDA-1B557E94AD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58025" y="507365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5265" name="Object 33">
            <a:extLst>
              <a:ext uri="{FF2B5EF4-FFF2-40B4-BE49-F238E27FC236}">
                <a16:creationId xmlns:a16="http://schemas.microsoft.com/office/drawing/2014/main" id="{CB9B81A8-8AED-40F7-AD71-16465C12FE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8025" y="4349750"/>
          <a:ext cx="12954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025" y="4349750"/>
                        <a:ext cx="1295400" cy="70643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67" name="Text Box 35">
            <a:extLst>
              <a:ext uri="{FF2B5EF4-FFF2-40B4-BE49-F238E27FC236}">
                <a16:creationId xmlns:a16="http://schemas.microsoft.com/office/drawing/2014/main" id="{6423235F-0EAC-4EE0-89FD-2FC99948E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5943600"/>
            <a:ext cx="1905000" cy="711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/>
              <a:t>Giảm công suất phát điện P.</a:t>
            </a:r>
          </a:p>
        </p:txBody>
      </p:sp>
      <p:sp>
        <p:nvSpPr>
          <p:cNvPr id="95271" name="Text Box 39">
            <a:extLst>
              <a:ext uri="{FF2B5EF4-FFF2-40B4-BE49-F238E27FC236}">
                <a16:creationId xmlns:a16="http://schemas.microsoft.com/office/drawing/2014/main" id="{55C6FD30-3655-4CE6-9E51-73EB34A66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378450"/>
            <a:ext cx="1219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/>
              <a:t>Giảm </a:t>
            </a:r>
            <a:r>
              <a:rPr lang="en-US" altLang="en-US" sz="2000" b="1">
                <a:sym typeface="Symbol" panose="05050102010706020507" pitchFamily="18" charset="2"/>
              </a:rPr>
              <a:t></a:t>
            </a:r>
          </a:p>
        </p:txBody>
      </p:sp>
      <p:sp>
        <p:nvSpPr>
          <p:cNvPr id="95272" name="Line 40">
            <a:extLst>
              <a:ext uri="{FF2B5EF4-FFF2-40B4-BE49-F238E27FC236}">
                <a16:creationId xmlns:a16="http://schemas.microsoft.com/office/drawing/2014/main" id="{B8E0505C-293C-45AB-89D8-55440004B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3825" y="507365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73" name="Text Box 41">
            <a:extLst>
              <a:ext uri="{FF2B5EF4-FFF2-40B4-BE49-F238E27FC236}">
                <a16:creationId xmlns:a16="http://schemas.microsoft.com/office/drawing/2014/main" id="{D5EB6154-CB73-4332-835E-B8B0941B8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5378450"/>
            <a:ext cx="9906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/>
              <a:t>Tăng </a:t>
            </a:r>
            <a:r>
              <a:rPr lang="en-US" altLang="en-US" sz="2000" b="1">
                <a:sym typeface="Symbol" panose="05050102010706020507" pitchFamily="18" charset="2"/>
              </a:rPr>
              <a:t>S</a:t>
            </a:r>
          </a:p>
        </p:txBody>
      </p:sp>
      <p:sp>
        <p:nvSpPr>
          <p:cNvPr id="36914" name="Line 50">
            <a:extLst>
              <a:ext uri="{FF2B5EF4-FFF2-40B4-BE49-F238E27FC236}">
                <a16:creationId xmlns:a16="http://schemas.microsoft.com/office/drawing/2014/main" id="{A1FAE081-B111-4F7F-958B-74F8D003C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867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5" name="Line 51">
            <a:extLst>
              <a:ext uri="{FF2B5EF4-FFF2-40B4-BE49-F238E27FC236}">
                <a16:creationId xmlns:a16="http://schemas.microsoft.com/office/drawing/2014/main" id="{2875AC7E-139F-44BE-929F-866874E423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4267200"/>
            <a:ext cx="1143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6" name="Line 52">
            <a:extLst>
              <a:ext uri="{FF2B5EF4-FFF2-40B4-BE49-F238E27FC236}">
                <a16:creationId xmlns:a16="http://schemas.microsoft.com/office/drawing/2014/main" id="{A1DAA5BB-F4E0-4B43-929F-E8F775DADE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3810000"/>
            <a:ext cx="533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9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5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5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500"/>
                                        <p:tgtEl>
                                          <p:spTgt spid="9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9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5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5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5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6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0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6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01"/>
                  </p:tgtEl>
                </p:cond>
              </p:nextCondLst>
            </p:seq>
          </p:childTnLst>
        </p:cTn>
      </p:par>
    </p:tnLst>
    <p:bldLst>
      <p:bldP spid="36900" grpId="0" animBg="1"/>
      <p:bldP spid="36901" grpId="0" animBg="1"/>
      <p:bldP spid="36902" grpId="0" animBg="1"/>
      <p:bldP spid="36903" grpId="0" animBg="1"/>
      <p:bldP spid="36904" grpId="0" animBg="1"/>
      <p:bldP spid="95258" grpId="0" animBg="1"/>
      <p:bldP spid="95259" grpId="0" animBg="1"/>
      <p:bldP spid="95267" grpId="0" animBg="1"/>
      <p:bldP spid="95271" grpId="0" animBg="1"/>
      <p:bldP spid="952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>
            <a:extLst>
              <a:ext uri="{FF2B5EF4-FFF2-40B4-BE49-F238E27FC236}">
                <a16:creationId xmlns:a16="http://schemas.microsoft.com/office/drawing/2014/main" id="{349C7159-607D-46E2-BF08-B291053C9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br>
              <a:rPr lang="en-US" altLang="en-US" sz="440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en-US" sz="4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38915" name="Group 3">
            <a:extLst>
              <a:ext uri="{FF2B5EF4-FFF2-40B4-BE49-F238E27FC236}">
                <a16:creationId xmlns:a16="http://schemas.microsoft.com/office/drawing/2014/main" id="{9E28AA21-742F-49FF-982E-BF0FF9D826E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247775"/>
            <a:ext cx="7162800" cy="1377950"/>
            <a:chOff x="3240" y="1800"/>
            <a:chExt cx="6660" cy="1260"/>
          </a:xfrm>
        </p:grpSpPr>
        <p:sp>
          <p:nvSpPr>
            <p:cNvPr id="38916" name="Rectangle 4">
              <a:extLst>
                <a:ext uri="{FF2B5EF4-FFF2-40B4-BE49-F238E27FC236}">
                  <a16:creationId xmlns:a16="http://schemas.microsoft.com/office/drawing/2014/main" id="{E2E11946-74E0-425A-9389-7E1D47B25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1800"/>
              <a:ext cx="900" cy="126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2400" b="1"/>
                <a:t>Nơi phát điện</a:t>
              </a:r>
              <a:endParaRPr lang="en-US" altLang="en-US" sz="2400"/>
            </a:p>
          </p:txBody>
        </p:sp>
        <p:sp>
          <p:nvSpPr>
            <p:cNvPr id="38917" name="Rectangle 5">
              <a:extLst>
                <a:ext uri="{FF2B5EF4-FFF2-40B4-BE49-F238E27FC236}">
                  <a16:creationId xmlns:a16="http://schemas.microsoft.com/office/drawing/2014/main" id="{73F24A89-D028-486D-8B65-8919E6870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0" y="1800"/>
              <a:ext cx="900" cy="126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2400" b="1"/>
                <a:t>Nơi tiêu thụ</a:t>
              </a:r>
              <a:endParaRPr lang="en-US" altLang="en-US" sz="2400"/>
            </a:p>
          </p:txBody>
        </p:sp>
        <p:grpSp>
          <p:nvGrpSpPr>
            <p:cNvPr id="38918" name="Group 6">
              <a:extLst>
                <a:ext uri="{FF2B5EF4-FFF2-40B4-BE49-F238E27FC236}">
                  <a16:creationId xmlns:a16="http://schemas.microsoft.com/office/drawing/2014/main" id="{D66906C9-E483-4FAA-AA60-05EB67498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0" y="1935"/>
              <a:ext cx="475" cy="1015"/>
              <a:chOff x="4140" y="1935"/>
              <a:chExt cx="475" cy="1015"/>
            </a:xfrm>
          </p:grpSpPr>
          <p:sp>
            <p:nvSpPr>
              <p:cNvPr id="38919" name="Line 7">
                <a:extLst>
                  <a:ext uri="{FF2B5EF4-FFF2-40B4-BE49-F238E27FC236}">
                    <a16:creationId xmlns:a16="http://schemas.microsoft.com/office/drawing/2014/main" id="{04901991-A051-4988-8B22-C682F44F2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" y="1980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0" name="Line 8">
                <a:extLst>
                  <a:ext uri="{FF2B5EF4-FFF2-40B4-BE49-F238E27FC236}">
                    <a16:creationId xmlns:a16="http://schemas.microsoft.com/office/drawing/2014/main" id="{A6C69F43-EDC0-4E69-9E6E-1E664D7E4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" y="2880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1" name="Oval 9">
                <a:extLst>
                  <a:ext uri="{FF2B5EF4-FFF2-40B4-BE49-F238E27FC236}">
                    <a16:creationId xmlns:a16="http://schemas.microsoft.com/office/drawing/2014/main" id="{E5C9BA67-0B05-4C7B-9FD8-21C8485AE0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00" y="1935"/>
                <a:ext cx="115" cy="115"/>
              </a:xfrm>
              <a:prstGeom prst="ellipse">
                <a:avLst/>
              </a:prstGeom>
              <a:solidFill>
                <a:srgbClr val="8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2" name="Oval 10">
                <a:extLst>
                  <a:ext uri="{FF2B5EF4-FFF2-40B4-BE49-F238E27FC236}">
                    <a16:creationId xmlns:a16="http://schemas.microsoft.com/office/drawing/2014/main" id="{AACFA8F5-EE30-484B-A74E-96833676077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70" y="2835"/>
                <a:ext cx="115" cy="115"/>
              </a:xfrm>
              <a:prstGeom prst="ellipse">
                <a:avLst/>
              </a:prstGeom>
              <a:solidFill>
                <a:srgbClr val="8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23" name="Group 11">
              <a:extLst>
                <a:ext uri="{FF2B5EF4-FFF2-40B4-BE49-F238E27FC236}">
                  <a16:creationId xmlns:a16="http://schemas.microsoft.com/office/drawing/2014/main" id="{3EAD16F0-66C8-41ED-B786-E65F91810E0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520" y="1935"/>
              <a:ext cx="475" cy="1015"/>
              <a:chOff x="4140" y="1935"/>
              <a:chExt cx="475" cy="1015"/>
            </a:xfrm>
          </p:grpSpPr>
          <p:sp>
            <p:nvSpPr>
              <p:cNvPr id="38924" name="Line 12">
                <a:extLst>
                  <a:ext uri="{FF2B5EF4-FFF2-40B4-BE49-F238E27FC236}">
                    <a16:creationId xmlns:a16="http://schemas.microsoft.com/office/drawing/2014/main" id="{40A614CA-AB74-4794-8659-840035F3B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" y="1980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" name="Line 13">
                <a:extLst>
                  <a:ext uri="{FF2B5EF4-FFF2-40B4-BE49-F238E27FC236}">
                    <a16:creationId xmlns:a16="http://schemas.microsoft.com/office/drawing/2014/main" id="{7419315F-085C-4B58-9442-04C28AB7D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" y="2880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6" name="Oval 14">
                <a:extLst>
                  <a:ext uri="{FF2B5EF4-FFF2-40B4-BE49-F238E27FC236}">
                    <a16:creationId xmlns:a16="http://schemas.microsoft.com/office/drawing/2014/main" id="{7AF5BBCC-EDAE-4804-B301-C05404AF4CA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00" y="1935"/>
                <a:ext cx="115" cy="115"/>
              </a:xfrm>
              <a:prstGeom prst="ellipse">
                <a:avLst/>
              </a:prstGeom>
              <a:solidFill>
                <a:srgbClr val="8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" name="Oval 15">
                <a:extLst>
                  <a:ext uri="{FF2B5EF4-FFF2-40B4-BE49-F238E27FC236}">
                    <a16:creationId xmlns:a16="http://schemas.microsoft.com/office/drawing/2014/main" id="{DF34F7E6-7963-4A21-A57E-F6880E68337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70" y="2835"/>
                <a:ext cx="115" cy="115"/>
              </a:xfrm>
              <a:prstGeom prst="ellipse">
                <a:avLst/>
              </a:prstGeom>
              <a:solidFill>
                <a:srgbClr val="8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28" name="Line 16">
              <a:extLst>
                <a:ext uri="{FF2B5EF4-FFF2-40B4-BE49-F238E27FC236}">
                  <a16:creationId xmlns:a16="http://schemas.microsoft.com/office/drawing/2014/main" id="{C1CF18E3-4376-435B-AA87-EDEB5BBD6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0" y="1995"/>
              <a:ext cx="369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17">
              <a:extLst>
                <a:ext uri="{FF2B5EF4-FFF2-40B4-BE49-F238E27FC236}">
                  <a16:creationId xmlns:a16="http://schemas.microsoft.com/office/drawing/2014/main" id="{5026F98E-8FE8-4552-B772-9A08FCD674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0" y="2880"/>
              <a:ext cx="369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0" name="Text Box 18">
            <a:extLst>
              <a:ext uri="{FF2B5EF4-FFF2-40B4-BE49-F238E27FC236}">
                <a16:creationId xmlns:a16="http://schemas.microsoft.com/office/drawing/2014/main" id="{7D97F8A7-0E5F-4B6E-A16F-00ECC4B45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88" y="990600"/>
            <a:ext cx="2678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Đường dây tải điện</a:t>
            </a:r>
          </a:p>
        </p:txBody>
      </p:sp>
      <p:sp>
        <p:nvSpPr>
          <p:cNvPr id="38931" name="Text Box 19">
            <a:extLst>
              <a:ext uri="{FF2B5EF4-FFF2-40B4-BE49-F238E27FC236}">
                <a16:creationId xmlns:a16="http://schemas.microsoft.com/office/drawing/2014/main" id="{1F27A967-6E16-4355-89D2-FB982CBD4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2667000"/>
            <a:ext cx="262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00CC"/>
                </a:solidFill>
              </a:rPr>
              <a:t>Công suất phát điện:</a:t>
            </a:r>
            <a:r>
              <a:rPr lang="en-US" altLang="en-US" sz="2000">
                <a:solidFill>
                  <a:srgbClr val="0000CC"/>
                </a:solidFill>
              </a:rPr>
              <a:t> </a:t>
            </a:r>
            <a:r>
              <a:rPr lang="en-US" altLang="en-US" sz="2000" b="1">
                <a:solidFill>
                  <a:srgbClr val="0000CC"/>
                </a:solidFill>
              </a:rPr>
              <a:t>P</a:t>
            </a:r>
            <a:r>
              <a:rPr lang="en-US" altLang="en-US" sz="2000" b="1" baseline="-25000">
                <a:solidFill>
                  <a:srgbClr val="0000CC"/>
                </a:solidFill>
              </a:rPr>
              <a:t>Phát</a:t>
            </a:r>
            <a:endParaRPr lang="en-US" altLang="en-US" sz="2000" b="1">
              <a:solidFill>
                <a:srgbClr val="0000CC"/>
              </a:solidFill>
            </a:endParaRPr>
          </a:p>
        </p:txBody>
      </p:sp>
      <p:sp>
        <p:nvSpPr>
          <p:cNvPr id="38932" name="Text Box 20">
            <a:extLst>
              <a:ext uri="{FF2B5EF4-FFF2-40B4-BE49-F238E27FC236}">
                <a16:creationId xmlns:a16="http://schemas.microsoft.com/office/drawing/2014/main" id="{8CF05686-7C55-4ED1-9036-746136969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038" y="3048000"/>
            <a:ext cx="3017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00CC"/>
                </a:solidFill>
              </a:rPr>
              <a:t>Điện áp máy điện tạo ra:</a:t>
            </a:r>
            <a:r>
              <a:rPr lang="en-US" altLang="en-US" sz="2000">
                <a:solidFill>
                  <a:srgbClr val="0000CC"/>
                </a:solidFill>
              </a:rPr>
              <a:t> </a:t>
            </a:r>
            <a:r>
              <a:rPr lang="en-US" altLang="en-US" sz="2000" b="1">
                <a:solidFill>
                  <a:srgbClr val="0000CC"/>
                </a:solidFill>
              </a:rPr>
              <a:t>U</a:t>
            </a:r>
            <a:r>
              <a:rPr lang="en-US" altLang="en-US" sz="2000" b="1" baseline="-25000">
                <a:solidFill>
                  <a:srgbClr val="0000CC"/>
                </a:solidFill>
              </a:rPr>
              <a:t>Phát</a:t>
            </a:r>
            <a:endParaRPr lang="en-US" altLang="en-US" sz="2000" b="1">
              <a:solidFill>
                <a:srgbClr val="0000CC"/>
              </a:solidFill>
            </a:endParaRPr>
          </a:p>
        </p:txBody>
      </p:sp>
      <p:sp>
        <p:nvSpPr>
          <p:cNvPr id="44056" name="Text Box 34">
            <a:extLst>
              <a:ext uri="{FF2B5EF4-FFF2-40B4-BE49-F238E27FC236}">
                <a16:creationId xmlns:a16="http://schemas.microsoft.com/office/drawing/2014/main" id="{3012B368-A850-4E50-AE63-8B44C03A5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6629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200" b="1">
                <a:solidFill>
                  <a:srgbClr val="0000FF"/>
                </a:solidFill>
              </a:rPr>
              <a:t>I. </a:t>
            </a:r>
            <a:r>
              <a:rPr lang="en-US" altLang="en-US" sz="2200" b="1" u="sng">
                <a:solidFill>
                  <a:srgbClr val="0000FF"/>
                </a:solidFill>
              </a:rPr>
              <a:t>BÀI TOÁN TRUYỀN TẢI ĐIỆN NĂNG.</a:t>
            </a:r>
          </a:p>
        </p:txBody>
      </p:sp>
      <p:sp>
        <p:nvSpPr>
          <p:cNvPr id="29" name="Text Box 30">
            <a:extLst>
              <a:ext uri="{FF2B5EF4-FFF2-40B4-BE49-F238E27FC236}">
                <a16:creationId xmlns:a16="http://schemas.microsoft.com/office/drawing/2014/main" id="{5E5689C0-2991-4C6F-8744-1D9CBD51E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229600" cy="457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Bài 16: TRUYỀN TẢI ĐIỆN NĂNG.  MÁY BIẾN ÁP</a:t>
            </a:r>
          </a:p>
        </p:txBody>
      </p:sp>
      <p:sp>
        <p:nvSpPr>
          <p:cNvPr id="38935" name="Text Box 23">
            <a:extLst>
              <a:ext uri="{FF2B5EF4-FFF2-40B4-BE49-F238E27FC236}">
                <a16:creationId xmlns:a16="http://schemas.microsoft.com/office/drawing/2014/main" id="{C70B28B2-3FCA-4374-B681-767ABEBAC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1450975"/>
            <a:ext cx="206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00CC"/>
                </a:solidFill>
              </a:rPr>
              <a:t>Điện trở dây dẫn: </a:t>
            </a:r>
            <a:r>
              <a:rPr lang="en-US" altLang="en-US" sz="2400" b="1">
                <a:solidFill>
                  <a:srgbClr val="0000CC"/>
                </a:solidFill>
              </a:rPr>
              <a:t>R</a:t>
            </a:r>
          </a:p>
        </p:txBody>
      </p:sp>
      <p:sp>
        <p:nvSpPr>
          <p:cNvPr id="38939" name="AutoShape 27">
            <a:extLst>
              <a:ext uri="{FF2B5EF4-FFF2-40B4-BE49-F238E27FC236}">
                <a16:creationId xmlns:a16="http://schemas.microsoft.com/office/drawing/2014/main" id="{B9B6DB04-45E8-4490-BECE-F664C0026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667000"/>
            <a:ext cx="2438400" cy="1066800"/>
          </a:xfrm>
          <a:prstGeom prst="wedgeRectCallout">
            <a:avLst>
              <a:gd name="adj1" fmla="val -16991"/>
              <a:gd name="adj2" fmla="val 48361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graphicFrame>
        <p:nvGraphicFramePr>
          <p:cNvPr id="95255" name="Object 23">
            <a:extLst>
              <a:ext uri="{FF2B5EF4-FFF2-40B4-BE49-F238E27FC236}">
                <a16:creationId xmlns:a16="http://schemas.microsoft.com/office/drawing/2014/main" id="{913B5E3A-8B20-4E59-B6E5-3306391B85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6138" y="2705100"/>
          <a:ext cx="23526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482400" progId="Equation.3">
                  <p:embed/>
                </p:oleObj>
              </mc:Choice>
              <mc:Fallback>
                <p:oleObj name="Equation" r:id="rId2" imgW="1346040" imgH="4824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2705100"/>
                        <a:ext cx="2352675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FFFF00"/>
                                </a:gs>
                                <a:gs pos="50000">
                                  <a:schemeClr val="bg1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59" name="Text Box 27">
            <a:extLst>
              <a:ext uri="{FF2B5EF4-FFF2-40B4-BE49-F238E27FC236}">
                <a16:creationId xmlns:a16="http://schemas.microsoft.com/office/drawing/2014/main" id="{C4B3C70B-8E0C-4D15-B82C-735353F2B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971800"/>
            <a:ext cx="2819400" cy="8318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Tăng hiệu điện thế nguồn phát U</a:t>
            </a:r>
          </a:p>
        </p:txBody>
      </p:sp>
      <p:sp>
        <p:nvSpPr>
          <p:cNvPr id="38955" name="AutoShape 43">
            <a:extLst>
              <a:ext uri="{FF2B5EF4-FFF2-40B4-BE49-F238E27FC236}">
                <a16:creationId xmlns:a16="http://schemas.microsoft.com/office/drawing/2014/main" id="{61AED7F8-69DF-43AD-B147-9CE3E7742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267200"/>
            <a:ext cx="4495800" cy="2209800"/>
          </a:xfrm>
          <a:prstGeom prst="cloudCallout">
            <a:avLst>
              <a:gd name="adj1" fmla="val 82204"/>
              <a:gd name="adj2" fmla="val -70329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/>
              <a:t>Làm cách nào để có thể tăng được điện áp?</a:t>
            </a:r>
          </a:p>
        </p:txBody>
      </p:sp>
      <p:sp>
        <p:nvSpPr>
          <p:cNvPr id="38956" name="Text Box 44">
            <a:hlinkClick r:id="rId4" action="ppaction://hlinkfile"/>
            <a:extLst>
              <a:ext uri="{FF2B5EF4-FFF2-40B4-BE49-F238E27FC236}">
                <a16:creationId xmlns:a16="http://schemas.microsoft.com/office/drawing/2014/main" id="{A430AB76-F779-484A-90B4-37350FC22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172200"/>
            <a:ext cx="9144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5" grpId="0" animBg="1"/>
      <p:bldP spid="389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2" name="Text Box 34">
            <a:extLst>
              <a:ext uri="{FF2B5EF4-FFF2-40B4-BE49-F238E27FC236}">
                <a16:creationId xmlns:a16="http://schemas.microsoft.com/office/drawing/2014/main" id="{FDD32720-0FFA-444E-8824-8A66D5CA7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rgbClr val="0000FF"/>
                </a:solidFill>
              </a:rPr>
              <a:t>II. MÁY BIẾN ÁP</a:t>
            </a:r>
          </a:p>
        </p:txBody>
      </p:sp>
      <p:sp>
        <p:nvSpPr>
          <p:cNvPr id="46123" name="Text Box 34">
            <a:extLst>
              <a:ext uri="{FF2B5EF4-FFF2-40B4-BE49-F238E27FC236}">
                <a16:creationId xmlns:a16="http://schemas.microsoft.com/office/drawing/2014/main" id="{395C18BF-6C74-45B0-8459-45E6E9C89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rgbClr val="0000FF"/>
                </a:solidFill>
              </a:rPr>
              <a:t>1. Khái niệm: 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B0DA2BB4-D7B9-4A97-B2E1-BDE9AE167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0668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1800"/>
              <a:t>Là thiết bị dùng để biến đổi điện áp xoay chiều mà không làm thay đổi tần số của nó.</a:t>
            </a:r>
          </a:p>
        </p:txBody>
      </p:sp>
      <p:sp>
        <p:nvSpPr>
          <p:cNvPr id="37895" name="Text Box 34">
            <a:extLst>
              <a:ext uri="{FF2B5EF4-FFF2-40B4-BE49-F238E27FC236}">
                <a16:creationId xmlns:a16="http://schemas.microsoft.com/office/drawing/2014/main" id="{3CBF5A23-E88C-42C2-A64B-A80FC399F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3124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200" b="1">
                <a:solidFill>
                  <a:srgbClr val="0000FF"/>
                </a:solidFill>
              </a:rPr>
              <a:t>2. Cấu tạo máy biến áp: </a:t>
            </a:r>
          </a:p>
        </p:txBody>
      </p:sp>
      <p:pic>
        <p:nvPicPr>
          <p:cNvPr id="106511" name="Picture 13">
            <a:extLst>
              <a:ext uri="{FF2B5EF4-FFF2-40B4-BE49-F238E27FC236}">
                <a16:creationId xmlns:a16="http://schemas.microsoft.com/office/drawing/2014/main" id="{F7F648A0-DF4C-48DB-87D5-343938478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8571" b="22858"/>
          <a:stretch>
            <a:fillRect/>
          </a:stretch>
        </p:blipFill>
        <p:spPr bwMode="auto">
          <a:xfrm>
            <a:off x="5334000" y="1828800"/>
            <a:ext cx="38100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 Box 9">
            <a:extLst>
              <a:ext uri="{FF2B5EF4-FFF2-40B4-BE49-F238E27FC236}">
                <a16:creationId xmlns:a16="http://schemas.microsoft.com/office/drawing/2014/main" id="{9E0DA5CB-EF0D-41CF-AE99-6B5C1491B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66888"/>
            <a:ext cx="7772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/>
              <a:t>Gồm hai cuộn dây dẫn có số vòng khác nhau cuốn chung trên một lõi sắt kín. </a:t>
            </a:r>
          </a:p>
        </p:txBody>
      </p:sp>
      <p:sp>
        <p:nvSpPr>
          <p:cNvPr id="37898" name="Text Box 10">
            <a:extLst>
              <a:ext uri="{FF2B5EF4-FFF2-40B4-BE49-F238E27FC236}">
                <a16:creationId xmlns:a16="http://schemas.microsoft.com/office/drawing/2014/main" id="{18229DC0-CD81-4676-AD26-B920D1014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1336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/>
              <a:t>- Cuộn (1): là cuộn sơ cấp nối với nguồn điện.</a:t>
            </a:r>
          </a:p>
        </p:txBody>
      </p:sp>
      <p:sp>
        <p:nvSpPr>
          <p:cNvPr id="37899" name="Text Box 11">
            <a:extLst>
              <a:ext uri="{FF2B5EF4-FFF2-40B4-BE49-F238E27FC236}">
                <a16:creationId xmlns:a16="http://schemas.microsoft.com/office/drawing/2014/main" id="{79DBDB64-AA7B-4EE6-8172-8D951CE80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25146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- Cuộn (2): là cuộn thứ cấp nối với tải tiêu thụ.</a:t>
            </a:r>
          </a:p>
        </p:txBody>
      </p:sp>
      <p:sp>
        <p:nvSpPr>
          <p:cNvPr id="37900" name="Rectangle 12">
            <a:extLst>
              <a:ext uri="{FF2B5EF4-FFF2-40B4-BE49-F238E27FC236}">
                <a16:creationId xmlns:a16="http://schemas.microsoft.com/office/drawing/2014/main" id="{EA3A6CC7-B8C5-4901-BC18-6EC1479A3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9718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1800"/>
              <a:t>- Lõi thép hình chữ nhật, gồm nhiều lá thép (pha silic) mỏng ghép cách điện với nhau.</a:t>
            </a:r>
          </a:p>
        </p:txBody>
      </p:sp>
      <p:sp>
        <p:nvSpPr>
          <p:cNvPr id="13330" name="Text Box 2">
            <a:extLst>
              <a:ext uri="{FF2B5EF4-FFF2-40B4-BE49-F238E27FC236}">
                <a16:creationId xmlns:a16="http://schemas.microsoft.com/office/drawing/2014/main" id="{78D9AD35-5577-44E1-BD2C-3F967C12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10000"/>
            <a:ext cx="6705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200" b="1">
                <a:solidFill>
                  <a:srgbClr val="0000FF"/>
                </a:solidFill>
              </a:rPr>
              <a:t>3. Nguyên tắc hoạt động của máy biến áp: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22" grpId="0"/>
      <p:bldP spid="46123" grpId="0"/>
      <p:bldP spid="37894" grpId="0"/>
      <p:bldP spid="37895" grpId="0"/>
      <p:bldP spid="37897" grpId="0"/>
      <p:bldP spid="37898" grpId="0"/>
      <p:bldP spid="37899" grpId="0"/>
      <p:bldP spid="37900" grpId="0"/>
      <p:bldP spid="133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2">
            <a:extLst>
              <a:ext uri="{FF2B5EF4-FFF2-40B4-BE49-F238E27FC236}">
                <a16:creationId xmlns:a16="http://schemas.microsoft.com/office/drawing/2014/main" id="{F614A8E5-281F-42D3-9973-707B77404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2706688"/>
            <a:ext cx="5121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Text Box 4">
            <a:extLst>
              <a:ext uri="{FF2B5EF4-FFF2-40B4-BE49-F238E27FC236}">
                <a16:creationId xmlns:a16="http://schemas.microsoft.com/office/drawing/2014/main" id="{271E1227-CC28-4B5C-9A31-93FB72C98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88" y="1868488"/>
            <a:ext cx="2682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Text Box 5">
            <a:extLst>
              <a:ext uri="{FF2B5EF4-FFF2-40B4-BE49-F238E27FC236}">
                <a16:creationId xmlns:a16="http://schemas.microsoft.com/office/drawing/2014/main" id="{F9901B93-B484-42A8-9F3C-27FE1522B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17160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Text Box 7">
            <a:extLst>
              <a:ext uri="{FF2B5EF4-FFF2-40B4-BE49-F238E27FC236}">
                <a16:creationId xmlns:a16="http://schemas.microsoft.com/office/drawing/2014/main" id="{8EEEB182-3E75-4008-B437-FEA76D45C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49164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0" name="Text Box 8">
            <a:extLst>
              <a:ext uri="{FF2B5EF4-FFF2-40B4-BE49-F238E27FC236}">
                <a16:creationId xmlns:a16="http://schemas.microsoft.com/office/drawing/2014/main" id="{06FB6527-2AD5-426F-B298-F275EFD7D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1639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1" name="Text Box 9">
            <a:extLst>
              <a:ext uri="{FF2B5EF4-FFF2-40B4-BE49-F238E27FC236}">
                <a16:creationId xmlns:a16="http://schemas.microsoft.com/office/drawing/2014/main" id="{BDCC71F0-6D1A-4C04-A8E2-301EABDA2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1497013"/>
            <a:ext cx="556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132" name="Text Box 10">
            <a:extLst>
              <a:ext uri="{FF2B5EF4-FFF2-40B4-BE49-F238E27FC236}">
                <a16:creationId xmlns:a16="http://schemas.microsoft.com/office/drawing/2014/main" id="{77D13A8E-98AC-426F-8B7B-EDA7C5C30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3544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3" name="Text Box 11">
            <a:extLst>
              <a:ext uri="{FF2B5EF4-FFF2-40B4-BE49-F238E27FC236}">
                <a16:creationId xmlns:a16="http://schemas.microsoft.com/office/drawing/2014/main" id="{FA1BDEC2-512B-44A8-B475-0126D382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44592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2" name="Object 12">
            <a:extLst>
              <a:ext uri="{FF2B5EF4-FFF2-40B4-BE49-F238E27FC236}">
                <a16:creationId xmlns:a16="http://schemas.microsoft.com/office/drawing/2014/main" id="{202DD905-25BA-404A-B2DE-0C2EED09B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73513" y="39036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15640" progId="Equation.3">
                  <p:embed/>
                </p:oleObj>
              </mc:Choice>
              <mc:Fallback>
                <p:oleObj name="Equation" r:id="rId2" imgW="11412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513" y="39036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22" name="Oval 282">
            <a:extLst>
              <a:ext uri="{FF2B5EF4-FFF2-40B4-BE49-F238E27FC236}">
                <a16:creationId xmlns:a16="http://schemas.microsoft.com/office/drawing/2014/main" id="{06B2D2F8-3624-437B-B9C9-C389AE8F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1550" y="5321300"/>
            <a:ext cx="152400" cy="15240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23" name="Oval 283">
            <a:extLst>
              <a:ext uri="{FF2B5EF4-FFF2-40B4-BE49-F238E27FC236}">
                <a16:creationId xmlns:a16="http://schemas.microsoft.com/office/drawing/2014/main" id="{687EA359-8F0B-4459-BD3E-F6359286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263" y="2959100"/>
            <a:ext cx="152400" cy="1524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284">
            <a:extLst>
              <a:ext uri="{FF2B5EF4-FFF2-40B4-BE49-F238E27FC236}">
                <a16:creationId xmlns:a16="http://schemas.microsoft.com/office/drawing/2014/main" id="{F4253696-1D93-4E37-AFFF-C6CB05182B8C}"/>
              </a:ext>
            </a:extLst>
          </p:cNvPr>
          <p:cNvGrpSpPr>
            <a:grpSpLocks/>
          </p:cNvGrpSpPr>
          <p:nvPr/>
        </p:nvGrpSpPr>
        <p:grpSpPr bwMode="auto">
          <a:xfrm>
            <a:off x="2463800" y="963613"/>
            <a:ext cx="3886200" cy="5638800"/>
            <a:chOff x="1056" y="288"/>
            <a:chExt cx="3453" cy="3552"/>
          </a:xfrm>
        </p:grpSpPr>
        <p:sp>
          <p:nvSpPr>
            <p:cNvPr id="5335" name="Line 285">
              <a:extLst>
                <a:ext uri="{FF2B5EF4-FFF2-40B4-BE49-F238E27FC236}">
                  <a16:creationId xmlns:a16="http://schemas.microsoft.com/office/drawing/2014/main" id="{F6163C33-626E-42A8-97F1-57E3DC37A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714"/>
              <a:ext cx="0" cy="31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" name="Line 286">
              <a:extLst>
                <a:ext uri="{FF2B5EF4-FFF2-40B4-BE49-F238E27FC236}">
                  <a16:creationId xmlns:a16="http://schemas.microsoft.com/office/drawing/2014/main" id="{9BA1FDB9-DB9B-4097-9511-7614191FD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0" y="714"/>
              <a:ext cx="0" cy="31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7" name="Line 287">
              <a:extLst>
                <a:ext uri="{FF2B5EF4-FFF2-40B4-BE49-F238E27FC236}">
                  <a16:creationId xmlns:a16="http://schemas.microsoft.com/office/drawing/2014/main" id="{C015A9CE-3260-4968-A707-156C22DFC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714"/>
              <a:ext cx="28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" name="Line 288">
              <a:extLst>
                <a:ext uri="{FF2B5EF4-FFF2-40B4-BE49-F238E27FC236}">
                  <a16:creationId xmlns:a16="http://schemas.microsoft.com/office/drawing/2014/main" id="{CA1FE806-2D08-4772-B84C-A45683F7AB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840"/>
              <a:ext cx="28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" name="Line 289">
              <a:extLst>
                <a:ext uri="{FF2B5EF4-FFF2-40B4-BE49-F238E27FC236}">
                  <a16:creationId xmlns:a16="http://schemas.microsoft.com/office/drawing/2014/main" id="{ED88CFAC-0F40-4DD2-B04A-1612C90B5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8" y="1248"/>
              <a:ext cx="17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" name="Line 290">
              <a:extLst>
                <a:ext uri="{FF2B5EF4-FFF2-40B4-BE49-F238E27FC236}">
                  <a16:creationId xmlns:a16="http://schemas.microsoft.com/office/drawing/2014/main" id="{66907B72-C817-4119-965A-CEEF163CE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8" y="3264"/>
              <a:ext cx="1762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" name="Line 291">
              <a:extLst>
                <a:ext uri="{FF2B5EF4-FFF2-40B4-BE49-F238E27FC236}">
                  <a16:creationId xmlns:a16="http://schemas.microsoft.com/office/drawing/2014/main" id="{472A31EE-D1F4-4A96-BBE0-943D01C7D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248"/>
              <a:ext cx="14" cy="2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2" name="Line 292">
              <a:extLst>
                <a:ext uri="{FF2B5EF4-FFF2-40B4-BE49-F238E27FC236}">
                  <a16:creationId xmlns:a16="http://schemas.microsoft.com/office/drawing/2014/main" id="{A20F071F-56E0-4544-BD4C-EFEA1AFF8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48"/>
              <a:ext cx="0" cy="2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3" name="Line 293">
              <a:extLst>
                <a:ext uri="{FF2B5EF4-FFF2-40B4-BE49-F238E27FC236}">
                  <a16:creationId xmlns:a16="http://schemas.microsoft.com/office/drawing/2014/main" id="{BFD91059-3DEE-4440-B7CD-5FF955E814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8" y="2845"/>
              <a:ext cx="609" cy="4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4" name="Line 294">
              <a:extLst>
                <a:ext uri="{FF2B5EF4-FFF2-40B4-BE49-F238E27FC236}">
                  <a16:creationId xmlns:a16="http://schemas.microsoft.com/office/drawing/2014/main" id="{A11E6850-D30B-48EA-AC4E-9E8572672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0" y="3414"/>
              <a:ext cx="60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5" name="Line 295">
              <a:extLst>
                <a:ext uri="{FF2B5EF4-FFF2-40B4-BE49-F238E27FC236}">
                  <a16:creationId xmlns:a16="http://schemas.microsoft.com/office/drawing/2014/main" id="{AFB2CF59-9B92-4B20-8234-17BC981D5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0" y="288"/>
              <a:ext cx="60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6" name="Line 296">
              <a:extLst>
                <a:ext uri="{FF2B5EF4-FFF2-40B4-BE49-F238E27FC236}">
                  <a16:creationId xmlns:a16="http://schemas.microsoft.com/office/drawing/2014/main" id="{1EBE6F29-615F-4B53-AFDC-C045FE4C8D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288"/>
              <a:ext cx="60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7" name="Line 297">
              <a:extLst>
                <a:ext uri="{FF2B5EF4-FFF2-40B4-BE49-F238E27FC236}">
                  <a16:creationId xmlns:a16="http://schemas.microsoft.com/office/drawing/2014/main" id="{841E9DC5-B946-4216-BC9B-D15683CA6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5" y="288"/>
              <a:ext cx="28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8" name="Line 298">
              <a:extLst>
                <a:ext uri="{FF2B5EF4-FFF2-40B4-BE49-F238E27FC236}">
                  <a16:creationId xmlns:a16="http://schemas.microsoft.com/office/drawing/2014/main" id="{21E24856-6E06-440C-B619-A2FEAA64A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9" y="288"/>
              <a:ext cx="0" cy="31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9" name="Line 299">
              <a:extLst>
                <a:ext uri="{FF2B5EF4-FFF2-40B4-BE49-F238E27FC236}">
                  <a16:creationId xmlns:a16="http://schemas.microsoft.com/office/drawing/2014/main" id="{8DB34312-81BA-4DA7-B94F-FB8D56FBB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9" y="2850"/>
              <a:ext cx="11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0" name="Line 300">
              <a:extLst>
                <a:ext uri="{FF2B5EF4-FFF2-40B4-BE49-F238E27FC236}">
                  <a16:creationId xmlns:a16="http://schemas.microsoft.com/office/drawing/2014/main" id="{D02C434A-92F5-4DFE-9F98-C9CDE79423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7" y="1248"/>
              <a:ext cx="1" cy="15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1" name="Line 301">
              <a:extLst>
                <a:ext uri="{FF2B5EF4-FFF2-40B4-BE49-F238E27FC236}">
                  <a16:creationId xmlns:a16="http://schemas.microsoft.com/office/drawing/2014/main" id="{335F611C-9354-4467-A757-6A92F5A47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8" y="346"/>
              <a:ext cx="28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2" name="Line 302">
              <a:extLst>
                <a:ext uri="{FF2B5EF4-FFF2-40B4-BE49-F238E27FC236}">
                  <a16:creationId xmlns:a16="http://schemas.microsoft.com/office/drawing/2014/main" id="{F0F8D781-6DB2-4D4A-B028-371F0CD58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1" y="457"/>
              <a:ext cx="28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3" name="Line 303">
              <a:extLst>
                <a:ext uri="{FF2B5EF4-FFF2-40B4-BE49-F238E27FC236}">
                  <a16:creationId xmlns:a16="http://schemas.microsoft.com/office/drawing/2014/main" id="{BED759FB-92E3-4EAA-AB62-D50B6FA55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8" y="514"/>
              <a:ext cx="28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4" name="Line 304">
              <a:extLst>
                <a:ext uri="{FF2B5EF4-FFF2-40B4-BE49-F238E27FC236}">
                  <a16:creationId xmlns:a16="http://schemas.microsoft.com/office/drawing/2014/main" id="{9D2A588D-C7C6-4CF9-81F5-C37C0E27E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4" y="585"/>
              <a:ext cx="284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5" name="Line 305">
              <a:extLst>
                <a:ext uri="{FF2B5EF4-FFF2-40B4-BE49-F238E27FC236}">
                  <a16:creationId xmlns:a16="http://schemas.microsoft.com/office/drawing/2014/main" id="{C62EB81F-3E96-4063-B3BE-BB655F8EDB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" y="643"/>
              <a:ext cx="28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6" name="Line 306">
              <a:extLst>
                <a:ext uri="{FF2B5EF4-FFF2-40B4-BE49-F238E27FC236}">
                  <a16:creationId xmlns:a16="http://schemas.microsoft.com/office/drawing/2014/main" id="{61D1B783-1D5C-4067-A1D9-E23700F1C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5" y="390"/>
              <a:ext cx="284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7" name="Line 307">
              <a:extLst>
                <a:ext uri="{FF2B5EF4-FFF2-40B4-BE49-F238E27FC236}">
                  <a16:creationId xmlns:a16="http://schemas.microsoft.com/office/drawing/2014/main" id="{6C3B9B3B-94B5-4B49-9ECF-06CB50338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7" y="657"/>
              <a:ext cx="0" cy="31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8" name="Line 308">
              <a:extLst>
                <a:ext uri="{FF2B5EF4-FFF2-40B4-BE49-F238E27FC236}">
                  <a16:creationId xmlns:a16="http://schemas.microsoft.com/office/drawing/2014/main" id="{F9592B56-9B0D-4F3E-97A4-98F9881DB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5" y="643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9" name="Line 309">
              <a:extLst>
                <a:ext uri="{FF2B5EF4-FFF2-40B4-BE49-F238E27FC236}">
                  <a16:creationId xmlns:a16="http://schemas.microsoft.com/office/drawing/2014/main" id="{0DDEDA29-B108-47D1-9C69-09DF5DE06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" y="572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0" name="Line 310">
              <a:extLst>
                <a:ext uri="{FF2B5EF4-FFF2-40B4-BE49-F238E27FC236}">
                  <a16:creationId xmlns:a16="http://schemas.microsoft.com/office/drawing/2014/main" id="{7B5B3563-68FC-448B-A827-2B46CBF02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8" y="528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1" name="Line 311">
              <a:extLst>
                <a:ext uri="{FF2B5EF4-FFF2-40B4-BE49-F238E27FC236}">
                  <a16:creationId xmlns:a16="http://schemas.microsoft.com/office/drawing/2014/main" id="{63D76893-553A-4F2B-A926-E6673A1EC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7" y="643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2" name="Line 312">
              <a:extLst>
                <a:ext uri="{FF2B5EF4-FFF2-40B4-BE49-F238E27FC236}">
                  <a16:creationId xmlns:a16="http://schemas.microsoft.com/office/drawing/2014/main" id="{7069BFAF-A258-4E86-8550-26389DDB7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" y="448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3" name="Line 313">
              <a:extLst>
                <a:ext uri="{FF2B5EF4-FFF2-40B4-BE49-F238E27FC236}">
                  <a16:creationId xmlns:a16="http://schemas.microsoft.com/office/drawing/2014/main" id="{EFA6B0E0-681B-487B-A56E-65975CECF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4" y="377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4" name="Line 314">
              <a:extLst>
                <a:ext uri="{FF2B5EF4-FFF2-40B4-BE49-F238E27FC236}">
                  <a16:creationId xmlns:a16="http://schemas.microsoft.com/office/drawing/2014/main" id="{08F39380-82A2-4B5E-A2A6-4F53E778E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9" y="332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5" name="Line 315">
              <a:extLst>
                <a:ext uri="{FF2B5EF4-FFF2-40B4-BE49-F238E27FC236}">
                  <a16:creationId xmlns:a16="http://schemas.microsoft.com/office/drawing/2014/main" id="{1724103A-A2AA-4138-92EE-8AD4879EA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8" y="448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6" name="Line 316">
              <a:extLst>
                <a:ext uri="{FF2B5EF4-FFF2-40B4-BE49-F238E27FC236}">
                  <a16:creationId xmlns:a16="http://schemas.microsoft.com/office/drawing/2014/main" id="{DFC7C59F-99D7-41D1-959F-F6C92DE1A8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7" y="3216"/>
              <a:ext cx="169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7" name="Line 317">
              <a:extLst>
                <a:ext uri="{FF2B5EF4-FFF2-40B4-BE49-F238E27FC236}">
                  <a16:creationId xmlns:a16="http://schemas.microsoft.com/office/drawing/2014/main" id="{C1E883B4-BD15-4CF4-9938-A47C24D55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7" y="3156"/>
              <a:ext cx="163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8" name="Line 318">
              <a:extLst>
                <a:ext uri="{FF2B5EF4-FFF2-40B4-BE49-F238E27FC236}">
                  <a16:creationId xmlns:a16="http://schemas.microsoft.com/office/drawing/2014/main" id="{0E81CA36-BFAC-4712-BAC9-94111343D8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0" y="3099"/>
              <a:ext cx="155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9" name="Line 319">
              <a:extLst>
                <a:ext uri="{FF2B5EF4-FFF2-40B4-BE49-F238E27FC236}">
                  <a16:creationId xmlns:a16="http://schemas.microsoft.com/office/drawing/2014/main" id="{37173AB3-5CAF-4C29-8C59-094E5234A2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" y="3045"/>
              <a:ext cx="14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0" name="Line 320">
              <a:extLst>
                <a:ext uri="{FF2B5EF4-FFF2-40B4-BE49-F238E27FC236}">
                  <a16:creationId xmlns:a16="http://schemas.microsoft.com/office/drawing/2014/main" id="{9CCD2ECA-BFD7-4AAE-BBFE-F065B5891B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2" y="2988"/>
              <a:ext cx="142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1" name="Line 321">
              <a:extLst>
                <a:ext uri="{FF2B5EF4-FFF2-40B4-BE49-F238E27FC236}">
                  <a16:creationId xmlns:a16="http://schemas.microsoft.com/office/drawing/2014/main" id="{BA849083-89EF-4391-89E9-1724C9F196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0" y="2943"/>
              <a:ext cx="135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2" name="Line 322">
              <a:extLst>
                <a:ext uri="{FF2B5EF4-FFF2-40B4-BE49-F238E27FC236}">
                  <a16:creationId xmlns:a16="http://schemas.microsoft.com/office/drawing/2014/main" id="{8211DA18-85E3-4898-A407-127C96A5DF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1" y="2903"/>
              <a:ext cx="128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3" name="Line 323">
              <a:extLst>
                <a:ext uri="{FF2B5EF4-FFF2-40B4-BE49-F238E27FC236}">
                  <a16:creationId xmlns:a16="http://schemas.microsoft.com/office/drawing/2014/main" id="{9935413C-8456-4CBA-A118-C511DF5C5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1" y="1248"/>
              <a:ext cx="0" cy="16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4" name="Line 324">
              <a:extLst>
                <a:ext uri="{FF2B5EF4-FFF2-40B4-BE49-F238E27FC236}">
                  <a16:creationId xmlns:a16="http://schemas.microsoft.com/office/drawing/2014/main" id="{1507026A-ED38-41B8-98A7-63C44D5DCB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9" y="1248"/>
              <a:ext cx="21" cy="16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5" name="Line 325">
              <a:extLst>
                <a:ext uri="{FF2B5EF4-FFF2-40B4-BE49-F238E27FC236}">
                  <a16:creationId xmlns:a16="http://schemas.microsoft.com/office/drawing/2014/main" id="{D8EEF79A-C9C5-4EAD-8839-3328FA6D39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296"/>
              <a:ext cx="13" cy="16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6" name="Line 326">
              <a:extLst>
                <a:ext uri="{FF2B5EF4-FFF2-40B4-BE49-F238E27FC236}">
                  <a16:creationId xmlns:a16="http://schemas.microsoft.com/office/drawing/2014/main" id="{DD904035-79FD-4B9A-AD57-EFBBE0628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296"/>
              <a:ext cx="6" cy="170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7" name="Line 327">
              <a:extLst>
                <a:ext uri="{FF2B5EF4-FFF2-40B4-BE49-F238E27FC236}">
                  <a16:creationId xmlns:a16="http://schemas.microsoft.com/office/drawing/2014/main" id="{CADA3CCA-E208-4E99-A51A-03A774EB0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8" y="1248"/>
              <a:ext cx="4" cy="18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8" name="Line 328">
              <a:extLst>
                <a:ext uri="{FF2B5EF4-FFF2-40B4-BE49-F238E27FC236}">
                  <a16:creationId xmlns:a16="http://schemas.microsoft.com/office/drawing/2014/main" id="{151E08C0-0A0D-43ED-B69B-27FACC73DC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1" y="1248"/>
              <a:ext cx="9" cy="17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9" name="Line 329">
              <a:extLst>
                <a:ext uri="{FF2B5EF4-FFF2-40B4-BE49-F238E27FC236}">
                  <a16:creationId xmlns:a16="http://schemas.microsoft.com/office/drawing/2014/main" id="{00242AD9-4304-4E73-B01B-D21FAA8C66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1" y="1248"/>
              <a:ext cx="23" cy="18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0" name="Line 330">
              <a:extLst>
                <a:ext uri="{FF2B5EF4-FFF2-40B4-BE49-F238E27FC236}">
                  <a16:creationId xmlns:a16="http://schemas.microsoft.com/office/drawing/2014/main" id="{B6778488-95F9-49A5-B51F-5BDCF67A99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5" y="1248"/>
              <a:ext cx="15" cy="19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1" name="Line 331">
              <a:extLst>
                <a:ext uri="{FF2B5EF4-FFF2-40B4-BE49-F238E27FC236}">
                  <a16:creationId xmlns:a16="http://schemas.microsoft.com/office/drawing/2014/main" id="{8BF24F1F-5B16-4FBE-902D-D01704B44D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0" y="1248"/>
              <a:ext cx="8" cy="19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32">
            <a:extLst>
              <a:ext uri="{FF2B5EF4-FFF2-40B4-BE49-F238E27FC236}">
                <a16:creationId xmlns:a16="http://schemas.microsoft.com/office/drawing/2014/main" id="{EA995D4E-2BC4-4596-B8B3-0366D2D7648C}"/>
              </a:ext>
            </a:extLst>
          </p:cNvPr>
          <p:cNvGrpSpPr>
            <a:grpSpLocks/>
          </p:cNvGrpSpPr>
          <p:nvPr/>
        </p:nvGrpSpPr>
        <p:grpSpPr bwMode="auto">
          <a:xfrm>
            <a:off x="4202113" y="901700"/>
            <a:ext cx="2209800" cy="1604963"/>
            <a:chOff x="4176" y="1584"/>
            <a:chExt cx="1392" cy="1011"/>
          </a:xfrm>
        </p:grpSpPr>
        <p:grpSp>
          <p:nvGrpSpPr>
            <p:cNvPr id="5319" name="Group 333">
              <a:extLst>
                <a:ext uri="{FF2B5EF4-FFF2-40B4-BE49-F238E27FC236}">
                  <a16:creationId xmlns:a16="http://schemas.microsoft.com/office/drawing/2014/main" id="{A9771F0C-B872-4437-AC49-BC49AD7AF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584"/>
              <a:ext cx="1392" cy="1011"/>
              <a:chOff x="4158" y="381"/>
              <a:chExt cx="1275" cy="963"/>
            </a:xfrm>
          </p:grpSpPr>
          <p:sp>
            <p:nvSpPr>
              <p:cNvPr id="5326" name="Line 334">
                <a:extLst>
                  <a:ext uri="{FF2B5EF4-FFF2-40B4-BE49-F238E27FC236}">
                    <a16:creationId xmlns:a16="http://schemas.microsoft.com/office/drawing/2014/main" id="{E45E8DA0-FE9A-47D2-9EE6-EEF677A82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8" y="381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" name="Line 335">
                <a:extLst>
                  <a:ext uri="{FF2B5EF4-FFF2-40B4-BE49-F238E27FC236}">
                    <a16:creationId xmlns:a16="http://schemas.microsoft.com/office/drawing/2014/main" id="{343C43A3-00DB-47D3-8878-00FB2E6BC7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8" y="909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" name="Line 336">
                <a:extLst>
                  <a:ext uri="{FF2B5EF4-FFF2-40B4-BE49-F238E27FC236}">
                    <a16:creationId xmlns:a16="http://schemas.microsoft.com/office/drawing/2014/main" id="{4CFE18D6-9F3C-4AE4-800E-733D279EF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2" y="381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" name="Line 337">
                <a:extLst>
                  <a:ext uri="{FF2B5EF4-FFF2-40B4-BE49-F238E27FC236}">
                    <a16:creationId xmlns:a16="http://schemas.microsoft.com/office/drawing/2014/main" id="{FCD58F73-C853-4872-8030-4120FD8B8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4" y="432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" name="AutoShape 338">
                <a:extLst>
                  <a:ext uri="{FF2B5EF4-FFF2-40B4-BE49-F238E27FC236}">
                    <a16:creationId xmlns:a16="http://schemas.microsoft.com/office/drawing/2014/main" id="{44FC2366-96B1-43A1-9938-64759594A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4176" y="384"/>
                <a:ext cx="1248" cy="960"/>
              </a:xfrm>
              <a:prstGeom prst="cube">
                <a:avLst>
                  <a:gd name="adj" fmla="val 43231"/>
                </a:avLst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1" name="Line 339">
                <a:extLst>
                  <a:ext uri="{FF2B5EF4-FFF2-40B4-BE49-F238E27FC236}">
                    <a16:creationId xmlns:a16="http://schemas.microsoft.com/office/drawing/2014/main" id="{079BE576-937F-4A92-843A-8B6851771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816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" name="Line 340">
                <a:extLst>
                  <a:ext uri="{FF2B5EF4-FFF2-40B4-BE49-F238E27FC236}">
                    <a16:creationId xmlns:a16="http://schemas.microsoft.com/office/drawing/2014/main" id="{101E0D52-62C9-40B1-B576-0B56B3CA4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344"/>
                <a:ext cx="81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" name="Line 341">
                <a:extLst>
                  <a:ext uri="{FF2B5EF4-FFF2-40B4-BE49-F238E27FC236}">
                    <a16:creationId xmlns:a16="http://schemas.microsoft.com/office/drawing/2014/main" id="{EBD5D4E9-6F6C-4FAF-908D-9F28CF3D2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930"/>
                <a:ext cx="816" cy="0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" name="AutoShape 342">
                <a:extLst>
                  <a:ext uri="{FF2B5EF4-FFF2-40B4-BE49-F238E27FC236}">
                    <a16:creationId xmlns:a16="http://schemas.microsoft.com/office/drawing/2014/main" id="{BEAAA63E-630A-431F-B678-8F57AAFE8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930"/>
                <a:ext cx="825" cy="414"/>
              </a:xfrm>
              <a:prstGeom prst="parallelogram">
                <a:avLst>
                  <a:gd name="adj" fmla="val 108799"/>
                </a:avLst>
              </a:prstGeom>
              <a:solidFill>
                <a:srgbClr val="CCCCFF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5320" name="Group 343">
              <a:extLst>
                <a:ext uri="{FF2B5EF4-FFF2-40B4-BE49-F238E27FC236}">
                  <a16:creationId xmlns:a16="http://schemas.microsoft.com/office/drawing/2014/main" id="{770E9FD6-4FB4-4CE5-8ECD-5789DF7DF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776"/>
              <a:ext cx="1104" cy="720"/>
              <a:chOff x="3888" y="912"/>
              <a:chExt cx="1104" cy="720"/>
            </a:xfrm>
          </p:grpSpPr>
          <p:sp>
            <p:nvSpPr>
              <p:cNvPr id="5321" name="Arc 344">
                <a:extLst>
                  <a:ext uri="{FF2B5EF4-FFF2-40B4-BE49-F238E27FC236}">
                    <a16:creationId xmlns:a16="http://schemas.microsoft.com/office/drawing/2014/main" id="{1F6D889C-CBB5-4053-82D2-D04ACB090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200"/>
                <a:ext cx="76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22" name="Arc 345">
                <a:extLst>
                  <a:ext uri="{FF2B5EF4-FFF2-40B4-BE49-F238E27FC236}">
                    <a16:creationId xmlns:a16="http://schemas.microsoft.com/office/drawing/2014/main" id="{0BFD4526-C004-42BD-A764-B3F0C099A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1296"/>
                <a:ext cx="672" cy="288"/>
              </a:xfrm>
              <a:custGeom>
                <a:avLst/>
                <a:gdLst>
                  <a:gd name="T0" fmla="*/ 0 w 21600"/>
                  <a:gd name="T1" fmla="*/ 0 h 21474"/>
                  <a:gd name="T2" fmla="*/ 0 w 21600"/>
                  <a:gd name="T3" fmla="*/ 0 h 21474"/>
                  <a:gd name="T4" fmla="*/ 0 w 21600"/>
                  <a:gd name="T5" fmla="*/ 0 h 214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474"/>
                  <a:gd name="T11" fmla="*/ 21600 w 21600"/>
                  <a:gd name="T12" fmla="*/ 21474 h 214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474" fill="none" extrusionOk="0">
                    <a:moveTo>
                      <a:pt x="2331" y="0"/>
                    </a:moveTo>
                    <a:cubicBezTo>
                      <a:pt x="13294" y="1190"/>
                      <a:pt x="21600" y="10447"/>
                      <a:pt x="21600" y="21474"/>
                    </a:cubicBezTo>
                  </a:path>
                  <a:path w="21600" h="21474" stroke="0" extrusionOk="0">
                    <a:moveTo>
                      <a:pt x="2331" y="0"/>
                    </a:moveTo>
                    <a:cubicBezTo>
                      <a:pt x="13294" y="1190"/>
                      <a:pt x="21600" y="10447"/>
                      <a:pt x="21600" y="21474"/>
                    </a:cubicBezTo>
                    <a:lnTo>
                      <a:pt x="0" y="21474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23" name="Arc 346">
                <a:extLst>
                  <a:ext uri="{FF2B5EF4-FFF2-40B4-BE49-F238E27FC236}">
                    <a16:creationId xmlns:a16="http://schemas.microsoft.com/office/drawing/2014/main" id="{37A73ED0-4A1E-45F2-83DE-0E5A2A198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1104"/>
                <a:ext cx="76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24" name="Arc 347">
                <a:extLst>
                  <a:ext uri="{FF2B5EF4-FFF2-40B4-BE49-F238E27FC236}">
                    <a16:creationId xmlns:a16="http://schemas.microsoft.com/office/drawing/2014/main" id="{20F56CA2-D1E4-4F3F-BCDE-123947EB2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912"/>
                <a:ext cx="76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solidFill>
                    <a:srgbClr val="9999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5" name="Arc 348">
                <a:extLst>
                  <a:ext uri="{FF2B5EF4-FFF2-40B4-BE49-F238E27FC236}">
                    <a16:creationId xmlns:a16="http://schemas.microsoft.com/office/drawing/2014/main" id="{A2350822-92D4-4429-A0F6-F876DA851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1008"/>
                <a:ext cx="76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7" name="Group 349">
            <a:extLst>
              <a:ext uri="{FF2B5EF4-FFF2-40B4-BE49-F238E27FC236}">
                <a16:creationId xmlns:a16="http://schemas.microsoft.com/office/drawing/2014/main" id="{681C8314-3B96-4ADF-B375-DBB2700FF384}"/>
              </a:ext>
            </a:extLst>
          </p:cNvPr>
          <p:cNvGrpSpPr>
            <a:grpSpLocks/>
          </p:cNvGrpSpPr>
          <p:nvPr/>
        </p:nvGrpSpPr>
        <p:grpSpPr bwMode="auto">
          <a:xfrm>
            <a:off x="1549400" y="2501900"/>
            <a:ext cx="2214563" cy="2752725"/>
            <a:chOff x="528" y="1296"/>
            <a:chExt cx="1395" cy="1734"/>
          </a:xfrm>
        </p:grpSpPr>
        <p:sp>
          <p:nvSpPr>
            <p:cNvPr id="5300" name="Line 350">
              <a:extLst>
                <a:ext uri="{FF2B5EF4-FFF2-40B4-BE49-F238E27FC236}">
                  <a16:creationId xmlns:a16="http://schemas.microsoft.com/office/drawing/2014/main" id="{BFD2047E-01AC-43E7-A0EB-6DB557310D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2" y="1584"/>
              <a:ext cx="926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1" name="Line 351">
              <a:extLst>
                <a:ext uri="{FF2B5EF4-FFF2-40B4-BE49-F238E27FC236}">
                  <a16:creationId xmlns:a16="http://schemas.microsoft.com/office/drawing/2014/main" id="{3E28A474-A97C-4EAE-9102-7EF583D406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7" y="1776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2" name="Line 352">
              <a:extLst>
                <a:ext uri="{FF2B5EF4-FFF2-40B4-BE49-F238E27FC236}">
                  <a16:creationId xmlns:a16="http://schemas.microsoft.com/office/drawing/2014/main" id="{237B4629-A640-4629-B205-BEE1E97385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7" y="1968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3" name="Line 353">
              <a:extLst>
                <a:ext uri="{FF2B5EF4-FFF2-40B4-BE49-F238E27FC236}">
                  <a16:creationId xmlns:a16="http://schemas.microsoft.com/office/drawing/2014/main" id="{16ECAA9C-BC1F-4C15-850F-61A182A467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7" y="2160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4" name="Line 354">
              <a:extLst>
                <a:ext uri="{FF2B5EF4-FFF2-40B4-BE49-F238E27FC236}">
                  <a16:creationId xmlns:a16="http://schemas.microsoft.com/office/drawing/2014/main" id="{A63B2B22-327F-48E6-AC67-48067DA36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7" y="2340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5" name="Line 355">
              <a:extLst>
                <a:ext uri="{FF2B5EF4-FFF2-40B4-BE49-F238E27FC236}">
                  <a16:creationId xmlns:a16="http://schemas.microsoft.com/office/drawing/2014/main" id="{0D41CD8E-9EFB-44B8-BD2B-B9909E2847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7" y="2514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6" name="Line 356">
              <a:extLst>
                <a:ext uri="{FF2B5EF4-FFF2-40B4-BE49-F238E27FC236}">
                  <a16:creationId xmlns:a16="http://schemas.microsoft.com/office/drawing/2014/main" id="{95D6B165-8304-4D0F-93FD-5CAFBA2C40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7" y="2688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7" name="Line 357">
              <a:extLst>
                <a:ext uri="{FF2B5EF4-FFF2-40B4-BE49-F238E27FC236}">
                  <a16:creationId xmlns:a16="http://schemas.microsoft.com/office/drawing/2014/main" id="{D2FAD4B1-F468-4FC8-B47A-AFF21FD7B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7" y="2850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8" name="Line 358">
              <a:extLst>
                <a:ext uri="{FF2B5EF4-FFF2-40B4-BE49-F238E27FC236}">
                  <a16:creationId xmlns:a16="http://schemas.microsoft.com/office/drawing/2014/main" id="{BA09EE13-E76C-4666-AB57-E72DABBEB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7" y="3030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9" name="Line 359">
              <a:extLst>
                <a:ext uri="{FF2B5EF4-FFF2-40B4-BE49-F238E27FC236}">
                  <a16:creationId xmlns:a16="http://schemas.microsoft.com/office/drawing/2014/main" id="{68EE185D-2F4F-4BC3-BB34-C6DBCD2D9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640"/>
              <a:ext cx="583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0" name="Line 360">
              <a:extLst>
                <a:ext uri="{FF2B5EF4-FFF2-40B4-BE49-F238E27FC236}">
                  <a16:creationId xmlns:a16="http://schemas.microsoft.com/office/drawing/2014/main" id="{2FC87C13-03FF-44E4-BEAA-F93D6F1AF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2592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1" name="Line 361">
              <a:extLst>
                <a:ext uri="{FF2B5EF4-FFF2-40B4-BE49-F238E27FC236}">
                  <a16:creationId xmlns:a16="http://schemas.microsoft.com/office/drawing/2014/main" id="{7181B673-AE56-43E8-8D49-136C149EC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2400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2" name="Line 362">
              <a:extLst>
                <a:ext uri="{FF2B5EF4-FFF2-40B4-BE49-F238E27FC236}">
                  <a16:creationId xmlns:a16="http://schemas.microsoft.com/office/drawing/2014/main" id="{2785C47E-5309-49F1-95BF-C6C31378B1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1920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3" name="Line 363">
              <a:extLst>
                <a:ext uri="{FF2B5EF4-FFF2-40B4-BE49-F238E27FC236}">
                  <a16:creationId xmlns:a16="http://schemas.microsoft.com/office/drawing/2014/main" id="{86ED235E-46B8-4785-A019-9198F19484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1728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4" name="Line 364">
              <a:extLst>
                <a:ext uri="{FF2B5EF4-FFF2-40B4-BE49-F238E27FC236}">
                  <a16:creationId xmlns:a16="http://schemas.microsoft.com/office/drawing/2014/main" id="{A23FA524-9834-49F2-A42B-9AED5AAFE8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2238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5" name="Line 365">
              <a:extLst>
                <a:ext uri="{FF2B5EF4-FFF2-40B4-BE49-F238E27FC236}">
                  <a16:creationId xmlns:a16="http://schemas.microsoft.com/office/drawing/2014/main" id="{A61D812E-AF22-4F55-AB0C-A040469EB6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1536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6" name="Line 366">
              <a:extLst>
                <a:ext uri="{FF2B5EF4-FFF2-40B4-BE49-F238E27FC236}">
                  <a16:creationId xmlns:a16="http://schemas.microsoft.com/office/drawing/2014/main" id="{D3DBA569-F0A4-4EF6-BA38-B028263AAB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1344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7" name="Line 367">
              <a:extLst>
                <a:ext uri="{FF2B5EF4-FFF2-40B4-BE49-F238E27FC236}">
                  <a16:creationId xmlns:a16="http://schemas.microsoft.com/office/drawing/2014/main" id="{3898EA13-A3D2-499C-8BBC-80D0B3C92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1296"/>
              <a:ext cx="288" cy="288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8" name="Line 368">
              <a:extLst>
                <a:ext uri="{FF2B5EF4-FFF2-40B4-BE49-F238E27FC236}">
                  <a16:creationId xmlns:a16="http://schemas.microsoft.com/office/drawing/2014/main" id="{92CB74CB-F635-4953-A81C-5E361D74C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1" y="2079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9">
            <a:extLst>
              <a:ext uri="{FF2B5EF4-FFF2-40B4-BE49-F238E27FC236}">
                <a16:creationId xmlns:a16="http://schemas.microsoft.com/office/drawing/2014/main" id="{A94A8068-6BA6-426D-AF5F-10D4E0B54B36}"/>
              </a:ext>
            </a:extLst>
          </p:cNvPr>
          <p:cNvGrpSpPr>
            <a:grpSpLocks/>
          </p:cNvGrpSpPr>
          <p:nvPr/>
        </p:nvGrpSpPr>
        <p:grpSpPr bwMode="auto">
          <a:xfrm>
            <a:off x="1897063" y="2563813"/>
            <a:ext cx="1609725" cy="2743200"/>
            <a:chOff x="726" y="1344"/>
            <a:chExt cx="1008" cy="1728"/>
          </a:xfrm>
        </p:grpSpPr>
        <p:sp>
          <p:nvSpPr>
            <p:cNvPr id="5280" name="AutoShape 370">
              <a:extLst>
                <a:ext uri="{FF2B5EF4-FFF2-40B4-BE49-F238E27FC236}">
                  <a16:creationId xmlns:a16="http://schemas.microsoft.com/office/drawing/2014/main" id="{EC0AD4BE-1F4D-49B8-BB2F-EFF9B342E8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1288" y="1548"/>
              <a:ext cx="77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81" name="AutoShape 371">
              <a:extLst>
                <a:ext uri="{FF2B5EF4-FFF2-40B4-BE49-F238E27FC236}">
                  <a16:creationId xmlns:a16="http://schemas.microsoft.com/office/drawing/2014/main" id="{7568A3AE-0ECE-41B4-882D-0B112E1DF2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1288" y="1739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82" name="AutoShape 372">
              <a:extLst>
                <a:ext uri="{FF2B5EF4-FFF2-40B4-BE49-F238E27FC236}">
                  <a16:creationId xmlns:a16="http://schemas.microsoft.com/office/drawing/2014/main" id="{5CDD0391-C0B3-4C70-A7BA-11E66B99E3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1288" y="1931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83" name="AutoShape 373">
              <a:extLst>
                <a:ext uri="{FF2B5EF4-FFF2-40B4-BE49-F238E27FC236}">
                  <a16:creationId xmlns:a16="http://schemas.microsoft.com/office/drawing/2014/main" id="{D5CAB127-AE8B-4567-B147-14FB3F1144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1288" y="2123"/>
              <a:ext cx="77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84" name="AutoShape 374">
              <a:extLst>
                <a:ext uri="{FF2B5EF4-FFF2-40B4-BE49-F238E27FC236}">
                  <a16:creationId xmlns:a16="http://schemas.microsoft.com/office/drawing/2014/main" id="{0DEEA2EC-3C05-4AEC-B168-B2975A1822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1288" y="2302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85" name="AutoShape 375">
              <a:extLst>
                <a:ext uri="{FF2B5EF4-FFF2-40B4-BE49-F238E27FC236}">
                  <a16:creationId xmlns:a16="http://schemas.microsoft.com/office/drawing/2014/main" id="{EA314B08-A505-431F-9FD0-F0776B1273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1288" y="2476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86" name="AutoShape 376">
              <a:extLst>
                <a:ext uri="{FF2B5EF4-FFF2-40B4-BE49-F238E27FC236}">
                  <a16:creationId xmlns:a16="http://schemas.microsoft.com/office/drawing/2014/main" id="{9130F37B-ADAC-4E6E-92EA-F9530A95A3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1288" y="2650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87" name="AutoShape 377">
              <a:extLst>
                <a:ext uri="{FF2B5EF4-FFF2-40B4-BE49-F238E27FC236}">
                  <a16:creationId xmlns:a16="http://schemas.microsoft.com/office/drawing/2014/main" id="{CE781A0E-D2CD-44D6-BF1B-B8ECF77F9B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1288" y="2811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88" name="AutoShape 378">
              <a:extLst>
                <a:ext uri="{FF2B5EF4-FFF2-40B4-BE49-F238E27FC236}">
                  <a16:creationId xmlns:a16="http://schemas.microsoft.com/office/drawing/2014/main" id="{CB67F348-FB94-4EFE-8AC5-4F4B8801AC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1288" y="2991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89" name="AutoShape 379">
              <a:extLst>
                <a:ext uri="{FF2B5EF4-FFF2-40B4-BE49-F238E27FC236}">
                  <a16:creationId xmlns:a16="http://schemas.microsoft.com/office/drawing/2014/main" id="{0E064BF0-F33A-4A80-AA26-B13E3388D5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29" y="1539"/>
              <a:ext cx="77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90" name="AutoShape 380">
              <a:extLst>
                <a:ext uri="{FF2B5EF4-FFF2-40B4-BE49-F238E27FC236}">
                  <a16:creationId xmlns:a16="http://schemas.microsoft.com/office/drawing/2014/main" id="{E49F9DD1-B116-4468-B196-1AB2635624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763" y="2601"/>
              <a:ext cx="78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91" name="AutoShape 381">
              <a:extLst>
                <a:ext uri="{FF2B5EF4-FFF2-40B4-BE49-F238E27FC236}">
                  <a16:creationId xmlns:a16="http://schemas.microsoft.com/office/drawing/2014/main" id="{7BF61E89-316D-4B58-9360-80BAAE161E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H="1">
              <a:off x="1625" y="1344"/>
              <a:ext cx="76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92" name="AutoShape 382">
              <a:extLst>
                <a:ext uri="{FF2B5EF4-FFF2-40B4-BE49-F238E27FC236}">
                  <a16:creationId xmlns:a16="http://schemas.microsoft.com/office/drawing/2014/main" id="{09D15F86-A3F9-4C8E-BA94-2D9B9C78F7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H="1">
              <a:off x="1634" y="1521"/>
              <a:ext cx="76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93" name="AutoShape 383">
              <a:extLst>
                <a:ext uri="{FF2B5EF4-FFF2-40B4-BE49-F238E27FC236}">
                  <a16:creationId xmlns:a16="http://schemas.microsoft.com/office/drawing/2014/main" id="{DB85D229-0BB6-4766-BB2C-08C7C5A2CF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H="1">
              <a:off x="1634" y="1715"/>
              <a:ext cx="76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94" name="AutoShape 384">
              <a:extLst>
                <a:ext uri="{FF2B5EF4-FFF2-40B4-BE49-F238E27FC236}">
                  <a16:creationId xmlns:a16="http://schemas.microsoft.com/office/drawing/2014/main" id="{3F87D7BD-C03F-4054-9A10-95C22F5BCD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H="1">
              <a:off x="1657" y="1892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95" name="AutoShape 385">
              <a:extLst>
                <a:ext uri="{FF2B5EF4-FFF2-40B4-BE49-F238E27FC236}">
                  <a16:creationId xmlns:a16="http://schemas.microsoft.com/office/drawing/2014/main" id="{236837B4-FF67-4BB3-8733-D50911E1C2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H="1">
              <a:off x="1657" y="2069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96" name="AutoShape 386">
              <a:extLst>
                <a:ext uri="{FF2B5EF4-FFF2-40B4-BE49-F238E27FC236}">
                  <a16:creationId xmlns:a16="http://schemas.microsoft.com/office/drawing/2014/main" id="{980716DC-A57E-4D27-A114-4DDB38F2FA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H="1">
              <a:off x="1657" y="2230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97" name="AutoShape 387">
              <a:extLst>
                <a:ext uri="{FF2B5EF4-FFF2-40B4-BE49-F238E27FC236}">
                  <a16:creationId xmlns:a16="http://schemas.microsoft.com/office/drawing/2014/main" id="{BC7DE45C-3F6C-4877-AB56-A212D7650B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H="1">
              <a:off x="1657" y="2398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98" name="AutoShape 388">
              <a:extLst>
                <a:ext uri="{FF2B5EF4-FFF2-40B4-BE49-F238E27FC236}">
                  <a16:creationId xmlns:a16="http://schemas.microsoft.com/office/drawing/2014/main" id="{4EA922F4-16A9-443E-A26C-E2DD62DA7C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H="1">
              <a:off x="1657" y="2557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99" name="AutoShape 389">
              <a:extLst>
                <a:ext uri="{FF2B5EF4-FFF2-40B4-BE49-F238E27FC236}">
                  <a16:creationId xmlns:a16="http://schemas.microsoft.com/office/drawing/2014/main" id="{A52D825A-E1AB-4768-8496-AF5A2E5800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H="1">
              <a:off x="1657" y="2761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3030" name="AutoShape 390">
            <a:extLst>
              <a:ext uri="{FF2B5EF4-FFF2-40B4-BE49-F238E27FC236}">
                <a16:creationId xmlns:a16="http://schemas.microsoft.com/office/drawing/2014/main" id="{C5624E76-3DCB-4B57-90F3-5D01E82BE68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83037" y="1873251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031" name="AutoShape 391">
            <a:extLst>
              <a:ext uri="{FF2B5EF4-FFF2-40B4-BE49-F238E27FC236}">
                <a16:creationId xmlns:a16="http://schemas.microsoft.com/office/drawing/2014/main" id="{D4B347DF-BB42-4BA0-8290-8898EE26793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563937" y="6173788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32" name="AutoShape 392">
            <a:extLst>
              <a:ext uri="{FF2B5EF4-FFF2-40B4-BE49-F238E27FC236}">
                <a16:creationId xmlns:a16="http://schemas.microsoft.com/office/drawing/2014/main" id="{8BB74973-0CF0-43F8-8A93-6CE59916B47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249737" y="6049963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33" name="AutoShape 393">
            <a:extLst>
              <a:ext uri="{FF2B5EF4-FFF2-40B4-BE49-F238E27FC236}">
                <a16:creationId xmlns:a16="http://schemas.microsoft.com/office/drawing/2014/main" id="{46E8B366-FD01-482E-A6CC-DEC22D5B5442}"/>
              </a:ext>
            </a:extLst>
          </p:cNvPr>
          <p:cNvSpPr>
            <a:spLocks noChangeArrowheads="1"/>
          </p:cNvSpPr>
          <p:nvPr/>
        </p:nvSpPr>
        <p:spPr bwMode="auto">
          <a:xfrm rot="4923577">
            <a:off x="3868737" y="2016126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34" name="AutoShape 394">
            <a:extLst>
              <a:ext uri="{FF2B5EF4-FFF2-40B4-BE49-F238E27FC236}">
                <a16:creationId xmlns:a16="http://schemas.microsoft.com/office/drawing/2014/main" id="{4CDBA13A-39C5-4F61-992B-F03AB21DED69}"/>
              </a:ext>
            </a:extLst>
          </p:cNvPr>
          <p:cNvSpPr>
            <a:spLocks noChangeArrowheads="1"/>
          </p:cNvSpPr>
          <p:nvPr/>
        </p:nvSpPr>
        <p:spPr bwMode="auto">
          <a:xfrm rot="15447396" flipH="1">
            <a:off x="3244850" y="2116138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035" name="AutoShape 395">
            <a:extLst>
              <a:ext uri="{FF2B5EF4-FFF2-40B4-BE49-F238E27FC236}">
                <a16:creationId xmlns:a16="http://schemas.microsoft.com/office/drawing/2014/main" id="{70F7F38C-C279-4E40-BE8D-0975CAD6132F}"/>
              </a:ext>
            </a:extLst>
          </p:cNvPr>
          <p:cNvSpPr>
            <a:spLocks noChangeArrowheads="1"/>
          </p:cNvSpPr>
          <p:nvPr/>
        </p:nvSpPr>
        <p:spPr bwMode="auto">
          <a:xfrm rot="6531818">
            <a:off x="2973387" y="5845176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36" name="AutoShape 396">
            <a:extLst>
              <a:ext uri="{FF2B5EF4-FFF2-40B4-BE49-F238E27FC236}">
                <a16:creationId xmlns:a16="http://schemas.microsoft.com/office/drawing/2014/main" id="{F810F213-C73D-40E2-9FCC-9C79CA992D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02112" y="6202363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37" name="AutoShape 397">
            <a:extLst>
              <a:ext uri="{FF2B5EF4-FFF2-40B4-BE49-F238E27FC236}">
                <a16:creationId xmlns:a16="http://schemas.microsoft.com/office/drawing/2014/main" id="{CCADF9E8-77C8-42F3-A6E9-B43985473490}"/>
              </a:ext>
            </a:extLst>
          </p:cNvPr>
          <p:cNvSpPr>
            <a:spLocks noChangeArrowheads="1"/>
          </p:cNvSpPr>
          <p:nvPr/>
        </p:nvSpPr>
        <p:spPr bwMode="auto">
          <a:xfrm rot="15346687" flipH="1">
            <a:off x="3106737" y="2011363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" name="Group 398">
            <a:extLst>
              <a:ext uri="{FF2B5EF4-FFF2-40B4-BE49-F238E27FC236}">
                <a16:creationId xmlns:a16="http://schemas.microsoft.com/office/drawing/2014/main" id="{DEC57E86-A3B1-4767-A3E3-982797125A13}"/>
              </a:ext>
            </a:extLst>
          </p:cNvPr>
          <p:cNvGrpSpPr>
            <a:grpSpLocks/>
          </p:cNvGrpSpPr>
          <p:nvPr/>
        </p:nvGrpSpPr>
        <p:grpSpPr bwMode="auto">
          <a:xfrm>
            <a:off x="2616200" y="1968500"/>
            <a:ext cx="2895600" cy="4343400"/>
            <a:chOff x="1200" y="960"/>
            <a:chExt cx="1824" cy="2736"/>
          </a:xfrm>
        </p:grpSpPr>
        <p:sp>
          <p:nvSpPr>
            <p:cNvPr id="5276" name="AutoShape 399">
              <a:extLst>
                <a:ext uri="{FF2B5EF4-FFF2-40B4-BE49-F238E27FC236}">
                  <a16:creationId xmlns:a16="http://schemas.microsoft.com/office/drawing/2014/main" id="{188F08D0-C6EB-45B3-89C0-3F06C12D5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1053"/>
              <a:ext cx="830" cy="2550"/>
            </a:xfrm>
            <a:prstGeom prst="leftBracket">
              <a:avLst>
                <a:gd name="adj" fmla="val 39798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77" name="AutoShape 400">
              <a:extLst>
                <a:ext uri="{FF2B5EF4-FFF2-40B4-BE49-F238E27FC236}">
                  <a16:creationId xmlns:a16="http://schemas.microsoft.com/office/drawing/2014/main" id="{CBF57A54-E4B3-42D2-804F-19EDB9A298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29" y="1053"/>
              <a:ext cx="796" cy="2550"/>
            </a:xfrm>
            <a:prstGeom prst="leftBracket">
              <a:avLst>
                <a:gd name="adj" fmla="val 42343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78" name="AutoShape 401">
              <a:extLst>
                <a:ext uri="{FF2B5EF4-FFF2-40B4-BE49-F238E27FC236}">
                  <a16:creationId xmlns:a16="http://schemas.microsoft.com/office/drawing/2014/main" id="{B50237F3-DD31-482F-A627-C59F2329B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960"/>
              <a:ext cx="995" cy="2736"/>
            </a:xfrm>
            <a:prstGeom prst="leftBracket">
              <a:avLst>
                <a:gd name="adj" fmla="val 37096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79" name="AutoShape 402">
              <a:extLst>
                <a:ext uri="{FF2B5EF4-FFF2-40B4-BE49-F238E27FC236}">
                  <a16:creationId xmlns:a16="http://schemas.microsoft.com/office/drawing/2014/main" id="{FCFDB720-BFD0-46BF-8EE9-C116C926F2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62" y="960"/>
              <a:ext cx="962" cy="2736"/>
            </a:xfrm>
            <a:prstGeom prst="leftBracket">
              <a:avLst>
                <a:gd name="adj" fmla="val 46190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3043" name="AutoShape 403">
            <a:extLst>
              <a:ext uri="{FF2B5EF4-FFF2-40B4-BE49-F238E27FC236}">
                <a16:creationId xmlns:a16="http://schemas.microsoft.com/office/drawing/2014/main" id="{3CB6C6EA-6105-4DAC-BCD2-53C190A45BA3}"/>
              </a:ext>
            </a:extLst>
          </p:cNvPr>
          <p:cNvSpPr>
            <a:spLocks noChangeArrowheads="1"/>
          </p:cNvSpPr>
          <p:nvPr/>
        </p:nvSpPr>
        <p:spPr bwMode="auto">
          <a:xfrm rot="17241041" flipH="1">
            <a:off x="5247481" y="1104107"/>
            <a:ext cx="80963" cy="2794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44" name="AutoShape 404">
            <a:extLst>
              <a:ext uri="{FF2B5EF4-FFF2-40B4-BE49-F238E27FC236}">
                <a16:creationId xmlns:a16="http://schemas.microsoft.com/office/drawing/2014/main" id="{5DF2AE3F-7990-4046-91E2-54DDC20013EB}"/>
              </a:ext>
            </a:extLst>
          </p:cNvPr>
          <p:cNvSpPr>
            <a:spLocks noChangeArrowheads="1"/>
          </p:cNvSpPr>
          <p:nvPr/>
        </p:nvSpPr>
        <p:spPr bwMode="auto">
          <a:xfrm rot="17241041" flipH="1">
            <a:off x="5102226" y="1270000"/>
            <a:ext cx="100012" cy="306387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45" name="AutoShape 405">
            <a:extLst>
              <a:ext uri="{FF2B5EF4-FFF2-40B4-BE49-F238E27FC236}">
                <a16:creationId xmlns:a16="http://schemas.microsoft.com/office/drawing/2014/main" id="{1C6D193B-FEE2-47F0-8F83-4E787B2659CF}"/>
              </a:ext>
            </a:extLst>
          </p:cNvPr>
          <p:cNvSpPr>
            <a:spLocks noChangeArrowheads="1"/>
          </p:cNvSpPr>
          <p:nvPr/>
        </p:nvSpPr>
        <p:spPr bwMode="auto">
          <a:xfrm rot="17241041" flipH="1">
            <a:off x="4949826" y="1400175"/>
            <a:ext cx="80962" cy="306387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46" name="AutoShape 406">
            <a:extLst>
              <a:ext uri="{FF2B5EF4-FFF2-40B4-BE49-F238E27FC236}">
                <a16:creationId xmlns:a16="http://schemas.microsoft.com/office/drawing/2014/main" id="{67A9D207-D9B4-42BB-894C-35DAB4BEDBFC}"/>
              </a:ext>
            </a:extLst>
          </p:cNvPr>
          <p:cNvSpPr>
            <a:spLocks noChangeArrowheads="1"/>
          </p:cNvSpPr>
          <p:nvPr/>
        </p:nvSpPr>
        <p:spPr bwMode="auto">
          <a:xfrm rot="17241041" flipH="1">
            <a:off x="4797425" y="1560513"/>
            <a:ext cx="100013" cy="306387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47" name="AutoShape 407">
            <a:extLst>
              <a:ext uri="{FF2B5EF4-FFF2-40B4-BE49-F238E27FC236}">
                <a16:creationId xmlns:a16="http://schemas.microsoft.com/office/drawing/2014/main" id="{63BB7917-9915-448B-80DE-9208748A20B5}"/>
              </a:ext>
            </a:extLst>
          </p:cNvPr>
          <p:cNvSpPr>
            <a:spLocks noChangeArrowheads="1"/>
          </p:cNvSpPr>
          <p:nvPr/>
        </p:nvSpPr>
        <p:spPr bwMode="auto">
          <a:xfrm rot="17114953" flipH="1">
            <a:off x="4730750" y="1687513"/>
            <a:ext cx="104775" cy="3429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48" name="AutoShape 408">
            <a:extLst>
              <a:ext uri="{FF2B5EF4-FFF2-40B4-BE49-F238E27FC236}">
                <a16:creationId xmlns:a16="http://schemas.microsoft.com/office/drawing/2014/main" id="{49A2A498-DA29-4CE9-84E5-26DD01CF6C9D}"/>
              </a:ext>
            </a:extLst>
          </p:cNvPr>
          <p:cNvSpPr>
            <a:spLocks noChangeArrowheads="1"/>
          </p:cNvSpPr>
          <p:nvPr/>
        </p:nvSpPr>
        <p:spPr bwMode="auto">
          <a:xfrm rot="7314332" flipH="1">
            <a:off x="5810250" y="1319213"/>
            <a:ext cx="106363" cy="319087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49" name="AutoShape 409">
            <a:extLst>
              <a:ext uri="{FF2B5EF4-FFF2-40B4-BE49-F238E27FC236}">
                <a16:creationId xmlns:a16="http://schemas.microsoft.com/office/drawing/2014/main" id="{FB9F7081-B1F2-440E-A0DA-5FB6D16CF138}"/>
              </a:ext>
            </a:extLst>
          </p:cNvPr>
          <p:cNvSpPr>
            <a:spLocks noChangeArrowheads="1"/>
          </p:cNvSpPr>
          <p:nvPr/>
        </p:nvSpPr>
        <p:spPr bwMode="auto">
          <a:xfrm rot="7314332" flipH="1">
            <a:off x="5549900" y="1454151"/>
            <a:ext cx="90487" cy="290512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50" name="AutoShape 410">
            <a:extLst>
              <a:ext uri="{FF2B5EF4-FFF2-40B4-BE49-F238E27FC236}">
                <a16:creationId xmlns:a16="http://schemas.microsoft.com/office/drawing/2014/main" id="{1B0F3896-3B43-4EC0-8CC3-10367BFF2469}"/>
              </a:ext>
            </a:extLst>
          </p:cNvPr>
          <p:cNvSpPr>
            <a:spLocks noChangeArrowheads="1"/>
          </p:cNvSpPr>
          <p:nvPr/>
        </p:nvSpPr>
        <p:spPr bwMode="auto">
          <a:xfrm rot="7314332" flipH="1">
            <a:off x="5462588" y="1597025"/>
            <a:ext cx="76200" cy="3048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51" name="AutoShape 411">
            <a:extLst>
              <a:ext uri="{FF2B5EF4-FFF2-40B4-BE49-F238E27FC236}">
                <a16:creationId xmlns:a16="http://schemas.microsoft.com/office/drawing/2014/main" id="{B99F3EF2-8D1D-4538-A3A7-09F03242C3B2}"/>
              </a:ext>
            </a:extLst>
          </p:cNvPr>
          <p:cNvSpPr>
            <a:spLocks noChangeArrowheads="1"/>
          </p:cNvSpPr>
          <p:nvPr/>
        </p:nvSpPr>
        <p:spPr bwMode="auto">
          <a:xfrm rot="7314332" flipH="1">
            <a:off x="5306220" y="1742281"/>
            <a:ext cx="100012" cy="307975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52" name="AutoShape 412">
            <a:extLst>
              <a:ext uri="{FF2B5EF4-FFF2-40B4-BE49-F238E27FC236}">
                <a16:creationId xmlns:a16="http://schemas.microsoft.com/office/drawing/2014/main" id="{23D54B5B-8A16-4B11-AB62-65BC7A94B5FA}"/>
              </a:ext>
            </a:extLst>
          </p:cNvPr>
          <p:cNvSpPr>
            <a:spLocks noChangeArrowheads="1"/>
          </p:cNvSpPr>
          <p:nvPr/>
        </p:nvSpPr>
        <p:spPr bwMode="auto">
          <a:xfrm rot="7314332" flipH="1">
            <a:off x="5187156" y="1913732"/>
            <a:ext cx="104775" cy="207962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53" name="AutoShape 413">
            <a:extLst>
              <a:ext uri="{FF2B5EF4-FFF2-40B4-BE49-F238E27FC236}">
                <a16:creationId xmlns:a16="http://schemas.microsoft.com/office/drawing/2014/main" id="{30F2A1EE-D97D-43B5-9235-E329FD70364D}"/>
              </a:ext>
            </a:extLst>
          </p:cNvPr>
          <p:cNvSpPr>
            <a:spLocks noChangeArrowheads="1"/>
          </p:cNvSpPr>
          <p:nvPr/>
        </p:nvSpPr>
        <p:spPr bwMode="auto">
          <a:xfrm rot="17241041" flipH="1">
            <a:off x="4599782" y="1908969"/>
            <a:ext cx="88900" cy="230187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54" name="AutoShape 414">
            <a:extLst>
              <a:ext uri="{FF2B5EF4-FFF2-40B4-BE49-F238E27FC236}">
                <a16:creationId xmlns:a16="http://schemas.microsoft.com/office/drawing/2014/main" id="{EFC0F90C-56CA-4C3F-A876-C71DE19B0ED8}"/>
              </a:ext>
            </a:extLst>
          </p:cNvPr>
          <p:cNvSpPr>
            <a:spLocks noChangeArrowheads="1"/>
          </p:cNvSpPr>
          <p:nvPr/>
        </p:nvSpPr>
        <p:spPr bwMode="auto">
          <a:xfrm rot="17241041" flipH="1">
            <a:off x="4508500" y="2035176"/>
            <a:ext cx="104775" cy="2286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55" name="AutoShape 415">
            <a:extLst>
              <a:ext uri="{FF2B5EF4-FFF2-40B4-BE49-F238E27FC236}">
                <a16:creationId xmlns:a16="http://schemas.microsoft.com/office/drawing/2014/main" id="{62A51AF7-E2F9-4DDE-839E-2FD3960F7C9A}"/>
              </a:ext>
            </a:extLst>
          </p:cNvPr>
          <p:cNvSpPr>
            <a:spLocks noChangeArrowheads="1"/>
          </p:cNvSpPr>
          <p:nvPr/>
        </p:nvSpPr>
        <p:spPr bwMode="auto">
          <a:xfrm rot="7314332" flipH="1">
            <a:off x="5009356" y="2048669"/>
            <a:ext cx="109538" cy="2667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56" name="AutoShape 416">
            <a:extLst>
              <a:ext uri="{FF2B5EF4-FFF2-40B4-BE49-F238E27FC236}">
                <a16:creationId xmlns:a16="http://schemas.microsoft.com/office/drawing/2014/main" id="{947DA993-CB22-4E7B-8657-7879750C5C89}"/>
              </a:ext>
            </a:extLst>
          </p:cNvPr>
          <p:cNvSpPr>
            <a:spLocks noChangeArrowheads="1"/>
          </p:cNvSpPr>
          <p:nvPr/>
        </p:nvSpPr>
        <p:spPr bwMode="auto">
          <a:xfrm rot="6561728" flipH="1">
            <a:off x="4885532" y="2132806"/>
            <a:ext cx="93662" cy="238125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Group 417">
            <a:extLst>
              <a:ext uri="{FF2B5EF4-FFF2-40B4-BE49-F238E27FC236}">
                <a16:creationId xmlns:a16="http://schemas.microsoft.com/office/drawing/2014/main" id="{C4EF58F1-FB1B-45F2-8A81-98CE25268668}"/>
              </a:ext>
            </a:extLst>
          </p:cNvPr>
          <p:cNvGrpSpPr>
            <a:grpSpLocks/>
          </p:cNvGrpSpPr>
          <p:nvPr/>
        </p:nvGrpSpPr>
        <p:grpSpPr bwMode="auto">
          <a:xfrm>
            <a:off x="2616200" y="1968500"/>
            <a:ext cx="2895600" cy="4343400"/>
            <a:chOff x="1200" y="960"/>
            <a:chExt cx="1824" cy="2736"/>
          </a:xfrm>
        </p:grpSpPr>
        <p:sp>
          <p:nvSpPr>
            <p:cNvPr id="5272" name="AutoShape 418">
              <a:extLst>
                <a:ext uri="{FF2B5EF4-FFF2-40B4-BE49-F238E27FC236}">
                  <a16:creationId xmlns:a16="http://schemas.microsoft.com/office/drawing/2014/main" id="{20C12A8F-0AE8-4DFA-8633-C05DF9185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1053"/>
              <a:ext cx="830" cy="2550"/>
            </a:xfrm>
            <a:prstGeom prst="leftBracket">
              <a:avLst>
                <a:gd name="adj" fmla="val 39798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73" name="AutoShape 419">
              <a:extLst>
                <a:ext uri="{FF2B5EF4-FFF2-40B4-BE49-F238E27FC236}">
                  <a16:creationId xmlns:a16="http://schemas.microsoft.com/office/drawing/2014/main" id="{C49A83C6-3CEF-4FD2-ADE1-A60EF03DA1E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29" y="1053"/>
              <a:ext cx="796" cy="2550"/>
            </a:xfrm>
            <a:prstGeom prst="leftBracket">
              <a:avLst>
                <a:gd name="adj" fmla="val 42343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74" name="AutoShape 420">
              <a:extLst>
                <a:ext uri="{FF2B5EF4-FFF2-40B4-BE49-F238E27FC236}">
                  <a16:creationId xmlns:a16="http://schemas.microsoft.com/office/drawing/2014/main" id="{059213C7-5503-492D-B839-399E0C70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960"/>
              <a:ext cx="995" cy="2736"/>
            </a:xfrm>
            <a:prstGeom prst="leftBracket">
              <a:avLst>
                <a:gd name="adj" fmla="val 37096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75" name="AutoShape 421">
              <a:extLst>
                <a:ext uri="{FF2B5EF4-FFF2-40B4-BE49-F238E27FC236}">
                  <a16:creationId xmlns:a16="http://schemas.microsoft.com/office/drawing/2014/main" id="{9E372A40-7D6B-4CDF-B865-71B4AC66F3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62" y="960"/>
              <a:ext cx="962" cy="2736"/>
            </a:xfrm>
            <a:prstGeom prst="leftBracket">
              <a:avLst>
                <a:gd name="adj" fmla="val 46190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3062" name="Oval 422">
            <a:extLst>
              <a:ext uri="{FF2B5EF4-FFF2-40B4-BE49-F238E27FC236}">
                <a16:creationId xmlns:a16="http://schemas.microsoft.com/office/drawing/2014/main" id="{0058239B-AA15-4A5C-B128-B30395407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863" y="2959100"/>
            <a:ext cx="152400" cy="15240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063" name="Oval 423">
            <a:extLst>
              <a:ext uri="{FF2B5EF4-FFF2-40B4-BE49-F238E27FC236}">
                <a16:creationId xmlns:a16="http://schemas.microsoft.com/office/drawing/2014/main" id="{0C364C77-8DEB-4A16-8B0E-493E41D3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863" y="5321300"/>
            <a:ext cx="152400" cy="1524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64" name="Line 424">
            <a:extLst>
              <a:ext uri="{FF2B5EF4-FFF2-40B4-BE49-F238E27FC236}">
                <a16:creationId xmlns:a16="http://schemas.microsoft.com/office/drawing/2014/main" id="{1FC2F829-FF3F-4D44-B62F-219AC5066B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12063" y="3063875"/>
            <a:ext cx="14287" cy="9763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5" name="Line 425">
            <a:extLst>
              <a:ext uri="{FF2B5EF4-FFF2-40B4-BE49-F238E27FC236}">
                <a16:creationId xmlns:a16="http://schemas.microsoft.com/office/drawing/2014/main" id="{2FD66D19-96EA-494A-9037-A6C7430722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3950" y="5411788"/>
            <a:ext cx="152400" cy="15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6" name="Line 426">
            <a:extLst>
              <a:ext uri="{FF2B5EF4-FFF2-40B4-BE49-F238E27FC236}">
                <a16:creationId xmlns:a16="http://schemas.microsoft.com/office/drawing/2014/main" id="{8268B1EC-ADA2-43C5-8C4F-433F4C1F1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3" y="4192588"/>
            <a:ext cx="14287" cy="12334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7" name="Line 427">
            <a:extLst>
              <a:ext uri="{FF2B5EF4-FFF2-40B4-BE49-F238E27FC236}">
                <a16:creationId xmlns:a16="http://schemas.microsoft.com/office/drawing/2014/main" id="{EDBEB4E9-4F39-4F25-8FDB-1DEADD6AE7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26325" y="2882900"/>
            <a:ext cx="214313" cy="166688"/>
          </a:xfrm>
          <a:prstGeom prst="line">
            <a:avLst/>
          </a:prstGeom>
          <a:noFill/>
          <a:ln w="28575" cap="sq">
            <a:solidFill>
              <a:srgbClr val="0000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8" name="Line 428">
            <a:extLst>
              <a:ext uri="{FF2B5EF4-FFF2-40B4-BE49-F238E27FC236}">
                <a16:creationId xmlns:a16="http://schemas.microsoft.com/office/drawing/2014/main" id="{D6443610-AC7B-40D1-8016-5013863E23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83463" y="3063875"/>
            <a:ext cx="228600" cy="1588"/>
          </a:xfrm>
          <a:prstGeom prst="line">
            <a:avLst/>
          </a:prstGeom>
          <a:noFill/>
          <a:ln w="38100" cap="sq">
            <a:solidFill>
              <a:srgbClr val="0000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429">
            <a:extLst>
              <a:ext uri="{FF2B5EF4-FFF2-40B4-BE49-F238E27FC236}">
                <a16:creationId xmlns:a16="http://schemas.microsoft.com/office/drawing/2014/main" id="{5B05728A-39A0-41AE-B9DF-7104AF41FFF0}"/>
              </a:ext>
            </a:extLst>
          </p:cNvPr>
          <p:cNvGrpSpPr>
            <a:grpSpLocks/>
          </p:cNvGrpSpPr>
          <p:nvPr/>
        </p:nvGrpSpPr>
        <p:grpSpPr bwMode="auto">
          <a:xfrm>
            <a:off x="2097088" y="2730500"/>
            <a:ext cx="1200150" cy="2578100"/>
            <a:chOff x="4716" y="-136"/>
            <a:chExt cx="756" cy="1624"/>
          </a:xfrm>
        </p:grpSpPr>
        <p:sp>
          <p:nvSpPr>
            <p:cNvPr id="5252" name="AutoShape 430">
              <a:extLst>
                <a:ext uri="{FF2B5EF4-FFF2-40B4-BE49-F238E27FC236}">
                  <a16:creationId xmlns:a16="http://schemas.microsoft.com/office/drawing/2014/main" id="{9798BD0A-C05A-40D9-8D07-CFCC2E32B4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5023" y="-31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53" name="AutoShape 431">
              <a:extLst>
                <a:ext uri="{FF2B5EF4-FFF2-40B4-BE49-F238E27FC236}">
                  <a16:creationId xmlns:a16="http://schemas.microsoft.com/office/drawing/2014/main" id="{6F84693C-C3B7-4079-AD5E-5D61CFD776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5023" y="159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54" name="AutoShape 432">
              <a:extLst>
                <a:ext uri="{FF2B5EF4-FFF2-40B4-BE49-F238E27FC236}">
                  <a16:creationId xmlns:a16="http://schemas.microsoft.com/office/drawing/2014/main" id="{1960A0D1-09BA-4671-B77B-C1A0432AAB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5023" y="358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55" name="AutoShape 433">
              <a:extLst>
                <a:ext uri="{FF2B5EF4-FFF2-40B4-BE49-F238E27FC236}">
                  <a16:creationId xmlns:a16="http://schemas.microsoft.com/office/drawing/2014/main" id="{D6138BC5-E225-42EA-A580-A4632D0F64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5023" y="547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56" name="AutoShape 434">
              <a:extLst>
                <a:ext uri="{FF2B5EF4-FFF2-40B4-BE49-F238E27FC236}">
                  <a16:creationId xmlns:a16="http://schemas.microsoft.com/office/drawing/2014/main" id="{9CA53B17-72CA-4DBD-B12F-E3400F72A0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5023" y="725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57" name="AutoShape 435">
              <a:extLst>
                <a:ext uri="{FF2B5EF4-FFF2-40B4-BE49-F238E27FC236}">
                  <a16:creationId xmlns:a16="http://schemas.microsoft.com/office/drawing/2014/main" id="{85B43325-6058-43B7-8A45-760B0F56EC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5023" y="897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58" name="AutoShape 436">
              <a:extLst>
                <a:ext uri="{FF2B5EF4-FFF2-40B4-BE49-F238E27FC236}">
                  <a16:creationId xmlns:a16="http://schemas.microsoft.com/office/drawing/2014/main" id="{725B2EAD-0199-42D4-BC5F-3BE804FCD6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5023" y="1069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59" name="AutoShape 437">
              <a:extLst>
                <a:ext uri="{FF2B5EF4-FFF2-40B4-BE49-F238E27FC236}">
                  <a16:creationId xmlns:a16="http://schemas.microsoft.com/office/drawing/2014/main" id="{95D19AC6-1CE2-4F35-B75A-487D52C156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5023" y="1229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60" name="AutoShape 438">
              <a:extLst>
                <a:ext uri="{FF2B5EF4-FFF2-40B4-BE49-F238E27FC236}">
                  <a16:creationId xmlns:a16="http://schemas.microsoft.com/office/drawing/2014/main" id="{87D72CE5-7161-494A-8666-B45D7562E5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5023" y="1407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61" name="AutoShape 439">
              <a:extLst>
                <a:ext uri="{FF2B5EF4-FFF2-40B4-BE49-F238E27FC236}">
                  <a16:creationId xmlns:a16="http://schemas.microsoft.com/office/drawing/2014/main" id="{E04A5DCC-3BC9-429C-8FF7-54398C19DA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719" y="-30"/>
              <a:ext cx="77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62" name="AutoShape 440">
              <a:extLst>
                <a:ext uri="{FF2B5EF4-FFF2-40B4-BE49-F238E27FC236}">
                  <a16:creationId xmlns:a16="http://schemas.microsoft.com/office/drawing/2014/main" id="{155DDFA1-BB44-47BE-AA30-54D95E7676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4767" y="1022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63" name="AutoShape 441">
              <a:extLst>
                <a:ext uri="{FF2B5EF4-FFF2-40B4-BE49-F238E27FC236}">
                  <a16:creationId xmlns:a16="http://schemas.microsoft.com/office/drawing/2014/main" id="{3407594C-5695-4B1F-9913-236A97DCF3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V="1">
              <a:off x="5371" y="-136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64" name="AutoShape 442">
              <a:extLst>
                <a:ext uri="{FF2B5EF4-FFF2-40B4-BE49-F238E27FC236}">
                  <a16:creationId xmlns:a16="http://schemas.microsoft.com/office/drawing/2014/main" id="{40FD14D6-627B-4FDD-9F9D-0829A67C5C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V="1">
              <a:off x="5371" y="48"/>
              <a:ext cx="77" cy="118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65" name="AutoShape 443">
              <a:extLst>
                <a:ext uri="{FF2B5EF4-FFF2-40B4-BE49-F238E27FC236}">
                  <a16:creationId xmlns:a16="http://schemas.microsoft.com/office/drawing/2014/main" id="{ED9204D5-75E9-4F14-B723-788EEDEA30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V="1">
              <a:off x="5371" y="249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66" name="AutoShape 444">
              <a:extLst>
                <a:ext uri="{FF2B5EF4-FFF2-40B4-BE49-F238E27FC236}">
                  <a16:creationId xmlns:a16="http://schemas.microsoft.com/office/drawing/2014/main" id="{4132383D-345C-4E7B-BD02-921EF30A04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V="1">
              <a:off x="5395" y="424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67" name="AutoShape 445">
              <a:extLst>
                <a:ext uri="{FF2B5EF4-FFF2-40B4-BE49-F238E27FC236}">
                  <a16:creationId xmlns:a16="http://schemas.microsoft.com/office/drawing/2014/main" id="{C79B3DDC-B391-42A2-9861-6020C53464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V="1">
              <a:off x="5395" y="599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68" name="AutoShape 446">
              <a:extLst>
                <a:ext uri="{FF2B5EF4-FFF2-40B4-BE49-F238E27FC236}">
                  <a16:creationId xmlns:a16="http://schemas.microsoft.com/office/drawing/2014/main" id="{D9E6CF66-AD81-405F-A04E-3006757DC9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V="1">
              <a:off x="5395" y="759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69" name="AutoShape 447">
              <a:extLst>
                <a:ext uri="{FF2B5EF4-FFF2-40B4-BE49-F238E27FC236}">
                  <a16:creationId xmlns:a16="http://schemas.microsoft.com/office/drawing/2014/main" id="{74676F37-320E-49E9-A017-456C5B8562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V="1">
              <a:off x="5386" y="925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70" name="AutoShape 448">
              <a:extLst>
                <a:ext uri="{FF2B5EF4-FFF2-40B4-BE49-F238E27FC236}">
                  <a16:creationId xmlns:a16="http://schemas.microsoft.com/office/drawing/2014/main" id="{28AD6F16-EFFC-4CD5-871C-5E1108D1D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V="1">
              <a:off x="5386" y="1091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71" name="AutoShape 449">
              <a:extLst>
                <a:ext uri="{FF2B5EF4-FFF2-40B4-BE49-F238E27FC236}">
                  <a16:creationId xmlns:a16="http://schemas.microsoft.com/office/drawing/2014/main" id="{1887805E-09B4-45C0-93AE-ED47D79D5C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7371" flipV="1">
              <a:off x="5395" y="1284"/>
              <a:ext cx="77" cy="118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" name="Group 450">
            <a:extLst>
              <a:ext uri="{FF2B5EF4-FFF2-40B4-BE49-F238E27FC236}">
                <a16:creationId xmlns:a16="http://schemas.microsoft.com/office/drawing/2014/main" id="{857037EB-EB1C-41AC-918A-F919DF886D27}"/>
              </a:ext>
            </a:extLst>
          </p:cNvPr>
          <p:cNvGrpSpPr>
            <a:grpSpLocks/>
          </p:cNvGrpSpPr>
          <p:nvPr/>
        </p:nvGrpSpPr>
        <p:grpSpPr bwMode="auto">
          <a:xfrm>
            <a:off x="1211263" y="2959100"/>
            <a:ext cx="381000" cy="1676400"/>
            <a:chOff x="192" y="1584"/>
            <a:chExt cx="240" cy="1056"/>
          </a:xfrm>
        </p:grpSpPr>
        <p:sp>
          <p:nvSpPr>
            <p:cNvPr id="5247" name="Oval 451">
              <a:extLst>
                <a:ext uri="{FF2B5EF4-FFF2-40B4-BE49-F238E27FC236}">
                  <a16:creationId xmlns:a16="http://schemas.microsoft.com/office/drawing/2014/main" id="{BDEB8B01-5335-45EC-9812-D860DE4CD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72"/>
              <a:ext cx="192" cy="384"/>
            </a:xfrm>
            <a:prstGeom prst="ellipse">
              <a:avLst/>
            </a:prstGeom>
            <a:solidFill>
              <a:srgbClr val="FF660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5248" name="Line 452">
              <a:extLst>
                <a:ext uri="{FF2B5EF4-FFF2-40B4-BE49-F238E27FC236}">
                  <a16:creationId xmlns:a16="http://schemas.microsoft.com/office/drawing/2014/main" id="{746724CF-88CC-4F5A-AF78-8244C08F5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256"/>
              <a:ext cx="0" cy="384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9" name="Line 453">
              <a:extLst>
                <a:ext uri="{FF2B5EF4-FFF2-40B4-BE49-F238E27FC236}">
                  <a16:creationId xmlns:a16="http://schemas.microsoft.com/office/drawing/2014/main" id="{13E8ED0E-7B8D-4C9A-B076-4A5180CAE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640"/>
              <a:ext cx="144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0" name="Line 454">
              <a:extLst>
                <a:ext uri="{FF2B5EF4-FFF2-40B4-BE49-F238E27FC236}">
                  <a16:creationId xmlns:a16="http://schemas.microsoft.com/office/drawing/2014/main" id="{CD6C9FCB-3623-4812-9A1E-55312E0185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584"/>
              <a:ext cx="75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1" name="Line 455">
              <a:extLst>
                <a:ext uri="{FF2B5EF4-FFF2-40B4-BE49-F238E27FC236}">
                  <a16:creationId xmlns:a16="http://schemas.microsoft.com/office/drawing/2014/main" id="{161E1A7F-B5DD-4B2A-9C81-805310319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584"/>
              <a:ext cx="0" cy="288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096" name="Line 456">
            <a:extLst>
              <a:ext uri="{FF2B5EF4-FFF2-40B4-BE49-F238E27FC236}">
                <a16:creationId xmlns:a16="http://schemas.microsoft.com/office/drawing/2014/main" id="{7BF70DE2-B172-4C47-9F01-81BE25CC0E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9863" y="2806700"/>
            <a:ext cx="195262" cy="152400"/>
          </a:xfrm>
          <a:prstGeom prst="line">
            <a:avLst/>
          </a:prstGeom>
          <a:noFill/>
          <a:ln w="28575" cap="sq">
            <a:solidFill>
              <a:srgbClr val="0000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97" name="Line 457">
            <a:extLst>
              <a:ext uri="{FF2B5EF4-FFF2-40B4-BE49-F238E27FC236}">
                <a16:creationId xmlns:a16="http://schemas.microsoft.com/office/drawing/2014/main" id="{F5732702-FF66-4F6E-B8B1-71DA45EB7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9863" y="2959100"/>
            <a:ext cx="195262" cy="15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458">
            <a:extLst>
              <a:ext uri="{FF2B5EF4-FFF2-40B4-BE49-F238E27FC236}">
                <a16:creationId xmlns:a16="http://schemas.microsoft.com/office/drawing/2014/main" id="{C6A718DB-5C4A-4E07-AA0A-CB4D6A28BF71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590800"/>
            <a:ext cx="2438400" cy="2819400"/>
            <a:chOff x="3072" y="1344"/>
            <a:chExt cx="1536" cy="1776"/>
          </a:xfrm>
        </p:grpSpPr>
        <p:sp>
          <p:nvSpPr>
            <p:cNvPr id="5221" name="Line 459">
              <a:extLst>
                <a:ext uri="{FF2B5EF4-FFF2-40B4-BE49-F238E27FC236}">
                  <a16:creationId xmlns:a16="http://schemas.microsoft.com/office/drawing/2014/main" id="{EDB304C4-899D-4189-80C6-7AB653862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8" y="1788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2" name="Line 460">
              <a:extLst>
                <a:ext uri="{FF2B5EF4-FFF2-40B4-BE49-F238E27FC236}">
                  <a16:creationId xmlns:a16="http://schemas.microsoft.com/office/drawing/2014/main" id="{53E54FA6-697E-4648-A822-FD02815BC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8" y="1900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" name="Line 461">
              <a:extLst>
                <a:ext uri="{FF2B5EF4-FFF2-40B4-BE49-F238E27FC236}">
                  <a16:creationId xmlns:a16="http://schemas.microsoft.com/office/drawing/2014/main" id="{78786DB6-3F42-476F-94F5-94A4A37A7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5" y="1344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" name="Line 462">
              <a:extLst>
                <a:ext uri="{FF2B5EF4-FFF2-40B4-BE49-F238E27FC236}">
                  <a16:creationId xmlns:a16="http://schemas.microsoft.com/office/drawing/2014/main" id="{B43E0B3C-6439-43CF-AB03-8B71E0AC3A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8" y="2232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" name="Line 463">
              <a:extLst>
                <a:ext uri="{FF2B5EF4-FFF2-40B4-BE49-F238E27FC236}">
                  <a16:creationId xmlns:a16="http://schemas.microsoft.com/office/drawing/2014/main" id="{73474F86-23D8-4375-9FCC-69291CF37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8" y="2344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" name="Line 464">
              <a:extLst>
                <a:ext uri="{FF2B5EF4-FFF2-40B4-BE49-F238E27FC236}">
                  <a16:creationId xmlns:a16="http://schemas.microsoft.com/office/drawing/2014/main" id="{54FD2CE5-A596-4223-932D-A913D14197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8" y="2676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" name="Line 465">
              <a:extLst>
                <a:ext uri="{FF2B5EF4-FFF2-40B4-BE49-F238E27FC236}">
                  <a16:creationId xmlns:a16="http://schemas.microsoft.com/office/drawing/2014/main" id="{0F00C416-6D55-4A72-A919-26B9C9B8F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8" y="2788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" name="Line 466">
              <a:extLst>
                <a:ext uri="{FF2B5EF4-FFF2-40B4-BE49-F238E27FC236}">
                  <a16:creationId xmlns:a16="http://schemas.microsoft.com/office/drawing/2014/main" id="{A82240C4-CF48-4B0E-8907-319861AA48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452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" name="Line 467">
              <a:extLst>
                <a:ext uri="{FF2B5EF4-FFF2-40B4-BE49-F238E27FC236}">
                  <a16:creationId xmlns:a16="http://schemas.microsoft.com/office/drawing/2014/main" id="{D5B2AC4E-F406-41FB-8EDB-5F151308E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774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" name="Line 468">
              <a:extLst>
                <a:ext uri="{FF2B5EF4-FFF2-40B4-BE49-F238E27FC236}">
                  <a16:creationId xmlns:a16="http://schemas.microsoft.com/office/drawing/2014/main" id="{37E8CE0D-144E-404A-A71B-4029ADAC95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5" y="1900"/>
              <a:ext cx="458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" name="Line 469">
              <a:extLst>
                <a:ext uri="{FF2B5EF4-FFF2-40B4-BE49-F238E27FC236}">
                  <a16:creationId xmlns:a16="http://schemas.microsoft.com/office/drawing/2014/main" id="{2E2393CE-70E1-4E7B-B9C1-050C958203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5" y="2222"/>
              <a:ext cx="458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" name="Line 470">
              <a:extLst>
                <a:ext uri="{FF2B5EF4-FFF2-40B4-BE49-F238E27FC236}">
                  <a16:creationId xmlns:a16="http://schemas.microsoft.com/office/drawing/2014/main" id="{10B06AFC-7327-4830-AD12-53EAFC4B8B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8" y="2330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3" name="Line 471">
              <a:extLst>
                <a:ext uri="{FF2B5EF4-FFF2-40B4-BE49-F238E27FC236}">
                  <a16:creationId xmlns:a16="http://schemas.microsoft.com/office/drawing/2014/main" id="{8E34238B-F56C-46CC-9F63-5656E8A05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4" y="1640"/>
              <a:ext cx="714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" name="Line 472">
              <a:extLst>
                <a:ext uri="{FF2B5EF4-FFF2-40B4-BE49-F238E27FC236}">
                  <a16:creationId xmlns:a16="http://schemas.microsoft.com/office/drawing/2014/main" id="{332F6566-36B6-47F4-99EF-C4009729B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8" y="3120"/>
              <a:ext cx="1530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" name="Line 473">
              <a:extLst>
                <a:ext uri="{FF2B5EF4-FFF2-40B4-BE49-F238E27FC236}">
                  <a16:creationId xmlns:a16="http://schemas.microsoft.com/office/drawing/2014/main" id="{A95F1835-6281-4EAD-9960-6E6A437EF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011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" name="Line 474">
              <a:extLst>
                <a:ext uri="{FF2B5EF4-FFF2-40B4-BE49-F238E27FC236}">
                  <a16:creationId xmlns:a16="http://schemas.microsoft.com/office/drawing/2014/main" id="{D3784656-2B5F-4BD1-AD4B-D6C5574E1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123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" name="Line 475">
              <a:extLst>
                <a:ext uri="{FF2B5EF4-FFF2-40B4-BE49-F238E27FC236}">
                  <a16:creationId xmlns:a16="http://schemas.microsoft.com/office/drawing/2014/main" id="{3146B106-5A39-495C-9C85-B20DD5402F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455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" name="Line 476">
              <a:extLst>
                <a:ext uri="{FF2B5EF4-FFF2-40B4-BE49-F238E27FC236}">
                  <a16:creationId xmlns:a16="http://schemas.microsoft.com/office/drawing/2014/main" id="{1B566394-E432-4BE2-B457-B171BB782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58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9" name="Line 477">
              <a:extLst>
                <a:ext uri="{FF2B5EF4-FFF2-40B4-BE49-F238E27FC236}">
                  <a16:creationId xmlns:a16="http://schemas.microsoft.com/office/drawing/2014/main" id="{0404C9E8-D4DB-4C16-8139-EA0CC15FD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899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0" name="Line 478">
              <a:extLst>
                <a:ext uri="{FF2B5EF4-FFF2-40B4-BE49-F238E27FC236}">
                  <a16:creationId xmlns:a16="http://schemas.microsoft.com/office/drawing/2014/main" id="{B57FFE97-E99F-43F4-9AE0-D57798A02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06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1" name="Line 479">
              <a:extLst>
                <a:ext uri="{FF2B5EF4-FFF2-40B4-BE49-F238E27FC236}">
                  <a16:creationId xmlns:a16="http://schemas.microsoft.com/office/drawing/2014/main" id="{3423448F-6A68-41B7-8AC1-43BA54716B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8" y="1563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2" name="Line 480">
              <a:extLst>
                <a:ext uri="{FF2B5EF4-FFF2-40B4-BE49-F238E27FC236}">
                  <a16:creationId xmlns:a16="http://schemas.microsoft.com/office/drawing/2014/main" id="{44FFD637-22B0-4D21-A350-6B448AF614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9" y="1669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3" name="Line 481">
              <a:extLst>
                <a:ext uri="{FF2B5EF4-FFF2-40B4-BE49-F238E27FC236}">
                  <a16:creationId xmlns:a16="http://schemas.microsoft.com/office/drawing/2014/main" id="{B5F9851E-B3B7-4642-B2EF-68EF137714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9" y="2011"/>
              <a:ext cx="458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4" name="Line 482">
              <a:extLst>
                <a:ext uri="{FF2B5EF4-FFF2-40B4-BE49-F238E27FC236}">
                  <a16:creationId xmlns:a16="http://schemas.microsoft.com/office/drawing/2014/main" id="{93A41DC9-F31D-43DA-AE24-C4142988F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0" y="2109"/>
              <a:ext cx="458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5" name="Line 483">
              <a:extLst>
                <a:ext uri="{FF2B5EF4-FFF2-40B4-BE49-F238E27FC236}">
                  <a16:creationId xmlns:a16="http://schemas.microsoft.com/office/drawing/2014/main" id="{409395AA-F880-4F80-90BE-C13472A56E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2" y="2441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6" name="Line 484">
              <a:extLst>
                <a:ext uri="{FF2B5EF4-FFF2-40B4-BE49-F238E27FC236}">
                  <a16:creationId xmlns:a16="http://schemas.microsoft.com/office/drawing/2014/main" id="{09CBABB8-A0FA-41E4-9244-E83F890209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2" y="2562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85">
            <a:extLst>
              <a:ext uri="{FF2B5EF4-FFF2-40B4-BE49-F238E27FC236}">
                <a16:creationId xmlns:a16="http://schemas.microsoft.com/office/drawing/2014/main" id="{0BCF801C-56B8-4A6C-A84E-0958B0D49B88}"/>
              </a:ext>
            </a:extLst>
          </p:cNvPr>
          <p:cNvGrpSpPr>
            <a:grpSpLocks/>
          </p:cNvGrpSpPr>
          <p:nvPr/>
        </p:nvGrpSpPr>
        <p:grpSpPr bwMode="auto">
          <a:xfrm>
            <a:off x="5853113" y="2882900"/>
            <a:ext cx="115887" cy="2157413"/>
            <a:chOff x="4560" y="-279"/>
            <a:chExt cx="73" cy="1359"/>
          </a:xfrm>
        </p:grpSpPr>
        <p:sp>
          <p:nvSpPr>
            <p:cNvPr id="5209" name="AutoShape 486">
              <a:extLst>
                <a:ext uri="{FF2B5EF4-FFF2-40B4-BE49-F238E27FC236}">
                  <a16:creationId xmlns:a16="http://schemas.microsoft.com/office/drawing/2014/main" id="{A4552BC7-0206-4005-85FE-698D751B1C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H="1">
              <a:off x="4560" y="-279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10" name="AutoShape 487">
              <a:extLst>
                <a:ext uri="{FF2B5EF4-FFF2-40B4-BE49-F238E27FC236}">
                  <a16:creationId xmlns:a16="http://schemas.microsoft.com/office/drawing/2014/main" id="{DE351C55-F0C0-4CF2-9676-5D7FFD231F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H="1">
              <a:off x="4589" y="921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11" name="AutoShape 488">
              <a:extLst>
                <a:ext uri="{FF2B5EF4-FFF2-40B4-BE49-F238E27FC236}">
                  <a16:creationId xmlns:a16="http://schemas.microsoft.com/office/drawing/2014/main" id="{AD53FCBB-C49A-4F86-BD3A-F54DEC375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H="1">
              <a:off x="4583" y="807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12" name="AutoShape 489">
              <a:extLst>
                <a:ext uri="{FF2B5EF4-FFF2-40B4-BE49-F238E27FC236}">
                  <a16:creationId xmlns:a16="http://schemas.microsoft.com/office/drawing/2014/main" id="{45BB7DA9-8E58-4441-8DA3-1810898D4C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H="1">
              <a:off x="4580" y="702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13" name="AutoShape 490">
              <a:extLst>
                <a:ext uri="{FF2B5EF4-FFF2-40B4-BE49-F238E27FC236}">
                  <a16:creationId xmlns:a16="http://schemas.microsoft.com/office/drawing/2014/main" id="{C9AA2950-51B5-4BD8-A341-EDA3D02825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H="1">
              <a:off x="4583" y="603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14" name="AutoShape 491">
              <a:extLst>
                <a:ext uri="{FF2B5EF4-FFF2-40B4-BE49-F238E27FC236}">
                  <a16:creationId xmlns:a16="http://schemas.microsoft.com/office/drawing/2014/main" id="{94B2D99A-11D5-46C2-8E6B-217A12135B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H="1">
              <a:off x="4586" y="471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15" name="AutoShape 492">
              <a:extLst>
                <a:ext uri="{FF2B5EF4-FFF2-40B4-BE49-F238E27FC236}">
                  <a16:creationId xmlns:a16="http://schemas.microsoft.com/office/drawing/2014/main" id="{135A8EE6-D902-4421-88F9-CB02D6EAD5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H="1">
              <a:off x="4583" y="375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16" name="AutoShape 493">
              <a:extLst>
                <a:ext uri="{FF2B5EF4-FFF2-40B4-BE49-F238E27FC236}">
                  <a16:creationId xmlns:a16="http://schemas.microsoft.com/office/drawing/2014/main" id="{E0766B62-F434-44CF-982B-31E5C7C19D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H="1">
              <a:off x="4583" y="276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17" name="AutoShape 494">
              <a:extLst>
                <a:ext uri="{FF2B5EF4-FFF2-40B4-BE49-F238E27FC236}">
                  <a16:creationId xmlns:a16="http://schemas.microsoft.com/office/drawing/2014/main" id="{8348F404-E4B7-4FBC-805F-89E7A00425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H="1">
              <a:off x="4569" y="162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18" name="AutoShape 495">
              <a:extLst>
                <a:ext uri="{FF2B5EF4-FFF2-40B4-BE49-F238E27FC236}">
                  <a16:creationId xmlns:a16="http://schemas.microsoft.com/office/drawing/2014/main" id="{42775629-C694-42B6-A678-1BB6AA0976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H="1">
              <a:off x="4569" y="48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19" name="AutoShape 496">
              <a:extLst>
                <a:ext uri="{FF2B5EF4-FFF2-40B4-BE49-F238E27FC236}">
                  <a16:creationId xmlns:a16="http://schemas.microsoft.com/office/drawing/2014/main" id="{0A5CD6E2-8ACC-415F-B0D2-52292B991B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H="1">
              <a:off x="4569" y="-60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0" name="AutoShape 497">
              <a:extLst>
                <a:ext uri="{FF2B5EF4-FFF2-40B4-BE49-F238E27FC236}">
                  <a16:creationId xmlns:a16="http://schemas.microsoft.com/office/drawing/2014/main" id="{92E4A714-B4EA-4DF5-973A-F0510F7C4D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H="1">
              <a:off x="4569" y="-165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3138" name="AutoShape 498">
            <a:extLst>
              <a:ext uri="{FF2B5EF4-FFF2-40B4-BE49-F238E27FC236}">
                <a16:creationId xmlns:a16="http://schemas.microsoft.com/office/drawing/2014/main" id="{A17CAEF3-40BF-4F0F-A646-76709D5124F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41294" y="5233194"/>
            <a:ext cx="125412" cy="355600"/>
          </a:xfrm>
          <a:prstGeom prst="flowChartExtra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139" name="AutoShape 499">
            <a:extLst>
              <a:ext uri="{FF2B5EF4-FFF2-40B4-BE49-F238E27FC236}">
                <a16:creationId xmlns:a16="http://schemas.microsoft.com/office/drawing/2014/main" id="{1181FACF-25A6-4BC7-B26B-DD4F92D8087C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497637" y="2916238"/>
            <a:ext cx="123825" cy="266700"/>
          </a:xfrm>
          <a:prstGeom prst="flowChartExtra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5" name="Group 500">
            <a:extLst>
              <a:ext uri="{FF2B5EF4-FFF2-40B4-BE49-F238E27FC236}">
                <a16:creationId xmlns:a16="http://schemas.microsoft.com/office/drawing/2014/main" id="{9EEAADA6-ACF2-41A3-B8D6-56E685568662}"/>
              </a:ext>
            </a:extLst>
          </p:cNvPr>
          <p:cNvGrpSpPr>
            <a:grpSpLocks/>
          </p:cNvGrpSpPr>
          <p:nvPr/>
        </p:nvGrpSpPr>
        <p:grpSpPr bwMode="auto">
          <a:xfrm>
            <a:off x="6064250" y="2640013"/>
            <a:ext cx="107950" cy="2236787"/>
            <a:chOff x="4848" y="96"/>
            <a:chExt cx="68" cy="1409"/>
          </a:xfrm>
        </p:grpSpPr>
        <p:sp>
          <p:nvSpPr>
            <p:cNvPr id="5197" name="AutoShape 501">
              <a:extLst>
                <a:ext uri="{FF2B5EF4-FFF2-40B4-BE49-F238E27FC236}">
                  <a16:creationId xmlns:a16="http://schemas.microsoft.com/office/drawing/2014/main" id="{600E9438-F61D-4213-99EC-8400DBAB5F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V="1">
              <a:off x="4860" y="96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98" name="AutoShape 502">
              <a:extLst>
                <a:ext uri="{FF2B5EF4-FFF2-40B4-BE49-F238E27FC236}">
                  <a16:creationId xmlns:a16="http://schemas.microsoft.com/office/drawing/2014/main" id="{69D6A391-A2CD-44EA-8A9A-981ABD9D0A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V="1">
              <a:off x="4856" y="216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99" name="AutoShape 503">
              <a:extLst>
                <a:ext uri="{FF2B5EF4-FFF2-40B4-BE49-F238E27FC236}">
                  <a16:creationId xmlns:a16="http://schemas.microsoft.com/office/drawing/2014/main" id="{2204F100-8CA5-4B0B-9A10-43CF0C4817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V="1">
              <a:off x="4864" y="320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00" name="AutoShape 504">
              <a:extLst>
                <a:ext uri="{FF2B5EF4-FFF2-40B4-BE49-F238E27FC236}">
                  <a16:creationId xmlns:a16="http://schemas.microsoft.com/office/drawing/2014/main" id="{6812CF4D-7F73-4910-AE2F-7D528EAFA4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V="1">
              <a:off x="4852" y="1208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01" name="AutoShape 505">
              <a:extLst>
                <a:ext uri="{FF2B5EF4-FFF2-40B4-BE49-F238E27FC236}">
                  <a16:creationId xmlns:a16="http://schemas.microsoft.com/office/drawing/2014/main" id="{9AA95C15-76A5-43D5-872D-D9941B1CB1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V="1">
              <a:off x="4864" y="1320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02" name="AutoShape 506">
              <a:extLst>
                <a:ext uri="{FF2B5EF4-FFF2-40B4-BE49-F238E27FC236}">
                  <a16:creationId xmlns:a16="http://schemas.microsoft.com/office/drawing/2014/main" id="{013D5A94-15A7-492E-8B31-66A3359A85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V="1">
              <a:off x="4856" y="1096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03" name="AutoShape 507">
              <a:extLst>
                <a:ext uri="{FF2B5EF4-FFF2-40B4-BE49-F238E27FC236}">
                  <a16:creationId xmlns:a16="http://schemas.microsoft.com/office/drawing/2014/main" id="{93DE20AD-3CEA-4FF2-9762-384BE792F3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V="1">
              <a:off x="4848" y="432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04" name="AutoShape 508">
              <a:extLst>
                <a:ext uri="{FF2B5EF4-FFF2-40B4-BE49-F238E27FC236}">
                  <a16:creationId xmlns:a16="http://schemas.microsoft.com/office/drawing/2014/main" id="{7ABAA178-94F0-4378-9104-8AB0E09201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V="1">
              <a:off x="4852" y="544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05" name="AutoShape 509">
              <a:extLst>
                <a:ext uri="{FF2B5EF4-FFF2-40B4-BE49-F238E27FC236}">
                  <a16:creationId xmlns:a16="http://schemas.microsoft.com/office/drawing/2014/main" id="{1456BDF8-D9CC-4140-B439-4BBDB28F3F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V="1">
              <a:off x="4856" y="657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06" name="AutoShape 510">
              <a:extLst>
                <a:ext uri="{FF2B5EF4-FFF2-40B4-BE49-F238E27FC236}">
                  <a16:creationId xmlns:a16="http://schemas.microsoft.com/office/drawing/2014/main" id="{38DDECF0-E6E6-4933-A355-EE31BE7719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V="1">
              <a:off x="4864" y="760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07" name="AutoShape 511">
              <a:extLst>
                <a:ext uri="{FF2B5EF4-FFF2-40B4-BE49-F238E27FC236}">
                  <a16:creationId xmlns:a16="http://schemas.microsoft.com/office/drawing/2014/main" id="{B9AFEAB2-3136-4AEC-9023-4E6A614328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V="1">
              <a:off x="4848" y="861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08" name="AutoShape 512">
              <a:extLst>
                <a:ext uri="{FF2B5EF4-FFF2-40B4-BE49-F238E27FC236}">
                  <a16:creationId xmlns:a16="http://schemas.microsoft.com/office/drawing/2014/main" id="{0B56FB07-376E-4966-A8A5-72BDA5DBE5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82311" flipV="1">
              <a:off x="4872" y="979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3153" name="AutoShape 513">
            <a:extLst>
              <a:ext uri="{FF2B5EF4-FFF2-40B4-BE49-F238E27FC236}">
                <a16:creationId xmlns:a16="http://schemas.microsoft.com/office/drawing/2014/main" id="{5DFB858F-AED2-475F-A336-FDB17EAF63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19900" y="2895600"/>
            <a:ext cx="127000" cy="304800"/>
          </a:xfrm>
          <a:prstGeom prst="flowChartExtra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154" name="AutoShape 514">
            <a:extLst>
              <a:ext uri="{FF2B5EF4-FFF2-40B4-BE49-F238E27FC236}">
                <a16:creationId xmlns:a16="http://schemas.microsoft.com/office/drawing/2014/main" id="{69802EFA-62C5-4A22-87DF-E082DD8EE2C0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819900" y="5257800"/>
            <a:ext cx="127000" cy="304800"/>
          </a:xfrm>
          <a:prstGeom prst="flowChartExtra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155" name="Litebulb">
            <a:extLst>
              <a:ext uri="{FF2B5EF4-FFF2-40B4-BE49-F238E27FC236}">
                <a16:creationId xmlns:a16="http://schemas.microsoft.com/office/drawing/2014/main" id="{6F7F8579-4889-415A-87D9-C13442307F71}"/>
              </a:ext>
            </a:extLst>
          </p:cNvPr>
          <p:cNvSpPr>
            <a:spLocks noEditPoints="1" noChangeArrowheads="1"/>
          </p:cNvSpPr>
          <p:nvPr/>
        </p:nvSpPr>
        <p:spPr bwMode="auto">
          <a:xfrm rot="5400000">
            <a:off x="7500144" y="3852069"/>
            <a:ext cx="457200" cy="5286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156" name="Line 516">
            <a:extLst>
              <a:ext uri="{FF2B5EF4-FFF2-40B4-BE49-F238E27FC236}">
                <a16:creationId xmlns:a16="http://schemas.microsoft.com/office/drawing/2014/main" id="{6A26D544-9C3C-4A72-908D-D5A28B535A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0663" y="3554413"/>
            <a:ext cx="1587" cy="257175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57" name="Line 517">
            <a:extLst>
              <a:ext uri="{FF2B5EF4-FFF2-40B4-BE49-F238E27FC236}">
                <a16:creationId xmlns:a16="http://schemas.microsoft.com/office/drawing/2014/main" id="{10C1B064-9904-4699-BBD7-AAADBD9D76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3063" y="3706813"/>
            <a:ext cx="228600" cy="184150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58" name="Line 518">
            <a:extLst>
              <a:ext uri="{FF2B5EF4-FFF2-40B4-BE49-F238E27FC236}">
                <a16:creationId xmlns:a16="http://schemas.microsoft.com/office/drawing/2014/main" id="{029CFBD4-E2FC-459F-A3F3-C58B74B0C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0663" y="4421188"/>
            <a:ext cx="1587" cy="304800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59" name="Line 519">
            <a:extLst>
              <a:ext uri="{FF2B5EF4-FFF2-40B4-BE49-F238E27FC236}">
                <a16:creationId xmlns:a16="http://schemas.microsoft.com/office/drawing/2014/main" id="{6FCFB26B-E7D5-4A3E-AF9B-2811BB402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4330700"/>
            <a:ext cx="228600" cy="242888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60" name="Line 520">
            <a:extLst>
              <a:ext uri="{FF2B5EF4-FFF2-40B4-BE49-F238E27FC236}">
                <a16:creationId xmlns:a16="http://schemas.microsoft.com/office/drawing/2014/main" id="{26E3A6C0-0CCC-4C6E-814C-52B5CC39D8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6863" y="3554413"/>
            <a:ext cx="152400" cy="282575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61" name="Line 521">
            <a:extLst>
              <a:ext uri="{FF2B5EF4-FFF2-40B4-BE49-F238E27FC236}">
                <a16:creationId xmlns:a16="http://schemas.microsoft.com/office/drawing/2014/main" id="{015A2C71-C0A3-409B-A344-6A46DD5D1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563" y="4398963"/>
            <a:ext cx="152400" cy="428625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62" name="Line 522">
            <a:extLst>
              <a:ext uri="{FF2B5EF4-FFF2-40B4-BE49-F238E27FC236}">
                <a16:creationId xmlns:a16="http://schemas.microsoft.com/office/drawing/2014/main" id="{F8E7C5B6-2437-475A-8887-E16659AC8D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35925" y="3935413"/>
            <a:ext cx="185738" cy="61912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63" name="Line 523">
            <a:extLst>
              <a:ext uri="{FF2B5EF4-FFF2-40B4-BE49-F238E27FC236}">
                <a16:creationId xmlns:a16="http://schemas.microsoft.com/office/drawing/2014/main" id="{D7E79969-80C0-4F7C-AF28-3850D16DD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4975" y="4192588"/>
            <a:ext cx="166688" cy="76200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Text Box 2">
            <a:extLst>
              <a:ext uri="{FF2B5EF4-FFF2-40B4-BE49-F238E27FC236}">
                <a16:creationId xmlns:a16="http://schemas.microsoft.com/office/drawing/2014/main" id="{C4CA5F79-FB78-44D5-B962-2B9AD5B44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6705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200" b="1">
                <a:solidFill>
                  <a:srgbClr val="0000FF"/>
                </a:solidFill>
              </a:rPr>
              <a:t>3. Nguyên tắc hoạt động của máy biến áp:</a:t>
            </a:r>
          </a:p>
        </p:txBody>
      </p:sp>
      <p:sp>
        <p:nvSpPr>
          <p:cNvPr id="5384" name="Text Box 264">
            <a:extLst>
              <a:ext uri="{FF2B5EF4-FFF2-40B4-BE49-F238E27FC236}">
                <a16:creationId xmlns:a16="http://schemas.microsoft.com/office/drawing/2014/main" id="{097A8E6A-422F-4B22-81BB-834D64644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1000"/>
            <a:ext cx="401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Dựa trên hiện tượng cảm ứng điện từ.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3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"/>
                                        <p:tgtEl>
                                          <p:spTgt spid="11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10" presetClass="entr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9" presetClass="entr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3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9" presetClass="entr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3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9" presetClass="entr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0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3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3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3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9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3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2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300"/>
                                        <p:tgtEl>
                                          <p:spTgt spid="113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5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300"/>
                                        <p:tgtEl>
                                          <p:spTgt spid="113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8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300"/>
                                        <p:tgtEl>
                                          <p:spTgt spid="113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300"/>
                                        <p:tgtEl>
                                          <p:spTgt spid="113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4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400"/>
                                        <p:tgtEl>
                                          <p:spTgt spid="113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400"/>
                                        <p:tgtEl>
                                          <p:spTgt spid="113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400"/>
                                        <p:tgtEl>
                                          <p:spTgt spid="113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400"/>
                                        <p:tgtEl>
                                          <p:spTgt spid="113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400"/>
                                        <p:tgtEl>
                                          <p:spTgt spid="113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400"/>
                                        <p:tgtEl>
                                          <p:spTgt spid="113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400"/>
                                        <p:tgtEl>
                                          <p:spTgt spid="113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400"/>
                                        <p:tgtEl>
                                          <p:spTgt spid="113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400"/>
                                        <p:tgtEl>
                                          <p:spTgt spid="113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400"/>
                                        <p:tgtEl>
                                          <p:spTgt spid="113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400"/>
                                        <p:tgtEl>
                                          <p:spTgt spid="113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5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400"/>
                                        <p:tgtEl>
                                          <p:spTgt spid="113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400"/>
                                        <p:tgtEl>
                                          <p:spTgt spid="113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400"/>
                                        <p:tgtEl>
                                          <p:spTgt spid="113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13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1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1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1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1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100"/>
                                        <p:tgtEl>
                                          <p:spTgt spid="11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300"/>
                                        <p:tgtEl>
                                          <p:spTgt spid="11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300"/>
                                        <p:tgtEl>
                                          <p:spTgt spid="11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1" presetID="22" presetClass="entr" presetSubtype="2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300"/>
                                        <p:tgtEl>
                                          <p:spTgt spid="11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300"/>
                                        <p:tgtEl>
                                          <p:spTgt spid="11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13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13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13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13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ntr" presetSubtype="4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1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1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1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1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1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1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1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22" grpId="0" animBg="1"/>
      <p:bldP spid="112923" grpId="0" animBg="1"/>
      <p:bldP spid="113030" grpId="0" animBg="1"/>
      <p:bldP spid="113031" grpId="0" animBg="1"/>
      <p:bldP spid="113032" grpId="0" animBg="1"/>
      <p:bldP spid="113033" grpId="0" animBg="1"/>
      <p:bldP spid="113034" grpId="0" animBg="1"/>
      <p:bldP spid="113035" grpId="0" animBg="1"/>
      <p:bldP spid="113036" grpId="0" animBg="1"/>
      <p:bldP spid="113037" grpId="0" animBg="1"/>
      <p:bldP spid="113043" grpId="0" animBg="1"/>
      <p:bldP spid="113044" grpId="0" animBg="1"/>
      <p:bldP spid="113045" grpId="0" animBg="1"/>
      <p:bldP spid="113046" grpId="0" animBg="1"/>
      <p:bldP spid="113047" grpId="0" animBg="1"/>
      <p:bldP spid="113048" grpId="0" animBg="1"/>
      <p:bldP spid="113049" grpId="0" animBg="1"/>
      <p:bldP spid="113050" grpId="0" animBg="1"/>
      <p:bldP spid="113051" grpId="0" animBg="1"/>
      <p:bldP spid="113052" grpId="0" animBg="1"/>
      <p:bldP spid="113053" grpId="0" animBg="1"/>
      <p:bldP spid="113054" grpId="0" animBg="1"/>
      <p:bldP spid="113055" grpId="0" animBg="1"/>
      <p:bldP spid="113056" grpId="0" animBg="1"/>
      <p:bldP spid="113062" grpId="0" animBg="1"/>
      <p:bldP spid="113063" grpId="0" animBg="1"/>
      <p:bldP spid="113138" grpId="0" animBg="1"/>
      <p:bldP spid="113139" grpId="0" animBg="1"/>
      <p:bldP spid="113153" grpId="0" animBg="1"/>
      <p:bldP spid="113154" grpId="0" animBg="1"/>
      <p:bldP spid="113155" grpId="0" animBg="1"/>
      <p:bldP spid="113155" grpId="1" animBg="1"/>
      <p:bldP spid="53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13" name="Rectangle 277">
            <a:extLst>
              <a:ext uri="{FF2B5EF4-FFF2-40B4-BE49-F238E27FC236}">
                <a16:creationId xmlns:a16="http://schemas.microsoft.com/office/drawing/2014/main" id="{8CBB9020-346B-43F3-ABF3-D4CDF62BB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0"/>
            <a:ext cx="8534400" cy="297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96" name="Rectangle 260">
            <a:extLst>
              <a:ext uri="{FF2B5EF4-FFF2-40B4-BE49-F238E27FC236}">
                <a16:creationId xmlns:a16="http://schemas.microsoft.com/office/drawing/2014/main" id="{5748F348-01D8-4188-A451-D47023E7B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563"/>
            <a:ext cx="611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6200" algn="l"/>
                <a:tab pos="228600" algn="l"/>
                <a:tab pos="304800" algn="l"/>
                <a:tab pos="381000" algn="l"/>
                <a:tab pos="533400" algn="l"/>
                <a:tab pos="685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b="1">
                <a:solidFill>
                  <a:srgbClr val="0000FF"/>
                </a:solidFill>
              </a:rPr>
              <a:t>4. Sự biến đổi điện áp và cường độ dòng điện:</a:t>
            </a:r>
          </a:p>
        </p:txBody>
      </p:sp>
      <p:pic>
        <p:nvPicPr>
          <p:cNvPr id="40197" name="Picture 261">
            <a:extLst>
              <a:ext uri="{FF2B5EF4-FFF2-40B4-BE49-F238E27FC236}">
                <a16:creationId xmlns:a16="http://schemas.microsoft.com/office/drawing/2014/main" id="{7EC08BCC-A46B-492A-9691-F53D33AB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3581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98" name="Text Box 262">
            <a:extLst>
              <a:ext uri="{FF2B5EF4-FFF2-40B4-BE49-F238E27FC236}">
                <a16:creationId xmlns:a16="http://schemas.microsoft.com/office/drawing/2014/main" id="{DFB91A6F-12D9-49ED-AA19-C8813CB86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371600"/>
            <a:ext cx="206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>
                <a:solidFill>
                  <a:srgbClr val="CC3300"/>
                </a:solidFill>
              </a:rPr>
              <a:t>Cuộn sơ cấp</a:t>
            </a:r>
          </a:p>
        </p:txBody>
      </p:sp>
      <p:sp>
        <p:nvSpPr>
          <p:cNvPr id="40199" name="Text Box 263">
            <a:extLst>
              <a:ext uri="{FF2B5EF4-FFF2-40B4-BE49-F238E27FC236}">
                <a16:creationId xmlns:a16="http://schemas.microsoft.com/office/drawing/2014/main" id="{9722DF35-7D80-4549-8E42-FFDB1EA9D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563" y="1371600"/>
            <a:ext cx="2257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>
                <a:solidFill>
                  <a:srgbClr val="CC3300"/>
                </a:solidFill>
              </a:rPr>
              <a:t>Cuộn thứ cấp</a:t>
            </a:r>
          </a:p>
        </p:txBody>
      </p:sp>
      <p:sp>
        <p:nvSpPr>
          <p:cNvPr id="40200" name="Text Box 264">
            <a:extLst>
              <a:ext uri="{FF2B5EF4-FFF2-40B4-BE49-F238E27FC236}">
                <a16:creationId xmlns:a16="http://schemas.microsoft.com/office/drawing/2014/main" id="{AFD432A5-8678-42A4-8F9F-8780B831A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200"/>
            <a:ext cx="210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Số vòng dây N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40201" name="Text Box 265">
            <a:extLst>
              <a:ext uri="{FF2B5EF4-FFF2-40B4-BE49-F238E27FC236}">
                <a16:creationId xmlns:a16="http://schemas.microsoft.com/office/drawing/2014/main" id="{4C2AC8DA-A468-415D-85AC-26FB0D6F1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205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Điện áp vào U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40202" name="Text Box 266">
            <a:extLst>
              <a:ext uri="{FF2B5EF4-FFF2-40B4-BE49-F238E27FC236}">
                <a16:creationId xmlns:a16="http://schemas.microsoft.com/office/drawing/2014/main" id="{55FF9F1B-2478-4850-9616-41628BEAC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81200"/>
            <a:ext cx="210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Số vòng dây N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40203" name="Text Box 267">
            <a:extLst>
              <a:ext uri="{FF2B5EF4-FFF2-40B4-BE49-F238E27FC236}">
                <a16:creationId xmlns:a16="http://schemas.microsoft.com/office/drawing/2014/main" id="{DFDFD0FB-636F-41CB-8C62-166C22E3B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2514600"/>
            <a:ext cx="185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Điện áp ra U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40205" name="Text Box 269">
            <a:extLst>
              <a:ext uri="{FF2B5EF4-FFF2-40B4-BE49-F238E27FC236}">
                <a16:creationId xmlns:a16="http://schemas.microsoft.com/office/drawing/2014/main" id="{8784AB7B-344C-4538-A088-6C121CF27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7681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>
                <a:solidFill>
                  <a:srgbClr val="0000CC"/>
                </a:solidFill>
              </a:rPr>
              <a:t>Từ thông trong mạch biến đổi qua mỗi vòng dây có dạng:</a:t>
            </a:r>
            <a:r>
              <a:rPr lang="en-US" altLang="en-US" sz="2400">
                <a:solidFill>
                  <a:srgbClr val="0000CC"/>
                </a:solidFill>
              </a:rPr>
              <a:t> </a:t>
            </a:r>
            <a:r>
              <a:rPr lang="en-US" altLang="en-US" sz="2400">
                <a:solidFill>
                  <a:srgbClr val="0000CC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=</a:t>
            </a:r>
            <a:r>
              <a:rPr lang="en-US" altLang="en-US" sz="2400" baseline="-2500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en-US" sz="240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cos(t)</a:t>
            </a:r>
          </a:p>
        </p:txBody>
      </p:sp>
      <p:sp>
        <p:nvSpPr>
          <p:cNvPr id="40206" name="Text Box 270">
            <a:extLst>
              <a:ext uri="{FF2B5EF4-FFF2-40B4-BE49-F238E27FC236}">
                <a16:creationId xmlns:a16="http://schemas.microsoft.com/office/drawing/2014/main" id="{8D09A881-F104-42A9-BFBD-6DC3B36D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4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</a:rPr>
              <a:t>Suất điện động trong mỗi vòng dây sẽ là:</a:t>
            </a:r>
            <a:r>
              <a:rPr lang="en-US" altLang="en-US" sz="2400">
                <a:solidFill>
                  <a:srgbClr val="0000CC"/>
                </a:solidFill>
              </a:rPr>
              <a:t> e</a:t>
            </a:r>
            <a:r>
              <a:rPr lang="en-US" altLang="en-US" sz="2400" baseline="-25000">
                <a:solidFill>
                  <a:srgbClr val="0000CC"/>
                </a:solidFill>
              </a:rPr>
              <a:t>0</a:t>
            </a:r>
            <a:r>
              <a:rPr lang="en-US" altLang="en-US" sz="2400">
                <a:solidFill>
                  <a:srgbClr val="0000CC"/>
                </a:solidFill>
              </a:rPr>
              <a:t>=-</a:t>
            </a:r>
            <a:r>
              <a:rPr lang="en-US" altLang="en-US" sz="2400">
                <a:solidFill>
                  <a:srgbClr val="0000CC"/>
                </a:solidFill>
                <a:sym typeface="Symbol" panose="05050102010706020507" pitchFamily="18" charset="2"/>
              </a:rPr>
              <a:t>’= </a:t>
            </a:r>
            <a:r>
              <a:rPr lang="en-US" altLang="en-US" sz="2400" baseline="-25000">
                <a:solidFill>
                  <a:srgbClr val="0000CC"/>
                </a:solidFill>
                <a:sym typeface="Symbol" panose="05050102010706020507" pitchFamily="18" charset="2"/>
              </a:rPr>
              <a:t>0</a:t>
            </a:r>
            <a:r>
              <a:rPr lang="en-US" altLang="en-US" sz="2400">
                <a:solidFill>
                  <a:srgbClr val="0000CC"/>
                </a:solidFill>
                <a:sym typeface="Symbol" panose="05050102010706020507" pitchFamily="18" charset="2"/>
              </a:rPr>
              <a:t>sin(t)</a:t>
            </a:r>
          </a:p>
        </p:txBody>
      </p:sp>
      <p:sp>
        <p:nvSpPr>
          <p:cNvPr id="40207" name="Text Box 271">
            <a:extLst>
              <a:ext uri="{FF2B5EF4-FFF2-40B4-BE49-F238E27FC236}">
                <a16:creationId xmlns:a16="http://schemas.microsoft.com/office/drawing/2014/main" id="{40121918-5B14-4771-87D4-AF74388C5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006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</a:rPr>
              <a:t>Suất điện động cuộn sơ cấp:</a:t>
            </a:r>
            <a:r>
              <a:rPr lang="en-US" altLang="en-US" sz="2400">
                <a:solidFill>
                  <a:srgbClr val="0000CC"/>
                </a:solidFill>
              </a:rPr>
              <a:t> e</a:t>
            </a:r>
            <a:r>
              <a:rPr lang="en-US" altLang="en-US" sz="2400" baseline="-25000">
                <a:solidFill>
                  <a:srgbClr val="0000CC"/>
                </a:solidFill>
              </a:rPr>
              <a:t>1</a:t>
            </a:r>
            <a:r>
              <a:rPr lang="en-US" altLang="en-US" sz="2400">
                <a:solidFill>
                  <a:srgbClr val="0000CC"/>
                </a:solidFill>
              </a:rPr>
              <a:t> = N</a:t>
            </a:r>
            <a:r>
              <a:rPr lang="en-US" altLang="en-US" sz="2400" baseline="-25000">
                <a:solidFill>
                  <a:srgbClr val="0000CC"/>
                </a:solidFill>
              </a:rPr>
              <a:t>1</a:t>
            </a:r>
            <a:r>
              <a:rPr lang="en-US" altLang="en-US" sz="2400">
                <a:solidFill>
                  <a:srgbClr val="0000CC"/>
                </a:solidFill>
              </a:rPr>
              <a:t>e</a:t>
            </a:r>
            <a:r>
              <a:rPr lang="en-US" altLang="en-US" sz="2400" baseline="-25000">
                <a:solidFill>
                  <a:srgbClr val="0000CC"/>
                </a:solidFill>
              </a:rPr>
              <a:t>0 </a:t>
            </a:r>
            <a:r>
              <a:rPr lang="en-US" altLang="en-US" sz="2400">
                <a:solidFill>
                  <a:srgbClr val="0000CC"/>
                </a:solidFill>
              </a:rPr>
              <a:t>= N</a:t>
            </a:r>
            <a:r>
              <a:rPr lang="en-US" altLang="en-US" sz="2400" baseline="-25000">
                <a:solidFill>
                  <a:srgbClr val="0000CC"/>
                </a:solidFill>
              </a:rPr>
              <a:t>1</a:t>
            </a:r>
            <a:r>
              <a:rPr lang="en-US" altLang="en-US" sz="2400">
                <a:solidFill>
                  <a:srgbClr val="0000CC"/>
                </a:solidFill>
                <a:sym typeface="Symbol" panose="05050102010706020507" pitchFamily="18" charset="2"/>
              </a:rPr>
              <a:t></a:t>
            </a:r>
            <a:r>
              <a:rPr lang="en-US" altLang="en-US" sz="2400" baseline="-25000">
                <a:solidFill>
                  <a:srgbClr val="0000CC"/>
                </a:solidFill>
                <a:sym typeface="Symbol" panose="05050102010706020507" pitchFamily="18" charset="2"/>
              </a:rPr>
              <a:t>0</a:t>
            </a:r>
            <a:r>
              <a:rPr lang="en-US" altLang="en-US">
                <a:solidFill>
                  <a:srgbClr val="0000CC"/>
                </a:solidFill>
                <a:sym typeface="Symbol" panose="05050102010706020507" pitchFamily="18" charset="2"/>
              </a:rPr>
              <a:t></a:t>
            </a:r>
            <a:r>
              <a:rPr lang="en-US" altLang="en-US" sz="2400">
                <a:solidFill>
                  <a:srgbClr val="0000CC"/>
                </a:solidFill>
                <a:sym typeface="Symbol" panose="05050102010706020507" pitchFamily="18" charset="2"/>
              </a:rPr>
              <a:t>sin(t)</a:t>
            </a:r>
          </a:p>
        </p:txBody>
      </p:sp>
      <p:sp>
        <p:nvSpPr>
          <p:cNvPr id="40208" name="Text Box 272">
            <a:extLst>
              <a:ext uri="{FF2B5EF4-FFF2-40B4-BE49-F238E27FC236}">
                <a16:creationId xmlns:a16="http://schemas.microsoft.com/office/drawing/2014/main" id="{406FF74C-47A7-4DC4-BFF1-2CFF50350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</a:rPr>
              <a:t>Suất điện động cuộn thứ cấp:</a:t>
            </a:r>
            <a:r>
              <a:rPr lang="en-US" altLang="en-US" sz="2400">
                <a:solidFill>
                  <a:srgbClr val="0000CC"/>
                </a:solidFill>
              </a:rPr>
              <a:t> e</a:t>
            </a:r>
            <a:r>
              <a:rPr lang="en-US" altLang="en-US" sz="2400" baseline="-25000">
                <a:solidFill>
                  <a:srgbClr val="0000CC"/>
                </a:solidFill>
              </a:rPr>
              <a:t>2</a:t>
            </a:r>
            <a:r>
              <a:rPr lang="en-US" altLang="en-US" sz="2400">
                <a:solidFill>
                  <a:srgbClr val="0000CC"/>
                </a:solidFill>
              </a:rPr>
              <a:t> = N</a:t>
            </a:r>
            <a:r>
              <a:rPr lang="en-US" altLang="en-US" sz="2400" baseline="-25000">
                <a:solidFill>
                  <a:srgbClr val="0000CC"/>
                </a:solidFill>
              </a:rPr>
              <a:t>2</a:t>
            </a:r>
            <a:r>
              <a:rPr lang="en-US" altLang="en-US" sz="2400">
                <a:solidFill>
                  <a:srgbClr val="0000CC"/>
                </a:solidFill>
              </a:rPr>
              <a:t>e</a:t>
            </a:r>
            <a:r>
              <a:rPr lang="en-US" altLang="en-US" sz="2400" baseline="-25000">
                <a:solidFill>
                  <a:srgbClr val="0000CC"/>
                </a:solidFill>
              </a:rPr>
              <a:t>0 </a:t>
            </a:r>
            <a:r>
              <a:rPr lang="en-US" altLang="en-US" sz="2400">
                <a:solidFill>
                  <a:srgbClr val="0000CC"/>
                </a:solidFill>
              </a:rPr>
              <a:t>= N</a:t>
            </a:r>
            <a:r>
              <a:rPr lang="en-US" altLang="en-US" sz="2400" baseline="-25000">
                <a:solidFill>
                  <a:srgbClr val="0000CC"/>
                </a:solidFill>
              </a:rPr>
              <a:t>2</a:t>
            </a:r>
            <a:r>
              <a:rPr lang="en-US" altLang="en-US" sz="2400">
                <a:solidFill>
                  <a:srgbClr val="0000CC"/>
                </a:solidFill>
                <a:sym typeface="Symbol" panose="05050102010706020507" pitchFamily="18" charset="2"/>
              </a:rPr>
              <a:t></a:t>
            </a:r>
            <a:r>
              <a:rPr lang="en-US" altLang="en-US" sz="2400" baseline="-25000">
                <a:solidFill>
                  <a:srgbClr val="0000CC"/>
                </a:solidFill>
                <a:sym typeface="Symbol" panose="05050102010706020507" pitchFamily="18" charset="2"/>
              </a:rPr>
              <a:t>0</a:t>
            </a:r>
            <a:r>
              <a:rPr lang="en-US" altLang="en-US">
                <a:solidFill>
                  <a:srgbClr val="0000CC"/>
                </a:solidFill>
                <a:sym typeface="Symbol" panose="05050102010706020507" pitchFamily="18" charset="2"/>
              </a:rPr>
              <a:t></a:t>
            </a:r>
            <a:r>
              <a:rPr lang="en-US" altLang="en-US" sz="2400">
                <a:solidFill>
                  <a:srgbClr val="0000CC"/>
                </a:solidFill>
                <a:sym typeface="Symbol" panose="05050102010706020507" pitchFamily="18" charset="2"/>
              </a:rPr>
              <a:t>sin(t)</a:t>
            </a:r>
          </a:p>
        </p:txBody>
      </p:sp>
      <p:sp>
        <p:nvSpPr>
          <p:cNvPr id="40209" name="Text Box 273">
            <a:extLst>
              <a:ext uri="{FF2B5EF4-FFF2-40B4-BE49-F238E27FC236}">
                <a16:creationId xmlns:a16="http://schemas.microsoft.com/office/drawing/2014/main" id="{5DB6E26E-AB1E-4E20-97E6-93BF2B4C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91200"/>
            <a:ext cx="541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99"/>
                </a:solidFill>
              </a:rPr>
              <a:t>Bỏ qua điện trở dây quấn thì U</a:t>
            </a:r>
            <a:r>
              <a:rPr lang="en-US" altLang="en-US" sz="2000" baseline="-25000">
                <a:solidFill>
                  <a:srgbClr val="000099"/>
                </a:solidFill>
              </a:rPr>
              <a:t>1</a:t>
            </a:r>
            <a:r>
              <a:rPr lang="en-US" altLang="en-US" sz="2000">
                <a:solidFill>
                  <a:srgbClr val="000099"/>
                </a:solidFill>
              </a:rPr>
              <a:t> = E</a:t>
            </a:r>
            <a:r>
              <a:rPr lang="en-US" altLang="en-US" sz="2000" baseline="-25000">
                <a:solidFill>
                  <a:srgbClr val="000099"/>
                </a:solidFill>
              </a:rPr>
              <a:t>1 </a:t>
            </a:r>
            <a:r>
              <a:rPr lang="en-US" altLang="en-US" sz="2000">
                <a:solidFill>
                  <a:srgbClr val="000099"/>
                </a:solidFill>
              </a:rPr>
              <a:t>và U</a:t>
            </a:r>
            <a:r>
              <a:rPr lang="en-US" altLang="en-US" sz="2000" baseline="-25000">
                <a:solidFill>
                  <a:srgbClr val="000099"/>
                </a:solidFill>
              </a:rPr>
              <a:t>2</a:t>
            </a:r>
            <a:r>
              <a:rPr lang="en-US" altLang="en-US" sz="2000">
                <a:solidFill>
                  <a:srgbClr val="000099"/>
                </a:solidFill>
              </a:rPr>
              <a:t> = E</a:t>
            </a:r>
            <a:r>
              <a:rPr lang="en-US" altLang="en-US" sz="2000" baseline="-25000">
                <a:solidFill>
                  <a:srgbClr val="000099"/>
                </a:solidFill>
              </a:rPr>
              <a:t>2 </a:t>
            </a:r>
          </a:p>
        </p:txBody>
      </p:sp>
      <p:sp>
        <p:nvSpPr>
          <p:cNvPr id="40210" name="AutoShape 274">
            <a:extLst>
              <a:ext uri="{FF2B5EF4-FFF2-40B4-BE49-F238E27FC236}">
                <a16:creationId xmlns:a16="http://schemas.microsoft.com/office/drawing/2014/main" id="{F72DD602-F31E-4A8A-88D4-4A1CFAC7064E}"/>
              </a:ext>
            </a:extLst>
          </p:cNvPr>
          <p:cNvSpPr>
            <a:spLocks/>
          </p:cNvSpPr>
          <p:nvPr/>
        </p:nvSpPr>
        <p:spPr bwMode="auto">
          <a:xfrm>
            <a:off x="6781800" y="4876800"/>
            <a:ext cx="76200" cy="762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9898" name="Object 90">
            <a:extLst>
              <a:ext uri="{FF2B5EF4-FFF2-40B4-BE49-F238E27FC236}">
                <a16:creationId xmlns:a16="http://schemas.microsoft.com/office/drawing/2014/main" id="{E9D840F1-DF00-4C7B-8DBA-674A20146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1825" y="4805363"/>
          <a:ext cx="16573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431640" progId="Equation.DSMT4">
                  <p:embed/>
                </p:oleObj>
              </mc:Choice>
              <mc:Fallback>
                <p:oleObj name="Equation" r:id="rId3" imgW="901440" imgH="43164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825" y="4805363"/>
                        <a:ext cx="16573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0">
            <a:extLst>
              <a:ext uri="{FF2B5EF4-FFF2-40B4-BE49-F238E27FC236}">
                <a16:creationId xmlns:a16="http://schemas.microsoft.com/office/drawing/2014/main" id="{6669B8D7-0A12-40F4-BBCD-D4872290E7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5791200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431640" progId="Equation.DSMT4">
                  <p:embed/>
                </p:oleObj>
              </mc:Choice>
              <mc:Fallback>
                <p:oleObj name="Equation" r:id="rId5" imgW="609480" imgH="43164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791200"/>
                        <a:ext cx="1524000" cy="9144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50000">
                            <a:srgbClr val="FFFFFF"/>
                          </a:gs>
                          <a:gs pos="100000">
                            <a:srgbClr val="FFFF00"/>
                          </a:gs>
                        </a:gsLst>
                        <a:lin ang="5400000" scaled="1"/>
                      </a:gradFill>
                      <a:ln w="38100" cmpd="dbl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96" grpId="0"/>
      <p:bldP spid="40198" grpId="0"/>
      <p:bldP spid="40199" grpId="0"/>
      <p:bldP spid="40200" grpId="0"/>
      <p:bldP spid="40201" grpId="0"/>
      <p:bldP spid="40202" grpId="0"/>
      <p:bldP spid="40203" grpId="0"/>
      <p:bldP spid="40205" grpId="0"/>
      <p:bldP spid="40206" grpId="0"/>
      <p:bldP spid="40207" grpId="0"/>
      <p:bldP spid="40208" grpId="0"/>
      <p:bldP spid="402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93&quot;&gt;&lt;property id=&quot;20148&quot; value=&quot;5&quot;/&gt;&lt;property id=&quot;20300&quot; value=&quot;Slide 17&quot;/&gt;&lt;property id=&quot;20307&quot; value=&quot;301&quot;/&gt;&lt;/object&gt;&lt;object type=&quot;3&quot; unique_id=&quot;10096&quot;&gt;&lt;property id=&quot;20148&quot; value=&quot;5&quot;/&gt;&lt;property id=&quot;20300&quot; value=&quot;Slide 11&quot;/&gt;&lt;property id=&quot;20307&quot; value=&quot;282&quot;/&gt;&lt;/object&gt;&lt;object type=&quot;3&quot; unique_id=&quot;10106&quot;&gt;&lt;property id=&quot;20148&quot; value=&quot;5&quot;/&gt;&lt;property id=&quot;20300&quot; value=&quot;Slide 15&quot;/&gt;&lt;property id=&quot;20307&quot; value=&quot;287&quot;/&gt;&lt;/object&gt;&lt;object type=&quot;3&quot; unique_id=&quot;10114&quot;&gt;&lt;property id=&quot;20148&quot; value=&quot;5&quot;/&gt;&lt;property id=&quot;20300&quot; value=&quot;Slide 14&quot;/&gt;&lt;property id=&quot;20307&quot; value=&quot;288&quot;/&gt;&lt;/object&gt;&lt;object type=&quot;3&quot; unique_id=&quot;10115&quot;&gt;&lt;property id=&quot;20148&quot; value=&quot;5&quot;/&gt;&lt;property id=&quot;20300&quot; value=&quot;Slide 16&quot;/&gt;&lt;property id=&quot;20307&quot; value=&quot;289&quot;/&gt;&lt;/object&gt;&lt;object type=&quot;3&quot; unique_id=&quot;10147&quot;&gt;&lt;property id=&quot;20148&quot; value=&quot;5&quot;/&gt;&lt;property id=&quot;20300&quot; value=&quot;Slide 1&quot;/&gt;&lt;property id=&quot;20307&quot; value=&quot;262&quot;/&gt;&lt;/object&gt;&lt;object type=&quot;3&quot; unique_id=&quot;10148&quot;&gt;&lt;property id=&quot;20148&quot; value=&quot;5&quot;/&gt;&lt;property id=&quot;20300&quot; value=&quot;Slide 2&quot;/&gt;&lt;property id=&quot;20307&quot; value=&quot;264&quot;/&gt;&lt;/object&gt;&lt;object type=&quot;3&quot; unique_id=&quot;10149&quot;&gt;&lt;property id=&quot;20148&quot; value=&quot;5&quot;/&gt;&lt;property id=&quot;20300&quot; value=&quot;Slide 3&quot;/&gt;&lt;property id=&quot;20307&quot; value=&quot;296&quot;/&gt;&lt;/object&gt;&lt;object type=&quot;3&quot; unique_id=&quot;10150&quot;&gt;&lt;property id=&quot;20148&quot; value=&quot;5&quot;/&gt;&lt;property id=&quot;20300&quot; value=&quot;Slide 4&quot;/&gt;&lt;property id=&quot;20307&quot; value=&quot;297&quot;/&gt;&lt;/object&gt;&lt;object type=&quot;3&quot; unique_id=&quot;10155&quot;&gt;&lt;property id=&quot;20148&quot; value=&quot;5&quot;/&gt;&lt;property id=&quot;20300&quot; value=&quot;Slide 8&quot;/&gt;&lt;property id=&quot;20307&quot; value=&quot;295&quot;/&gt;&lt;/object&gt;&lt;object type=&quot;3&quot; unique_id=&quot;10156&quot;&gt;&lt;property id=&quot;20148&quot; value=&quot;5&quot;/&gt;&lt;property id=&quot;20300&quot; value=&quot;Slide 12&quot;/&gt;&lt;property id=&quot;20307&quot; value=&quot;299&quot;/&gt;&lt;/object&gt;&lt;object type=&quot;3&quot; unique_id=&quot;10157&quot;&gt;&lt;property id=&quot;20148&quot; value=&quot;5&quot;/&gt;&lt;property id=&quot;20300&quot; value=&quot;Slide 13&quot;/&gt;&lt;property id=&quot;20307&quot; value=&quot;300&quot;/&gt;&lt;/object&gt;&lt;object type=&quot;3&quot; unique_id=&quot;10182&quot;&gt;&lt;property id=&quot;20148&quot; value=&quot;5&quot;/&gt;&lt;property id=&quot;20300&quot; value=&quot;Slide 5&quot;/&gt;&lt;property id=&quot;20307&quot; value=&quot;302&quot;/&gt;&lt;/object&gt;&lt;object type=&quot;3&quot; unique_id=&quot;10345&quot;&gt;&lt;property id=&quot;20148&quot; value=&quot;5&quot;/&gt;&lt;property id=&quot;20300&quot; value=&quot;Slide 6&quot;/&gt;&lt;property id=&quot;20307&quot; value=&quot;304&quot;/&gt;&lt;/object&gt;&lt;object type=&quot;3&quot; unique_id=&quot;10346&quot;&gt;&lt;property id=&quot;20148&quot; value=&quot;5&quot;/&gt;&lt;property id=&quot;20300&quot; value=&quot;Slide 7&quot;/&gt;&lt;property id=&quot;20307&quot; value=&quot;303&quot;/&gt;&lt;/object&gt;&lt;object type=&quot;3&quot; unique_id=&quot;10459&quot;&gt;&lt;property id=&quot;20148&quot; value=&quot;5&quot;/&gt;&lt;property id=&quot;20300&quot; value=&quot;Slide 9&quot;/&gt;&lt;property id=&quot;20307&quot; value=&quot;305&quot;/&gt;&lt;/object&gt;&lt;object type=&quot;3&quot; unique_id=&quot;10529&quot;&gt;&lt;property id=&quot;20148&quot; value=&quot;5&quot;/&gt;&lt;property id=&quot;20300&quot; value=&quot;Slide 10&quot;/&gt;&lt;property id=&quot;20307&quot; value=&quot;306&quot;/&gt;&lt;/object&gt;&lt;/object&gt;&lt;object type=&quot;8&quot; unique_id=&quot;101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1158</Words>
  <PresentationFormat>Trình chiếu Trên màn hình (4:3)</PresentationFormat>
  <Paragraphs>141</Paragraphs>
  <Slides>17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32" baseType="lpstr">
      <vt:lpstr>Times New Roman</vt:lpstr>
      <vt:lpstr>Arial</vt:lpstr>
      <vt:lpstr>.VnAristote</vt:lpstr>
      <vt:lpstr>VNI-Times</vt:lpstr>
      <vt:lpstr>Wingdings</vt:lpstr>
      <vt:lpstr>.VnTimeH</vt:lpstr>
      <vt:lpstr>Symbol</vt:lpstr>
      <vt:lpstr>VNI Aptima</vt:lpstr>
      <vt:lpstr>.VnTime</vt:lpstr>
      <vt:lpstr>VNI-Aptima</vt:lpstr>
      <vt:lpstr>VNI-Ariston</vt:lpstr>
      <vt:lpstr>VNI-Revue</vt:lpstr>
      <vt:lpstr>Default Design</vt:lpstr>
      <vt:lpstr>MathType 6.0 Equation</vt:lpstr>
      <vt:lpstr>Microsoft Equation 3.0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2008-04-28T05:57:28Z</dcterms:created>
  <dcterms:modified xsi:type="dcterms:W3CDTF">2021-09-10T09:22:10Z</dcterms:modified>
</cp:coreProperties>
</file>