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Override1.xml" ContentType="application/vnd.openxmlformats-officedocument.themeOverride+xml"/>
  <Override PartName="/ppt/notesSlides/notesSlide1.xml" ContentType="application/vnd.openxmlformats-officedocument.presentationml.notesSlide+xml"/>
  <Override PartName="/ppt/theme/themeOverride2.xml" ContentType="application/vnd.openxmlformats-officedocument.themeOverride+xml"/>
  <Override PartName="/ppt/notesSlides/notesSlide2.xml" ContentType="application/vnd.openxmlformats-officedocument.presentationml.notesSlide+xml"/>
  <Override PartName="/ppt/theme/themeOverride3.xml" ContentType="application/vnd.openxmlformats-officedocument.themeOverride+xml"/>
  <Override PartName="/ppt/notesSlides/notesSlide3.xml" ContentType="application/vnd.openxmlformats-officedocument.presentationml.notesSlide+xml"/>
  <Override PartName="/ppt/theme/themeOverride4.xml" ContentType="application/vnd.openxmlformats-officedocument.themeOverride+xml"/>
  <Override PartName="/ppt/notesSlides/notesSlide4.xml" ContentType="application/vnd.openxmlformats-officedocument.presentationml.notesSlide+xml"/>
  <Override PartName="/ppt/theme/themeOverride5.xml" ContentType="application/vnd.openxmlformats-officedocument.themeOverride+xml"/>
  <Override PartName="/ppt/notesSlides/notesSlide5.xml" ContentType="application/vnd.openxmlformats-officedocument.presentationml.notesSlide+xml"/>
  <Override PartName="/ppt/theme/themeOverride6.xml" ContentType="application/vnd.openxmlformats-officedocument.themeOverride+xml"/>
  <Override PartName="/ppt/notesSlides/notesSlide6.xml" ContentType="application/vnd.openxmlformats-officedocument.presentationml.notesSlide+xml"/>
  <Override PartName="/ppt/theme/themeOverride7.xml" ContentType="application/vnd.openxmlformats-officedocument.themeOverride+xml"/>
  <Override PartName="/ppt/notesSlides/notesSlide7.xml" ContentType="application/vnd.openxmlformats-officedocument.presentationml.notesSlide+xml"/>
  <Override PartName="/ppt/theme/themeOverride8.xml" ContentType="application/vnd.openxmlformats-officedocument.themeOverride+xml"/>
  <Override PartName="/ppt/notesSlides/notesSlide8.xml" ContentType="application/vnd.openxmlformats-officedocument.presentationml.notesSlide+xml"/>
  <Override PartName="/ppt/theme/themeOverride9.xml" ContentType="application/vnd.openxmlformats-officedocument.themeOverride+xml"/>
  <Override PartName="/ppt/notesSlides/notesSlide9.xml" ContentType="application/vnd.openxmlformats-officedocument.presentationml.notesSlide+xml"/>
  <Override PartName="/ppt/theme/themeOverride10.xml" ContentType="application/vnd.openxmlformats-officedocument.themeOverride+xml"/>
  <Override PartName="/ppt/notesSlides/notesSlide10.xml" ContentType="application/vnd.openxmlformats-officedocument.presentationml.notesSlide+xml"/>
  <Override PartName="/ppt/theme/themeOverride11.xml" ContentType="application/vnd.openxmlformats-officedocument.themeOverr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theme/themeOverride12.xml" ContentType="application/vnd.openxmlformats-officedocument.themeOverride+xml"/>
  <Override PartName="/ppt/notesSlides/notesSlide13.xml" ContentType="application/vnd.openxmlformats-officedocument.presentationml.notesSlide+xml"/>
  <Override PartName="/ppt/theme/themeOverride13.xml" ContentType="application/vnd.openxmlformats-officedocument.themeOverride+xml"/>
  <Override PartName="/ppt/notesSlides/notesSlide14.xml" ContentType="application/vnd.openxmlformats-officedocument.presentationml.notesSlide+xml"/>
  <Override PartName="/ppt/theme/themeOverride14.xml" ContentType="application/vnd.openxmlformats-officedocument.themeOverr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theme/themeOverride15.xml" ContentType="application/vnd.openxmlformats-officedocument.themeOverride+xml"/>
  <Override PartName="/ppt/notesSlides/notesSlide17.xml" ContentType="application/vnd.openxmlformats-officedocument.presentationml.notesSlide+xml"/>
  <Override PartName="/ppt/theme/themeOverride16.xml" ContentType="application/vnd.openxmlformats-officedocument.themeOverride+xml"/>
  <Override PartName="/ppt/notesSlides/notesSlide18.xml" ContentType="application/vnd.openxmlformats-officedocument.presentationml.notesSlide+xml"/>
  <Override PartName="/ppt/theme/themeOverride17.xml" ContentType="application/vnd.openxmlformats-officedocument.themeOverr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theme/themeOverride18.xml" ContentType="application/vnd.openxmlformats-officedocument.themeOverride+xml"/>
  <Override PartName="/ppt/notesSlides/notesSlide21.xml" ContentType="application/vnd.openxmlformats-officedocument.presentationml.notesSlide+xml"/>
  <Override PartName="/ppt/theme/themeOverride19.xml" ContentType="application/vnd.openxmlformats-officedocument.themeOverride+xml"/>
  <Override PartName="/ppt/notesSlides/notesSlide22.xml" ContentType="application/vnd.openxmlformats-officedocument.presentationml.notesSlide+xml"/>
  <Override PartName="/ppt/theme/themeOverride20.xml" ContentType="application/vnd.openxmlformats-officedocument.themeOverride+xml"/>
  <Override PartName="/ppt/notesSlides/notesSlide23.xml" ContentType="application/vnd.openxmlformats-officedocument.presentationml.notesSlide+xml"/>
  <Override PartName="/ppt/theme/themeOverride21.xml" ContentType="application/vnd.openxmlformats-officedocument.themeOverr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59" r:id="rId2"/>
  </p:sldMasterIdLst>
  <p:notesMasterIdLst>
    <p:notesMasterId r:id="rId28"/>
  </p:notesMasterIdLst>
  <p:sldIdLst>
    <p:sldId id="256" r:id="rId3"/>
    <p:sldId id="257" r:id="rId4"/>
    <p:sldId id="258" r:id="rId5"/>
    <p:sldId id="261" r:id="rId6"/>
    <p:sldId id="262" r:id="rId7"/>
    <p:sldId id="263" r:id="rId8"/>
    <p:sldId id="264" r:id="rId9"/>
    <p:sldId id="265" r:id="rId10"/>
    <p:sldId id="266" r:id="rId11"/>
    <p:sldId id="267" r:id="rId12"/>
    <p:sldId id="268" r:id="rId13"/>
    <p:sldId id="287" r:id="rId14"/>
    <p:sldId id="270" r:id="rId15"/>
    <p:sldId id="271" r:id="rId16"/>
    <p:sldId id="272" r:id="rId17"/>
    <p:sldId id="288" r:id="rId18"/>
    <p:sldId id="274" r:id="rId19"/>
    <p:sldId id="275" r:id="rId20"/>
    <p:sldId id="276" r:id="rId21"/>
    <p:sldId id="289" r:id="rId22"/>
    <p:sldId id="277" r:id="rId23"/>
    <p:sldId id="278" r:id="rId24"/>
    <p:sldId id="279" r:id="rId25"/>
    <p:sldId id="283" r:id="rId26"/>
    <p:sldId id="290" r:id="rId27"/>
  </p:sldIdLst>
  <p:sldSz cx="12192000" cy="6858000"/>
  <p:notesSz cx="7104063" cy="10234613"/>
  <p:custDataLst>
    <p:tags r:id="rId29"/>
  </p:custDataLst>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2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74" d="100"/>
          <a:sy n="74" d="100"/>
        </p:scale>
        <p:origin x="540"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tags" Target="tags/tag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theme" Target="theme/theme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notesMaster" Target="notesMasters/notesMaster1.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presProps" Target="presProps.xml"/><Relationship Id="rId8" Type="http://schemas.openxmlformats.org/officeDocument/2006/relationships/slide" Target="slides/slide6.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3078163" cy="512763"/>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4024313" y="0"/>
            <a:ext cx="3078162" cy="512763"/>
          </a:xfrm>
          <a:prstGeom prst="rect">
            <a:avLst/>
          </a:prstGeom>
        </p:spPr>
        <p:txBody>
          <a:bodyPr vert="horz" lIns="91440" tIns="45720" rIns="91440" bIns="45720" rtlCol="0"/>
          <a:lstStyle>
            <a:lvl1pPr algn="r">
              <a:defRPr sz="1200"/>
            </a:lvl1pPr>
          </a:lstStyle>
          <a:p>
            <a:fld id="{CDB367C1-5B2A-4907-8FA0-7F3750630F13}" type="datetimeFigureOut">
              <a:rPr lang="zh-CN" altLang="en-US" smtClean="0"/>
              <a:t>2017/11/16</a:t>
            </a:fld>
            <a:endParaRPr lang="zh-CN" altLang="en-US"/>
          </a:p>
        </p:txBody>
      </p:sp>
      <p:sp>
        <p:nvSpPr>
          <p:cNvPr id="4" name="幻灯片图像占位符 3"/>
          <p:cNvSpPr>
            <a:spLocks noGrp="1" noRot="1" noChangeAspect="1"/>
          </p:cNvSpPr>
          <p:nvPr>
            <p:ph type="sldImg" idx="2"/>
          </p:nvPr>
        </p:nvSpPr>
        <p:spPr>
          <a:xfrm>
            <a:off x="482600" y="1279525"/>
            <a:ext cx="6140450" cy="34544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711200" y="4926013"/>
            <a:ext cx="5683250" cy="4029075"/>
          </a:xfrm>
          <a:prstGeom prst="rect">
            <a:avLst/>
          </a:prstGeom>
        </p:spPr>
        <p:txBody>
          <a:bodyPr vert="horz" lIns="91440" tIns="45720" rIns="91440" bIns="45720" rtlCol="0"/>
          <a:lstStyle/>
          <a:p>
            <a:pPr lvl="0"/>
            <a:r>
              <a:rPr lang="zh-CN" altLang="en-US" smtClean="0"/>
              <a:t>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6" name="页脚占位符 5"/>
          <p:cNvSpPr>
            <a:spLocks noGrp="1"/>
          </p:cNvSpPr>
          <p:nvPr>
            <p:ph type="ftr" sz="quarter" idx="4"/>
          </p:nvPr>
        </p:nvSpPr>
        <p:spPr>
          <a:xfrm>
            <a:off x="0" y="9721850"/>
            <a:ext cx="3078163" cy="512763"/>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4024313" y="9721850"/>
            <a:ext cx="3078162" cy="512763"/>
          </a:xfrm>
          <a:prstGeom prst="rect">
            <a:avLst/>
          </a:prstGeom>
        </p:spPr>
        <p:txBody>
          <a:bodyPr vert="horz" lIns="91440" tIns="45720" rIns="91440" bIns="45720" rtlCol="0" anchor="b"/>
          <a:lstStyle>
            <a:lvl1pPr algn="r">
              <a:defRPr sz="1200"/>
            </a:lvl1pPr>
          </a:lstStyle>
          <a:p>
            <a:fld id="{2DDA19CE-3825-481E-929D-0C53E71DD4D3}" type="slidenum">
              <a:rPr lang="zh-CN" altLang="en-US" smtClean="0"/>
              <a:t>‹#›</a:t>
            </a:fld>
            <a:endParaRPr lang="zh-CN" altLang="en-US"/>
          </a:p>
        </p:txBody>
      </p:sp>
    </p:spTree>
    <p:extLst>
      <p:ext uri="{BB962C8B-B14F-4D97-AF65-F5344CB8AC3E}">
        <p14:creationId xmlns:p14="http://schemas.microsoft.com/office/powerpoint/2010/main" val="277350312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2DDA19CE-3825-481E-929D-0C53E71DD4D3}" type="slidenum">
              <a:rPr lang="zh-CN" altLang="en-US" smtClean="0"/>
              <a:t>1</a:t>
            </a:fld>
            <a:endParaRPr lang="zh-CN" altLang="en-US"/>
          </a:p>
        </p:txBody>
      </p:sp>
    </p:spTree>
    <p:extLst>
      <p:ext uri="{BB962C8B-B14F-4D97-AF65-F5344CB8AC3E}">
        <p14:creationId xmlns:p14="http://schemas.microsoft.com/office/powerpoint/2010/main" val="386969829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3849D3E0-124D-4DFF-AE99-4EA4CC201DB4}" type="slidenum">
              <a:rPr lang="zh-CN" altLang="en-US" smtClean="0"/>
              <a:pPr/>
              <a:t>10</a:t>
            </a:fld>
            <a:endParaRPr lang="zh-CN" altLang="en-US"/>
          </a:p>
        </p:txBody>
      </p:sp>
    </p:spTree>
    <p:extLst>
      <p:ext uri="{BB962C8B-B14F-4D97-AF65-F5344CB8AC3E}">
        <p14:creationId xmlns:p14="http://schemas.microsoft.com/office/powerpoint/2010/main" val="272292720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0604509D-BEB1-46BE-BA4E-82A12FF6F9BB}" type="slidenum">
              <a:rPr lang="zh-CN" altLang="en-US" smtClean="0"/>
              <a:pPr/>
              <a:t>11</a:t>
            </a:fld>
            <a:endParaRPr lang="zh-CN" altLang="en-US"/>
          </a:p>
        </p:txBody>
      </p:sp>
    </p:spTree>
    <p:extLst>
      <p:ext uri="{BB962C8B-B14F-4D97-AF65-F5344CB8AC3E}">
        <p14:creationId xmlns:p14="http://schemas.microsoft.com/office/powerpoint/2010/main" val="421147458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2DDA19CE-3825-481E-929D-0C53E71DD4D3}" type="slidenum">
              <a:rPr lang="zh-CN" altLang="en-US" smtClean="0"/>
              <a:t>12</a:t>
            </a:fld>
            <a:endParaRPr lang="zh-CN" altLang="en-US"/>
          </a:p>
        </p:txBody>
      </p:sp>
    </p:spTree>
    <p:extLst>
      <p:ext uri="{BB962C8B-B14F-4D97-AF65-F5344CB8AC3E}">
        <p14:creationId xmlns:p14="http://schemas.microsoft.com/office/powerpoint/2010/main" val="128059400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3849D3E0-124D-4DFF-AE99-4EA4CC201DB4}" type="slidenum">
              <a:rPr lang="zh-CN" altLang="en-US" smtClean="0"/>
              <a:pPr/>
              <a:t>13</a:t>
            </a:fld>
            <a:endParaRPr lang="zh-CN" altLang="en-US"/>
          </a:p>
        </p:txBody>
      </p:sp>
    </p:spTree>
    <p:extLst>
      <p:ext uri="{BB962C8B-B14F-4D97-AF65-F5344CB8AC3E}">
        <p14:creationId xmlns:p14="http://schemas.microsoft.com/office/powerpoint/2010/main" val="194373522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984324EA-D88B-4DB6-A454-EECCD39A6DBB}" type="slidenum">
              <a:rPr lang="zh-CN" altLang="en-US" smtClean="0"/>
              <a:pPr/>
              <a:t>14</a:t>
            </a:fld>
            <a:endParaRPr lang="zh-CN" altLang="en-US"/>
          </a:p>
        </p:txBody>
      </p:sp>
    </p:spTree>
    <p:extLst>
      <p:ext uri="{BB962C8B-B14F-4D97-AF65-F5344CB8AC3E}">
        <p14:creationId xmlns:p14="http://schemas.microsoft.com/office/powerpoint/2010/main" val="319941254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7CC5934F-EAF2-4BA1-98D1-AB7BE00B8F72}" type="slidenum">
              <a:rPr lang="zh-CN" altLang="en-US" smtClean="0"/>
              <a:pPr/>
              <a:t>15</a:t>
            </a:fld>
            <a:endParaRPr lang="zh-CN" altLang="en-US"/>
          </a:p>
        </p:txBody>
      </p:sp>
    </p:spTree>
    <p:extLst>
      <p:ext uri="{BB962C8B-B14F-4D97-AF65-F5344CB8AC3E}">
        <p14:creationId xmlns:p14="http://schemas.microsoft.com/office/powerpoint/2010/main" val="353876601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2DDA19CE-3825-481E-929D-0C53E71DD4D3}" type="slidenum">
              <a:rPr lang="zh-CN" altLang="en-US" smtClean="0"/>
              <a:t>16</a:t>
            </a:fld>
            <a:endParaRPr lang="zh-CN" altLang="en-US"/>
          </a:p>
        </p:txBody>
      </p:sp>
    </p:spTree>
    <p:extLst>
      <p:ext uri="{BB962C8B-B14F-4D97-AF65-F5344CB8AC3E}">
        <p14:creationId xmlns:p14="http://schemas.microsoft.com/office/powerpoint/2010/main" val="291932384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幻灯片图像占位符 1"/>
          <p:cNvSpPr>
            <a:spLocks noGrp="1" noRot="1" noChangeAspect="1" noChangeArrowheads="1"/>
          </p:cNvSpPr>
          <p:nvPr>
            <p:ph type="sldImg" idx="4294967295"/>
          </p:nvPr>
        </p:nvSpPr>
        <p:spPr>
          <a:ln>
            <a:miter lim="800000"/>
          </a:ln>
        </p:spPr>
      </p:sp>
      <p:sp>
        <p:nvSpPr>
          <p:cNvPr id="15362" name="备注占位符 2"/>
          <p:cNvSpPr>
            <a:spLocks noGrp="1" noChangeArrowheads="1"/>
          </p:cNvSpPr>
          <p:nvPr>
            <p:ph type="body" idx="4294967295"/>
          </p:nvPr>
        </p:nvSpPr>
        <p:spPr/>
        <p:txBody>
          <a:bodyPr/>
          <a:lstStyle/>
          <a:p>
            <a:endParaRPr lang="zh-CN" altLang="en-US" smtClean="0"/>
          </a:p>
        </p:txBody>
      </p:sp>
      <p:sp>
        <p:nvSpPr>
          <p:cNvPr id="15363" name="灯片编号占位符 3"/>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p>
            <a:pPr fontAlgn="base"/>
            <a:fld id="{C6B28C60-4D65-4DD8-BE59-FDBEA0468386}" type="slidenum">
              <a:rPr lang="zh-CN" altLang="en-US"/>
              <a:pPr fontAlgn="base"/>
              <a:t>17</a:t>
            </a:fld>
            <a:endParaRPr lang="zh-CN" altLang="en-US"/>
          </a:p>
        </p:txBody>
      </p:sp>
    </p:spTree>
    <p:extLst>
      <p:ext uri="{BB962C8B-B14F-4D97-AF65-F5344CB8AC3E}">
        <p14:creationId xmlns:p14="http://schemas.microsoft.com/office/powerpoint/2010/main" val="423139539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幻灯片图像占位符 1"/>
          <p:cNvSpPr>
            <a:spLocks noGrp="1" noRot="1" noChangeAspect="1" noChangeArrowheads="1"/>
          </p:cNvSpPr>
          <p:nvPr>
            <p:ph type="sldImg" idx="4294967295"/>
          </p:nvPr>
        </p:nvSpPr>
        <p:spPr>
          <a:ln>
            <a:miter lim="800000"/>
          </a:ln>
        </p:spPr>
      </p:sp>
      <p:sp>
        <p:nvSpPr>
          <p:cNvPr id="17410" name="备注占位符 2"/>
          <p:cNvSpPr>
            <a:spLocks noGrp="1" noChangeArrowheads="1"/>
          </p:cNvSpPr>
          <p:nvPr>
            <p:ph type="body" idx="4294967295"/>
          </p:nvPr>
        </p:nvSpPr>
        <p:spPr/>
        <p:txBody>
          <a:bodyPr/>
          <a:lstStyle/>
          <a:p>
            <a:endParaRPr lang="zh-CN" altLang="en-US" smtClean="0"/>
          </a:p>
        </p:txBody>
      </p:sp>
      <p:sp>
        <p:nvSpPr>
          <p:cNvPr id="17411" name="灯片编号占位符 3"/>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p>
            <a:pPr fontAlgn="base"/>
            <a:fld id="{71096DBC-6CDD-4E93-9950-CD17073F213F}" type="slidenum">
              <a:rPr lang="zh-CN" altLang="en-US"/>
              <a:pPr fontAlgn="base"/>
              <a:t>18</a:t>
            </a:fld>
            <a:endParaRPr lang="zh-CN" altLang="en-US"/>
          </a:p>
        </p:txBody>
      </p:sp>
    </p:spTree>
    <p:extLst>
      <p:ext uri="{BB962C8B-B14F-4D97-AF65-F5344CB8AC3E}">
        <p14:creationId xmlns:p14="http://schemas.microsoft.com/office/powerpoint/2010/main" val="27827935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幻灯片图像占位符 1"/>
          <p:cNvSpPr>
            <a:spLocks noGrp="1" noRot="1" noChangeAspect="1" noChangeArrowheads="1"/>
          </p:cNvSpPr>
          <p:nvPr>
            <p:ph type="sldImg" idx="4294967295"/>
          </p:nvPr>
        </p:nvSpPr>
        <p:spPr>
          <a:ln>
            <a:miter lim="800000"/>
          </a:ln>
        </p:spPr>
      </p:sp>
      <p:sp>
        <p:nvSpPr>
          <p:cNvPr id="19458" name="备注占位符 2"/>
          <p:cNvSpPr>
            <a:spLocks noGrp="1" noChangeArrowheads="1"/>
          </p:cNvSpPr>
          <p:nvPr>
            <p:ph type="body" idx="4294967295"/>
          </p:nvPr>
        </p:nvSpPr>
        <p:spPr/>
        <p:txBody>
          <a:bodyPr/>
          <a:lstStyle/>
          <a:p>
            <a:endParaRPr lang="zh-CN" altLang="en-US" smtClean="0"/>
          </a:p>
        </p:txBody>
      </p:sp>
      <p:sp>
        <p:nvSpPr>
          <p:cNvPr id="19459" name="灯片编号占位符 3"/>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p>
            <a:pPr fontAlgn="base"/>
            <a:fld id="{9136FA54-C834-475B-8AF3-D5C07501252B}" type="slidenum">
              <a:rPr lang="zh-CN" altLang="en-US"/>
              <a:pPr fontAlgn="base"/>
              <a:t>19</a:t>
            </a:fld>
            <a:endParaRPr lang="zh-CN" altLang="en-US"/>
          </a:p>
        </p:txBody>
      </p:sp>
    </p:spTree>
    <p:extLst>
      <p:ext uri="{BB962C8B-B14F-4D97-AF65-F5344CB8AC3E}">
        <p14:creationId xmlns:p14="http://schemas.microsoft.com/office/powerpoint/2010/main" val="8863421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2DDA19CE-3825-481E-929D-0C53E71DD4D3}" type="slidenum">
              <a:rPr lang="zh-CN" altLang="en-US" smtClean="0"/>
              <a:t>2</a:t>
            </a:fld>
            <a:endParaRPr lang="zh-CN" altLang="en-US"/>
          </a:p>
        </p:txBody>
      </p:sp>
    </p:spTree>
    <p:extLst>
      <p:ext uri="{BB962C8B-B14F-4D97-AF65-F5344CB8AC3E}">
        <p14:creationId xmlns:p14="http://schemas.microsoft.com/office/powerpoint/2010/main" val="229103372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2DDA19CE-3825-481E-929D-0C53E71DD4D3}" type="slidenum">
              <a:rPr lang="zh-CN" altLang="en-US" smtClean="0"/>
              <a:t>20</a:t>
            </a:fld>
            <a:endParaRPr lang="zh-CN" altLang="en-US"/>
          </a:p>
        </p:txBody>
      </p:sp>
    </p:spTree>
    <p:extLst>
      <p:ext uri="{BB962C8B-B14F-4D97-AF65-F5344CB8AC3E}">
        <p14:creationId xmlns:p14="http://schemas.microsoft.com/office/powerpoint/2010/main" val="3665414436"/>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幻灯片图像占位符 1"/>
          <p:cNvSpPr>
            <a:spLocks noGrp="1" noRot="1" noChangeAspect="1" noChangeArrowheads="1"/>
          </p:cNvSpPr>
          <p:nvPr>
            <p:ph type="sldImg" idx="4294967295"/>
          </p:nvPr>
        </p:nvSpPr>
        <p:spPr>
          <a:ln>
            <a:miter lim="800000"/>
          </a:ln>
        </p:spPr>
      </p:sp>
      <p:sp>
        <p:nvSpPr>
          <p:cNvPr id="21506" name="备注占位符 2"/>
          <p:cNvSpPr>
            <a:spLocks noGrp="1" noChangeArrowheads="1"/>
          </p:cNvSpPr>
          <p:nvPr>
            <p:ph type="body" idx="4294967295"/>
          </p:nvPr>
        </p:nvSpPr>
        <p:spPr/>
        <p:txBody>
          <a:bodyPr/>
          <a:lstStyle/>
          <a:p>
            <a:endParaRPr lang="zh-CN" altLang="en-US" smtClean="0"/>
          </a:p>
        </p:txBody>
      </p:sp>
      <p:sp>
        <p:nvSpPr>
          <p:cNvPr id="21507" name="灯片编号占位符 3"/>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p>
            <a:pPr fontAlgn="base"/>
            <a:fld id="{905E2B70-F15F-4CFA-8F35-F76B7F10C606}" type="slidenum">
              <a:rPr lang="zh-CN" altLang="en-US"/>
              <a:pPr fontAlgn="base"/>
              <a:t>21</a:t>
            </a:fld>
            <a:endParaRPr lang="zh-CN" altLang="en-US"/>
          </a:p>
        </p:txBody>
      </p:sp>
    </p:spTree>
    <p:extLst>
      <p:ext uri="{BB962C8B-B14F-4D97-AF65-F5344CB8AC3E}">
        <p14:creationId xmlns:p14="http://schemas.microsoft.com/office/powerpoint/2010/main" val="1090742707"/>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幻灯片图像占位符 1"/>
          <p:cNvSpPr>
            <a:spLocks noGrp="1" noRot="1" noChangeAspect="1" noChangeArrowheads="1"/>
          </p:cNvSpPr>
          <p:nvPr>
            <p:ph type="sldImg" idx="4294967295"/>
          </p:nvPr>
        </p:nvSpPr>
        <p:spPr>
          <a:ln>
            <a:miter lim="800000"/>
          </a:ln>
        </p:spPr>
      </p:sp>
      <p:sp>
        <p:nvSpPr>
          <p:cNvPr id="23554" name="备注占位符 2"/>
          <p:cNvSpPr>
            <a:spLocks noGrp="1" noChangeArrowheads="1"/>
          </p:cNvSpPr>
          <p:nvPr>
            <p:ph type="body" idx="4294967295"/>
          </p:nvPr>
        </p:nvSpPr>
        <p:spPr/>
        <p:txBody>
          <a:bodyPr/>
          <a:lstStyle/>
          <a:p>
            <a:endParaRPr lang="zh-CN" altLang="en-US" smtClean="0"/>
          </a:p>
        </p:txBody>
      </p:sp>
      <p:sp>
        <p:nvSpPr>
          <p:cNvPr id="23555" name="灯片编号占位符 3"/>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p>
            <a:pPr fontAlgn="base"/>
            <a:fld id="{77FD8817-3E61-466F-9FEC-D6C465E48484}" type="slidenum">
              <a:rPr lang="zh-CN" altLang="en-US"/>
              <a:pPr fontAlgn="base"/>
              <a:t>22</a:t>
            </a:fld>
            <a:endParaRPr lang="zh-CN" altLang="en-US"/>
          </a:p>
        </p:txBody>
      </p:sp>
    </p:spTree>
    <p:extLst>
      <p:ext uri="{BB962C8B-B14F-4D97-AF65-F5344CB8AC3E}">
        <p14:creationId xmlns:p14="http://schemas.microsoft.com/office/powerpoint/2010/main" val="2647538041"/>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幻灯片图像占位符 1"/>
          <p:cNvSpPr>
            <a:spLocks noGrp="1" noRot="1" noChangeAspect="1" noChangeArrowheads="1"/>
          </p:cNvSpPr>
          <p:nvPr>
            <p:ph type="sldImg" idx="4294967295"/>
          </p:nvPr>
        </p:nvSpPr>
        <p:spPr>
          <a:ln>
            <a:miter lim="800000"/>
          </a:ln>
        </p:spPr>
      </p:sp>
      <p:sp>
        <p:nvSpPr>
          <p:cNvPr id="29698" name="备注占位符 2"/>
          <p:cNvSpPr>
            <a:spLocks noGrp="1" noChangeArrowheads="1"/>
          </p:cNvSpPr>
          <p:nvPr>
            <p:ph type="body" idx="4294967295"/>
          </p:nvPr>
        </p:nvSpPr>
        <p:spPr/>
        <p:txBody>
          <a:bodyPr/>
          <a:lstStyle/>
          <a:p>
            <a:endParaRPr lang="zh-CN" altLang="en-US" smtClean="0"/>
          </a:p>
        </p:txBody>
      </p:sp>
      <p:sp>
        <p:nvSpPr>
          <p:cNvPr id="29699" name="灯片编号占位符 3"/>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p>
            <a:pPr fontAlgn="base"/>
            <a:fld id="{198FB79C-EF32-4FF7-A372-05B6EEE87E0A}" type="slidenum">
              <a:rPr lang="zh-CN" altLang="en-US"/>
              <a:pPr fontAlgn="base"/>
              <a:t>23</a:t>
            </a:fld>
            <a:endParaRPr lang="zh-CN" altLang="en-US"/>
          </a:p>
        </p:txBody>
      </p:sp>
    </p:spTree>
    <p:extLst>
      <p:ext uri="{BB962C8B-B14F-4D97-AF65-F5344CB8AC3E}">
        <p14:creationId xmlns:p14="http://schemas.microsoft.com/office/powerpoint/2010/main" val="3983386778"/>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89" name="幻灯片图像占位符 1"/>
          <p:cNvSpPr>
            <a:spLocks noGrp="1" noRot="1" noChangeAspect="1" noChangeArrowheads="1"/>
          </p:cNvSpPr>
          <p:nvPr>
            <p:ph type="sldImg" idx="4294967295"/>
          </p:nvPr>
        </p:nvSpPr>
        <p:spPr>
          <a:ln>
            <a:miter lim="800000"/>
          </a:ln>
        </p:spPr>
      </p:sp>
      <p:sp>
        <p:nvSpPr>
          <p:cNvPr id="37890" name="备注占位符 2"/>
          <p:cNvSpPr>
            <a:spLocks noGrp="1" noChangeArrowheads="1"/>
          </p:cNvSpPr>
          <p:nvPr>
            <p:ph type="body" idx="4294967295"/>
          </p:nvPr>
        </p:nvSpPr>
        <p:spPr/>
        <p:txBody>
          <a:bodyPr/>
          <a:lstStyle/>
          <a:p>
            <a:endParaRPr lang="zh-CN" altLang="en-US" smtClean="0"/>
          </a:p>
        </p:txBody>
      </p:sp>
      <p:sp>
        <p:nvSpPr>
          <p:cNvPr id="37891" name="灯片编号占位符 3"/>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p>
            <a:pPr fontAlgn="base"/>
            <a:fld id="{36AE3AB0-E8F4-4881-A57A-BFB78362A9F8}" type="slidenum">
              <a:rPr lang="zh-CN" altLang="en-US"/>
              <a:pPr fontAlgn="base"/>
              <a:t>24</a:t>
            </a:fld>
            <a:endParaRPr lang="zh-CN" altLang="en-US"/>
          </a:p>
        </p:txBody>
      </p:sp>
    </p:spTree>
    <p:extLst>
      <p:ext uri="{BB962C8B-B14F-4D97-AF65-F5344CB8AC3E}">
        <p14:creationId xmlns:p14="http://schemas.microsoft.com/office/powerpoint/2010/main" val="3295591492"/>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2DDA19CE-3825-481E-929D-0C53E71DD4D3}" type="slidenum">
              <a:rPr lang="zh-CN" altLang="en-US" smtClean="0"/>
              <a:t>25</a:t>
            </a:fld>
            <a:endParaRPr lang="zh-CN" altLang="en-US"/>
          </a:p>
        </p:txBody>
      </p:sp>
    </p:spTree>
    <p:extLst>
      <p:ext uri="{BB962C8B-B14F-4D97-AF65-F5344CB8AC3E}">
        <p14:creationId xmlns:p14="http://schemas.microsoft.com/office/powerpoint/2010/main" val="207983705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2DDA19CE-3825-481E-929D-0C53E71DD4D3}" type="slidenum">
              <a:rPr lang="zh-CN" altLang="en-US" smtClean="0"/>
              <a:t>3</a:t>
            </a:fld>
            <a:endParaRPr lang="zh-CN" altLang="en-US"/>
          </a:p>
        </p:txBody>
      </p:sp>
    </p:spTree>
    <p:extLst>
      <p:ext uri="{BB962C8B-B14F-4D97-AF65-F5344CB8AC3E}">
        <p14:creationId xmlns:p14="http://schemas.microsoft.com/office/powerpoint/2010/main" val="82563778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8927DC7C-EA85-41EA-BE8E-3BC04B9579CE}" type="slidenum">
              <a:rPr lang="zh-CN" altLang="en-US" smtClean="0"/>
              <a:pPr/>
              <a:t>4</a:t>
            </a:fld>
            <a:endParaRPr lang="zh-CN" altLang="en-US"/>
          </a:p>
        </p:txBody>
      </p:sp>
    </p:spTree>
    <p:extLst>
      <p:ext uri="{BB962C8B-B14F-4D97-AF65-F5344CB8AC3E}">
        <p14:creationId xmlns:p14="http://schemas.microsoft.com/office/powerpoint/2010/main" val="426472846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984324EA-D88B-4DB6-A454-EECCD39A6DBB}" type="slidenum">
              <a:rPr lang="zh-CN" altLang="en-US" smtClean="0"/>
              <a:pPr/>
              <a:t>5</a:t>
            </a:fld>
            <a:endParaRPr lang="zh-CN" altLang="en-US"/>
          </a:p>
        </p:txBody>
      </p:sp>
    </p:spTree>
    <p:extLst>
      <p:ext uri="{BB962C8B-B14F-4D97-AF65-F5344CB8AC3E}">
        <p14:creationId xmlns:p14="http://schemas.microsoft.com/office/powerpoint/2010/main" val="262884994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381000" y="685800"/>
            <a:ext cx="6096000" cy="3429000"/>
          </a:xfrm>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0604509D-BEB1-46BE-BA4E-82A12FF6F9BB}" type="slidenum">
              <a:rPr lang="zh-CN" altLang="en-US" smtClean="0"/>
              <a:pPr/>
              <a:t>6</a:t>
            </a:fld>
            <a:endParaRPr lang="zh-CN" altLang="en-US"/>
          </a:p>
        </p:txBody>
      </p:sp>
    </p:spTree>
    <p:extLst>
      <p:ext uri="{BB962C8B-B14F-4D97-AF65-F5344CB8AC3E}">
        <p14:creationId xmlns:p14="http://schemas.microsoft.com/office/powerpoint/2010/main" val="363725658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99554745-8413-4732-B5EB-1684930933F1}" type="slidenum">
              <a:rPr lang="zh-CN" altLang="en-US" smtClean="0"/>
              <a:pPr/>
              <a:t>7</a:t>
            </a:fld>
            <a:endParaRPr lang="zh-CN" altLang="en-US"/>
          </a:p>
        </p:txBody>
      </p:sp>
    </p:spTree>
    <p:extLst>
      <p:ext uri="{BB962C8B-B14F-4D97-AF65-F5344CB8AC3E}">
        <p14:creationId xmlns:p14="http://schemas.microsoft.com/office/powerpoint/2010/main" val="78862837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E6C6A3E7-7B0A-43E6-AF50-B970C3A8BCF7}" type="slidenum">
              <a:rPr lang="id-ID" smtClean="0"/>
              <a:pPr/>
              <a:t>8</a:t>
            </a:fld>
            <a:endParaRPr lang="id-ID"/>
          </a:p>
        </p:txBody>
      </p:sp>
    </p:spTree>
    <p:extLst>
      <p:ext uri="{BB962C8B-B14F-4D97-AF65-F5344CB8AC3E}">
        <p14:creationId xmlns:p14="http://schemas.microsoft.com/office/powerpoint/2010/main" val="255968375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E6C6A3E7-7B0A-43E6-AF50-B970C3A8BCF7}" type="slidenum">
              <a:rPr lang="id-ID" smtClean="0"/>
              <a:pPr/>
              <a:t>9</a:t>
            </a:fld>
            <a:endParaRPr lang="id-ID"/>
          </a:p>
        </p:txBody>
      </p:sp>
    </p:spTree>
    <p:extLst>
      <p:ext uri="{BB962C8B-B14F-4D97-AF65-F5344CB8AC3E}">
        <p14:creationId xmlns:p14="http://schemas.microsoft.com/office/powerpoint/2010/main" val="58088212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524000" y="1122363"/>
            <a:ext cx="9144000" cy="2387600"/>
          </a:xfrm>
        </p:spPr>
        <p:txBody>
          <a:bodyPr anchor="b"/>
          <a:lstStyle>
            <a:lvl1pPr algn="ctr">
              <a:defRPr sz="6000"/>
            </a:lvl1p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zh-CN" altLang="en-US"/>
          </a:p>
        </p:txBody>
      </p:sp>
      <p:sp>
        <p:nvSpPr>
          <p:cNvPr id="4" name="日期占位符 3"/>
          <p:cNvSpPr>
            <a:spLocks noGrp="1"/>
          </p:cNvSpPr>
          <p:nvPr>
            <p:ph type="dt" sz="half" idx="10"/>
          </p:nvPr>
        </p:nvSpPr>
        <p:spPr/>
        <p:txBody>
          <a:bodyPr/>
          <a:lstStyle/>
          <a:p>
            <a:fld id="{82F288E0-7875-42C4-84C8-98DBBD3BF4D2}" type="datetimeFigureOut">
              <a:rPr lang="zh-CN" altLang="en-US" smtClean="0"/>
              <a:t>2017/11/16</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7D9BB5D0-35E4-459D-AEF3-FE4D7C45CC19}" type="slidenum">
              <a:rPr lang="zh-CN" altLang="en-US" smtClean="0"/>
              <a:t>‹#›</a:t>
            </a:fld>
            <a:endParaRPr lang="zh-CN" altLang="en-US"/>
          </a:p>
        </p:txBody>
      </p:sp>
    </p:spTree>
  </p:cSld>
  <p:clrMapOvr>
    <a:masterClrMapping/>
  </p:clrMapOvr>
  <mc:AlternateContent xmlns:mc="http://schemas.openxmlformats.org/markup-compatibility/2006" xmlns:p14="http://schemas.microsoft.com/office/powerpoint/2010/main">
    <mc:Choice Requires="p14">
      <p:transition spd="slow" p14:dur="1500" advClick="0" advTm="3000">
        <p:random/>
      </p:transition>
    </mc:Choice>
    <mc:Fallback xmlns="">
      <p:transition spd="slow" advClick="0" advTm="3000">
        <p:random/>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a:xfrm>
            <a:off x="838200" y="6356350"/>
            <a:ext cx="2743200" cy="365125"/>
          </a:xfrm>
        </p:spPr>
        <p:txBody>
          <a:bodyPr/>
          <a:lstStyle/>
          <a:p>
            <a:fld id="{82F288E0-7875-42C4-84C8-98DBBD3BF4D2}" type="datetimeFigureOut">
              <a:rPr lang="zh-CN" altLang="en-US" smtClean="0"/>
              <a:t>2017/11/16</a:t>
            </a:fld>
            <a:endParaRPr lang="zh-CN" altLang="en-US"/>
          </a:p>
        </p:txBody>
      </p:sp>
      <p:sp>
        <p:nvSpPr>
          <p:cNvPr id="3" name="页脚占位符 2"/>
          <p:cNvSpPr>
            <a:spLocks noGrp="1"/>
          </p:cNvSpPr>
          <p:nvPr>
            <p:ph type="ftr" sz="quarter" idx="11"/>
          </p:nvPr>
        </p:nvSpPr>
        <p:spPr>
          <a:xfrm>
            <a:off x="4038600" y="6356350"/>
            <a:ext cx="4114800" cy="365125"/>
          </a:xfrm>
        </p:spPr>
        <p:txBody>
          <a:bodyPr/>
          <a:lstStyle/>
          <a:p>
            <a:endParaRPr lang="zh-CN" altLang="en-US"/>
          </a:p>
        </p:txBody>
      </p:sp>
      <p:sp>
        <p:nvSpPr>
          <p:cNvPr id="4" name="灯片编号占位符 3"/>
          <p:cNvSpPr>
            <a:spLocks noGrp="1"/>
          </p:cNvSpPr>
          <p:nvPr>
            <p:ph type="sldNum" sz="quarter" idx="12"/>
          </p:nvPr>
        </p:nvSpPr>
        <p:spPr>
          <a:xfrm>
            <a:off x="8610600" y="6356350"/>
            <a:ext cx="2743200" cy="365125"/>
          </a:xfrm>
        </p:spPr>
        <p:txBody>
          <a:bodyPr/>
          <a:lstStyle/>
          <a:p>
            <a:fld id="{7D9BB5D0-35E4-459D-AEF3-FE4D7C45CC19}" type="slidenum">
              <a:rPr lang="zh-CN" altLang="en-US" smtClean="0"/>
              <a:t>‹#›</a:t>
            </a:fld>
            <a:endParaRPr lang="zh-CN" altLang="en-US"/>
          </a:p>
        </p:txBody>
      </p:sp>
    </p:spTree>
  </p:cSld>
  <p:clrMapOvr>
    <a:masterClrMapping/>
  </p:clrMapOvr>
  <mc:AlternateContent xmlns:mc="http://schemas.openxmlformats.org/markup-compatibility/2006" xmlns:p14="http://schemas.microsoft.com/office/powerpoint/2010/main">
    <mc:Choice Requires="p14">
      <p:transition spd="slow" p14:dur="1500" advClick="0" advTm="3000">
        <p:random/>
      </p:transition>
    </mc:Choice>
    <mc:Fallback xmlns="">
      <p:transition spd="slow" advClick="0" advTm="3000">
        <p:random/>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userDrawn="1">
  <p:cSld name="空白页">
    <p:spTree>
      <p:nvGrpSpPr>
        <p:cNvPr id="1" name=""/>
        <p:cNvGrpSpPr/>
        <p:nvPr/>
      </p:nvGrpSpPr>
      <p:grpSpPr>
        <a:xfrm>
          <a:off x="0" y="0"/>
          <a:ext cx="0" cy="0"/>
          <a:chOff x="0" y="0"/>
          <a:chExt cx="0" cy="0"/>
        </a:xfrm>
      </p:grpSpPr>
    </p:spTree>
    <p:extLst>
      <p:ext uri="{BB962C8B-B14F-4D97-AF65-F5344CB8AC3E}">
        <p14:creationId xmlns:p14="http://schemas.microsoft.com/office/powerpoint/2010/main" val="618222729"/>
      </p:ext>
    </p:extLst>
  </p:cSld>
  <p:clrMapOvr>
    <a:masterClrMapping/>
  </p:clrMapOvr>
  <mc:AlternateContent xmlns:mc="http://schemas.openxmlformats.org/markup-compatibility/2006" xmlns:p14="http://schemas.microsoft.com/office/powerpoint/2010/main">
    <mc:Choice Requires="p14">
      <p:transition spd="slow" p14:dur="1500" advClick="0" advTm="3000">
        <p:random/>
      </p:transition>
    </mc:Choice>
    <mc:Fallback xmlns="">
      <p:transition spd="slow" advClick="0" advTm="3000">
        <p:random/>
      </p:transition>
    </mc:Fallback>
  </mc:AlternateContent>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3" Type="http://schemas.openxmlformats.org/officeDocument/2006/relationships/theme" Target="../theme/theme2.xml"/><Relationship Id="rId2" Type="http://schemas.openxmlformats.org/officeDocument/2006/relationships/slideLayout" Target="../slideLayouts/slideLayout3.xml"/><Relationship Id="rId1" Type="http://schemas.openxmlformats.org/officeDocument/2006/relationships/slideLayout" Target="../slideLayouts/slideLayout2.xml"/><Relationship Id="rId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2F288E0-7875-42C4-84C8-98DBBD3BF4D2}" type="datetimeFigureOut">
              <a:rPr lang="zh-CN" altLang="en-US" smtClean="0"/>
              <a:t>2017/11/16</a:t>
            </a:fld>
            <a:endParaRPr lang="zh-CN" altLang="en-US"/>
          </a:p>
        </p:txBody>
      </p:sp>
      <p:sp>
        <p:nvSpPr>
          <p:cNvPr id="5"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D9BB5D0-35E4-459D-AEF3-FE4D7C45CC19}" type="slidenum">
              <a:rPr lang="zh-CN" altLang="en-US" smtClean="0"/>
              <a:t>‹#›</a:t>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Lst>
  <mc:AlternateContent xmlns:mc="http://schemas.openxmlformats.org/markup-compatibility/2006" xmlns:p14="http://schemas.microsoft.com/office/powerpoint/2010/main">
    <mc:Choice Requires="p14">
      <p:transition spd="slow" p14:dur="1500" advClick="0" advTm="3000">
        <p:random/>
      </p:transition>
    </mc:Choice>
    <mc:Fallback xmlns="">
      <p:transition spd="slow" advClick="0" advTm="3000">
        <p:random/>
      </p:transition>
    </mc:Fallback>
  </mc:AlternateConten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rgbClr val="000021"/>
        </a:solidFill>
        <a:effectLst/>
      </p:bgPr>
    </p:bg>
    <p:spTree>
      <p:nvGrpSpPr>
        <p:cNvPr id="1" name=""/>
        <p:cNvGrpSpPr/>
        <p:nvPr/>
      </p:nvGrpSpPr>
      <p:grpSpPr>
        <a:xfrm>
          <a:off x="0" y="0"/>
          <a:ext cx="0" cy="0"/>
          <a:chOff x="0" y="0"/>
          <a:chExt cx="0" cy="0"/>
        </a:xfrm>
      </p:grpSpPr>
      <p:pic>
        <p:nvPicPr>
          <p:cNvPr id="7" name="图片 6" descr="资源 634302"/>
          <p:cNvPicPr>
            <a:picLocks noChangeAspect="1"/>
          </p:cNvPicPr>
          <p:nvPr userDrawn="1"/>
        </p:nvPicPr>
        <p:blipFill>
          <a:blip r:embed="rId4"/>
          <a:stretch>
            <a:fillRect/>
          </a:stretch>
        </p:blipFill>
        <p:spPr>
          <a:xfrm>
            <a:off x="561340" y="243205"/>
            <a:ext cx="739140" cy="733425"/>
          </a:xfrm>
          <a:prstGeom prst="rect">
            <a:avLst/>
          </a:prstGeom>
        </p:spPr>
      </p:pic>
      <p:sp>
        <p:nvSpPr>
          <p:cNvPr id="17" name="文本框 16"/>
          <p:cNvSpPr txBox="1"/>
          <p:nvPr userDrawn="1"/>
        </p:nvSpPr>
        <p:spPr>
          <a:xfrm>
            <a:off x="1454150" y="379730"/>
            <a:ext cx="4097655" cy="398780"/>
          </a:xfrm>
          <a:prstGeom prst="rect">
            <a:avLst/>
          </a:prstGeom>
          <a:noFill/>
        </p:spPr>
        <p:txBody>
          <a:bodyPr wrap="square" rtlCol="0">
            <a:spAutoFit/>
          </a:bodyPr>
          <a:lstStyle/>
          <a:p>
            <a:r>
              <a:rPr lang="zh-CN" altLang="en-US" sz="2000" dirty="0">
                <a:solidFill>
                  <a:schemeClr val="bg1"/>
                </a:solidFill>
                <a:latin typeface="微软雅黑" panose="020B0503020204020204" charset="-122"/>
                <a:ea typeface="微软雅黑" panose="020B0503020204020204" charset="-122"/>
                <a:cs typeface="+mn-ea"/>
                <a:sym typeface="+mn-lt"/>
              </a:rPr>
              <a:t>在母版中更改您的标题</a:t>
            </a:r>
          </a:p>
        </p:txBody>
      </p:sp>
    </p:spTree>
  </p:cSld>
  <p:clrMap bg1="lt1" tx1="dk1" bg2="lt2" tx2="dk2" accent1="accent1" accent2="accent2" accent3="accent3" accent4="accent4" accent5="accent5" accent6="accent6" hlink="hlink" folHlink="folHlink"/>
  <p:sldLayoutIdLst>
    <p:sldLayoutId id="2147483666" r:id="rId1"/>
    <p:sldLayoutId id="2147483670" r:id="rId2"/>
  </p:sldLayoutIdLst>
  <mc:AlternateContent xmlns:mc="http://schemas.openxmlformats.org/markup-compatibility/2006" xmlns:p14="http://schemas.microsoft.com/office/powerpoint/2010/main">
    <mc:Choice Requires="p14">
      <p:transition spd="slow" p14:dur="1500" advClick="0" advTm="3000">
        <p:random/>
      </p:transition>
    </mc:Choice>
    <mc:Fallback xmlns="">
      <p:transition spd="slow" advClick="0" advTm="3000">
        <p:random/>
      </p:transition>
    </mc:Fallback>
  </mc:AlternateConten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hemeOverride" Target="../theme/themeOverride1.xml"/><Relationship Id="rId5" Type="http://schemas.openxmlformats.org/officeDocument/2006/relationships/image" Target="../media/image3.png"/><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10.xml"/><Relationship Id="rId2" Type="http://schemas.openxmlformats.org/officeDocument/2006/relationships/slideLayout" Target="../slideLayouts/slideLayout2.xml"/><Relationship Id="rId1" Type="http://schemas.openxmlformats.org/officeDocument/2006/relationships/themeOverride" Target="../theme/themeOverride10.xml"/></Relationships>
</file>

<file path=ppt/slides/_rels/slide11.xml.rels><?xml version="1.0" encoding="UTF-8" standalone="yes"?>
<Relationships xmlns="http://schemas.openxmlformats.org/package/2006/relationships"><Relationship Id="rId3" Type="http://schemas.openxmlformats.org/officeDocument/2006/relationships/notesSlide" Target="../notesSlides/notesSlide11.xml"/><Relationship Id="rId2" Type="http://schemas.openxmlformats.org/officeDocument/2006/relationships/slideLayout" Target="../slideLayouts/slideLayout2.xml"/><Relationship Id="rId1" Type="http://schemas.openxmlformats.org/officeDocument/2006/relationships/themeOverride" Target="../theme/themeOverride11.xml"/></Relationships>
</file>

<file path=ppt/slides/_rels/slide1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2.xml"/><Relationship Id="rId1" Type="http://schemas.openxmlformats.org/officeDocument/2006/relationships/slideLayout" Target="../slideLayouts/slideLayout1.xml"/><Relationship Id="rId4" Type="http://schemas.openxmlformats.org/officeDocument/2006/relationships/image" Target="../media/image1.png"/></Relationships>
</file>

<file path=ppt/slides/_rels/slide13.xml.rels><?xml version="1.0" encoding="UTF-8" standalone="yes"?>
<Relationships xmlns="http://schemas.openxmlformats.org/package/2006/relationships"><Relationship Id="rId3" Type="http://schemas.openxmlformats.org/officeDocument/2006/relationships/notesSlide" Target="../notesSlides/notesSlide13.xml"/><Relationship Id="rId2" Type="http://schemas.openxmlformats.org/officeDocument/2006/relationships/slideLayout" Target="../slideLayouts/slideLayout2.xml"/><Relationship Id="rId1" Type="http://schemas.openxmlformats.org/officeDocument/2006/relationships/themeOverride" Target="../theme/themeOverride12.xml"/></Relationships>
</file>

<file path=ppt/slides/_rels/slide14.xml.rels><?xml version="1.0" encoding="UTF-8" standalone="yes"?>
<Relationships xmlns="http://schemas.openxmlformats.org/package/2006/relationships"><Relationship Id="rId3" Type="http://schemas.openxmlformats.org/officeDocument/2006/relationships/notesSlide" Target="../notesSlides/notesSlide14.xml"/><Relationship Id="rId2" Type="http://schemas.openxmlformats.org/officeDocument/2006/relationships/slideLayout" Target="../slideLayouts/slideLayout2.xml"/><Relationship Id="rId1" Type="http://schemas.openxmlformats.org/officeDocument/2006/relationships/themeOverride" Target="../theme/themeOverride13.xml"/></Relationships>
</file>

<file path=ppt/slides/_rels/slide15.xml.rels><?xml version="1.0" encoding="UTF-8" standalone="yes"?>
<Relationships xmlns="http://schemas.openxmlformats.org/package/2006/relationships"><Relationship Id="rId3" Type="http://schemas.openxmlformats.org/officeDocument/2006/relationships/notesSlide" Target="../notesSlides/notesSlide15.xml"/><Relationship Id="rId2" Type="http://schemas.openxmlformats.org/officeDocument/2006/relationships/slideLayout" Target="../slideLayouts/slideLayout2.xml"/><Relationship Id="rId1" Type="http://schemas.openxmlformats.org/officeDocument/2006/relationships/themeOverride" Target="../theme/themeOverride14.xml"/></Relationships>
</file>

<file path=ppt/slides/_rels/slide1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6.xml"/><Relationship Id="rId1" Type="http://schemas.openxmlformats.org/officeDocument/2006/relationships/slideLayout" Target="../slideLayouts/slideLayout1.xml"/><Relationship Id="rId4" Type="http://schemas.openxmlformats.org/officeDocument/2006/relationships/image" Target="../media/image1.png"/></Relationships>
</file>

<file path=ppt/slides/_rels/slide17.xml.rels><?xml version="1.0" encoding="UTF-8" standalone="yes"?>
<Relationships xmlns="http://schemas.openxmlformats.org/package/2006/relationships"><Relationship Id="rId3" Type="http://schemas.openxmlformats.org/officeDocument/2006/relationships/notesSlide" Target="../notesSlides/notesSlide17.xml"/><Relationship Id="rId2" Type="http://schemas.openxmlformats.org/officeDocument/2006/relationships/slideLayout" Target="../slideLayouts/slideLayout2.xml"/><Relationship Id="rId1" Type="http://schemas.openxmlformats.org/officeDocument/2006/relationships/themeOverride" Target="../theme/themeOverride15.xml"/></Relationships>
</file>

<file path=ppt/slides/_rels/slide18.xml.rels><?xml version="1.0" encoding="UTF-8" standalone="yes"?>
<Relationships xmlns="http://schemas.openxmlformats.org/package/2006/relationships"><Relationship Id="rId3" Type="http://schemas.openxmlformats.org/officeDocument/2006/relationships/notesSlide" Target="../notesSlides/notesSlide18.xml"/><Relationship Id="rId2" Type="http://schemas.openxmlformats.org/officeDocument/2006/relationships/slideLayout" Target="../slideLayouts/slideLayout2.xml"/><Relationship Id="rId1" Type="http://schemas.openxmlformats.org/officeDocument/2006/relationships/themeOverride" Target="../theme/themeOverride16.xml"/><Relationship Id="rId4" Type="http://schemas.openxmlformats.org/officeDocument/2006/relationships/image" Target="../media/image5.png"/></Relationships>
</file>

<file path=ppt/slides/_rels/slide19.xml.rels><?xml version="1.0" encoding="UTF-8" standalone="yes"?>
<Relationships xmlns="http://schemas.openxmlformats.org/package/2006/relationships"><Relationship Id="rId3" Type="http://schemas.openxmlformats.org/officeDocument/2006/relationships/notesSlide" Target="../notesSlides/notesSlide19.xml"/><Relationship Id="rId2" Type="http://schemas.openxmlformats.org/officeDocument/2006/relationships/slideLayout" Target="../slideLayouts/slideLayout2.xml"/><Relationship Id="rId1" Type="http://schemas.openxmlformats.org/officeDocument/2006/relationships/themeOverride" Target="../theme/themeOverride17.xml"/></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1.xml"/><Relationship Id="rId1" Type="http://schemas.openxmlformats.org/officeDocument/2006/relationships/themeOverride" Target="../theme/themeOverride2.xml"/><Relationship Id="rId4" Type="http://schemas.openxmlformats.org/officeDocument/2006/relationships/image" Target="../media/image3.png"/></Relationships>
</file>

<file path=ppt/slides/_rels/slide2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0.xml"/><Relationship Id="rId1" Type="http://schemas.openxmlformats.org/officeDocument/2006/relationships/slideLayout" Target="../slideLayouts/slideLayout1.xml"/><Relationship Id="rId4" Type="http://schemas.openxmlformats.org/officeDocument/2006/relationships/image" Target="../media/image1.png"/></Relationships>
</file>

<file path=ppt/slides/_rels/slide21.xml.rels><?xml version="1.0" encoding="UTF-8" standalone="yes"?>
<Relationships xmlns="http://schemas.openxmlformats.org/package/2006/relationships"><Relationship Id="rId3" Type="http://schemas.openxmlformats.org/officeDocument/2006/relationships/notesSlide" Target="../notesSlides/notesSlide21.xml"/><Relationship Id="rId2" Type="http://schemas.openxmlformats.org/officeDocument/2006/relationships/slideLayout" Target="../slideLayouts/slideLayout2.xml"/><Relationship Id="rId1" Type="http://schemas.openxmlformats.org/officeDocument/2006/relationships/themeOverride" Target="../theme/themeOverride18.xml"/></Relationships>
</file>

<file path=ppt/slides/_rels/slide22.xml.rels><?xml version="1.0" encoding="UTF-8" standalone="yes"?>
<Relationships xmlns="http://schemas.openxmlformats.org/package/2006/relationships"><Relationship Id="rId3" Type="http://schemas.openxmlformats.org/officeDocument/2006/relationships/notesSlide" Target="../notesSlides/notesSlide22.xml"/><Relationship Id="rId2" Type="http://schemas.openxmlformats.org/officeDocument/2006/relationships/slideLayout" Target="../slideLayouts/slideLayout2.xml"/><Relationship Id="rId1" Type="http://schemas.openxmlformats.org/officeDocument/2006/relationships/themeOverride" Target="../theme/themeOverride19.xml"/></Relationships>
</file>

<file path=ppt/slides/_rels/slide23.xml.rels><?xml version="1.0" encoding="UTF-8" standalone="yes"?>
<Relationships xmlns="http://schemas.openxmlformats.org/package/2006/relationships"><Relationship Id="rId3" Type="http://schemas.openxmlformats.org/officeDocument/2006/relationships/notesSlide" Target="../notesSlides/notesSlide23.xml"/><Relationship Id="rId2" Type="http://schemas.openxmlformats.org/officeDocument/2006/relationships/slideLayout" Target="../slideLayouts/slideLayout2.xml"/><Relationship Id="rId1" Type="http://schemas.openxmlformats.org/officeDocument/2006/relationships/themeOverride" Target="../theme/themeOverride20.xml"/></Relationships>
</file>

<file path=ppt/slides/_rels/slide24.xml.rels><?xml version="1.0" encoding="UTF-8" standalone="yes"?>
<Relationships xmlns="http://schemas.openxmlformats.org/package/2006/relationships"><Relationship Id="rId3" Type="http://schemas.openxmlformats.org/officeDocument/2006/relationships/notesSlide" Target="../notesSlides/notesSlide24.xml"/><Relationship Id="rId2" Type="http://schemas.openxmlformats.org/officeDocument/2006/relationships/slideLayout" Target="../slideLayouts/slideLayout2.xml"/><Relationship Id="rId1" Type="http://schemas.openxmlformats.org/officeDocument/2006/relationships/themeOverride" Target="../theme/themeOverride21.xml"/></Relationships>
</file>

<file path=ppt/slides/_rels/slide2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5.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1.xml"/><Relationship Id="rId1" Type="http://schemas.openxmlformats.org/officeDocument/2006/relationships/themeOverride" Target="../theme/themeOverride3.xml"/><Relationship Id="rId5" Type="http://schemas.openxmlformats.org/officeDocument/2006/relationships/image" Target="../media/image1.png"/><Relationship Id="rId4" Type="http://schemas.openxmlformats.org/officeDocument/2006/relationships/image" Target="../media/image4.png"/></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3.xml"/><Relationship Id="rId1" Type="http://schemas.openxmlformats.org/officeDocument/2006/relationships/themeOverride" Target="../theme/themeOverride4.xml"/></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2.xml"/><Relationship Id="rId1" Type="http://schemas.openxmlformats.org/officeDocument/2006/relationships/themeOverride" Target="../theme/themeOverride5.xml"/></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2.xml"/><Relationship Id="rId1" Type="http://schemas.openxmlformats.org/officeDocument/2006/relationships/themeOverride" Target="../theme/themeOverride6.xml"/></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2.xml"/><Relationship Id="rId1" Type="http://schemas.openxmlformats.org/officeDocument/2006/relationships/themeOverride" Target="../theme/themeOverride7.xml"/></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2.xml"/><Relationship Id="rId1" Type="http://schemas.openxmlformats.org/officeDocument/2006/relationships/themeOverride" Target="../theme/themeOverride8.xml"/></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9.xml"/><Relationship Id="rId2" Type="http://schemas.openxmlformats.org/officeDocument/2006/relationships/slideLayout" Target="../slideLayouts/slideLayout2.xml"/><Relationship Id="rId1" Type="http://schemas.openxmlformats.org/officeDocument/2006/relationships/themeOverride" Target="../theme/themeOverride9.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00021"/>
        </a:solidFill>
        <a:effectLst/>
      </p:bgPr>
    </p:bg>
    <p:spTree>
      <p:nvGrpSpPr>
        <p:cNvPr id="1" name=""/>
        <p:cNvGrpSpPr/>
        <p:nvPr/>
      </p:nvGrpSpPr>
      <p:grpSpPr>
        <a:xfrm>
          <a:off x="0" y="0"/>
          <a:ext cx="0" cy="0"/>
          <a:chOff x="0" y="0"/>
          <a:chExt cx="0" cy="0"/>
        </a:xfrm>
      </p:grpSpPr>
      <p:pic>
        <p:nvPicPr>
          <p:cNvPr id="4" name="图片 3" descr="资源 134302"/>
          <p:cNvPicPr>
            <a:picLocks noChangeAspect="1"/>
          </p:cNvPicPr>
          <p:nvPr/>
        </p:nvPicPr>
        <p:blipFill>
          <a:blip r:embed="rId4"/>
          <a:srcRect t="46183"/>
          <a:stretch>
            <a:fillRect/>
          </a:stretch>
        </p:blipFill>
        <p:spPr>
          <a:xfrm>
            <a:off x="186690" y="60960"/>
            <a:ext cx="11818620" cy="3285490"/>
          </a:xfrm>
          <a:prstGeom prst="rect">
            <a:avLst/>
          </a:prstGeom>
        </p:spPr>
      </p:pic>
      <p:pic>
        <p:nvPicPr>
          <p:cNvPr id="5" name="图片 4" descr="资源 234302"/>
          <p:cNvPicPr>
            <a:picLocks noChangeAspect="1"/>
          </p:cNvPicPr>
          <p:nvPr/>
        </p:nvPicPr>
        <p:blipFill>
          <a:blip r:embed="rId5"/>
          <a:stretch>
            <a:fillRect/>
          </a:stretch>
        </p:blipFill>
        <p:spPr>
          <a:xfrm>
            <a:off x="360680" y="1967865"/>
            <a:ext cx="2252980" cy="4770755"/>
          </a:xfrm>
          <a:prstGeom prst="rect">
            <a:avLst/>
          </a:prstGeom>
        </p:spPr>
      </p:pic>
      <p:sp>
        <p:nvSpPr>
          <p:cNvPr id="29" name="TextBox 28"/>
          <p:cNvSpPr txBox="1"/>
          <p:nvPr/>
        </p:nvSpPr>
        <p:spPr>
          <a:xfrm>
            <a:off x="3151240" y="3736336"/>
            <a:ext cx="7802880" cy="1014730"/>
          </a:xfrm>
          <a:prstGeom prst="rect">
            <a:avLst/>
          </a:prstGeom>
          <a:noFill/>
        </p:spPr>
        <p:txBody>
          <a:bodyPr wrap="none" rtlCol="0">
            <a:spAutoFit/>
          </a:bodyPr>
          <a:lstStyle/>
          <a:p>
            <a:pPr algn="ctr"/>
            <a:r>
              <a:rPr lang="zh-CN" altLang="en-US" sz="6000" b="1" dirty="0">
                <a:solidFill>
                  <a:schemeClr val="bg1"/>
                </a:solidFill>
                <a:cs typeface="+mn-ea"/>
                <a:sym typeface="+mn-lt"/>
              </a:rPr>
              <a:t>幼儿美术教育培训课件</a:t>
            </a:r>
          </a:p>
        </p:txBody>
      </p:sp>
      <p:sp>
        <p:nvSpPr>
          <p:cNvPr id="2" name="TextBox 23"/>
          <p:cNvSpPr txBox="1"/>
          <p:nvPr/>
        </p:nvSpPr>
        <p:spPr>
          <a:xfrm>
            <a:off x="4112260" y="5012055"/>
            <a:ext cx="5603875" cy="521970"/>
          </a:xfrm>
          <a:prstGeom prst="rect">
            <a:avLst/>
          </a:prstGeom>
          <a:noFill/>
        </p:spPr>
        <p:txBody>
          <a:bodyPr wrap="square" rtlCol="0">
            <a:spAutoFit/>
          </a:bodyPr>
          <a:lstStyle/>
          <a:p>
            <a:pPr algn="ctr"/>
            <a:r>
              <a:rPr lang="en-US" altLang="zh-CN" sz="1400" dirty="0">
                <a:solidFill>
                  <a:schemeClr val="bg1"/>
                </a:solidFill>
                <a:cs typeface="+mn-ea"/>
                <a:sym typeface="+mn-lt"/>
              </a:rPr>
              <a:t>Your content to play here, or through </a:t>
            </a:r>
            <a:r>
              <a:rPr lang="en-US" altLang="zh-CN" sz="1400" dirty="0" err="1">
                <a:solidFill>
                  <a:schemeClr val="bg1"/>
                </a:solidFill>
                <a:cs typeface="+mn-ea"/>
                <a:sym typeface="+mn-lt"/>
              </a:rPr>
              <a:t>youy</a:t>
            </a:r>
            <a:r>
              <a:rPr lang="en-US" altLang="zh-CN" sz="1400" dirty="0">
                <a:solidFill>
                  <a:schemeClr val="bg1"/>
                </a:solidFill>
                <a:cs typeface="+mn-ea"/>
                <a:sym typeface="+mn-lt"/>
              </a:rPr>
              <a:t>, content to play here, or through your copy, paste in this box, and select paste in this box, and</a:t>
            </a:r>
            <a:r>
              <a:rPr lang="en-US" altLang="zh-CN" sz="800" dirty="0">
                <a:solidFill>
                  <a:schemeClr val="tx1">
                    <a:lumMod val="50000"/>
                    <a:lumOff val="50000"/>
                  </a:schemeClr>
                </a:solidFill>
                <a:cs typeface="+mn-ea"/>
                <a:sym typeface="+mn-lt"/>
              </a:rPr>
              <a:t> </a:t>
            </a:r>
          </a:p>
        </p:txBody>
      </p:sp>
      <p:sp>
        <p:nvSpPr>
          <p:cNvPr id="3" name="TextBox 23"/>
          <p:cNvSpPr txBox="1"/>
          <p:nvPr/>
        </p:nvSpPr>
        <p:spPr>
          <a:xfrm>
            <a:off x="6272011" y="5903595"/>
            <a:ext cx="1596981" cy="369332"/>
          </a:xfrm>
          <a:prstGeom prst="rect">
            <a:avLst/>
          </a:prstGeom>
          <a:noFill/>
        </p:spPr>
        <p:txBody>
          <a:bodyPr wrap="square" rtlCol="0">
            <a:spAutoFit/>
          </a:bodyPr>
          <a:lstStyle/>
          <a:p>
            <a:pPr algn="ctr"/>
            <a:r>
              <a:rPr lang="zh-CN" altLang="en-US" dirty="0" smtClean="0">
                <a:solidFill>
                  <a:schemeClr val="bg1"/>
                </a:solidFill>
                <a:cs typeface="+mn-ea"/>
                <a:sym typeface="+mn-lt"/>
              </a:rPr>
              <a:t>教师：千库网</a:t>
            </a:r>
            <a:endParaRPr lang="en-US" altLang="zh-CN" sz="800" dirty="0">
              <a:solidFill>
                <a:schemeClr val="bg1"/>
              </a:solidFill>
              <a:cs typeface="+mn-ea"/>
              <a:sym typeface="+mn-lt"/>
            </a:endParaRPr>
          </a:p>
        </p:txBody>
      </p:sp>
    </p:spTree>
  </p:cSld>
  <p:clrMapOvr>
    <a:masterClrMapping/>
  </p:clrMapOvr>
  <mc:AlternateContent xmlns:mc="http://schemas.openxmlformats.org/markup-compatibility/2006" xmlns:p14="http://schemas.microsoft.com/office/powerpoint/2010/main">
    <mc:Choice Requires="p14">
      <p:transition spd="slow" p14:dur="1500" advClick="0" advTm="3000">
        <p:random/>
      </p:transition>
    </mc:Choice>
    <mc:Fallback xmlns="">
      <p:transition spd="slow" advClick="0" advTm="3000">
        <p:random/>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afterEffect">
                                  <p:stCondLst>
                                    <p:cond delay="0"/>
                                  </p:stCondLst>
                                  <p:childTnLst>
                                    <p:set>
                                      <p:cBhvr>
                                        <p:cTn id="6" dur="1" fill="hold">
                                          <p:stCondLst>
                                            <p:cond delay="0"/>
                                          </p:stCondLst>
                                        </p:cTn>
                                        <p:tgtEl>
                                          <p:spTgt spid="29"/>
                                        </p:tgtEl>
                                        <p:attrNameLst>
                                          <p:attrName>style.visibility</p:attrName>
                                        </p:attrNameLst>
                                      </p:cBhvr>
                                      <p:to>
                                        <p:strVal val="visible"/>
                                      </p:to>
                                    </p:set>
                                    <p:animEffect transition="in" filter="fade">
                                      <p:cBhvr>
                                        <p:cTn id="7" dur="1000"/>
                                        <p:tgtEl>
                                          <p:spTgt spid="29"/>
                                        </p:tgtEl>
                                      </p:cBhvr>
                                    </p:animEffect>
                                    <p:anim calcmode="lin" valueType="num">
                                      <p:cBhvr>
                                        <p:cTn id="8" dur="1000" fill="hold"/>
                                        <p:tgtEl>
                                          <p:spTgt spid="29"/>
                                        </p:tgtEl>
                                        <p:attrNameLst>
                                          <p:attrName>ppt_x</p:attrName>
                                        </p:attrNameLst>
                                      </p:cBhvr>
                                      <p:tavLst>
                                        <p:tav tm="0">
                                          <p:val>
                                            <p:strVal val="#ppt_x"/>
                                          </p:val>
                                        </p:tav>
                                        <p:tav tm="100000">
                                          <p:val>
                                            <p:strVal val="#ppt_x"/>
                                          </p:val>
                                        </p:tav>
                                      </p:tavLst>
                                    </p:anim>
                                    <p:anim calcmode="lin" valueType="num">
                                      <p:cBhvr>
                                        <p:cTn id="9" dur="1000" fill="hold"/>
                                        <p:tgtEl>
                                          <p:spTgt spid="29"/>
                                        </p:tgtEl>
                                        <p:attrNameLst>
                                          <p:attrName>ppt_y</p:attrName>
                                        </p:attrNameLst>
                                      </p:cBhvr>
                                      <p:tavLst>
                                        <p:tav tm="0">
                                          <p:val>
                                            <p:strVal val="#ppt_y+.1"/>
                                          </p:val>
                                        </p:tav>
                                        <p:tav tm="100000">
                                          <p:val>
                                            <p:strVal val="#ppt_y"/>
                                          </p:val>
                                        </p:tav>
                                      </p:tavLst>
                                    </p:anim>
                                  </p:childTnLst>
                                </p:cTn>
                              </p:par>
                            </p:childTnLst>
                          </p:cTn>
                        </p:par>
                        <p:par>
                          <p:cTn id="10" fill="hold">
                            <p:stCondLst>
                              <p:cond delay="1000"/>
                            </p:stCondLst>
                            <p:childTnLst>
                              <p:par>
                                <p:cTn id="11" presetID="22" presetClass="entr" presetSubtype="8" fill="hold" grpId="0" nodeType="afterEffect">
                                  <p:stCondLst>
                                    <p:cond delay="0"/>
                                  </p:stCondLst>
                                  <p:iterate type="lt">
                                    <p:tmPct val="30000"/>
                                  </p:iterate>
                                  <p:childTnLst>
                                    <p:set>
                                      <p:cBhvr>
                                        <p:cTn id="12" dur="1" fill="hold">
                                          <p:stCondLst>
                                            <p:cond delay="0"/>
                                          </p:stCondLst>
                                        </p:cTn>
                                        <p:tgtEl>
                                          <p:spTgt spid="2"/>
                                        </p:tgtEl>
                                        <p:attrNameLst>
                                          <p:attrName>style.visibility</p:attrName>
                                        </p:attrNameLst>
                                      </p:cBhvr>
                                      <p:to>
                                        <p:strVal val="visible"/>
                                      </p:to>
                                    </p:set>
                                    <p:animEffect transition="in" filter="wipe(left)">
                                      <p:cBhvr>
                                        <p:cTn id="13" dur="20"/>
                                        <p:tgtEl>
                                          <p:spTgt spid="2"/>
                                        </p:tgtEl>
                                      </p:cBhvr>
                                    </p:animEffect>
                                  </p:childTnLst>
                                </p:cTn>
                              </p:par>
                            </p:childTnLst>
                          </p:cTn>
                        </p:par>
                        <p:par>
                          <p:cTn id="14" fill="hold">
                            <p:stCondLst>
                              <p:cond delay="1698"/>
                            </p:stCondLst>
                            <p:childTnLst>
                              <p:par>
                                <p:cTn id="15" presetID="22" presetClass="entr" presetSubtype="8" fill="hold" grpId="0" nodeType="afterEffect">
                                  <p:stCondLst>
                                    <p:cond delay="0"/>
                                  </p:stCondLst>
                                  <p:iterate type="lt">
                                    <p:tmPct val="30000"/>
                                  </p:iterate>
                                  <p:childTnLst>
                                    <p:set>
                                      <p:cBhvr>
                                        <p:cTn id="16" dur="1" fill="hold">
                                          <p:stCondLst>
                                            <p:cond delay="0"/>
                                          </p:stCondLst>
                                        </p:cTn>
                                        <p:tgtEl>
                                          <p:spTgt spid="3"/>
                                        </p:tgtEl>
                                        <p:attrNameLst>
                                          <p:attrName>style.visibility</p:attrName>
                                        </p:attrNameLst>
                                      </p:cBhvr>
                                      <p:to>
                                        <p:strVal val="visible"/>
                                      </p:to>
                                    </p:set>
                                    <p:animEffect transition="in" filter="wipe(left)">
                                      <p:cBhvr>
                                        <p:cTn id="17" dur="2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 grpId="0"/>
      <p:bldP spid="2" grpId="0"/>
      <p:bldP spid="3"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30"/>
          <p:cNvGrpSpPr/>
          <p:nvPr/>
        </p:nvGrpSpPr>
        <p:grpSpPr>
          <a:xfrm>
            <a:off x="873872" y="2355962"/>
            <a:ext cx="3103849" cy="1652262"/>
            <a:chOff x="1221767" y="2047198"/>
            <a:chExt cx="2370017" cy="1652645"/>
          </a:xfrm>
        </p:grpSpPr>
        <p:sp>
          <p:nvSpPr>
            <p:cNvPr id="32" name="矩形 31"/>
            <p:cNvSpPr/>
            <p:nvPr/>
          </p:nvSpPr>
          <p:spPr>
            <a:xfrm>
              <a:off x="2221073" y="2047198"/>
              <a:ext cx="1237720" cy="523213"/>
            </a:xfrm>
            <a:prstGeom prst="rect">
              <a:avLst/>
            </a:prstGeom>
          </p:spPr>
          <p:txBody>
            <a:bodyPr wrap="none">
              <a:spAutoFit/>
            </a:bodyPr>
            <a:lstStyle/>
            <a:p>
              <a:pPr algn="r"/>
              <a:r>
                <a:rPr lang="zh-CN" altLang="en-US" sz="2799" dirty="0">
                  <a:solidFill>
                    <a:schemeClr val="bg2"/>
                  </a:solidFill>
                  <a:cs typeface="+mn-ea"/>
                  <a:sym typeface="+mn-lt"/>
                </a:rPr>
                <a:t>加入标题</a:t>
              </a:r>
            </a:p>
          </p:txBody>
        </p:sp>
        <p:sp>
          <p:nvSpPr>
            <p:cNvPr id="33" name="矩形 32"/>
            <p:cNvSpPr/>
            <p:nvPr/>
          </p:nvSpPr>
          <p:spPr>
            <a:xfrm>
              <a:off x="1221767" y="2523607"/>
              <a:ext cx="2370017" cy="1176236"/>
            </a:xfrm>
            <a:prstGeom prst="rect">
              <a:avLst/>
            </a:prstGeom>
          </p:spPr>
          <p:txBody>
            <a:bodyPr wrap="square">
              <a:spAutoFit/>
            </a:bodyPr>
            <a:lstStyle/>
            <a:p>
              <a:pPr defTabSz="914240">
                <a:lnSpc>
                  <a:spcPct val="120000"/>
                </a:lnSpc>
                <a:defRPr/>
              </a:pPr>
              <a:r>
                <a:rPr lang="zh-CN" altLang="en-US" sz="1467" kern="0" dirty="0">
                  <a:solidFill>
                    <a:schemeClr val="bg2"/>
                  </a:solidFill>
                  <a:cs typeface="+mn-ea"/>
                  <a:sym typeface="+mn-lt"/>
                </a:rPr>
                <a:t>单击此处输入文字单击此处输入文字</a:t>
              </a:r>
            </a:p>
            <a:p>
              <a:pPr defTabSz="914240">
                <a:lnSpc>
                  <a:spcPct val="120000"/>
                </a:lnSpc>
                <a:defRPr/>
              </a:pPr>
              <a:r>
                <a:rPr lang="zh-CN" altLang="en-US" sz="1467" kern="0" dirty="0">
                  <a:solidFill>
                    <a:schemeClr val="bg2"/>
                  </a:solidFill>
                  <a:cs typeface="+mn-ea"/>
                  <a:sym typeface="+mn-lt"/>
                </a:rPr>
                <a:t>单击此处输入文字单击此处输入文字</a:t>
              </a:r>
            </a:p>
          </p:txBody>
        </p:sp>
      </p:grpSp>
      <p:grpSp>
        <p:nvGrpSpPr>
          <p:cNvPr id="3" name="组合 33"/>
          <p:cNvGrpSpPr/>
          <p:nvPr/>
        </p:nvGrpSpPr>
        <p:grpSpPr>
          <a:xfrm>
            <a:off x="8283595" y="2357336"/>
            <a:ext cx="3123333" cy="1650885"/>
            <a:chOff x="3091720" y="4929372"/>
            <a:chExt cx="2384895" cy="1651269"/>
          </a:xfrm>
        </p:grpSpPr>
        <p:sp>
          <p:nvSpPr>
            <p:cNvPr id="35" name="矩形 34"/>
            <p:cNvSpPr/>
            <p:nvPr/>
          </p:nvSpPr>
          <p:spPr>
            <a:xfrm>
              <a:off x="3091720" y="4929372"/>
              <a:ext cx="1237720" cy="523214"/>
            </a:xfrm>
            <a:prstGeom prst="rect">
              <a:avLst/>
            </a:prstGeom>
          </p:spPr>
          <p:txBody>
            <a:bodyPr wrap="none">
              <a:spAutoFit/>
            </a:bodyPr>
            <a:lstStyle/>
            <a:p>
              <a:r>
                <a:rPr lang="zh-CN" altLang="en-US" sz="2799" dirty="0">
                  <a:solidFill>
                    <a:schemeClr val="bg2"/>
                  </a:solidFill>
                  <a:cs typeface="+mn-ea"/>
                  <a:sym typeface="+mn-lt"/>
                </a:rPr>
                <a:t>加入标题</a:t>
              </a:r>
            </a:p>
          </p:txBody>
        </p:sp>
        <p:sp>
          <p:nvSpPr>
            <p:cNvPr id="36" name="矩形 35"/>
            <p:cNvSpPr/>
            <p:nvPr/>
          </p:nvSpPr>
          <p:spPr>
            <a:xfrm>
              <a:off x="3106597" y="5404405"/>
              <a:ext cx="2370018" cy="1176236"/>
            </a:xfrm>
            <a:prstGeom prst="rect">
              <a:avLst/>
            </a:prstGeom>
          </p:spPr>
          <p:txBody>
            <a:bodyPr wrap="square">
              <a:spAutoFit/>
            </a:bodyPr>
            <a:lstStyle/>
            <a:p>
              <a:pPr defTabSz="914240">
                <a:lnSpc>
                  <a:spcPct val="120000"/>
                </a:lnSpc>
                <a:defRPr/>
              </a:pPr>
              <a:r>
                <a:rPr lang="zh-CN" altLang="en-US" sz="1467" kern="0" dirty="0">
                  <a:solidFill>
                    <a:schemeClr val="bg2"/>
                  </a:solidFill>
                  <a:cs typeface="+mn-ea"/>
                  <a:sym typeface="+mn-lt"/>
                </a:rPr>
                <a:t>单击此处输入文字单击此处输入文字</a:t>
              </a:r>
            </a:p>
            <a:p>
              <a:pPr defTabSz="914240">
                <a:lnSpc>
                  <a:spcPct val="120000"/>
                </a:lnSpc>
                <a:defRPr/>
              </a:pPr>
              <a:r>
                <a:rPr lang="zh-CN" altLang="en-US" sz="1467" kern="0" dirty="0">
                  <a:solidFill>
                    <a:schemeClr val="bg2"/>
                  </a:solidFill>
                  <a:cs typeface="+mn-ea"/>
                  <a:sym typeface="+mn-lt"/>
                </a:rPr>
                <a:t>单击此处输入文字单击此处输入文字</a:t>
              </a:r>
            </a:p>
          </p:txBody>
        </p:sp>
      </p:grpSp>
      <p:grpSp>
        <p:nvGrpSpPr>
          <p:cNvPr id="4" name="组合 36"/>
          <p:cNvGrpSpPr/>
          <p:nvPr/>
        </p:nvGrpSpPr>
        <p:grpSpPr>
          <a:xfrm>
            <a:off x="873872" y="4516707"/>
            <a:ext cx="3103849" cy="1594220"/>
            <a:chOff x="1221767" y="2105254"/>
            <a:chExt cx="2370017" cy="1594588"/>
          </a:xfrm>
        </p:grpSpPr>
        <p:sp>
          <p:nvSpPr>
            <p:cNvPr id="38" name="矩形 37"/>
            <p:cNvSpPr/>
            <p:nvPr/>
          </p:nvSpPr>
          <p:spPr>
            <a:xfrm>
              <a:off x="2254321" y="2105254"/>
              <a:ext cx="1237720" cy="523213"/>
            </a:xfrm>
            <a:prstGeom prst="rect">
              <a:avLst/>
            </a:prstGeom>
          </p:spPr>
          <p:txBody>
            <a:bodyPr wrap="none">
              <a:spAutoFit/>
            </a:bodyPr>
            <a:lstStyle/>
            <a:p>
              <a:pPr algn="r"/>
              <a:r>
                <a:rPr lang="zh-CN" altLang="en-US" sz="2799" dirty="0">
                  <a:solidFill>
                    <a:schemeClr val="bg2"/>
                  </a:solidFill>
                  <a:cs typeface="+mn-ea"/>
                  <a:sym typeface="+mn-lt"/>
                </a:rPr>
                <a:t>加入标题</a:t>
              </a:r>
            </a:p>
          </p:txBody>
        </p:sp>
        <p:sp>
          <p:nvSpPr>
            <p:cNvPr id="39" name="矩形 38"/>
            <p:cNvSpPr/>
            <p:nvPr/>
          </p:nvSpPr>
          <p:spPr>
            <a:xfrm>
              <a:off x="1221767" y="2523608"/>
              <a:ext cx="2370017" cy="1176234"/>
            </a:xfrm>
            <a:prstGeom prst="rect">
              <a:avLst/>
            </a:prstGeom>
          </p:spPr>
          <p:txBody>
            <a:bodyPr wrap="square">
              <a:spAutoFit/>
            </a:bodyPr>
            <a:lstStyle/>
            <a:p>
              <a:pPr defTabSz="914240">
                <a:lnSpc>
                  <a:spcPct val="120000"/>
                </a:lnSpc>
                <a:defRPr/>
              </a:pPr>
              <a:r>
                <a:rPr lang="zh-CN" altLang="en-US" sz="1467" kern="0" dirty="0">
                  <a:solidFill>
                    <a:schemeClr val="bg2"/>
                  </a:solidFill>
                  <a:cs typeface="+mn-ea"/>
                  <a:sym typeface="+mn-lt"/>
                </a:rPr>
                <a:t>单击此处输入文字单击此处输入文字</a:t>
              </a:r>
            </a:p>
            <a:p>
              <a:pPr defTabSz="914240">
                <a:lnSpc>
                  <a:spcPct val="120000"/>
                </a:lnSpc>
                <a:defRPr/>
              </a:pPr>
              <a:r>
                <a:rPr lang="zh-CN" altLang="en-US" sz="1467" kern="0" dirty="0">
                  <a:solidFill>
                    <a:schemeClr val="bg2"/>
                  </a:solidFill>
                  <a:cs typeface="+mn-ea"/>
                  <a:sym typeface="+mn-lt"/>
                </a:rPr>
                <a:t>单击此处输入文字单击此处输入文字</a:t>
              </a:r>
            </a:p>
          </p:txBody>
        </p:sp>
      </p:grpSp>
      <p:grpSp>
        <p:nvGrpSpPr>
          <p:cNvPr id="5" name="组合 39"/>
          <p:cNvGrpSpPr/>
          <p:nvPr/>
        </p:nvGrpSpPr>
        <p:grpSpPr>
          <a:xfrm>
            <a:off x="8298110" y="4444158"/>
            <a:ext cx="3108820" cy="1666772"/>
            <a:chOff x="3102802" y="4913480"/>
            <a:chExt cx="2373813" cy="1667158"/>
          </a:xfrm>
        </p:grpSpPr>
        <p:sp>
          <p:nvSpPr>
            <p:cNvPr id="41" name="矩形 40"/>
            <p:cNvSpPr/>
            <p:nvPr/>
          </p:nvSpPr>
          <p:spPr>
            <a:xfrm>
              <a:off x="3102802" y="4913480"/>
              <a:ext cx="1237720" cy="523213"/>
            </a:xfrm>
            <a:prstGeom prst="rect">
              <a:avLst/>
            </a:prstGeom>
          </p:spPr>
          <p:txBody>
            <a:bodyPr wrap="none">
              <a:spAutoFit/>
            </a:bodyPr>
            <a:lstStyle/>
            <a:p>
              <a:r>
                <a:rPr lang="zh-CN" altLang="en-US" sz="2799" dirty="0">
                  <a:solidFill>
                    <a:schemeClr val="bg2"/>
                  </a:solidFill>
                  <a:cs typeface="+mn-ea"/>
                  <a:sym typeface="+mn-lt"/>
                </a:rPr>
                <a:t>加入标题</a:t>
              </a:r>
            </a:p>
          </p:txBody>
        </p:sp>
        <p:sp>
          <p:nvSpPr>
            <p:cNvPr id="42" name="矩形 41"/>
            <p:cNvSpPr/>
            <p:nvPr/>
          </p:nvSpPr>
          <p:spPr>
            <a:xfrm>
              <a:off x="3106598" y="5404403"/>
              <a:ext cx="2370017" cy="1176235"/>
            </a:xfrm>
            <a:prstGeom prst="rect">
              <a:avLst/>
            </a:prstGeom>
          </p:spPr>
          <p:txBody>
            <a:bodyPr wrap="square">
              <a:spAutoFit/>
            </a:bodyPr>
            <a:lstStyle/>
            <a:p>
              <a:pPr defTabSz="914240">
                <a:lnSpc>
                  <a:spcPct val="120000"/>
                </a:lnSpc>
                <a:defRPr/>
              </a:pPr>
              <a:r>
                <a:rPr lang="zh-CN" altLang="en-US" sz="1467" kern="0" dirty="0">
                  <a:solidFill>
                    <a:schemeClr val="bg2"/>
                  </a:solidFill>
                  <a:cs typeface="+mn-ea"/>
                  <a:sym typeface="+mn-lt"/>
                </a:rPr>
                <a:t>单击此处输入文字单击此处输入文字</a:t>
              </a:r>
            </a:p>
            <a:p>
              <a:pPr defTabSz="914240">
                <a:lnSpc>
                  <a:spcPct val="120000"/>
                </a:lnSpc>
                <a:defRPr/>
              </a:pPr>
              <a:r>
                <a:rPr lang="zh-CN" altLang="en-US" sz="1467" kern="0" dirty="0">
                  <a:solidFill>
                    <a:schemeClr val="bg2"/>
                  </a:solidFill>
                  <a:cs typeface="+mn-ea"/>
                  <a:sym typeface="+mn-lt"/>
                </a:rPr>
                <a:t>单击此处输入文字单击此处输入文字</a:t>
              </a:r>
            </a:p>
          </p:txBody>
        </p:sp>
      </p:grpSp>
      <p:grpSp>
        <p:nvGrpSpPr>
          <p:cNvPr id="6" name="组合 42"/>
          <p:cNvGrpSpPr/>
          <p:nvPr/>
        </p:nvGrpSpPr>
        <p:grpSpPr>
          <a:xfrm>
            <a:off x="4233871" y="2495746"/>
            <a:ext cx="2338899" cy="1441257"/>
            <a:chOff x="4233069" y="2496322"/>
            <a:chExt cx="2338909" cy="1441591"/>
          </a:xfrm>
        </p:grpSpPr>
        <p:sp>
          <p:nvSpPr>
            <p:cNvPr id="44" name="Freeform 6"/>
            <p:cNvSpPr>
              <a:spLocks/>
            </p:cNvSpPr>
            <p:nvPr/>
          </p:nvSpPr>
          <p:spPr bwMode="auto">
            <a:xfrm>
              <a:off x="4233069" y="2496322"/>
              <a:ext cx="2338909" cy="1441591"/>
            </a:xfrm>
            <a:custGeom>
              <a:avLst/>
              <a:gdLst>
                <a:gd name="T0" fmla="*/ 328 w 591"/>
                <a:gd name="T1" fmla="*/ 111 h 364"/>
                <a:gd name="T2" fmla="*/ 277 w 591"/>
                <a:gd name="T3" fmla="*/ 187 h 364"/>
                <a:gd name="T4" fmla="*/ 423 w 591"/>
                <a:gd name="T5" fmla="*/ 295 h 364"/>
                <a:gd name="T6" fmla="*/ 591 w 591"/>
                <a:gd name="T7" fmla="*/ 351 h 364"/>
                <a:gd name="T8" fmla="*/ 589 w 591"/>
                <a:gd name="T9" fmla="*/ 364 h 364"/>
                <a:gd name="T10" fmla="*/ 381 w 591"/>
                <a:gd name="T11" fmla="*/ 325 h 364"/>
                <a:gd name="T12" fmla="*/ 69 w 591"/>
                <a:gd name="T13" fmla="*/ 131 h 364"/>
                <a:gd name="T14" fmla="*/ 0 w 591"/>
                <a:gd name="T15" fmla="*/ 96 h 364"/>
                <a:gd name="T16" fmla="*/ 140 w 591"/>
                <a:gd name="T17" fmla="*/ 5 h 364"/>
                <a:gd name="T18" fmla="*/ 177 w 591"/>
                <a:gd name="T19" fmla="*/ 9 h 364"/>
                <a:gd name="T20" fmla="*/ 328 w 591"/>
                <a:gd name="T21" fmla="*/ 111 h 3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591" h="364">
                  <a:moveTo>
                    <a:pt x="328" y="111"/>
                  </a:moveTo>
                  <a:cubicBezTo>
                    <a:pt x="259" y="119"/>
                    <a:pt x="242" y="150"/>
                    <a:pt x="277" y="187"/>
                  </a:cubicBezTo>
                  <a:cubicBezTo>
                    <a:pt x="319" y="230"/>
                    <a:pt x="370" y="267"/>
                    <a:pt x="423" y="295"/>
                  </a:cubicBezTo>
                  <a:cubicBezTo>
                    <a:pt x="475" y="322"/>
                    <a:pt x="535" y="333"/>
                    <a:pt x="591" y="351"/>
                  </a:cubicBezTo>
                  <a:cubicBezTo>
                    <a:pt x="591" y="355"/>
                    <a:pt x="590" y="360"/>
                    <a:pt x="589" y="364"/>
                  </a:cubicBezTo>
                  <a:cubicBezTo>
                    <a:pt x="520" y="351"/>
                    <a:pt x="449" y="345"/>
                    <a:pt x="381" y="325"/>
                  </a:cubicBezTo>
                  <a:cubicBezTo>
                    <a:pt x="260" y="291"/>
                    <a:pt x="149" y="236"/>
                    <a:pt x="69" y="131"/>
                  </a:cubicBezTo>
                  <a:cubicBezTo>
                    <a:pt x="56" y="115"/>
                    <a:pt x="28" y="110"/>
                    <a:pt x="0" y="96"/>
                  </a:cubicBezTo>
                  <a:cubicBezTo>
                    <a:pt x="47" y="65"/>
                    <a:pt x="93" y="33"/>
                    <a:pt x="140" y="5"/>
                  </a:cubicBezTo>
                  <a:cubicBezTo>
                    <a:pt x="149" y="0"/>
                    <a:pt x="168" y="3"/>
                    <a:pt x="177" y="9"/>
                  </a:cubicBezTo>
                  <a:cubicBezTo>
                    <a:pt x="224" y="39"/>
                    <a:pt x="270" y="71"/>
                    <a:pt x="328" y="111"/>
                  </a:cubicBez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2399">
                <a:solidFill>
                  <a:schemeClr val="bg2"/>
                </a:solidFill>
                <a:cs typeface="+mn-ea"/>
                <a:sym typeface="+mn-lt"/>
              </a:endParaRPr>
            </a:p>
          </p:txBody>
        </p:sp>
        <p:sp>
          <p:nvSpPr>
            <p:cNvPr id="45" name="文本框 28"/>
            <p:cNvSpPr txBox="1"/>
            <p:nvPr/>
          </p:nvSpPr>
          <p:spPr>
            <a:xfrm>
              <a:off x="4833923" y="2752547"/>
              <a:ext cx="56257" cy="160734"/>
            </a:xfrm>
            <a:custGeom>
              <a:avLst/>
              <a:gdLst/>
              <a:ahLst/>
              <a:cxnLst/>
              <a:rect l="l" t="t" r="r" b="b"/>
              <a:pathLst>
                <a:path w="56257" h="160734">
                  <a:moveTo>
                    <a:pt x="44649" y="0"/>
                  </a:moveTo>
                  <a:lnTo>
                    <a:pt x="56257" y="0"/>
                  </a:lnTo>
                  <a:lnTo>
                    <a:pt x="56257" y="160734"/>
                  </a:lnTo>
                  <a:lnTo>
                    <a:pt x="41077" y="160734"/>
                  </a:lnTo>
                  <a:lnTo>
                    <a:pt x="41077" y="41076"/>
                  </a:lnTo>
                  <a:lnTo>
                    <a:pt x="0" y="41076"/>
                  </a:lnTo>
                  <a:lnTo>
                    <a:pt x="0" y="31254"/>
                  </a:lnTo>
                  <a:cubicBezTo>
                    <a:pt x="26789" y="31849"/>
                    <a:pt x="41672" y="21431"/>
                    <a:pt x="44649" y="0"/>
                  </a:cubicBezTo>
                  <a:close/>
                </a:path>
              </a:pathLst>
            </a:custGeom>
            <a:solidFill>
              <a:schemeClr val="bg1"/>
            </a:solidFill>
            <a:ln>
              <a:noFill/>
            </a:ln>
            <a:effectLst/>
          </p:spPr>
          <p:txBody>
            <a:bodyPr rot="0" spcFirstLastPara="0" vertOverflow="overflow" horzOverflow="overflow" vert="horz" wrap="square" lIns="121883" tIns="60941" rIns="121883" bIns="60941" numCol="1" spcCol="0" rtlCol="0" fromWordArt="0" anchor="t" anchorCtr="0" forceAA="0" compatLnSpc="1">
              <a:prstTxWarp prst="textNoShape">
                <a:avLst/>
              </a:prstTxWarp>
              <a:noAutofit/>
            </a:bodyPr>
            <a:lstStyle/>
            <a:p>
              <a:endParaRPr lang="zh-CN" altLang="en-US" sz="2399" dirty="0">
                <a:solidFill>
                  <a:schemeClr val="bg2"/>
                </a:solidFill>
                <a:cs typeface="+mn-ea"/>
                <a:sym typeface="+mn-lt"/>
              </a:endParaRPr>
            </a:p>
          </p:txBody>
        </p:sp>
      </p:grpSp>
      <p:grpSp>
        <p:nvGrpSpPr>
          <p:cNvPr id="7" name="组合 45"/>
          <p:cNvGrpSpPr/>
          <p:nvPr/>
        </p:nvGrpSpPr>
        <p:grpSpPr>
          <a:xfrm>
            <a:off x="5872992" y="2453727"/>
            <a:ext cx="1138976" cy="1012663"/>
            <a:chOff x="5872196" y="2454293"/>
            <a:chExt cx="1138983" cy="1012897"/>
          </a:xfrm>
        </p:grpSpPr>
        <p:sp>
          <p:nvSpPr>
            <p:cNvPr id="47" name="Freeform 8"/>
            <p:cNvSpPr>
              <a:spLocks/>
            </p:cNvSpPr>
            <p:nvPr/>
          </p:nvSpPr>
          <p:spPr bwMode="auto">
            <a:xfrm>
              <a:off x="5872196" y="2454293"/>
              <a:ext cx="1138983" cy="1012897"/>
            </a:xfrm>
            <a:custGeom>
              <a:avLst/>
              <a:gdLst>
                <a:gd name="T0" fmla="*/ 288 w 288"/>
                <a:gd name="T1" fmla="*/ 122 h 256"/>
                <a:gd name="T2" fmla="*/ 179 w 288"/>
                <a:gd name="T3" fmla="*/ 120 h 256"/>
                <a:gd name="T4" fmla="*/ 84 w 288"/>
                <a:gd name="T5" fmla="*/ 100 h 256"/>
                <a:gd name="T6" fmla="*/ 33 w 288"/>
                <a:gd name="T7" fmla="*/ 177 h 256"/>
                <a:gd name="T8" fmla="*/ 22 w 288"/>
                <a:gd name="T9" fmla="*/ 256 h 256"/>
                <a:gd name="T10" fmla="*/ 1 w 288"/>
                <a:gd name="T11" fmla="*/ 117 h 256"/>
                <a:gd name="T12" fmla="*/ 146 w 288"/>
                <a:gd name="T13" fmla="*/ 31 h 256"/>
                <a:gd name="T14" fmla="*/ 288 w 288"/>
                <a:gd name="T15" fmla="*/ 122 h 256"/>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88" h="256">
                  <a:moveTo>
                    <a:pt x="288" y="122"/>
                  </a:moveTo>
                  <a:cubicBezTo>
                    <a:pt x="241" y="135"/>
                    <a:pt x="215" y="160"/>
                    <a:pt x="179" y="120"/>
                  </a:cubicBezTo>
                  <a:cubicBezTo>
                    <a:pt x="160" y="99"/>
                    <a:pt x="111" y="91"/>
                    <a:pt x="84" y="100"/>
                  </a:cubicBezTo>
                  <a:cubicBezTo>
                    <a:pt x="61" y="108"/>
                    <a:pt x="44" y="148"/>
                    <a:pt x="33" y="177"/>
                  </a:cubicBezTo>
                  <a:cubicBezTo>
                    <a:pt x="25" y="200"/>
                    <a:pt x="32" y="228"/>
                    <a:pt x="22" y="256"/>
                  </a:cubicBezTo>
                  <a:cubicBezTo>
                    <a:pt x="14" y="209"/>
                    <a:pt x="0" y="163"/>
                    <a:pt x="1" y="117"/>
                  </a:cubicBezTo>
                  <a:cubicBezTo>
                    <a:pt x="3" y="42"/>
                    <a:pt x="73" y="0"/>
                    <a:pt x="146" y="31"/>
                  </a:cubicBezTo>
                  <a:cubicBezTo>
                    <a:pt x="193" y="50"/>
                    <a:pt x="234" y="86"/>
                    <a:pt x="288" y="122"/>
                  </a:cubicBezTo>
                  <a:close/>
                </a:path>
              </a:pathLst>
            </a:custGeom>
            <a:solidFill>
              <a:schemeClr val="accent2">
                <a:alpha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2399">
                <a:solidFill>
                  <a:schemeClr val="bg2"/>
                </a:solidFill>
                <a:cs typeface="+mn-ea"/>
                <a:sym typeface="+mn-lt"/>
              </a:endParaRPr>
            </a:p>
          </p:txBody>
        </p:sp>
        <p:sp>
          <p:nvSpPr>
            <p:cNvPr id="48" name="文本框 29"/>
            <p:cNvSpPr txBox="1"/>
            <p:nvPr/>
          </p:nvSpPr>
          <p:spPr>
            <a:xfrm>
              <a:off x="6703472" y="2832789"/>
              <a:ext cx="78328" cy="117492"/>
            </a:xfrm>
            <a:custGeom>
              <a:avLst/>
              <a:gdLst/>
              <a:ahLst/>
              <a:cxnLst/>
              <a:rect l="l" t="t" r="r" b="b"/>
              <a:pathLst>
                <a:path w="107156" h="160734">
                  <a:moveTo>
                    <a:pt x="57150" y="0"/>
                  </a:moveTo>
                  <a:cubicBezTo>
                    <a:pt x="88701" y="1190"/>
                    <a:pt x="105370" y="15775"/>
                    <a:pt x="107156" y="43755"/>
                  </a:cubicBezTo>
                  <a:cubicBezTo>
                    <a:pt x="107156" y="65186"/>
                    <a:pt x="90785" y="84832"/>
                    <a:pt x="58043" y="102691"/>
                  </a:cubicBezTo>
                  <a:cubicBezTo>
                    <a:pt x="47923" y="108644"/>
                    <a:pt x="40779" y="113109"/>
                    <a:pt x="36612" y="116086"/>
                  </a:cubicBezTo>
                  <a:cubicBezTo>
                    <a:pt x="22324" y="126206"/>
                    <a:pt x="15478" y="136922"/>
                    <a:pt x="16073" y="148233"/>
                  </a:cubicBezTo>
                  <a:lnTo>
                    <a:pt x="105370" y="148233"/>
                  </a:lnTo>
                  <a:lnTo>
                    <a:pt x="105370" y="160734"/>
                  </a:lnTo>
                  <a:lnTo>
                    <a:pt x="0" y="160734"/>
                  </a:lnTo>
                  <a:cubicBezTo>
                    <a:pt x="0" y="143470"/>
                    <a:pt x="4167" y="130373"/>
                    <a:pt x="12501" y="121443"/>
                  </a:cubicBezTo>
                  <a:cubicBezTo>
                    <a:pt x="21431" y="110728"/>
                    <a:pt x="36016" y="99715"/>
                    <a:pt x="56257" y="88404"/>
                  </a:cubicBezTo>
                  <a:cubicBezTo>
                    <a:pt x="80665" y="75902"/>
                    <a:pt x="92273" y="61317"/>
                    <a:pt x="91083" y="44648"/>
                  </a:cubicBezTo>
                  <a:cubicBezTo>
                    <a:pt x="89892" y="24408"/>
                    <a:pt x="77986" y="13394"/>
                    <a:pt x="55364" y="11608"/>
                  </a:cubicBezTo>
                  <a:cubicBezTo>
                    <a:pt x="32742" y="13990"/>
                    <a:pt x="21133" y="27682"/>
                    <a:pt x="20538" y="52685"/>
                  </a:cubicBezTo>
                  <a:lnTo>
                    <a:pt x="5358" y="52685"/>
                  </a:lnTo>
                  <a:cubicBezTo>
                    <a:pt x="6548" y="19347"/>
                    <a:pt x="23812" y="1786"/>
                    <a:pt x="57150" y="0"/>
                  </a:cubicBezTo>
                  <a:close/>
                </a:path>
              </a:pathLst>
            </a:custGeom>
            <a:solidFill>
              <a:schemeClr val="bg1"/>
            </a:solidFill>
            <a:ln>
              <a:noFill/>
            </a:ln>
            <a:effectLst/>
          </p:spPr>
          <p:txBody>
            <a:bodyPr rot="0" spcFirstLastPara="0" vertOverflow="overflow" horzOverflow="overflow" vert="horz" wrap="square" lIns="121883" tIns="60941" rIns="121883" bIns="60941" numCol="1" spcCol="0" rtlCol="0" fromWordArt="0" anchor="t" anchorCtr="0" forceAA="0" compatLnSpc="1">
              <a:prstTxWarp prst="textNoShape">
                <a:avLst/>
              </a:prstTxWarp>
              <a:noAutofit/>
            </a:bodyPr>
            <a:lstStyle/>
            <a:p>
              <a:endParaRPr lang="zh-CN" altLang="en-US" sz="2399" dirty="0">
                <a:solidFill>
                  <a:schemeClr val="bg2"/>
                </a:solidFill>
                <a:cs typeface="+mn-ea"/>
                <a:sym typeface="+mn-lt"/>
              </a:endParaRPr>
            </a:p>
          </p:txBody>
        </p:sp>
      </p:grpSp>
      <p:grpSp>
        <p:nvGrpSpPr>
          <p:cNvPr id="8" name="组合 48"/>
          <p:cNvGrpSpPr/>
          <p:nvPr/>
        </p:nvGrpSpPr>
        <p:grpSpPr>
          <a:xfrm>
            <a:off x="6331105" y="3144943"/>
            <a:ext cx="1628612" cy="1775311"/>
            <a:chOff x="6330311" y="3145669"/>
            <a:chExt cx="1628620" cy="1775722"/>
          </a:xfrm>
        </p:grpSpPr>
        <p:sp>
          <p:nvSpPr>
            <p:cNvPr id="50" name="Freeform 7"/>
            <p:cNvSpPr>
              <a:spLocks/>
            </p:cNvSpPr>
            <p:nvPr/>
          </p:nvSpPr>
          <p:spPr bwMode="auto">
            <a:xfrm>
              <a:off x="6330311" y="3145669"/>
              <a:ext cx="1628620" cy="1775722"/>
            </a:xfrm>
            <a:custGeom>
              <a:avLst/>
              <a:gdLst>
                <a:gd name="T0" fmla="*/ 358 w 411"/>
                <a:gd name="T1" fmla="*/ 449 h 449"/>
                <a:gd name="T2" fmla="*/ 229 w 411"/>
                <a:gd name="T3" fmla="*/ 251 h 449"/>
                <a:gd name="T4" fmla="*/ 250 w 411"/>
                <a:gd name="T5" fmla="*/ 191 h 449"/>
                <a:gd name="T6" fmla="*/ 63 w 411"/>
                <a:gd name="T7" fmla="*/ 28 h 449"/>
                <a:gd name="T8" fmla="*/ 0 w 411"/>
                <a:gd name="T9" fmla="*/ 0 h 449"/>
                <a:gd name="T10" fmla="*/ 274 w 411"/>
                <a:gd name="T11" fmla="*/ 139 h 449"/>
                <a:gd name="T12" fmla="*/ 396 w 411"/>
                <a:gd name="T13" fmla="*/ 312 h 449"/>
                <a:gd name="T14" fmla="*/ 376 w 411"/>
                <a:gd name="T15" fmla="*/ 449 h 449"/>
                <a:gd name="T16" fmla="*/ 358 w 411"/>
                <a:gd name="T17" fmla="*/ 449 h 44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11" h="449">
                  <a:moveTo>
                    <a:pt x="358" y="449"/>
                  </a:moveTo>
                  <a:cubicBezTo>
                    <a:pt x="316" y="385"/>
                    <a:pt x="274" y="320"/>
                    <a:pt x="229" y="251"/>
                  </a:cubicBezTo>
                  <a:cubicBezTo>
                    <a:pt x="272" y="244"/>
                    <a:pt x="262" y="217"/>
                    <a:pt x="250" y="191"/>
                  </a:cubicBezTo>
                  <a:cubicBezTo>
                    <a:pt x="212" y="109"/>
                    <a:pt x="142" y="63"/>
                    <a:pt x="63" y="28"/>
                  </a:cubicBezTo>
                  <a:cubicBezTo>
                    <a:pt x="42" y="19"/>
                    <a:pt x="20" y="12"/>
                    <a:pt x="0" y="0"/>
                  </a:cubicBezTo>
                  <a:cubicBezTo>
                    <a:pt x="108" y="12"/>
                    <a:pt x="201" y="60"/>
                    <a:pt x="274" y="139"/>
                  </a:cubicBezTo>
                  <a:cubicBezTo>
                    <a:pt x="321" y="191"/>
                    <a:pt x="369" y="248"/>
                    <a:pt x="396" y="312"/>
                  </a:cubicBezTo>
                  <a:cubicBezTo>
                    <a:pt x="411" y="348"/>
                    <a:pt x="384" y="403"/>
                    <a:pt x="376" y="449"/>
                  </a:cubicBezTo>
                  <a:cubicBezTo>
                    <a:pt x="370" y="449"/>
                    <a:pt x="364" y="449"/>
                    <a:pt x="358" y="449"/>
                  </a:cubicBez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2399">
                <a:solidFill>
                  <a:schemeClr val="bg2"/>
                </a:solidFill>
                <a:cs typeface="+mn-ea"/>
                <a:sym typeface="+mn-lt"/>
              </a:endParaRPr>
            </a:p>
          </p:txBody>
        </p:sp>
        <p:sp>
          <p:nvSpPr>
            <p:cNvPr id="51" name="文本框 30"/>
            <p:cNvSpPr txBox="1"/>
            <p:nvPr/>
          </p:nvSpPr>
          <p:spPr>
            <a:xfrm>
              <a:off x="7588027" y="4245976"/>
              <a:ext cx="108942" cy="162653"/>
            </a:xfrm>
            <a:custGeom>
              <a:avLst/>
              <a:gdLst/>
              <a:ahLst/>
              <a:cxnLst/>
              <a:rect l="l" t="t" r="r" b="b"/>
              <a:pathLst>
                <a:path w="108942" h="162653">
                  <a:moveTo>
                    <a:pt x="57150" y="0"/>
                  </a:moveTo>
                  <a:cubicBezTo>
                    <a:pt x="86916" y="1190"/>
                    <a:pt x="102394" y="14287"/>
                    <a:pt x="103584" y="39290"/>
                  </a:cubicBezTo>
                  <a:cubicBezTo>
                    <a:pt x="102989" y="56554"/>
                    <a:pt x="95250" y="68461"/>
                    <a:pt x="80367" y="75009"/>
                  </a:cubicBezTo>
                  <a:cubicBezTo>
                    <a:pt x="98822" y="80962"/>
                    <a:pt x="108347" y="94357"/>
                    <a:pt x="108942" y="115193"/>
                  </a:cubicBezTo>
                  <a:cubicBezTo>
                    <a:pt x="106561" y="145554"/>
                    <a:pt x="89297" y="161329"/>
                    <a:pt x="57150" y="162520"/>
                  </a:cubicBezTo>
                  <a:cubicBezTo>
                    <a:pt x="20241" y="164306"/>
                    <a:pt x="1191" y="148233"/>
                    <a:pt x="0" y="114300"/>
                  </a:cubicBezTo>
                  <a:lnTo>
                    <a:pt x="14287" y="114300"/>
                  </a:lnTo>
                  <a:cubicBezTo>
                    <a:pt x="14883" y="138708"/>
                    <a:pt x="28277" y="151209"/>
                    <a:pt x="54471" y="151804"/>
                  </a:cubicBezTo>
                  <a:cubicBezTo>
                    <a:pt x="78879" y="150018"/>
                    <a:pt x="92273" y="137815"/>
                    <a:pt x="94655" y="115193"/>
                  </a:cubicBezTo>
                  <a:cubicBezTo>
                    <a:pt x="92869" y="92571"/>
                    <a:pt x="75605" y="81855"/>
                    <a:pt x="42862" y="83046"/>
                  </a:cubicBezTo>
                  <a:lnTo>
                    <a:pt x="42862" y="71437"/>
                  </a:lnTo>
                  <a:cubicBezTo>
                    <a:pt x="73223" y="72628"/>
                    <a:pt x="88404" y="62210"/>
                    <a:pt x="88404" y="40183"/>
                  </a:cubicBezTo>
                  <a:cubicBezTo>
                    <a:pt x="87213" y="22324"/>
                    <a:pt x="75902" y="12799"/>
                    <a:pt x="54471" y="11608"/>
                  </a:cubicBezTo>
                  <a:cubicBezTo>
                    <a:pt x="32445" y="13394"/>
                    <a:pt x="20836" y="25003"/>
                    <a:pt x="19645" y="46434"/>
                  </a:cubicBezTo>
                  <a:lnTo>
                    <a:pt x="5358" y="46434"/>
                  </a:lnTo>
                  <a:cubicBezTo>
                    <a:pt x="4762" y="32742"/>
                    <a:pt x="9823" y="20836"/>
                    <a:pt x="20538" y="10715"/>
                  </a:cubicBezTo>
                  <a:cubicBezTo>
                    <a:pt x="28277" y="3572"/>
                    <a:pt x="40481" y="0"/>
                    <a:pt x="57150" y="0"/>
                  </a:cubicBezTo>
                  <a:close/>
                </a:path>
              </a:pathLst>
            </a:custGeom>
            <a:solidFill>
              <a:schemeClr val="bg1"/>
            </a:solidFill>
            <a:ln>
              <a:noFill/>
            </a:ln>
            <a:effectLst/>
          </p:spPr>
          <p:txBody>
            <a:bodyPr rot="0" spcFirstLastPara="0" vertOverflow="overflow" horzOverflow="overflow" vert="horz" wrap="square" lIns="121883" tIns="60941" rIns="121883" bIns="60941" numCol="1" spcCol="0" rtlCol="0" fromWordArt="0" anchor="t" anchorCtr="0" forceAA="0" compatLnSpc="1">
              <a:prstTxWarp prst="textNoShape">
                <a:avLst/>
              </a:prstTxWarp>
              <a:noAutofit/>
            </a:bodyPr>
            <a:lstStyle/>
            <a:p>
              <a:endParaRPr lang="zh-CN" altLang="en-US" sz="2399" dirty="0">
                <a:solidFill>
                  <a:schemeClr val="bg2"/>
                </a:solidFill>
                <a:cs typeface="+mn-ea"/>
                <a:sym typeface="+mn-lt"/>
              </a:endParaRPr>
            </a:p>
          </p:txBody>
        </p:sp>
      </p:grpSp>
      <p:grpSp>
        <p:nvGrpSpPr>
          <p:cNvPr id="9" name="组合 51"/>
          <p:cNvGrpSpPr/>
          <p:nvPr/>
        </p:nvGrpSpPr>
        <p:grpSpPr>
          <a:xfrm>
            <a:off x="5084957" y="3668079"/>
            <a:ext cx="1952233" cy="2004315"/>
            <a:chOff x="5084155" y="3668928"/>
            <a:chExt cx="1952243" cy="2004779"/>
          </a:xfrm>
        </p:grpSpPr>
        <p:sp>
          <p:nvSpPr>
            <p:cNvPr id="53" name="Freeform 5"/>
            <p:cNvSpPr>
              <a:spLocks/>
            </p:cNvSpPr>
            <p:nvPr/>
          </p:nvSpPr>
          <p:spPr bwMode="auto">
            <a:xfrm>
              <a:off x="5084155" y="3668928"/>
              <a:ext cx="1952243" cy="2004779"/>
            </a:xfrm>
            <a:custGeom>
              <a:avLst/>
              <a:gdLst>
                <a:gd name="T0" fmla="*/ 242 w 493"/>
                <a:gd name="T1" fmla="*/ 505 h 507"/>
                <a:gd name="T2" fmla="*/ 0 w 493"/>
                <a:gd name="T3" fmla="*/ 303 h 507"/>
                <a:gd name="T4" fmla="*/ 230 w 493"/>
                <a:gd name="T5" fmla="*/ 129 h 507"/>
                <a:gd name="T6" fmla="*/ 314 w 493"/>
                <a:gd name="T7" fmla="*/ 211 h 507"/>
                <a:gd name="T8" fmla="*/ 421 w 493"/>
                <a:gd name="T9" fmla="*/ 129 h 507"/>
                <a:gd name="T10" fmla="*/ 443 w 493"/>
                <a:gd name="T11" fmla="*/ 0 h 507"/>
                <a:gd name="T12" fmla="*/ 418 w 493"/>
                <a:gd name="T13" fmla="*/ 311 h 507"/>
                <a:gd name="T14" fmla="*/ 329 w 493"/>
                <a:gd name="T15" fmla="*/ 397 h 507"/>
                <a:gd name="T16" fmla="*/ 258 w 493"/>
                <a:gd name="T17" fmla="*/ 507 h 507"/>
                <a:gd name="T18" fmla="*/ 242 w 493"/>
                <a:gd name="T19" fmla="*/ 505 h 50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493" h="507">
                  <a:moveTo>
                    <a:pt x="242" y="505"/>
                  </a:moveTo>
                  <a:cubicBezTo>
                    <a:pt x="164" y="440"/>
                    <a:pt x="85" y="375"/>
                    <a:pt x="0" y="303"/>
                  </a:cubicBezTo>
                  <a:cubicBezTo>
                    <a:pt x="79" y="244"/>
                    <a:pt x="150" y="189"/>
                    <a:pt x="230" y="129"/>
                  </a:cubicBezTo>
                  <a:cubicBezTo>
                    <a:pt x="234" y="190"/>
                    <a:pt x="263" y="214"/>
                    <a:pt x="314" y="211"/>
                  </a:cubicBezTo>
                  <a:cubicBezTo>
                    <a:pt x="369" y="209"/>
                    <a:pt x="405" y="177"/>
                    <a:pt x="421" y="129"/>
                  </a:cubicBezTo>
                  <a:cubicBezTo>
                    <a:pt x="434" y="87"/>
                    <a:pt x="436" y="42"/>
                    <a:pt x="443" y="0"/>
                  </a:cubicBezTo>
                  <a:cubicBezTo>
                    <a:pt x="493" y="74"/>
                    <a:pt x="484" y="220"/>
                    <a:pt x="418" y="311"/>
                  </a:cubicBezTo>
                  <a:cubicBezTo>
                    <a:pt x="394" y="344"/>
                    <a:pt x="363" y="374"/>
                    <a:pt x="329" y="397"/>
                  </a:cubicBezTo>
                  <a:cubicBezTo>
                    <a:pt x="289" y="423"/>
                    <a:pt x="241" y="438"/>
                    <a:pt x="258" y="507"/>
                  </a:cubicBezTo>
                  <a:cubicBezTo>
                    <a:pt x="252" y="506"/>
                    <a:pt x="247" y="506"/>
                    <a:pt x="242" y="505"/>
                  </a:cubicBezTo>
                  <a:close/>
                </a:path>
              </a:pathLst>
            </a:custGeom>
            <a:solidFill>
              <a:schemeClr val="accent4">
                <a:alpha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2399">
                <a:solidFill>
                  <a:schemeClr val="bg2"/>
                </a:solidFill>
                <a:cs typeface="+mn-ea"/>
                <a:sym typeface="+mn-lt"/>
              </a:endParaRPr>
            </a:p>
          </p:txBody>
        </p:sp>
        <p:sp>
          <p:nvSpPr>
            <p:cNvPr id="54" name="文本框 31"/>
            <p:cNvSpPr txBox="1"/>
            <p:nvPr/>
          </p:nvSpPr>
          <p:spPr>
            <a:xfrm>
              <a:off x="5813090" y="4818079"/>
              <a:ext cx="110728" cy="159841"/>
            </a:xfrm>
            <a:custGeom>
              <a:avLst/>
              <a:gdLst/>
              <a:ahLst/>
              <a:cxnLst/>
              <a:rect l="l" t="t" r="r" b="b"/>
              <a:pathLst>
                <a:path w="110728" h="159841">
                  <a:moveTo>
                    <a:pt x="75009" y="0"/>
                  </a:moveTo>
                  <a:lnTo>
                    <a:pt x="88404" y="0"/>
                  </a:lnTo>
                  <a:lnTo>
                    <a:pt x="88404" y="108049"/>
                  </a:lnTo>
                  <a:lnTo>
                    <a:pt x="110728" y="108049"/>
                  </a:lnTo>
                  <a:lnTo>
                    <a:pt x="110728" y="119657"/>
                  </a:lnTo>
                  <a:lnTo>
                    <a:pt x="88404" y="119657"/>
                  </a:lnTo>
                  <a:lnTo>
                    <a:pt x="88404" y="159841"/>
                  </a:lnTo>
                  <a:lnTo>
                    <a:pt x="74116" y="159841"/>
                  </a:lnTo>
                  <a:lnTo>
                    <a:pt x="74116" y="119657"/>
                  </a:lnTo>
                  <a:lnTo>
                    <a:pt x="0" y="119657"/>
                  </a:lnTo>
                  <a:lnTo>
                    <a:pt x="0" y="107156"/>
                  </a:lnTo>
                  <a:lnTo>
                    <a:pt x="75009" y="0"/>
                  </a:lnTo>
                  <a:close/>
                  <a:moveTo>
                    <a:pt x="74116" y="22324"/>
                  </a:moveTo>
                  <a:lnTo>
                    <a:pt x="14287" y="108049"/>
                  </a:lnTo>
                  <a:lnTo>
                    <a:pt x="74116" y="108049"/>
                  </a:lnTo>
                  <a:lnTo>
                    <a:pt x="74116" y="22324"/>
                  </a:lnTo>
                  <a:close/>
                </a:path>
              </a:pathLst>
            </a:custGeom>
            <a:solidFill>
              <a:schemeClr val="bg1"/>
            </a:solidFill>
            <a:ln>
              <a:noFill/>
            </a:ln>
            <a:effectLst/>
          </p:spPr>
          <p:txBody>
            <a:bodyPr rot="0" spcFirstLastPara="0" vertOverflow="overflow" horzOverflow="overflow" vert="horz" wrap="square" lIns="121883" tIns="60941" rIns="121883" bIns="60941" numCol="1" spcCol="0" rtlCol="0" fromWordArt="0" anchor="t" anchorCtr="0" forceAA="0" compatLnSpc="1">
              <a:prstTxWarp prst="textNoShape">
                <a:avLst/>
              </a:prstTxWarp>
              <a:noAutofit/>
            </a:bodyPr>
            <a:lstStyle/>
            <a:p>
              <a:endParaRPr lang="zh-CN" altLang="en-US" sz="2399" dirty="0">
                <a:solidFill>
                  <a:schemeClr val="bg2"/>
                </a:solidFill>
                <a:cs typeface="+mn-ea"/>
                <a:sym typeface="+mn-lt"/>
              </a:endParaRPr>
            </a:p>
          </p:txBody>
        </p:sp>
      </p:grpSp>
    </p:spTree>
    <p:extLst>
      <p:ext uri="{BB962C8B-B14F-4D97-AF65-F5344CB8AC3E}">
        <p14:creationId xmlns:p14="http://schemas.microsoft.com/office/powerpoint/2010/main" val="622646983"/>
      </p:ext>
    </p:extLst>
  </p:cSld>
  <p:clrMapOvr>
    <a:masterClrMapping/>
  </p:clrMapOvr>
  <mc:AlternateContent xmlns:mc="http://schemas.openxmlformats.org/markup-compatibility/2006" xmlns:p14="http://schemas.microsoft.com/office/powerpoint/2010/main">
    <mc:Choice Requires="p14">
      <p:transition spd="slow" p14:dur="1500" advClick="0" advTm="3000">
        <p:random/>
      </p:transition>
    </mc:Choice>
    <mc:Fallback xmlns="">
      <p:transition spd="slow" advClick="0" advTm="3000">
        <p:random/>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childTnLst>
                                </p:cTn>
                              </p:par>
                            </p:childTnLst>
                          </p:cTn>
                        </p:par>
                        <p:par>
                          <p:cTn id="8" fill="hold">
                            <p:stCondLst>
                              <p:cond delay="500"/>
                            </p:stCondLst>
                            <p:childTnLst>
                              <p:par>
                                <p:cTn id="9" presetID="10" presetClass="entr" presetSubtype="0" fill="hold" nodeType="afterEffect">
                                  <p:stCondLst>
                                    <p:cond delay="0"/>
                                  </p:stCondLst>
                                  <p:childTnLst>
                                    <p:set>
                                      <p:cBhvr>
                                        <p:cTn id="10" dur="1" fill="hold">
                                          <p:stCondLst>
                                            <p:cond delay="0"/>
                                          </p:stCondLst>
                                        </p:cTn>
                                        <p:tgtEl>
                                          <p:spTgt spid="7"/>
                                        </p:tgtEl>
                                        <p:attrNameLst>
                                          <p:attrName>style.visibility</p:attrName>
                                        </p:attrNameLst>
                                      </p:cBhvr>
                                      <p:to>
                                        <p:strVal val="visible"/>
                                      </p:to>
                                    </p:set>
                                    <p:animEffect transition="in" filter="fade">
                                      <p:cBhvr>
                                        <p:cTn id="11" dur="500"/>
                                        <p:tgtEl>
                                          <p:spTgt spid="7"/>
                                        </p:tgtEl>
                                      </p:cBhvr>
                                    </p:animEffect>
                                  </p:childTnLst>
                                </p:cTn>
                              </p:par>
                            </p:childTnLst>
                          </p:cTn>
                        </p:par>
                        <p:par>
                          <p:cTn id="12" fill="hold">
                            <p:stCondLst>
                              <p:cond delay="1000"/>
                            </p:stCondLst>
                            <p:childTnLst>
                              <p:par>
                                <p:cTn id="13" presetID="10" presetClass="entr" presetSubtype="0" fill="hold" nodeType="afterEffect">
                                  <p:stCondLst>
                                    <p:cond delay="0"/>
                                  </p:stCondLst>
                                  <p:childTnLst>
                                    <p:set>
                                      <p:cBhvr>
                                        <p:cTn id="14" dur="1" fill="hold">
                                          <p:stCondLst>
                                            <p:cond delay="0"/>
                                          </p:stCondLst>
                                        </p:cTn>
                                        <p:tgtEl>
                                          <p:spTgt spid="8"/>
                                        </p:tgtEl>
                                        <p:attrNameLst>
                                          <p:attrName>style.visibility</p:attrName>
                                        </p:attrNameLst>
                                      </p:cBhvr>
                                      <p:to>
                                        <p:strVal val="visible"/>
                                      </p:to>
                                    </p:set>
                                    <p:animEffect transition="in" filter="fade">
                                      <p:cBhvr>
                                        <p:cTn id="15" dur="500"/>
                                        <p:tgtEl>
                                          <p:spTgt spid="8"/>
                                        </p:tgtEl>
                                      </p:cBhvr>
                                    </p:animEffect>
                                  </p:childTnLst>
                                </p:cTn>
                              </p:par>
                            </p:childTnLst>
                          </p:cTn>
                        </p:par>
                        <p:par>
                          <p:cTn id="16" fill="hold">
                            <p:stCondLst>
                              <p:cond delay="1500"/>
                            </p:stCondLst>
                            <p:childTnLst>
                              <p:par>
                                <p:cTn id="17" presetID="10" presetClass="entr" presetSubtype="0" fill="hold" nodeType="afterEffect">
                                  <p:stCondLst>
                                    <p:cond delay="0"/>
                                  </p:stCondLst>
                                  <p:childTnLst>
                                    <p:set>
                                      <p:cBhvr>
                                        <p:cTn id="18" dur="1" fill="hold">
                                          <p:stCondLst>
                                            <p:cond delay="0"/>
                                          </p:stCondLst>
                                        </p:cTn>
                                        <p:tgtEl>
                                          <p:spTgt spid="9"/>
                                        </p:tgtEl>
                                        <p:attrNameLst>
                                          <p:attrName>style.visibility</p:attrName>
                                        </p:attrNameLst>
                                      </p:cBhvr>
                                      <p:to>
                                        <p:strVal val="visible"/>
                                      </p:to>
                                    </p:set>
                                    <p:animEffect transition="in" filter="fade">
                                      <p:cBhvr>
                                        <p:cTn id="19" dur="500"/>
                                        <p:tgtEl>
                                          <p:spTgt spid="9"/>
                                        </p:tgtEl>
                                      </p:cBhvr>
                                    </p:animEffect>
                                  </p:childTnLst>
                                </p:cTn>
                              </p:par>
                            </p:childTnLst>
                          </p:cTn>
                        </p:par>
                        <p:par>
                          <p:cTn id="20" fill="hold">
                            <p:stCondLst>
                              <p:cond delay="2000"/>
                            </p:stCondLst>
                            <p:childTnLst>
                              <p:par>
                                <p:cTn id="21" presetID="10" presetClass="entr" presetSubtype="0" fill="hold" nodeType="afterEffect">
                                  <p:stCondLst>
                                    <p:cond delay="0"/>
                                  </p:stCondLst>
                                  <p:childTnLst>
                                    <p:set>
                                      <p:cBhvr>
                                        <p:cTn id="22" dur="1" fill="hold">
                                          <p:stCondLst>
                                            <p:cond delay="0"/>
                                          </p:stCondLst>
                                        </p:cTn>
                                        <p:tgtEl>
                                          <p:spTgt spid="2"/>
                                        </p:tgtEl>
                                        <p:attrNameLst>
                                          <p:attrName>style.visibility</p:attrName>
                                        </p:attrNameLst>
                                      </p:cBhvr>
                                      <p:to>
                                        <p:strVal val="visible"/>
                                      </p:to>
                                    </p:set>
                                    <p:animEffect transition="in" filter="fade">
                                      <p:cBhvr>
                                        <p:cTn id="23" dur="500"/>
                                        <p:tgtEl>
                                          <p:spTgt spid="2"/>
                                        </p:tgtEl>
                                      </p:cBhvr>
                                    </p:animEffect>
                                  </p:childTnLst>
                                </p:cTn>
                              </p:par>
                            </p:childTnLst>
                          </p:cTn>
                        </p:par>
                        <p:par>
                          <p:cTn id="24" fill="hold">
                            <p:stCondLst>
                              <p:cond delay="2500"/>
                            </p:stCondLst>
                            <p:childTnLst>
                              <p:par>
                                <p:cTn id="25" presetID="10" presetClass="entr" presetSubtype="0" fill="hold" nodeType="afterEffect">
                                  <p:stCondLst>
                                    <p:cond delay="0"/>
                                  </p:stCondLst>
                                  <p:childTnLst>
                                    <p:set>
                                      <p:cBhvr>
                                        <p:cTn id="26" dur="1" fill="hold">
                                          <p:stCondLst>
                                            <p:cond delay="0"/>
                                          </p:stCondLst>
                                        </p:cTn>
                                        <p:tgtEl>
                                          <p:spTgt spid="3"/>
                                        </p:tgtEl>
                                        <p:attrNameLst>
                                          <p:attrName>style.visibility</p:attrName>
                                        </p:attrNameLst>
                                      </p:cBhvr>
                                      <p:to>
                                        <p:strVal val="visible"/>
                                      </p:to>
                                    </p:set>
                                    <p:animEffect transition="in" filter="fade">
                                      <p:cBhvr>
                                        <p:cTn id="27" dur="500"/>
                                        <p:tgtEl>
                                          <p:spTgt spid="3"/>
                                        </p:tgtEl>
                                      </p:cBhvr>
                                    </p:animEffect>
                                  </p:childTnLst>
                                </p:cTn>
                              </p:par>
                            </p:childTnLst>
                          </p:cTn>
                        </p:par>
                        <p:par>
                          <p:cTn id="28" fill="hold">
                            <p:stCondLst>
                              <p:cond delay="3000"/>
                            </p:stCondLst>
                            <p:childTnLst>
                              <p:par>
                                <p:cTn id="29" presetID="10" presetClass="entr" presetSubtype="0" fill="hold" nodeType="afterEffect">
                                  <p:stCondLst>
                                    <p:cond delay="0"/>
                                  </p:stCondLst>
                                  <p:childTnLst>
                                    <p:set>
                                      <p:cBhvr>
                                        <p:cTn id="30" dur="1" fill="hold">
                                          <p:stCondLst>
                                            <p:cond delay="0"/>
                                          </p:stCondLst>
                                        </p:cTn>
                                        <p:tgtEl>
                                          <p:spTgt spid="4"/>
                                        </p:tgtEl>
                                        <p:attrNameLst>
                                          <p:attrName>style.visibility</p:attrName>
                                        </p:attrNameLst>
                                      </p:cBhvr>
                                      <p:to>
                                        <p:strVal val="visible"/>
                                      </p:to>
                                    </p:set>
                                    <p:animEffect transition="in" filter="fade">
                                      <p:cBhvr>
                                        <p:cTn id="31" dur="500"/>
                                        <p:tgtEl>
                                          <p:spTgt spid="4"/>
                                        </p:tgtEl>
                                      </p:cBhvr>
                                    </p:animEffect>
                                  </p:childTnLst>
                                </p:cTn>
                              </p:par>
                            </p:childTnLst>
                          </p:cTn>
                        </p:par>
                        <p:par>
                          <p:cTn id="32" fill="hold">
                            <p:stCondLst>
                              <p:cond delay="3500"/>
                            </p:stCondLst>
                            <p:childTnLst>
                              <p:par>
                                <p:cTn id="33" presetID="10" presetClass="entr" presetSubtype="0" fill="hold" nodeType="afterEffect">
                                  <p:stCondLst>
                                    <p:cond delay="0"/>
                                  </p:stCondLst>
                                  <p:childTnLst>
                                    <p:set>
                                      <p:cBhvr>
                                        <p:cTn id="34" dur="1" fill="hold">
                                          <p:stCondLst>
                                            <p:cond delay="0"/>
                                          </p:stCondLst>
                                        </p:cTn>
                                        <p:tgtEl>
                                          <p:spTgt spid="5"/>
                                        </p:tgtEl>
                                        <p:attrNameLst>
                                          <p:attrName>style.visibility</p:attrName>
                                        </p:attrNameLst>
                                      </p:cBhvr>
                                      <p:to>
                                        <p:strVal val="visible"/>
                                      </p:to>
                                    </p:set>
                                    <p:animEffect transition="in" filter="fade">
                                      <p:cBhvr>
                                        <p:cTn id="35"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610341" y="1412777"/>
            <a:ext cx="5485660" cy="4165601"/>
          </a:xfrm>
          <a:prstGeom prst="rect">
            <a:avLst/>
          </a:prstGeom>
          <a:noFill/>
        </p:spPr>
        <p:txBody>
          <a:bodyPr lIns="121895" tIns="60947" rIns="121895" bIns="60947"/>
          <a:lstStyle/>
          <a:p>
            <a:endParaRPr lang="zh-CN" altLang="en-US" sz="2399">
              <a:solidFill>
                <a:schemeClr val="bg2">
                  <a:lumMod val="90000"/>
                </a:schemeClr>
              </a:solidFill>
              <a:cs typeface="+mn-ea"/>
              <a:sym typeface="+mn-lt"/>
            </a:endParaRPr>
          </a:p>
        </p:txBody>
      </p:sp>
      <p:sp>
        <p:nvSpPr>
          <p:cNvPr id="3" name="任意多边形 2"/>
          <p:cNvSpPr/>
          <p:nvPr/>
        </p:nvSpPr>
        <p:spPr>
          <a:xfrm>
            <a:off x="2484445" y="1412776"/>
            <a:ext cx="1737455" cy="1319357"/>
          </a:xfrm>
          <a:custGeom>
            <a:avLst/>
            <a:gdLst>
              <a:gd name="connsiteX0" fmla="*/ 0 w 1303267"/>
              <a:gd name="connsiteY0" fmla="*/ 989517 h 989517"/>
              <a:gd name="connsiteX1" fmla="*/ 651634 w 1303267"/>
              <a:gd name="connsiteY1" fmla="*/ 0 h 989517"/>
              <a:gd name="connsiteX2" fmla="*/ 651634 w 1303267"/>
              <a:gd name="connsiteY2" fmla="*/ 0 h 989517"/>
              <a:gd name="connsiteX3" fmla="*/ 1303267 w 1303267"/>
              <a:gd name="connsiteY3" fmla="*/ 989517 h 989517"/>
              <a:gd name="connsiteX4" fmla="*/ 0 w 1303267"/>
              <a:gd name="connsiteY4" fmla="*/ 989517 h 98951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303267" h="989517">
                <a:moveTo>
                  <a:pt x="0" y="989517"/>
                </a:moveTo>
                <a:lnTo>
                  <a:pt x="651634" y="0"/>
                </a:lnTo>
                <a:lnTo>
                  <a:pt x="651634" y="0"/>
                </a:lnTo>
                <a:lnTo>
                  <a:pt x="1303267" y="989517"/>
                </a:lnTo>
                <a:lnTo>
                  <a:pt x="0" y="989517"/>
                </a:lnTo>
                <a:close/>
              </a:path>
            </a:pathLst>
          </a:custGeom>
          <a:solidFill>
            <a:schemeClr val="accent4"/>
          </a:solidFill>
          <a:ln w="25400" cap="flat" cmpd="sng" algn="ctr">
            <a:solidFill>
              <a:sysClr val="window" lastClr="FFFFFF">
                <a:lumMod val="95000"/>
              </a:sysClr>
            </a:solidFill>
            <a:prstDash val="solid"/>
          </a:ln>
          <a:effectLst/>
        </p:spPr>
        <p:style>
          <a:lnRef idx="2">
            <a:scrgbClr r="0" g="0" b="0"/>
          </a:lnRef>
          <a:fillRef idx="1">
            <a:scrgbClr r="0" g="0" b="0"/>
          </a:fillRef>
          <a:effectRef idx="0">
            <a:scrgbClr r="0" g="0" b="0"/>
          </a:effectRef>
          <a:fontRef idx="minor">
            <a:schemeClr val="lt1"/>
          </a:fontRef>
        </p:style>
        <p:txBody>
          <a:bodyPr spcFirstLastPara="0" vert="horz" wrap="square" lIns="20315" tIns="20315" rIns="20315" bIns="20315" numCol="1" spcCol="1270" anchor="ctr" anchorCtr="0">
            <a:noAutofit/>
          </a:bodyPr>
          <a:lstStyle/>
          <a:p>
            <a:pPr algn="ctr" defTabSz="711038">
              <a:lnSpc>
                <a:spcPct val="90000"/>
              </a:lnSpc>
              <a:spcAft>
                <a:spcPct val="35000"/>
              </a:spcAft>
            </a:pPr>
            <a:r>
              <a:rPr lang="zh-CN" altLang="en-US" sz="1600" dirty="0">
                <a:solidFill>
                  <a:schemeClr val="bg2">
                    <a:lumMod val="90000"/>
                  </a:schemeClr>
                </a:solidFill>
                <a:cs typeface="+mn-ea"/>
                <a:sym typeface="+mn-lt"/>
              </a:rPr>
              <a:t>添加文本</a:t>
            </a:r>
            <a:endParaRPr lang="en-JM" sz="1600" dirty="0">
              <a:solidFill>
                <a:schemeClr val="bg2">
                  <a:lumMod val="90000"/>
                </a:schemeClr>
              </a:solidFill>
              <a:cs typeface="+mn-ea"/>
              <a:sym typeface="+mn-lt"/>
            </a:endParaRPr>
          </a:p>
        </p:txBody>
      </p:sp>
      <p:sp>
        <p:nvSpPr>
          <p:cNvPr id="4" name="任意多边形 3"/>
          <p:cNvSpPr/>
          <p:nvPr/>
        </p:nvSpPr>
        <p:spPr>
          <a:xfrm>
            <a:off x="1859743" y="2732133"/>
            <a:ext cx="2986856" cy="948747"/>
          </a:xfrm>
          <a:custGeom>
            <a:avLst/>
            <a:gdLst>
              <a:gd name="connsiteX0" fmla="*/ 0 w 2240444"/>
              <a:gd name="connsiteY0" fmla="*/ 711560 h 711560"/>
              <a:gd name="connsiteX1" fmla="*/ 468591 w 2240444"/>
              <a:gd name="connsiteY1" fmla="*/ 0 h 711560"/>
              <a:gd name="connsiteX2" fmla="*/ 1771853 w 2240444"/>
              <a:gd name="connsiteY2" fmla="*/ 0 h 711560"/>
              <a:gd name="connsiteX3" fmla="*/ 2240444 w 2240444"/>
              <a:gd name="connsiteY3" fmla="*/ 711560 h 711560"/>
              <a:gd name="connsiteX4" fmla="*/ 0 w 2240444"/>
              <a:gd name="connsiteY4" fmla="*/ 711560 h 71156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40444" h="711560">
                <a:moveTo>
                  <a:pt x="0" y="711560"/>
                </a:moveTo>
                <a:lnTo>
                  <a:pt x="468591" y="0"/>
                </a:lnTo>
                <a:lnTo>
                  <a:pt x="1771853" y="0"/>
                </a:lnTo>
                <a:lnTo>
                  <a:pt x="2240444" y="711560"/>
                </a:lnTo>
                <a:lnTo>
                  <a:pt x="0" y="711560"/>
                </a:lnTo>
                <a:close/>
              </a:path>
            </a:pathLst>
          </a:custGeom>
          <a:solidFill>
            <a:schemeClr val="accent3"/>
          </a:solidFill>
          <a:ln w="25400" cap="flat" cmpd="sng" algn="ctr">
            <a:solidFill>
              <a:sysClr val="window" lastClr="FFFFFF">
                <a:lumMod val="95000"/>
              </a:sysClr>
            </a:solidFill>
            <a:prstDash val="solid"/>
          </a:ln>
          <a:effectLst/>
        </p:spPr>
        <p:style>
          <a:lnRef idx="2">
            <a:scrgbClr r="0" g="0" b="0"/>
          </a:lnRef>
          <a:fillRef idx="1">
            <a:scrgbClr r="0" g="0" b="0"/>
          </a:fillRef>
          <a:effectRef idx="0">
            <a:scrgbClr r="0" g="0" b="0"/>
          </a:effectRef>
          <a:fontRef idx="minor">
            <a:schemeClr val="lt1"/>
          </a:fontRef>
        </p:style>
        <p:txBody>
          <a:bodyPr spcFirstLastPara="0" vert="horz" wrap="square" lIns="542975" tIns="20315" rIns="542973" bIns="20315" numCol="1" spcCol="1270" anchor="ctr" anchorCtr="0">
            <a:noAutofit/>
          </a:bodyPr>
          <a:lstStyle/>
          <a:p>
            <a:pPr algn="ctr" defTabSz="711038">
              <a:lnSpc>
                <a:spcPct val="90000"/>
              </a:lnSpc>
              <a:spcAft>
                <a:spcPct val="35000"/>
              </a:spcAft>
            </a:pPr>
            <a:r>
              <a:rPr lang="zh-CN" altLang="en-US" sz="1600" dirty="0">
                <a:solidFill>
                  <a:schemeClr val="bg2">
                    <a:lumMod val="90000"/>
                  </a:schemeClr>
                </a:solidFill>
                <a:cs typeface="+mn-ea"/>
                <a:sym typeface="+mn-lt"/>
              </a:rPr>
              <a:t>添加文本</a:t>
            </a:r>
            <a:endParaRPr lang="en-JM" sz="1600" dirty="0">
              <a:solidFill>
                <a:schemeClr val="bg2">
                  <a:lumMod val="90000"/>
                </a:schemeClr>
              </a:solidFill>
              <a:cs typeface="+mn-ea"/>
              <a:sym typeface="+mn-lt"/>
            </a:endParaRPr>
          </a:p>
        </p:txBody>
      </p:sp>
      <p:sp>
        <p:nvSpPr>
          <p:cNvPr id="5" name="任意多边形 4"/>
          <p:cNvSpPr/>
          <p:nvPr/>
        </p:nvSpPr>
        <p:spPr>
          <a:xfrm>
            <a:off x="1235041" y="3680881"/>
            <a:ext cx="4236257" cy="948747"/>
          </a:xfrm>
          <a:custGeom>
            <a:avLst/>
            <a:gdLst>
              <a:gd name="connsiteX0" fmla="*/ 0 w 3177622"/>
              <a:gd name="connsiteY0" fmla="*/ 711560 h 711560"/>
              <a:gd name="connsiteX1" fmla="*/ 468591 w 3177622"/>
              <a:gd name="connsiteY1" fmla="*/ 0 h 711560"/>
              <a:gd name="connsiteX2" fmla="*/ 2709031 w 3177622"/>
              <a:gd name="connsiteY2" fmla="*/ 0 h 711560"/>
              <a:gd name="connsiteX3" fmla="*/ 3177622 w 3177622"/>
              <a:gd name="connsiteY3" fmla="*/ 711560 h 711560"/>
              <a:gd name="connsiteX4" fmla="*/ 0 w 3177622"/>
              <a:gd name="connsiteY4" fmla="*/ 711560 h 71156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177622" h="711560">
                <a:moveTo>
                  <a:pt x="0" y="711560"/>
                </a:moveTo>
                <a:lnTo>
                  <a:pt x="468591" y="0"/>
                </a:lnTo>
                <a:lnTo>
                  <a:pt x="2709031" y="0"/>
                </a:lnTo>
                <a:lnTo>
                  <a:pt x="3177622" y="711560"/>
                </a:lnTo>
                <a:lnTo>
                  <a:pt x="0" y="711560"/>
                </a:lnTo>
                <a:close/>
              </a:path>
            </a:pathLst>
          </a:custGeom>
          <a:solidFill>
            <a:schemeClr val="accent2"/>
          </a:solidFill>
          <a:ln w="25400" cap="flat" cmpd="sng" algn="ctr">
            <a:solidFill>
              <a:sysClr val="window" lastClr="FFFFFF">
                <a:lumMod val="95000"/>
              </a:sysClr>
            </a:solidFill>
            <a:prstDash val="solid"/>
          </a:ln>
          <a:effectLst/>
        </p:spPr>
        <p:style>
          <a:lnRef idx="2">
            <a:scrgbClr r="0" g="0" b="0"/>
          </a:lnRef>
          <a:fillRef idx="1">
            <a:scrgbClr r="0" g="0" b="0"/>
          </a:fillRef>
          <a:effectRef idx="0">
            <a:scrgbClr r="0" g="0" b="0"/>
          </a:effectRef>
          <a:fontRef idx="minor">
            <a:schemeClr val="lt1"/>
          </a:fontRef>
        </p:style>
        <p:txBody>
          <a:bodyPr spcFirstLastPara="0" vert="horz" wrap="square" lIns="761604" tIns="20315" rIns="761604" bIns="20315" numCol="1" spcCol="1270" anchor="ctr" anchorCtr="0">
            <a:noAutofit/>
          </a:bodyPr>
          <a:lstStyle/>
          <a:p>
            <a:pPr algn="ctr" defTabSz="711038">
              <a:lnSpc>
                <a:spcPct val="90000"/>
              </a:lnSpc>
              <a:spcAft>
                <a:spcPct val="35000"/>
              </a:spcAft>
            </a:pPr>
            <a:r>
              <a:rPr lang="zh-CN" altLang="en-US" sz="1600" dirty="0">
                <a:solidFill>
                  <a:schemeClr val="bg2">
                    <a:lumMod val="90000"/>
                  </a:schemeClr>
                </a:solidFill>
                <a:cs typeface="+mn-ea"/>
                <a:sym typeface="+mn-lt"/>
              </a:rPr>
              <a:t>添加文本</a:t>
            </a:r>
            <a:endParaRPr lang="en-JM" sz="1600" dirty="0">
              <a:solidFill>
                <a:schemeClr val="bg2">
                  <a:lumMod val="90000"/>
                </a:schemeClr>
              </a:solidFill>
              <a:cs typeface="+mn-ea"/>
              <a:sym typeface="+mn-lt"/>
            </a:endParaRPr>
          </a:p>
        </p:txBody>
      </p:sp>
      <p:sp>
        <p:nvSpPr>
          <p:cNvPr id="6" name="任意多边形 5"/>
          <p:cNvSpPr/>
          <p:nvPr/>
        </p:nvSpPr>
        <p:spPr>
          <a:xfrm>
            <a:off x="610341" y="4629629"/>
            <a:ext cx="5485660" cy="948747"/>
          </a:xfrm>
          <a:custGeom>
            <a:avLst/>
            <a:gdLst>
              <a:gd name="connsiteX0" fmla="*/ 0 w 4114800"/>
              <a:gd name="connsiteY0" fmla="*/ 711560 h 711560"/>
              <a:gd name="connsiteX1" fmla="*/ 468591 w 4114800"/>
              <a:gd name="connsiteY1" fmla="*/ 0 h 711560"/>
              <a:gd name="connsiteX2" fmla="*/ 3646209 w 4114800"/>
              <a:gd name="connsiteY2" fmla="*/ 0 h 711560"/>
              <a:gd name="connsiteX3" fmla="*/ 4114800 w 4114800"/>
              <a:gd name="connsiteY3" fmla="*/ 711560 h 711560"/>
              <a:gd name="connsiteX4" fmla="*/ 0 w 4114800"/>
              <a:gd name="connsiteY4" fmla="*/ 711560 h 71156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114800" h="711560">
                <a:moveTo>
                  <a:pt x="0" y="711560"/>
                </a:moveTo>
                <a:lnTo>
                  <a:pt x="468591" y="0"/>
                </a:lnTo>
                <a:lnTo>
                  <a:pt x="3646209" y="0"/>
                </a:lnTo>
                <a:lnTo>
                  <a:pt x="4114800" y="711560"/>
                </a:lnTo>
                <a:lnTo>
                  <a:pt x="0" y="711560"/>
                </a:lnTo>
                <a:close/>
              </a:path>
            </a:pathLst>
          </a:custGeom>
          <a:solidFill>
            <a:schemeClr val="accent1"/>
          </a:solidFill>
          <a:ln w="25400" cap="flat" cmpd="sng" algn="ctr">
            <a:solidFill>
              <a:sysClr val="window" lastClr="FFFFFF">
                <a:lumMod val="95000"/>
              </a:sysClr>
            </a:solidFill>
            <a:prstDash val="solid"/>
          </a:ln>
          <a:effectLst/>
        </p:spPr>
        <p:style>
          <a:lnRef idx="2">
            <a:scrgbClr r="0" g="0" b="0"/>
          </a:lnRef>
          <a:fillRef idx="1">
            <a:scrgbClr r="0" g="0" b="0"/>
          </a:fillRef>
          <a:effectRef idx="0">
            <a:scrgbClr r="0" g="0" b="0"/>
          </a:effectRef>
          <a:fontRef idx="minor">
            <a:schemeClr val="lt1"/>
          </a:fontRef>
        </p:style>
        <p:txBody>
          <a:bodyPr spcFirstLastPara="0" vert="horz" wrap="square" lIns="980232" tIns="20315" rIns="980235" bIns="20315" numCol="1" spcCol="1270" anchor="ctr" anchorCtr="0">
            <a:noAutofit/>
          </a:bodyPr>
          <a:lstStyle/>
          <a:p>
            <a:pPr algn="ctr" defTabSz="711038">
              <a:lnSpc>
                <a:spcPct val="90000"/>
              </a:lnSpc>
              <a:spcAft>
                <a:spcPct val="35000"/>
              </a:spcAft>
            </a:pPr>
            <a:r>
              <a:rPr lang="zh-CN" altLang="en-US" sz="1600" dirty="0">
                <a:solidFill>
                  <a:schemeClr val="bg2">
                    <a:lumMod val="90000"/>
                  </a:schemeClr>
                </a:solidFill>
                <a:cs typeface="+mn-ea"/>
                <a:sym typeface="+mn-lt"/>
              </a:rPr>
              <a:t>添加文本</a:t>
            </a:r>
            <a:endParaRPr lang="en-JM" sz="1600" dirty="0">
              <a:solidFill>
                <a:schemeClr val="bg2">
                  <a:lumMod val="90000"/>
                </a:schemeClr>
              </a:solidFill>
              <a:cs typeface="+mn-ea"/>
              <a:sym typeface="+mn-lt"/>
            </a:endParaRPr>
          </a:p>
        </p:txBody>
      </p:sp>
      <p:grpSp>
        <p:nvGrpSpPr>
          <p:cNvPr id="7" name="组合 6"/>
          <p:cNvGrpSpPr/>
          <p:nvPr/>
        </p:nvGrpSpPr>
        <p:grpSpPr>
          <a:xfrm>
            <a:off x="6486085" y="1558915"/>
            <a:ext cx="5279875" cy="576743"/>
            <a:chOff x="4932040" y="1169181"/>
            <a:chExt cx="3960440" cy="432556"/>
          </a:xfrm>
        </p:grpSpPr>
        <p:sp>
          <p:nvSpPr>
            <p:cNvPr id="8" name="Content Placeholder 9"/>
            <p:cNvSpPr txBox="1">
              <a:spLocks/>
            </p:cNvSpPr>
            <p:nvPr/>
          </p:nvSpPr>
          <p:spPr>
            <a:xfrm>
              <a:off x="4932040" y="1235977"/>
              <a:ext cx="609600" cy="365760"/>
            </a:xfrm>
            <a:prstGeom prst="rect">
              <a:avLst/>
            </a:prstGeom>
            <a:solidFill>
              <a:schemeClr val="accent4"/>
            </a:solidFill>
            <a:ln>
              <a:noFill/>
            </a:ln>
          </p:spPr>
          <p:txBody>
            <a:bodyPr vert="horz" wrap="none" lIns="121883" tIns="0" rIns="121883" bIns="60941" rtlCol="0" anchor="ctr">
              <a:normAutofit/>
            </a:bodyPr>
            <a:lstStyle>
              <a:lvl1pPr marL="342900" indent="-342900" algn="ctr" defTabSz="914400" rtl="0" eaLnBrk="1" latinLnBrk="0" hangingPunct="1">
                <a:spcBef>
                  <a:spcPct val="20000"/>
                </a:spcBef>
                <a:buFont typeface="Arial" pitchFamily="34" charset="0"/>
                <a:buNone/>
                <a:defRPr sz="1700" b="0" kern="1200">
                  <a:solidFill>
                    <a:schemeClr val="bg1"/>
                  </a:solidFill>
                  <a:latin typeface="Bebas Neue" pitchFamily="34" charset="0"/>
                  <a:ea typeface="+mn-ea"/>
                  <a:cs typeface="Arial" pitchFamily="34" charset="0"/>
                </a:defRPr>
              </a:lvl1pPr>
              <a:lvl2pPr marL="742950" indent="-285750" algn="l" defTabSz="914400" rtl="0" eaLnBrk="1" latinLnBrk="0" hangingPunct="1">
                <a:spcBef>
                  <a:spcPct val="20000"/>
                </a:spcBef>
                <a:buFont typeface="Arial" pitchFamily="34" charset="0"/>
                <a:buChar char="–"/>
                <a:defRPr sz="1600" kern="1200">
                  <a:solidFill>
                    <a:schemeClr val="tx1">
                      <a:lumMod val="85000"/>
                      <a:lumOff val="15000"/>
                    </a:schemeClr>
                  </a:solidFill>
                  <a:latin typeface="Arial" pitchFamily="34" charset="0"/>
                  <a:ea typeface="+mn-ea"/>
                  <a:cs typeface="Arial" pitchFamily="34" charset="0"/>
                </a:defRPr>
              </a:lvl2pPr>
              <a:lvl3pPr marL="1143000" indent="-228600" algn="l" defTabSz="914400" rtl="0" eaLnBrk="1" latinLnBrk="0" hangingPunct="1">
                <a:spcBef>
                  <a:spcPct val="20000"/>
                </a:spcBef>
                <a:buFont typeface="Arial" pitchFamily="34" charset="0"/>
                <a:buChar char="•"/>
                <a:defRPr sz="1600" kern="1200">
                  <a:solidFill>
                    <a:schemeClr val="tx1">
                      <a:lumMod val="85000"/>
                      <a:lumOff val="15000"/>
                    </a:schemeClr>
                  </a:solidFill>
                  <a:latin typeface="Arial" pitchFamily="34" charset="0"/>
                  <a:ea typeface="+mn-ea"/>
                  <a:cs typeface="Arial" pitchFamily="34" charset="0"/>
                </a:defRPr>
              </a:lvl3pPr>
              <a:lvl4pPr marL="1600200" indent="-228600" algn="l" defTabSz="914400" rtl="0" eaLnBrk="1" latinLnBrk="0" hangingPunct="1">
                <a:spcBef>
                  <a:spcPct val="20000"/>
                </a:spcBef>
                <a:buFont typeface="Arial" pitchFamily="34" charset="0"/>
                <a:buChar char="–"/>
                <a:defRPr sz="1600" kern="1200">
                  <a:solidFill>
                    <a:schemeClr val="tx1">
                      <a:lumMod val="85000"/>
                      <a:lumOff val="15000"/>
                    </a:schemeClr>
                  </a:solidFill>
                  <a:latin typeface="Arial" pitchFamily="34" charset="0"/>
                  <a:ea typeface="+mn-ea"/>
                  <a:cs typeface="Arial" pitchFamily="34" charset="0"/>
                </a:defRPr>
              </a:lvl4pPr>
              <a:lvl5pPr marL="2057400" indent="-228600" algn="l" defTabSz="914400" rtl="0" eaLnBrk="1" latinLnBrk="0" hangingPunct="1">
                <a:spcBef>
                  <a:spcPct val="20000"/>
                </a:spcBef>
                <a:buFont typeface="Arial" pitchFamily="34" charset="0"/>
                <a:buChar char="»"/>
                <a:defRPr sz="1600" kern="1200">
                  <a:solidFill>
                    <a:schemeClr val="tx1">
                      <a:lumMod val="85000"/>
                      <a:lumOff val="15000"/>
                    </a:schemeClr>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457097" indent="-457097" defTabSz="1218923">
                <a:defRPr/>
              </a:pPr>
              <a:endParaRPr lang="en-JM" sz="1467" dirty="0">
                <a:solidFill>
                  <a:schemeClr val="bg2">
                    <a:lumMod val="90000"/>
                  </a:schemeClr>
                </a:solidFill>
                <a:latin typeface="+mn-lt"/>
                <a:cs typeface="+mn-ea"/>
                <a:sym typeface="+mn-lt"/>
              </a:endParaRPr>
            </a:p>
          </p:txBody>
        </p:sp>
        <p:sp>
          <p:nvSpPr>
            <p:cNvPr id="9" name="矩形 8"/>
            <p:cNvSpPr/>
            <p:nvPr/>
          </p:nvSpPr>
          <p:spPr>
            <a:xfrm>
              <a:off x="5624395" y="1169181"/>
              <a:ext cx="3268085" cy="407899"/>
            </a:xfrm>
            <a:prstGeom prst="rect">
              <a:avLst/>
            </a:prstGeom>
          </p:spPr>
          <p:txBody>
            <a:bodyPr wrap="square">
              <a:spAutoFit/>
            </a:bodyPr>
            <a:lstStyle/>
            <a:p>
              <a:pPr lvl="0"/>
              <a:r>
                <a:rPr lang="zh-CN" altLang="en-US" sz="1467" dirty="0">
                  <a:solidFill>
                    <a:schemeClr val="bg2">
                      <a:lumMod val="90000"/>
                    </a:schemeClr>
                  </a:solidFill>
                  <a:cs typeface="+mn-ea"/>
                  <a:sym typeface="+mn-lt"/>
                </a:rPr>
                <a:t>单击此处添加文本，单击此处添加文本，单击此处添加文本，单击此处添加文本。</a:t>
              </a:r>
              <a:endParaRPr lang="en-JM" altLang="zh-CN" sz="1467" dirty="0">
                <a:solidFill>
                  <a:schemeClr val="bg2">
                    <a:lumMod val="90000"/>
                  </a:schemeClr>
                </a:solidFill>
                <a:cs typeface="+mn-ea"/>
                <a:sym typeface="+mn-lt"/>
              </a:endParaRPr>
            </a:p>
          </p:txBody>
        </p:sp>
      </p:grpSp>
      <p:grpSp>
        <p:nvGrpSpPr>
          <p:cNvPr id="10" name="组合 9"/>
          <p:cNvGrpSpPr/>
          <p:nvPr/>
        </p:nvGrpSpPr>
        <p:grpSpPr>
          <a:xfrm>
            <a:off x="6486085" y="2681119"/>
            <a:ext cx="5279875" cy="572139"/>
            <a:chOff x="4932040" y="2010833"/>
            <a:chExt cx="3960440" cy="429103"/>
          </a:xfrm>
        </p:grpSpPr>
        <p:sp>
          <p:nvSpPr>
            <p:cNvPr id="11" name="Content Placeholder 10"/>
            <p:cNvSpPr txBox="1">
              <a:spLocks/>
            </p:cNvSpPr>
            <p:nvPr/>
          </p:nvSpPr>
          <p:spPr>
            <a:xfrm>
              <a:off x="4932040" y="2074176"/>
              <a:ext cx="609600" cy="365760"/>
            </a:xfrm>
            <a:prstGeom prst="rect">
              <a:avLst/>
            </a:prstGeom>
            <a:solidFill>
              <a:schemeClr val="accent3"/>
            </a:solidFill>
            <a:ln>
              <a:noFill/>
            </a:ln>
          </p:spPr>
          <p:txBody>
            <a:bodyPr vert="horz" wrap="none" lIns="121883" tIns="0" rIns="121883" bIns="60941" rtlCol="0" anchor="ctr">
              <a:normAutofit/>
            </a:bodyPr>
            <a:lstStyle>
              <a:lvl1pPr marL="342900" indent="-342900" algn="ctr" defTabSz="914400" rtl="0" eaLnBrk="1" latinLnBrk="0" hangingPunct="1">
                <a:spcBef>
                  <a:spcPct val="20000"/>
                </a:spcBef>
                <a:buFont typeface="Arial" pitchFamily="34" charset="0"/>
                <a:buNone/>
                <a:defRPr sz="1700" b="0" kern="1200">
                  <a:solidFill>
                    <a:schemeClr val="bg1"/>
                  </a:solidFill>
                  <a:latin typeface="Bebas Neue" pitchFamily="34" charset="0"/>
                  <a:ea typeface="+mn-ea"/>
                  <a:cs typeface="Arial" pitchFamily="34" charset="0"/>
                </a:defRPr>
              </a:lvl1pPr>
              <a:lvl2pPr marL="742950" indent="-285750" algn="l" defTabSz="914400" rtl="0" eaLnBrk="1" latinLnBrk="0" hangingPunct="1">
                <a:spcBef>
                  <a:spcPct val="20000"/>
                </a:spcBef>
                <a:buFont typeface="Arial" pitchFamily="34" charset="0"/>
                <a:buChar char="–"/>
                <a:defRPr sz="1600" kern="1200">
                  <a:solidFill>
                    <a:schemeClr val="tx1">
                      <a:lumMod val="85000"/>
                      <a:lumOff val="15000"/>
                    </a:schemeClr>
                  </a:solidFill>
                  <a:latin typeface="Arial" pitchFamily="34" charset="0"/>
                  <a:ea typeface="+mn-ea"/>
                  <a:cs typeface="Arial" pitchFamily="34" charset="0"/>
                </a:defRPr>
              </a:lvl2pPr>
              <a:lvl3pPr marL="1143000" indent="-228600" algn="l" defTabSz="914400" rtl="0" eaLnBrk="1" latinLnBrk="0" hangingPunct="1">
                <a:spcBef>
                  <a:spcPct val="20000"/>
                </a:spcBef>
                <a:buFont typeface="Arial" pitchFamily="34" charset="0"/>
                <a:buChar char="•"/>
                <a:defRPr sz="1600" kern="1200">
                  <a:solidFill>
                    <a:schemeClr val="tx1">
                      <a:lumMod val="85000"/>
                      <a:lumOff val="15000"/>
                    </a:schemeClr>
                  </a:solidFill>
                  <a:latin typeface="Arial" pitchFamily="34" charset="0"/>
                  <a:ea typeface="+mn-ea"/>
                  <a:cs typeface="Arial" pitchFamily="34" charset="0"/>
                </a:defRPr>
              </a:lvl3pPr>
              <a:lvl4pPr marL="1600200" indent="-228600" algn="l" defTabSz="914400" rtl="0" eaLnBrk="1" latinLnBrk="0" hangingPunct="1">
                <a:spcBef>
                  <a:spcPct val="20000"/>
                </a:spcBef>
                <a:buFont typeface="Arial" pitchFamily="34" charset="0"/>
                <a:buChar char="–"/>
                <a:defRPr sz="1600" kern="1200">
                  <a:solidFill>
                    <a:schemeClr val="tx1">
                      <a:lumMod val="85000"/>
                      <a:lumOff val="15000"/>
                    </a:schemeClr>
                  </a:solidFill>
                  <a:latin typeface="Arial" pitchFamily="34" charset="0"/>
                  <a:ea typeface="+mn-ea"/>
                  <a:cs typeface="Arial" pitchFamily="34" charset="0"/>
                </a:defRPr>
              </a:lvl4pPr>
              <a:lvl5pPr marL="2057400" indent="-228600" algn="l" defTabSz="914400" rtl="0" eaLnBrk="1" latinLnBrk="0" hangingPunct="1">
                <a:spcBef>
                  <a:spcPct val="20000"/>
                </a:spcBef>
                <a:buFont typeface="Arial" pitchFamily="34" charset="0"/>
                <a:buChar char="»"/>
                <a:defRPr sz="1600" kern="1200">
                  <a:solidFill>
                    <a:schemeClr val="tx1">
                      <a:lumMod val="85000"/>
                      <a:lumOff val="15000"/>
                    </a:schemeClr>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457097" indent="-457097" defTabSz="1218923">
                <a:defRPr/>
              </a:pPr>
              <a:endParaRPr lang="en-JM" sz="1467" dirty="0">
                <a:solidFill>
                  <a:schemeClr val="bg2">
                    <a:lumMod val="90000"/>
                  </a:schemeClr>
                </a:solidFill>
                <a:latin typeface="+mn-lt"/>
                <a:cs typeface="+mn-ea"/>
                <a:sym typeface="+mn-lt"/>
              </a:endParaRPr>
            </a:p>
          </p:txBody>
        </p:sp>
        <p:sp>
          <p:nvSpPr>
            <p:cNvPr id="12" name="矩形 11"/>
            <p:cNvSpPr/>
            <p:nvPr/>
          </p:nvSpPr>
          <p:spPr>
            <a:xfrm>
              <a:off x="5624395" y="2010833"/>
              <a:ext cx="3268085" cy="407899"/>
            </a:xfrm>
            <a:prstGeom prst="rect">
              <a:avLst/>
            </a:prstGeom>
          </p:spPr>
          <p:txBody>
            <a:bodyPr wrap="square">
              <a:spAutoFit/>
            </a:bodyPr>
            <a:lstStyle/>
            <a:p>
              <a:pPr lvl="0"/>
              <a:r>
                <a:rPr lang="zh-CN" altLang="en-US" sz="1467" dirty="0">
                  <a:solidFill>
                    <a:schemeClr val="bg2">
                      <a:lumMod val="90000"/>
                    </a:schemeClr>
                  </a:solidFill>
                  <a:cs typeface="+mn-ea"/>
                  <a:sym typeface="+mn-lt"/>
                </a:rPr>
                <a:t>单击此处添加文本，单击此处添加文本，单击此处添加文本，单击此处添加文本。</a:t>
              </a:r>
              <a:endParaRPr lang="en-JM" altLang="zh-CN" sz="1467" dirty="0">
                <a:solidFill>
                  <a:schemeClr val="bg2">
                    <a:lumMod val="90000"/>
                  </a:schemeClr>
                </a:solidFill>
                <a:cs typeface="+mn-ea"/>
                <a:sym typeface="+mn-lt"/>
              </a:endParaRPr>
            </a:p>
          </p:txBody>
        </p:sp>
      </p:grpSp>
      <p:grpSp>
        <p:nvGrpSpPr>
          <p:cNvPr id="13" name="组合 12"/>
          <p:cNvGrpSpPr/>
          <p:nvPr/>
        </p:nvGrpSpPr>
        <p:grpSpPr>
          <a:xfrm>
            <a:off x="6486085" y="3764851"/>
            <a:ext cx="5279875" cy="572140"/>
            <a:chOff x="4932040" y="2823633"/>
            <a:chExt cx="3960440" cy="429104"/>
          </a:xfrm>
        </p:grpSpPr>
        <p:sp>
          <p:nvSpPr>
            <p:cNvPr id="14" name="Content Placeholder 11"/>
            <p:cNvSpPr txBox="1">
              <a:spLocks/>
            </p:cNvSpPr>
            <p:nvPr/>
          </p:nvSpPr>
          <p:spPr>
            <a:xfrm>
              <a:off x="4932040" y="2886977"/>
              <a:ext cx="609600" cy="365760"/>
            </a:xfrm>
            <a:prstGeom prst="rect">
              <a:avLst/>
            </a:prstGeom>
            <a:solidFill>
              <a:schemeClr val="accent2"/>
            </a:solidFill>
            <a:ln>
              <a:noFill/>
            </a:ln>
          </p:spPr>
          <p:txBody>
            <a:bodyPr vert="horz" wrap="none" lIns="121883" tIns="0" rIns="121883" bIns="60941" rtlCol="0" anchor="ctr">
              <a:normAutofit/>
            </a:bodyPr>
            <a:lstStyle>
              <a:lvl1pPr marL="342900" indent="-342900" algn="ctr" defTabSz="914400" rtl="0" eaLnBrk="1" latinLnBrk="0" hangingPunct="1">
                <a:spcBef>
                  <a:spcPct val="20000"/>
                </a:spcBef>
                <a:buFont typeface="Arial" pitchFamily="34" charset="0"/>
                <a:buNone/>
                <a:defRPr sz="1700" b="0" kern="1200">
                  <a:solidFill>
                    <a:schemeClr val="bg1"/>
                  </a:solidFill>
                  <a:latin typeface="Bebas Neue" pitchFamily="34" charset="0"/>
                  <a:ea typeface="+mn-ea"/>
                  <a:cs typeface="Arial" pitchFamily="34" charset="0"/>
                </a:defRPr>
              </a:lvl1pPr>
              <a:lvl2pPr marL="742950" indent="-285750" algn="l" defTabSz="914400" rtl="0" eaLnBrk="1" latinLnBrk="0" hangingPunct="1">
                <a:spcBef>
                  <a:spcPct val="20000"/>
                </a:spcBef>
                <a:buFont typeface="Arial" pitchFamily="34" charset="0"/>
                <a:buChar char="–"/>
                <a:defRPr sz="1600" kern="1200">
                  <a:solidFill>
                    <a:schemeClr val="tx1">
                      <a:lumMod val="85000"/>
                      <a:lumOff val="15000"/>
                    </a:schemeClr>
                  </a:solidFill>
                  <a:latin typeface="Arial" pitchFamily="34" charset="0"/>
                  <a:ea typeface="+mn-ea"/>
                  <a:cs typeface="Arial" pitchFamily="34" charset="0"/>
                </a:defRPr>
              </a:lvl2pPr>
              <a:lvl3pPr marL="1143000" indent="-228600" algn="l" defTabSz="914400" rtl="0" eaLnBrk="1" latinLnBrk="0" hangingPunct="1">
                <a:spcBef>
                  <a:spcPct val="20000"/>
                </a:spcBef>
                <a:buFont typeface="Arial" pitchFamily="34" charset="0"/>
                <a:buChar char="•"/>
                <a:defRPr sz="1600" kern="1200">
                  <a:solidFill>
                    <a:schemeClr val="tx1">
                      <a:lumMod val="85000"/>
                      <a:lumOff val="15000"/>
                    </a:schemeClr>
                  </a:solidFill>
                  <a:latin typeface="Arial" pitchFamily="34" charset="0"/>
                  <a:ea typeface="+mn-ea"/>
                  <a:cs typeface="Arial" pitchFamily="34" charset="0"/>
                </a:defRPr>
              </a:lvl3pPr>
              <a:lvl4pPr marL="1600200" indent="-228600" algn="l" defTabSz="914400" rtl="0" eaLnBrk="1" latinLnBrk="0" hangingPunct="1">
                <a:spcBef>
                  <a:spcPct val="20000"/>
                </a:spcBef>
                <a:buFont typeface="Arial" pitchFamily="34" charset="0"/>
                <a:buChar char="–"/>
                <a:defRPr sz="1600" kern="1200">
                  <a:solidFill>
                    <a:schemeClr val="tx1">
                      <a:lumMod val="85000"/>
                      <a:lumOff val="15000"/>
                    </a:schemeClr>
                  </a:solidFill>
                  <a:latin typeface="Arial" pitchFamily="34" charset="0"/>
                  <a:ea typeface="+mn-ea"/>
                  <a:cs typeface="Arial" pitchFamily="34" charset="0"/>
                </a:defRPr>
              </a:lvl4pPr>
              <a:lvl5pPr marL="2057400" indent="-228600" algn="l" defTabSz="914400" rtl="0" eaLnBrk="1" latinLnBrk="0" hangingPunct="1">
                <a:spcBef>
                  <a:spcPct val="20000"/>
                </a:spcBef>
                <a:buFont typeface="Arial" pitchFamily="34" charset="0"/>
                <a:buChar char="»"/>
                <a:defRPr sz="1600" kern="1200">
                  <a:solidFill>
                    <a:schemeClr val="tx1">
                      <a:lumMod val="85000"/>
                      <a:lumOff val="15000"/>
                    </a:schemeClr>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457097" indent="-457097" defTabSz="1218923">
                <a:defRPr/>
              </a:pPr>
              <a:endParaRPr lang="en-JM" sz="1467" dirty="0">
                <a:solidFill>
                  <a:schemeClr val="bg2">
                    <a:lumMod val="90000"/>
                  </a:schemeClr>
                </a:solidFill>
                <a:latin typeface="+mn-lt"/>
                <a:cs typeface="+mn-ea"/>
                <a:sym typeface="+mn-lt"/>
              </a:endParaRPr>
            </a:p>
          </p:txBody>
        </p:sp>
        <p:sp>
          <p:nvSpPr>
            <p:cNvPr id="15" name="矩形 14"/>
            <p:cNvSpPr/>
            <p:nvPr/>
          </p:nvSpPr>
          <p:spPr>
            <a:xfrm>
              <a:off x="5624395" y="2823633"/>
              <a:ext cx="3268085" cy="407899"/>
            </a:xfrm>
            <a:prstGeom prst="rect">
              <a:avLst/>
            </a:prstGeom>
          </p:spPr>
          <p:txBody>
            <a:bodyPr wrap="square">
              <a:spAutoFit/>
            </a:bodyPr>
            <a:lstStyle/>
            <a:p>
              <a:pPr lvl="0"/>
              <a:r>
                <a:rPr lang="zh-CN" altLang="en-US" sz="1467" dirty="0">
                  <a:solidFill>
                    <a:schemeClr val="bg2">
                      <a:lumMod val="90000"/>
                    </a:schemeClr>
                  </a:solidFill>
                  <a:cs typeface="+mn-ea"/>
                  <a:sym typeface="+mn-lt"/>
                </a:rPr>
                <a:t>单击此处添加文本，单击此处添加文本，单击此处添加文本，单击此处添加文本。</a:t>
              </a:r>
              <a:endParaRPr lang="en-JM" altLang="zh-CN" sz="1467" dirty="0">
                <a:solidFill>
                  <a:schemeClr val="bg2">
                    <a:lumMod val="90000"/>
                  </a:schemeClr>
                </a:solidFill>
                <a:cs typeface="+mn-ea"/>
                <a:sym typeface="+mn-lt"/>
              </a:endParaRPr>
            </a:p>
          </p:txBody>
        </p:sp>
      </p:grpSp>
      <p:grpSp>
        <p:nvGrpSpPr>
          <p:cNvPr id="16" name="组合 15"/>
          <p:cNvGrpSpPr/>
          <p:nvPr/>
        </p:nvGrpSpPr>
        <p:grpSpPr>
          <a:xfrm>
            <a:off x="6486085" y="4788647"/>
            <a:ext cx="5279875" cy="632089"/>
            <a:chOff x="4932040" y="3591472"/>
            <a:chExt cx="3960440" cy="474065"/>
          </a:xfrm>
        </p:grpSpPr>
        <p:sp>
          <p:nvSpPr>
            <p:cNvPr id="17" name="Content Placeholder 12"/>
            <p:cNvSpPr txBox="1">
              <a:spLocks/>
            </p:cNvSpPr>
            <p:nvPr/>
          </p:nvSpPr>
          <p:spPr>
            <a:xfrm>
              <a:off x="4932040" y="3699777"/>
              <a:ext cx="609600" cy="365760"/>
            </a:xfrm>
            <a:prstGeom prst="rect">
              <a:avLst/>
            </a:prstGeom>
            <a:solidFill>
              <a:schemeClr val="accent1"/>
            </a:solidFill>
            <a:ln>
              <a:noFill/>
            </a:ln>
          </p:spPr>
          <p:txBody>
            <a:bodyPr vert="horz" wrap="none" lIns="121883" tIns="0" rIns="121883" bIns="60941" rtlCol="0" anchor="ctr">
              <a:normAutofit/>
            </a:bodyPr>
            <a:lstStyle>
              <a:lvl1pPr marL="342900" indent="-342900" algn="ctr" defTabSz="914400" rtl="0" eaLnBrk="1" latinLnBrk="0" hangingPunct="1">
                <a:spcBef>
                  <a:spcPct val="20000"/>
                </a:spcBef>
                <a:buFont typeface="Arial" pitchFamily="34" charset="0"/>
                <a:buNone/>
                <a:defRPr sz="1700" b="0" kern="1200">
                  <a:solidFill>
                    <a:schemeClr val="bg1"/>
                  </a:solidFill>
                  <a:latin typeface="Bebas Neue" pitchFamily="34" charset="0"/>
                  <a:ea typeface="+mn-ea"/>
                  <a:cs typeface="Arial" pitchFamily="34" charset="0"/>
                </a:defRPr>
              </a:lvl1pPr>
              <a:lvl2pPr marL="742950" indent="-285750" algn="l" defTabSz="914400" rtl="0" eaLnBrk="1" latinLnBrk="0" hangingPunct="1">
                <a:spcBef>
                  <a:spcPct val="20000"/>
                </a:spcBef>
                <a:buFont typeface="Arial" pitchFamily="34" charset="0"/>
                <a:buChar char="–"/>
                <a:defRPr sz="1600" kern="1200">
                  <a:solidFill>
                    <a:schemeClr val="tx1">
                      <a:lumMod val="85000"/>
                      <a:lumOff val="15000"/>
                    </a:schemeClr>
                  </a:solidFill>
                  <a:latin typeface="Arial" pitchFamily="34" charset="0"/>
                  <a:ea typeface="+mn-ea"/>
                  <a:cs typeface="Arial" pitchFamily="34" charset="0"/>
                </a:defRPr>
              </a:lvl2pPr>
              <a:lvl3pPr marL="1143000" indent="-228600" algn="l" defTabSz="914400" rtl="0" eaLnBrk="1" latinLnBrk="0" hangingPunct="1">
                <a:spcBef>
                  <a:spcPct val="20000"/>
                </a:spcBef>
                <a:buFont typeface="Arial" pitchFamily="34" charset="0"/>
                <a:buChar char="•"/>
                <a:defRPr sz="1600" kern="1200">
                  <a:solidFill>
                    <a:schemeClr val="tx1">
                      <a:lumMod val="85000"/>
                      <a:lumOff val="15000"/>
                    </a:schemeClr>
                  </a:solidFill>
                  <a:latin typeface="Arial" pitchFamily="34" charset="0"/>
                  <a:ea typeface="+mn-ea"/>
                  <a:cs typeface="Arial" pitchFamily="34" charset="0"/>
                </a:defRPr>
              </a:lvl3pPr>
              <a:lvl4pPr marL="1600200" indent="-228600" algn="l" defTabSz="914400" rtl="0" eaLnBrk="1" latinLnBrk="0" hangingPunct="1">
                <a:spcBef>
                  <a:spcPct val="20000"/>
                </a:spcBef>
                <a:buFont typeface="Arial" pitchFamily="34" charset="0"/>
                <a:buChar char="–"/>
                <a:defRPr sz="1600" kern="1200">
                  <a:solidFill>
                    <a:schemeClr val="tx1">
                      <a:lumMod val="85000"/>
                      <a:lumOff val="15000"/>
                    </a:schemeClr>
                  </a:solidFill>
                  <a:latin typeface="Arial" pitchFamily="34" charset="0"/>
                  <a:ea typeface="+mn-ea"/>
                  <a:cs typeface="Arial" pitchFamily="34" charset="0"/>
                </a:defRPr>
              </a:lvl4pPr>
              <a:lvl5pPr marL="2057400" indent="-228600" algn="l" defTabSz="914400" rtl="0" eaLnBrk="1" latinLnBrk="0" hangingPunct="1">
                <a:spcBef>
                  <a:spcPct val="20000"/>
                </a:spcBef>
                <a:buFont typeface="Arial" pitchFamily="34" charset="0"/>
                <a:buChar char="»"/>
                <a:defRPr sz="1600" kern="1200">
                  <a:solidFill>
                    <a:schemeClr val="tx1">
                      <a:lumMod val="85000"/>
                      <a:lumOff val="15000"/>
                    </a:schemeClr>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457097" indent="-457097" defTabSz="1218923">
                <a:defRPr/>
              </a:pPr>
              <a:endParaRPr lang="en-JM" sz="1467" dirty="0">
                <a:solidFill>
                  <a:schemeClr val="bg2">
                    <a:lumMod val="90000"/>
                  </a:schemeClr>
                </a:solidFill>
                <a:latin typeface="+mn-lt"/>
                <a:cs typeface="+mn-ea"/>
                <a:sym typeface="+mn-lt"/>
              </a:endParaRPr>
            </a:p>
          </p:txBody>
        </p:sp>
        <p:sp>
          <p:nvSpPr>
            <p:cNvPr id="18" name="矩形 17"/>
            <p:cNvSpPr/>
            <p:nvPr/>
          </p:nvSpPr>
          <p:spPr>
            <a:xfrm>
              <a:off x="5624395" y="3591472"/>
              <a:ext cx="3268085" cy="407899"/>
            </a:xfrm>
            <a:prstGeom prst="rect">
              <a:avLst/>
            </a:prstGeom>
          </p:spPr>
          <p:txBody>
            <a:bodyPr wrap="square">
              <a:spAutoFit/>
            </a:bodyPr>
            <a:lstStyle/>
            <a:p>
              <a:pPr lvl="0"/>
              <a:r>
                <a:rPr lang="zh-CN" altLang="en-US" sz="1467" dirty="0">
                  <a:solidFill>
                    <a:schemeClr val="bg2">
                      <a:lumMod val="90000"/>
                    </a:schemeClr>
                  </a:solidFill>
                  <a:cs typeface="+mn-ea"/>
                  <a:sym typeface="+mn-lt"/>
                </a:rPr>
                <a:t>单击此处添加文本，单击此处添加文本，单击此处添加文本，单击此处添加文本。</a:t>
              </a:r>
              <a:endParaRPr lang="en-JM" altLang="zh-CN" sz="1467" dirty="0">
                <a:solidFill>
                  <a:schemeClr val="bg2">
                    <a:lumMod val="90000"/>
                  </a:schemeClr>
                </a:solidFill>
                <a:cs typeface="+mn-ea"/>
                <a:sym typeface="+mn-lt"/>
              </a:endParaRPr>
            </a:p>
          </p:txBody>
        </p:sp>
      </p:grpSp>
    </p:spTree>
    <p:extLst>
      <p:ext uri="{BB962C8B-B14F-4D97-AF65-F5344CB8AC3E}">
        <p14:creationId xmlns:p14="http://schemas.microsoft.com/office/powerpoint/2010/main" val="1629516732"/>
      </p:ext>
    </p:extLst>
  </p:cSld>
  <p:clrMapOvr>
    <a:masterClrMapping/>
  </p:clrMapOvr>
  <mc:AlternateContent xmlns:mc="http://schemas.openxmlformats.org/markup-compatibility/2006" xmlns:p14="http://schemas.microsoft.com/office/powerpoint/2010/main">
    <mc:Choice Requires="p14">
      <p:transition spd="slow" p14:dur="1500" advClick="0" advTm="3000">
        <p:random/>
      </p:transition>
    </mc:Choice>
    <mc:Fallback xmlns="">
      <p:transition spd="slow" advClick="0" advTm="3000">
        <p:random/>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after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par>
                          <p:cTn id="9" fill="hold">
                            <p:stCondLst>
                              <p:cond delay="500"/>
                            </p:stCondLst>
                            <p:childTnLst>
                              <p:par>
                                <p:cTn id="10" presetID="2" presetClass="entr" presetSubtype="4" fill="hold" grpId="0" nodeType="afterEffect">
                                  <p:stCondLst>
                                    <p:cond delay="0"/>
                                  </p:stCondLst>
                                  <p:childTnLst>
                                    <p:set>
                                      <p:cBhvr>
                                        <p:cTn id="11" dur="1" fill="hold">
                                          <p:stCondLst>
                                            <p:cond delay="0"/>
                                          </p:stCondLst>
                                        </p:cTn>
                                        <p:tgtEl>
                                          <p:spTgt spid="4"/>
                                        </p:tgtEl>
                                        <p:attrNameLst>
                                          <p:attrName>style.visibility</p:attrName>
                                        </p:attrNameLst>
                                      </p:cBhvr>
                                      <p:to>
                                        <p:strVal val="visible"/>
                                      </p:to>
                                    </p:set>
                                    <p:anim calcmode="lin" valueType="num">
                                      <p:cBhvr additive="base">
                                        <p:cTn id="12" dur="500" fill="hold"/>
                                        <p:tgtEl>
                                          <p:spTgt spid="4"/>
                                        </p:tgtEl>
                                        <p:attrNameLst>
                                          <p:attrName>ppt_x</p:attrName>
                                        </p:attrNameLst>
                                      </p:cBhvr>
                                      <p:tavLst>
                                        <p:tav tm="0">
                                          <p:val>
                                            <p:strVal val="#ppt_x"/>
                                          </p:val>
                                        </p:tav>
                                        <p:tav tm="100000">
                                          <p:val>
                                            <p:strVal val="#ppt_x"/>
                                          </p:val>
                                        </p:tav>
                                      </p:tavLst>
                                    </p:anim>
                                    <p:anim calcmode="lin" valueType="num">
                                      <p:cBhvr additive="base">
                                        <p:cTn id="13" dur="500" fill="hold"/>
                                        <p:tgtEl>
                                          <p:spTgt spid="4"/>
                                        </p:tgtEl>
                                        <p:attrNameLst>
                                          <p:attrName>ppt_y</p:attrName>
                                        </p:attrNameLst>
                                      </p:cBhvr>
                                      <p:tavLst>
                                        <p:tav tm="0">
                                          <p:val>
                                            <p:strVal val="1+#ppt_h/2"/>
                                          </p:val>
                                        </p:tav>
                                        <p:tav tm="100000">
                                          <p:val>
                                            <p:strVal val="#ppt_y"/>
                                          </p:val>
                                        </p:tav>
                                      </p:tavLst>
                                    </p:anim>
                                  </p:childTnLst>
                                </p:cTn>
                              </p:par>
                            </p:childTnLst>
                          </p:cTn>
                        </p:par>
                        <p:par>
                          <p:cTn id="14" fill="hold">
                            <p:stCondLst>
                              <p:cond delay="1000"/>
                            </p:stCondLst>
                            <p:childTnLst>
                              <p:par>
                                <p:cTn id="15" presetID="2" presetClass="entr" presetSubtype="4" fill="hold" grpId="0" nodeType="afterEffect">
                                  <p:stCondLst>
                                    <p:cond delay="0"/>
                                  </p:stCondLst>
                                  <p:childTnLst>
                                    <p:set>
                                      <p:cBhvr>
                                        <p:cTn id="16" dur="1" fill="hold">
                                          <p:stCondLst>
                                            <p:cond delay="0"/>
                                          </p:stCondLst>
                                        </p:cTn>
                                        <p:tgtEl>
                                          <p:spTgt spid="5"/>
                                        </p:tgtEl>
                                        <p:attrNameLst>
                                          <p:attrName>style.visibility</p:attrName>
                                        </p:attrNameLst>
                                      </p:cBhvr>
                                      <p:to>
                                        <p:strVal val="visible"/>
                                      </p:to>
                                    </p:set>
                                    <p:anim calcmode="lin" valueType="num">
                                      <p:cBhvr additive="base">
                                        <p:cTn id="17" dur="500" fill="hold"/>
                                        <p:tgtEl>
                                          <p:spTgt spid="5"/>
                                        </p:tgtEl>
                                        <p:attrNameLst>
                                          <p:attrName>ppt_x</p:attrName>
                                        </p:attrNameLst>
                                      </p:cBhvr>
                                      <p:tavLst>
                                        <p:tav tm="0">
                                          <p:val>
                                            <p:strVal val="#ppt_x"/>
                                          </p:val>
                                        </p:tav>
                                        <p:tav tm="100000">
                                          <p:val>
                                            <p:strVal val="#ppt_x"/>
                                          </p:val>
                                        </p:tav>
                                      </p:tavLst>
                                    </p:anim>
                                    <p:anim calcmode="lin" valueType="num">
                                      <p:cBhvr additive="base">
                                        <p:cTn id="18" dur="500" fill="hold"/>
                                        <p:tgtEl>
                                          <p:spTgt spid="5"/>
                                        </p:tgtEl>
                                        <p:attrNameLst>
                                          <p:attrName>ppt_y</p:attrName>
                                        </p:attrNameLst>
                                      </p:cBhvr>
                                      <p:tavLst>
                                        <p:tav tm="0">
                                          <p:val>
                                            <p:strVal val="1+#ppt_h/2"/>
                                          </p:val>
                                        </p:tav>
                                        <p:tav tm="100000">
                                          <p:val>
                                            <p:strVal val="#ppt_y"/>
                                          </p:val>
                                        </p:tav>
                                      </p:tavLst>
                                    </p:anim>
                                  </p:childTnLst>
                                </p:cTn>
                              </p:par>
                            </p:childTnLst>
                          </p:cTn>
                        </p:par>
                        <p:par>
                          <p:cTn id="19" fill="hold">
                            <p:stCondLst>
                              <p:cond delay="1500"/>
                            </p:stCondLst>
                            <p:childTnLst>
                              <p:par>
                                <p:cTn id="20" presetID="2" presetClass="entr" presetSubtype="4" fill="hold" grpId="0" nodeType="afterEffect">
                                  <p:stCondLst>
                                    <p:cond delay="0"/>
                                  </p:stCondLst>
                                  <p:childTnLst>
                                    <p:set>
                                      <p:cBhvr>
                                        <p:cTn id="21" dur="1" fill="hold">
                                          <p:stCondLst>
                                            <p:cond delay="0"/>
                                          </p:stCondLst>
                                        </p:cTn>
                                        <p:tgtEl>
                                          <p:spTgt spid="6"/>
                                        </p:tgtEl>
                                        <p:attrNameLst>
                                          <p:attrName>style.visibility</p:attrName>
                                        </p:attrNameLst>
                                      </p:cBhvr>
                                      <p:to>
                                        <p:strVal val="visible"/>
                                      </p:to>
                                    </p:set>
                                    <p:anim calcmode="lin" valueType="num">
                                      <p:cBhvr additive="base">
                                        <p:cTn id="22" dur="500" fill="hold"/>
                                        <p:tgtEl>
                                          <p:spTgt spid="6"/>
                                        </p:tgtEl>
                                        <p:attrNameLst>
                                          <p:attrName>ppt_x</p:attrName>
                                        </p:attrNameLst>
                                      </p:cBhvr>
                                      <p:tavLst>
                                        <p:tav tm="0">
                                          <p:val>
                                            <p:strVal val="#ppt_x"/>
                                          </p:val>
                                        </p:tav>
                                        <p:tav tm="100000">
                                          <p:val>
                                            <p:strVal val="#ppt_x"/>
                                          </p:val>
                                        </p:tav>
                                      </p:tavLst>
                                    </p:anim>
                                    <p:anim calcmode="lin" valueType="num">
                                      <p:cBhvr additive="base">
                                        <p:cTn id="23" dur="500" fill="hold"/>
                                        <p:tgtEl>
                                          <p:spTgt spid="6"/>
                                        </p:tgtEl>
                                        <p:attrNameLst>
                                          <p:attrName>ppt_y</p:attrName>
                                        </p:attrNameLst>
                                      </p:cBhvr>
                                      <p:tavLst>
                                        <p:tav tm="0">
                                          <p:val>
                                            <p:strVal val="1+#ppt_h/2"/>
                                          </p:val>
                                        </p:tav>
                                        <p:tav tm="100000">
                                          <p:val>
                                            <p:strVal val="#ppt_y"/>
                                          </p:val>
                                        </p:tav>
                                      </p:tavLst>
                                    </p:anim>
                                  </p:childTnLst>
                                </p:cTn>
                              </p:par>
                              <p:par>
                                <p:cTn id="24" presetID="2" presetClass="entr" presetSubtype="2" fill="hold" nodeType="withEffect">
                                  <p:stCondLst>
                                    <p:cond delay="0"/>
                                  </p:stCondLst>
                                  <p:childTnLst>
                                    <p:set>
                                      <p:cBhvr>
                                        <p:cTn id="25" dur="1" fill="hold">
                                          <p:stCondLst>
                                            <p:cond delay="0"/>
                                          </p:stCondLst>
                                        </p:cTn>
                                        <p:tgtEl>
                                          <p:spTgt spid="7"/>
                                        </p:tgtEl>
                                        <p:attrNameLst>
                                          <p:attrName>style.visibility</p:attrName>
                                        </p:attrNameLst>
                                      </p:cBhvr>
                                      <p:to>
                                        <p:strVal val="visible"/>
                                      </p:to>
                                    </p:set>
                                    <p:anim calcmode="lin" valueType="num">
                                      <p:cBhvr additive="base">
                                        <p:cTn id="26" dur="500" fill="hold"/>
                                        <p:tgtEl>
                                          <p:spTgt spid="7"/>
                                        </p:tgtEl>
                                        <p:attrNameLst>
                                          <p:attrName>ppt_x</p:attrName>
                                        </p:attrNameLst>
                                      </p:cBhvr>
                                      <p:tavLst>
                                        <p:tav tm="0">
                                          <p:val>
                                            <p:strVal val="1+#ppt_w/2"/>
                                          </p:val>
                                        </p:tav>
                                        <p:tav tm="100000">
                                          <p:val>
                                            <p:strVal val="#ppt_x"/>
                                          </p:val>
                                        </p:tav>
                                      </p:tavLst>
                                    </p:anim>
                                    <p:anim calcmode="lin" valueType="num">
                                      <p:cBhvr additive="base">
                                        <p:cTn id="27" dur="500" fill="hold"/>
                                        <p:tgtEl>
                                          <p:spTgt spid="7"/>
                                        </p:tgtEl>
                                        <p:attrNameLst>
                                          <p:attrName>ppt_y</p:attrName>
                                        </p:attrNameLst>
                                      </p:cBhvr>
                                      <p:tavLst>
                                        <p:tav tm="0">
                                          <p:val>
                                            <p:strVal val="#ppt_y"/>
                                          </p:val>
                                        </p:tav>
                                        <p:tav tm="100000">
                                          <p:val>
                                            <p:strVal val="#ppt_y"/>
                                          </p:val>
                                        </p:tav>
                                      </p:tavLst>
                                    </p:anim>
                                  </p:childTnLst>
                                </p:cTn>
                              </p:par>
                              <p:par>
                                <p:cTn id="28" presetID="2" presetClass="entr" presetSubtype="2" fill="hold" nodeType="withEffect">
                                  <p:stCondLst>
                                    <p:cond delay="300"/>
                                  </p:stCondLst>
                                  <p:childTnLst>
                                    <p:set>
                                      <p:cBhvr>
                                        <p:cTn id="29" dur="1" fill="hold">
                                          <p:stCondLst>
                                            <p:cond delay="0"/>
                                          </p:stCondLst>
                                        </p:cTn>
                                        <p:tgtEl>
                                          <p:spTgt spid="10"/>
                                        </p:tgtEl>
                                        <p:attrNameLst>
                                          <p:attrName>style.visibility</p:attrName>
                                        </p:attrNameLst>
                                      </p:cBhvr>
                                      <p:to>
                                        <p:strVal val="visible"/>
                                      </p:to>
                                    </p:set>
                                    <p:anim calcmode="lin" valueType="num">
                                      <p:cBhvr additive="base">
                                        <p:cTn id="30" dur="500" fill="hold"/>
                                        <p:tgtEl>
                                          <p:spTgt spid="10"/>
                                        </p:tgtEl>
                                        <p:attrNameLst>
                                          <p:attrName>ppt_x</p:attrName>
                                        </p:attrNameLst>
                                      </p:cBhvr>
                                      <p:tavLst>
                                        <p:tav tm="0">
                                          <p:val>
                                            <p:strVal val="1+#ppt_w/2"/>
                                          </p:val>
                                        </p:tav>
                                        <p:tav tm="100000">
                                          <p:val>
                                            <p:strVal val="#ppt_x"/>
                                          </p:val>
                                        </p:tav>
                                      </p:tavLst>
                                    </p:anim>
                                    <p:anim calcmode="lin" valueType="num">
                                      <p:cBhvr additive="base">
                                        <p:cTn id="31" dur="500" fill="hold"/>
                                        <p:tgtEl>
                                          <p:spTgt spid="10"/>
                                        </p:tgtEl>
                                        <p:attrNameLst>
                                          <p:attrName>ppt_y</p:attrName>
                                        </p:attrNameLst>
                                      </p:cBhvr>
                                      <p:tavLst>
                                        <p:tav tm="0">
                                          <p:val>
                                            <p:strVal val="#ppt_y"/>
                                          </p:val>
                                        </p:tav>
                                        <p:tav tm="100000">
                                          <p:val>
                                            <p:strVal val="#ppt_y"/>
                                          </p:val>
                                        </p:tav>
                                      </p:tavLst>
                                    </p:anim>
                                  </p:childTnLst>
                                </p:cTn>
                              </p:par>
                              <p:par>
                                <p:cTn id="32" presetID="2" presetClass="entr" presetSubtype="2" fill="hold" nodeType="withEffect">
                                  <p:stCondLst>
                                    <p:cond delay="500"/>
                                  </p:stCondLst>
                                  <p:childTnLst>
                                    <p:set>
                                      <p:cBhvr>
                                        <p:cTn id="33" dur="1" fill="hold">
                                          <p:stCondLst>
                                            <p:cond delay="0"/>
                                          </p:stCondLst>
                                        </p:cTn>
                                        <p:tgtEl>
                                          <p:spTgt spid="13"/>
                                        </p:tgtEl>
                                        <p:attrNameLst>
                                          <p:attrName>style.visibility</p:attrName>
                                        </p:attrNameLst>
                                      </p:cBhvr>
                                      <p:to>
                                        <p:strVal val="visible"/>
                                      </p:to>
                                    </p:set>
                                    <p:anim calcmode="lin" valueType="num">
                                      <p:cBhvr additive="base">
                                        <p:cTn id="34" dur="500" fill="hold"/>
                                        <p:tgtEl>
                                          <p:spTgt spid="13"/>
                                        </p:tgtEl>
                                        <p:attrNameLst>
                                          <p:attrName>ppt_x</p:attrName>
                                        </p:attrNameLst>
                                      </p:cBhvr>
                                      <p:tavLst>
                                        <p:tav tm="0">
                                          <p:val>
                                            <p:strVal val="1+#ppt_w/2"/>
                                          </p:val>
                                        </p:tav>
                                        <p:tav tm="100000">
                                          <p:val>
                                            <p:strVal val="#ppt_x"/>
                                          </p:val>
                                        </p:tav>
                                      </p:tavLst>
                                    </p:anim>
                                    <p:anim calcmode="lin" valueType="num">
                                      <p:cBhvr additive="base">
                                        <p:cTn id="35" dur="500" fill="hold"/>
                                        <p:tgtEl>
                                          <p:spTgt spid="13"/>
                                        </p:tgtEl>
                                        <p:attrNameLst>
                                          <p:attrName>ppt_y</p:attrName>
                                        </p:attrNameLst>
                                      </p:cBhvr>
                                      <p:tavLst>
                                        <p:tav tm="0">
                                          <p:val>
                                            <p:strVal val="#ppt_y"/>
                                          </p:val>
                                        </p:tav>
                                        <p:tav tm="100000">
                                          <p:val>
                                            <p:strVal val="#ppt_y"/>
                                          </p:val>
                                        </p:tav>
                                      </p:tavLst>
                                    </p:anim>
                                  </p:childTnLst>
                                </p:cTn>
                              </p:par>
                              <p:par>
                                <p:cTn id="36" presetID="2" presetClass="entr" presetSubtype="2" fill="hold" nodeType="withEffect">
                                  <p:stCondLst>
                                    <p:cond delay="700"/>
                                  </p:stCondLst>
                                  <p:childTnLst>
                                    <p:set>
                                      <p:cBhvr>
                                        <p:cTn id="37" dur="1" fill="hold">
                                          <p:stCondLst>
                                            <p:cond delay="0"/>
                                          </p:stCondLst>
                                        </p:cTn>
                                        <p:tgtEl>
                                          <p:spTgt spid="16"/>
                                        </p:tgtEl>
                                        <p:attrNameLst>
                                          <p:attrName>style.visibility</p:attrName>
                                        </p:attrNameLst>
                                      </p:cBhvr>
                                      <p:to>
                                        <p:strVal val="visible"/>
                                      </p:to>
                                    </p:set>
                                    <p:anim calcmode="lin" valueType="num">
                                      <p:cBhvr additive="base">
                                        <p:cTn id="38" dur="500" fill="hold"/>
                                        <p:tgtEl>
                                          <p:spTgt spid="16"/>
                                        </p:tgtEl>
                                        <p:attrNameLst>
                                          <p:attrName>ppt_x</p:attrName>
                                        </p:attrNameLst>
                                      </p:cBhvr>
                                      <p:tavLst>
                                        <p:tav tm="0">
                                          <p:val>
                                            <p:strVal val="1+#ppt_w/2"/>
                                          </p:val>
                                        </p:tav>
                                        <p:tav tm="100000">
                                          <p:val>
                                            <p:strVal val="#ppt_x"/>
                                          </p:val>
                                        </p:tav>
                                      </p:tavLst>
                                    </p:anim>
                                    <p:anim calcmode="lin" valueType="num">
                                      <p:cBhvr additive="base">
                                        <p:cTn id="39" dur="500" fill="hold"/>
                                        <p:tgtEl>
                                          <p:spTgt spid="16"/>
                                        </p:tgtEl>
                                        <p:attrNameLst>
                                          <p:attrName>ppt_y</p:attrName>
                                        </p:attrNameLst>
                                      </p:cBhvr>
                                      <p:tavLst>
                                        <p:tav tm="0">
                                          <p:val>
                                            <p:strVal val="#ppt_y"/>
                                          </p:val>
                                        </p:tav>
                                        <p:tav tm="100000">
                                          <p:val>
                                            <p:strVal val="#ppt_y"/>
                                          </p:val>
                                        </p:tav>
                                      </p:tavLst>
                                    </p:anim>
                                  </p:childTnLst>
                                </p:cTn>
                              </p:par>
                            </p:childTnLst>
                          </p:cTn>
                        </p:par>
                        <p:par>
                          <p:cTn id="40" fill="hold">
                            <p:stCondLst>
                              <p:cond delay="2700"/>
                            </p:stCondLst>
                            <p:childTnLst>
                              <p:par>
                                <p:cTn id="41" presetID="2" presetClass="entr" presetSubtype="4" fill="hold" nodeType="afterEffect">
                                  <p:stCondLst>
                                    <p:cond delay="0"/>
                                  </p:stCondLst>
                                  <p:childTnLst>
                                    <p:set>
                                      <p:cBhvr>
                                        <p:cTn id="42" dur="1" fill="hold">
                                          <p:stCondLst>
                                            <p:cond delay="0"/>
                                          </p:stCondLst>
                                        </p:cTn>
                                        <p:tgtEl>
                                          <p:spTgt spid="2"/>
                                        </p:tgtEl>
                                        <p:attrNameLst>
                                          <p:attrName>style.visibility</p:attrName>
                                        </p:attrNameLst>
                                      </p:cBhvr>
                                      <p:to>
                                        <p:strVal val="visible"/>
                                      </p:to>
                                    </p:set>
                                    <p:anim calcmode="lin" valueType="num">
                                      <p:cBhvr additive="base">
                                        <p:cTn id="43" dur="500" fill="hold"/>
                                        <p:tgtEl>
                                          <p:spTgt spid="2"/>
                                        </p:tgtEl>
                                        <p:attrNameLst>
                                          <p:attrName>ppt_x</p:attrName>
                                        </p:attrNameLst>
                                      </p:cBhvr>
                                      <p:tavLst>
                                        <p:tav tm="0">
                                          <p:val>
                                            <p:strVal val="#ppt_x"/>
                                          </p:val>
                                        </p:tav>
                                        <p:tav tm="100000">
                                          <p:val>
                                            <p:strVal val="#ppt_x"/>
                                          </p:val>
                                        </p:tav>
                                      </p:tavLst>
                                    </p:anim>
                                    <p:anim calcmode="lin" valueType="num">
                                      <p:cBhvr additive="base">
                                        <p:cTn id="44" dur="5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animBg="1"/>
      <p:bldP spid="5" grpId="0" animBg="1"/>
      <p:bldP spid="6"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000021"/>
        </a:solidFill>
        <a:effectLst/>
      </p:bgPr>
    </p:bg>
    <p:spTree>
      <p:nvGrpSpPr>
        <p:cNvPr id="1" name=""/>
        <p:cNvGrpSpPr/>
        <p:nvPr/>
      </p:nvGrpSpPr>
      <p:grpSpPr>
        <a:xfrm>
          <a:off x="0" y="0"/>
          <a:ext cx="0" cy="0"/>
          <a:chOff x="0" y="0"/>
          <a:chExt cx="0" cy="0"/>
        </a:xfrm>
      </p:grpSpPr>
      <p:pic>
        <p:nvPicPr>
          <p:cNvPr id="2" name="图片 1" descr="资源 434302"/>
          <p:cNvPicPr>
            <a:picLocks noChangeAspect="1"/>
          </p:cNvPicPr>
          <p:nvPr/>
        </p:nvPicPr>
        <p:blipFill>
          <a:blip r:embed="rId3"/>
          <a:stretch>
            <a:fillRect/>
          </a:stretch>
        </p:blipFill>
        <p:spPr>
          <a:xfrm>
            <a:off x="4785995" y="1011555"/>
            <a:ext cx="2009140" cy="2458720"/>
          </a:xfrm>
          <a:prstGeom prst="rect">
            <a:avLst/>
          </a:prstGeom>
        </p:spPr>
      </p:pic>
      <p:pic>
        <p:nvPicPr>
          <p:cNvPr id="6" name="图片 5" descr="资源 634302"/>
          <p:cNvPicPr>
            <a:picLocks noChangeAspect="1"/>
          </p:cNvPicPr>
          <p:nvPr/>
        </p:nvPicPr>
        <p:blipFill>
          <a:blip r:embed="rId4"/>
          <a:stretch>
            <a:fillRect/>
          </a:stretch>
        </p:blipFill>
        <p:spPr>
          <a:xfrm>
            <a:off x="6400800" y="2355850"/>
            <a:ext cx="1123950" cy="1114425"/>
          </a:xfrm>
          <a:prstGeom prst="rect">
            <a:avLst/>
          </a:prstGeom>
        </p:spPr>
      </p:pic>
      <p:grpSp>
        <p:nvGrpSpPr>
          <p:cNvPr id="16" name="组合 15"/>
          <p:cNvGrpSpPr/>
          <p:nvPr/>
        </p:nvGrpSpPr>
        <p:grpSpPr>
          <a:xfrm>
            <a:off x="3010833" y="4054872"/>
            <a:ext cx="1683942" cy="1683937"/>
            <a:chOff x="1331640" y="1707654"/>
            <a:chExt cx="1262956" cy="1262953"/>
          </a:xfrm>
        </p:grpSpPr>
        <p:sp>
          <p:nvSpPr>
            <p:cNvPr id="18" name="文本框 6"/>
            <p:cNvSpPr txBox="1"/>
            <p:nvPr/>
          </p:nvSpPr>
          <p:spPr>
            <a:xfrm>
              <a:off x="1500492" y="1854382"/>
              <a:ext cx="951222" cy="946413"/>
            </a:xfrm>
            <a:prstGeom prst="rect">
              <a:avLst/>
            </a:prstGeom>
            <a:noFill/>
          </p:spPr>
          <p:txBody>
            <a:bodyPr wrap="none" rtlCol="0">
              <a:spAutoFit/>
            </a:bodyPr>
            <a:lstStyle/>
            <a:p>
              <a:r>
                <a:rPr lang="en-US" altLang="zh-CN" sz="7600" dirty="0" smtClean="0">
                  <a:solidFill>
                    <a:schemeClr val="bg1"/>
                  </a:solidFill>
                  <a:cs typeface="+mn-ea"/>
                  <a:sym typeface="+mn-lt"/>
                </a:rPr>
                <a:t>02</a:t>
              </a:r>
              <a:endParaRPr lang="zh-CN" altLang="en-US" sz="7600" dirty="0">
                <a:solidFill>
                  <a:schemeClr val="bg1"/>
                </a:solidFill>
                <a:cs typeface="+mn-ea"/>
                <a:sym typeface="+mn-lt"/>
              </a:endParaRPr>
            </a:p>
          </p:txBody>
        </p:sp>
        <p:sp>
          <p:nvSpPr>
            <p:cNvPr id="19" name="Oval 10"/>
            <p:cNvSpPr>
              <a:spLocks noChangeArrowheads="1"/>
            </p:cNvSpPr>
            <p:nvPr/>
          </p:nvSpPr>
          <p:spPr bwMode="auto">
            <a:xfrm>
              <a:off x="1331640" y="1707654"/>
              <a:ext cx="1262956" cy="1262953"/>
            </a:xfrm>
            <a:prstGeom prst="rect">
              <a:avLst/>
            </a:prstGeom>
            <a:noFill/>
            <a:ln w="6350">
              <a:solidFill>
                <a:schemeClr val="bg1"/>
              </a:solidFill>
            </a:ln>
          </p:spPr>
          <p:txBody>
            <a:bodyPr vert="horz" wrap="square" lIns="121920" tIns="60960" rIns="121920" bIns="60960" numCol="1" anchor="t" anchorCtr="0" compatLnSpc="1"/>
            <a:lstStyle/>
            <a:p>
              <a:endParaRPr lang="zh-CN" altLang="en-US" sz="2400">
                <a:solidFill>
                  <a:schemeClr val="bg1"/>
                </a:solidFill>
                <a:cs typeface="+mn-ea"/>
                <a:sym typeface="+mn-lt"/>
              </a:endParaRPr>
            </a:p>
          </p:txBody>
        </p:sp>
      </p:grpSp>
      <p:sp>
        <p:nvSpPr>
          <p:cNvPr id="20" name="TextBox 4"/>
          <p:cNvSpPr txBox="1"/>
          <p:nvPr/>
        </p:nvSpPr>
        <p:spPr>
          <a:xfrm>
            <a:off x="5916875" y="4054872"/>
            <a:ext cx="2954655" cy="824456"/>
          </a:xfrm>
          <a:prstGeom prst="rect">
            <a:avLst/>
          </a:prstGeom>
          <a:noFill/>
        </p:spPr>
        <p:txBody>
          <a:bodyPr wrap="none" rtlCol="0">
            <a:spAutoFit/>
          </a:bodyPr>
          <a:lstStyle/>
          <a:p>
            <a:pPr algn="ctr">
              <a:lnSpc>
                <a:spcPct val="150000"/>
              </a:lnSpc>
            </a:pPr>
            <a:r>
              <a:rPr lang="zh-CN" altLang="en-US" sz="3600" dirty="0">
                <a:solidFill>
                  <a:schemeClr val="bg1"/>
                </a:solidFill>
                <a:cs typeface="+mn-ea"/>
                <a:sym typeface="+mn-lt"/>
              </a:rPr>
              <a:t>添加标题文字</a:t>
            </a:r>
            <a:endParaRPr lang="en-US" altLang="zh-CN" sz="3600" dirty="0">
              <a:solidFill>
                <a:schemeClr val="bg1"/>
              </a:solidFill>
              <a:cs typeface="+mn-ea"/>
              <a:sym typeface="+mn-lt"/>
            </a:endParaRPr>
          </a:p>
        </p:txBody>
      </p:sp>
      <p:cxnSp>
        <p:nvCxnSpPr>
          <p:cNvPr id="21" name="直接连接符 20"/>
          <p:cNvCxnSpPr/>
          <p:nvPr/>
        </p:nvCxnSpPr>
        <p:spPr>
          <a:xfrm>
            <a:off x="4694774" y="4917080"/>
            <a:ext cx="5228827" cy="0"/>
          </a:xfrm>
          <a:prstGeom prst="line">
            <a:avLst/>
          </a:prstGeom>
          <a:ln w="6350">
            <a:solidFill>
              <a:schemeClr val="bg1"/>
            </a:solidFill>
            <a:headEnd type="diamond" w="med" len="med"/>
            <a:tailEnd type="diamond" w="med" len="med"/>
          </a:ln>
        </p:spPr>
        <p:style>
          <a:lnRef idx="1">
            <a:schemeClr val="accent1"/>
          </a:lnRef>
          <a:fillRef idx="0">
            <a:schemeClr val="accent1"/>
          </a:fillRef>
          <a:effectRef idx="0">
            <a:schemeClr val="accent1"/>
          </a:effectRef>
          <a:fontRef idx="minor">
            <a:schemeClr val="tx1"/>
          </a:fontRef>
        </p:style>
      </p:cxnSp>
      <p:sp>
        <p:nvSpPr>
          <p:cNvPr id="22" name="TextBox 4"/>
          <p:cNvSpPr txBox="1"/>
          <p:nvPr/>
        </p:nvSpPr>
        <p:spPr>
          <a:xfrm>
            <a:off x="5097549" y="5014979"/>
            <a:ext cx="4593309" cy="612155"/>
          </a:xfrm>
          <a:prstGeom prst="rect">
            <a:avLst/>
          </a:prstGeom>
          <a:noFill/>
        </p:spPr>
        <p:txBody>
          <a:bodyPr wrap="none" rtlCol="0">
            <a:spAutoFit/>
          </a:bodyPr>
          <a:lstStyle/>
          <a:p>
            <a:pPr algn="ctr">
              <a:lnSpc>
                <a:spcPct val="150000"/>
              </a:lnSpc>
            </a:pPr>
            <a:r>
              <a:rPr lang="en-US" altLang="zh-CN" sz="1200" dirty="0">
                <a:solidFill>
                  <a:schemeClr val="bg1"/>
                </a:solidFill>
                <a:cs typeface="+mn-ea"/>
                <a:sym typeface="+mn-lt"/>
              </a:rPr>
              <a:t>ADD DIRECTORY ONE TITLESADD DIRECTORY ONE TITLES</a:t>
            </a:r>
          </a:p>
          <a:p>
            <a:pPr algn="ctr">
              <a:lnSpc>
                <a:spcPct val="150000"/>
              </a:lnSpc>
            </a:pPr>
            <a:r>
              <a:rPr lang="en-US" altLang="zh-CN" sz="1200" dirty="0">
                <a:solidFill>
                  <a:schemeClr val="bg1"/>
                </a:solidFill>
                <a:cs typeface="+mn-ea"/>
                <a:sym typeface="+mn-lt"/>
              </a:rPr>
              <a:t>ADD DIRECTORY ONE</a:t>
            </a:r>
            <a:endParaRPr lang="zh-CN" altLang="en-US" sz="1200" dirty="0">
              <a:solidFill>
                <a:schemeClr val="bg1"/>
              </a:solidFill>
              <a:cs typeface="+mn-ea"/>
              <a:sym typeface="+mn-lt"/>
            </a:endParaRPr>
          </a:p>
        </p:txBody>
      </p:sp>
    </p:spTree>
    <p:extLst>
      <p:ext uri="{BB962C8B-B14F-4D97-AF65-F5344CB8AC3E}">
        <p14:creationId xmlns:p14="http://schemas.microsoft.com/office/powerpoint/2010/main" val="2680405492"/>
      </p:ext>
    </p:extLst>
  </p:cSld>
  <p:clrMapOvr>
    <a:masterClrMapping/>
  </p:clrMapOvr>
  <mc:AlternateContent xmlns:mc="http://schemas.openxmlformats.org/markup-compatibility/2006" xmlns:p14="http://schemas.microsoft.com/office/powerpoint/2010/main">
    <mc:Choice Requires="p14">
      <p:transition spd="slow" p14:dur="1500" advClick="0" advTm="3000">
        <p:random/>
      </p:transition>
    </mc:Choice>
    <mc:Fallback xmlns="">
      <p:transition spd="slow" advClick="0" advTm="3000">
        <p:random/>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5" presetClass="entr" presetSubtype="0" fill="hold" nodeType="afterEffect">
                                  <p:stCondLst>
                                    <p:cond delay="0"/>
                                  </p:stCondLst>
                                  <p:childTnLst>
                                    <p:set>
                                      <p:cBhvr>
                                        <p:cTn id="6" dur="1" fill="hold">
                                          <p:stCondLst>
                                            <p:cond delay="0"/>
                                          </p:stCondLst>
                                        </p:cTn>
                                        <p:tgtEl>
                                          <p:spTgt spid="16"/>
                                        </p:tgtEl>
                                        <p:attrNameLst>
                                          <p:attrName>style.visibility</p:attrName>
                                        </p:attrNameLst>
                                      </p:cBhvr>
                                      <p:to>
                                        <p:strVal val="visible"/>
                                      </p:to>
                                    </p:set>
                                    <p:animEffect transition="in" filter="fade">
                                      <p:cBhvr>
                                        <p:cTn id="7" dur="800"/>
                                        <p:tgtEl>
                                          <p:spTgt spid="16"/>
                                        </p:tgtEl>
                                      </p:cBhvr>
                                    </p:animEffect>
                                    <p:anim calcmode="lin" valueType="num">
                                      <p:cBhvr>
                                        <p:cTn id="8" dur="800" fill="hold"/>
                                        <p:tgtEl>
                                          <p:spTgt spid="16"/>
                                        </p:tgtEl>
                                        <p:attrNameLst>
                                          <p:attrName>style.rotation</p:attrName>
                                        </p:attrNameLst>
                                      </p:cBhvr>
                                      <p:tavLst>
                                        <p:tav tm="0">
                                          <p:val>
                                            <p:fltVal val="720"/>
                                          </p:val>
                                        </p:tav>
                                        <p:tav tm="100000">
                                          <p:val>
                                            <p:fltVal val="0"/>
                                          </p:val>
                                        </p:tav>
                                      </p:tavLst>
                                    </p:anim>
                                    <p:anim calcmode="lin" valueType="num">
                                      <p:cBhvr>
                                        <p:cTn id="9" dur="800" fill="hold"/>
                                        <p:tgtEl>
                                          <p:spTgt spid="16"/>
                                        </p:tgtEl>
                                        <p:attrNameLst>
                                          <p:attrName>ppt_h</p:attrName>
                                        </p:attrNameLst>
                                      </p:cBhvr>
                                      <p:tavLst>
                                        <p:tav tm="0">
                                          <p:val>
                                            <p:fltVal val="0"/>
                                          </p:val>
                                        </p:tav>
                                        <p:tav tm="100000">
                                          <p:val>
                                            <p:strVal val="#ppt_h"/>
                                          </p:val>
                                        </p:tav>
                                      </p:tavLst>
                                    </p:anim>
                                    <p:anim calcmode="lin" valueType="num">
                                      <p:cBhvr>
                                        <p:cTn id="10" dur="800" fill="hold"/>
                                        <p:tgtEl>
                                          <p:spTgt spid="16"/>
                                        </p:tgtEl>
                                        <p:attrNameLst>
                                          <p:attrName>ppt_w</p:attrName>
                                        </p:attrNameLst>
                                      </p:cBhvr>
                                      <p:tavLst>
                                        <p:tav tm="0">
                                          <p:val>
                                            <p:fltVal val="0"/>
                                          </p:val>
                                        </p:tav>
                                        <p:tav tm="100000">
                                          <p:val>
                                            <p:strVal val="#ppt_w"/>
                                          </p:val>
                                        </p:tav>
                                      </p:tavLst>
                                    </p:anim>
                                  </p:childTnLst>
                                </p:cTn>
                              </p:par>
                            </p:childTnLst>
                          </p:cTn>
                        </p:par>
                        <p:par>
                          <p:cTn id="11" fill="hold">
                            <p:stCondLst>
                              <p:cond delay="1000"/>
                            </p:stCondLst>
                            <p:childTnLst>
                              <p:par>
                                <p:cTn id="12" presetID="22" presetClass="entr" presetSubtype="8" fill="hold" nodeType="afterEffect">
                                  <p:stCondLst>
                                    <p:cond delay="0"/>
                                  </p:stCondLst>
                                  <p:childTnLst>
                                    <p:set>
                                      <p:cBhvr>
                                        <p:cTn id="13" dur="1" fill="hold">
                                          <p:stCondLst>
                                            <p:cond delay="0"/>
                                          </p:stCondLst>
                                        </p:cTn>
                                        <p:tgtEl>
                                          <p:spTgt spid="21"/>
                                        </p:tgtEl>
                                        <p:attrNameLst>
                                          <p:attrName>style.visibility</p:attrName>
                                        </p:attrNameLst>
                                      </p:cBhvr>
                                      <p:to>
                                        <p:strVal val="visible"/>
                                      </p:to>
                                    </p:set>
                                    <p:animEffect transition="in" filter="wipe(left)">
                                      <p:cBhvr>
                                        <p:cTn id="14" dur="500"/>
                                        <p:tgtEl>
                                          <p:spTgt spid="21"/>
                                        </p:tgtEl>
                                      </p:cBhvr>
                                    </p:animEffect>
                                  </p:childTnLst>
                                </p:cTn>
                              </p:par>
                            </p:childTnLst>
                          </p:cTn>
                        </p:par>
                        <p:par>
                          <p:cTn id="15" fill="hold">
                            <p:stCondLst>
                              <p:cond delay="1500"/>
                            </p:stCondLst>
                            <p:childTnLst>
                              <p:par>
                                <p:cTn id="16" presetID="14" presetClass="entr" presetSubtype="10" fill="hold" grpId="0" nodeType="afterEffect">
                                  <p:stCondLst>
                                    <p:cond delay="0"/>
                                  </p:stCondLst>
                                  <p:iterate type="lt">
                                    <p:tmPct val="10000"/>
                                  </p:iterate>
                                  <p:childTnLst>
                                    <p:set>
                                      <p:cBhvr>
                                        <p:cTn id="17" dur="1" fill="hold">
                                          <p:stCondLst>
                                            <p:cond delay="0"/>
                                          </p:stCondLst>
                                        </p:cTn>
                                        <p:tgtEl>
                                          <p:spTgt spid="20"/>
                                        </p:tgtEl>
                                        <p:attrNameLst>
                                          <p:attrName>style.visibility</p:attrName>
                                        </p:attrNameLst>
                                      </p:cBhvr>
                                      <p:to>
                                        <p:strVal val="visible"/>
                                      </p:to>
                                    </p:set>
                                    <p:animEffect transition="in" filter="randombar(horizontal)">
                                      <p:cBhvr>
                                        <p:cTn id="18" dur="500"/>
                                        <p:tgtEl>
                                          <p:spTgt spid="20"/>
                                        </p:tgtEl>
                                      </p:cBhvr>
                                    </p:animEffect>
                                  </p:childTnLst>
                                </p:cTn>
                              </p:par>
                            </p:childTnLst>
                          </p:cTn>
                        </p:par>
                        <p:par>
                          <p:cTn id="19" fill="hold">
                            <p:stCondLst>
                              <p:cond delay="2049"/>
                            </p:stCondLst>
                            <p:childTnLst>
                              <p:par>
                                <p:cTn id="20" presetID="22" presetClass="entr" presetSubtype="8" fill="hold" grpId="0" nodeType="afterEffect">
                                  <p:stCondLst>
                                    <p:cond delay="0"/>
                                  </p:stCondLst>
                                  <p:childTnLst>
                                    <p:set>
                                      <p:cBhvr>
                                        <p:cTn id="21" dur="1" fill="hold">
                                          <p:stCondLst>
                                            <p:cond delay="0"/>
                                          </p:stCondLst>
                                        </p:cTn>
                                        <p:tgtEl>
                                          <p:spTgt spid="22"/>
                                        </p:tgtEl>
                                        <p:attrNameLst>
                                          <p:attrName>style.visibility</p:attrName>
                                        </p:attrNameLst>
                                      </p:cBhvr>
                                      <p:to>
                                        <p:strVal val="visible"/>
                                      </p:to>
                                    </p:set>
                                    <p:animEffect transition="in" filter="wipe(left)">
                                      <p:cBhvr>
                                        <p:cTn id="22" dur="500"/>
                                        <p:tgtEl>
                                          <p:spTgt spid="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 grpId="0"/>
      <p:bldP spid="22"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椭圆 5"/>
          <p:cNvSpPr/>
          <p:nvPr/>
        </p:nvSpPr>
        <p:spPr>
          <a:xfrm>
            <a:off x="5762905" y="2184544"/>
            <a:ext cx="576620" cy="576653"/>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lIns="91419" tIns="45708" rIns="91419" bIns="45708" rtlCol="0" anchor="ctr"/>
          <a:lstStyle/>
          <a:p>
            <a:pPr algn="ctr"/>
            <a:r>
              <a:rPr lang="en-US" altLang="zh-CN" sz="2399" dirty="0">
                <a:solidFill>
                  <a:schemeClr val="bg2">
                    <a:lumMod val="90000"/>
                  </a:schemeClr>
                </a:solidFill>
                <a:cs typeface="+mn-ea"/>
                <a:sym typeface="+mn-lt"/>
              </a:rPr>
              <a:t>1</a:t>
            </a:r>
            <a:endParaRPr lang="zh-CN" altLang="en-US" sz="2399" dirty="0">
              <a:solidFill>
                <a:schemeClr val="bg2">
                  <a:lumMod val="90000"/>
                </a:schemeClr>
              </a:solidFill>
              <a:cs typeface="+mn-ea"/>
              <a:sym typeface="+mn-lt"/>
            </a:endParaRPr>
          </a:p>
        </p:txBody>
      </p:sp>
      <p:cxnSp>
        <p:nvCxnSpPr>
          <p:cNvPr id="7" name="直接连接符 6"/>
          <p:cNvCxnSpPr/>
          <p:nvPr/>
        </p:nvCxnSpPr>
        <p:spPr>
          <a:xfrm>
            <a:off x="6327339" y="2451213"/>
            <a:ext cx="1007035" cy="0"/>
          </a:xfrm>
          <a:prstGeom prst="line">
            <a:avLst/>
          </a:prstGeom>
          <a:ln w="6350">
            <a:solidFill>
              <a:schemeClr val="bg1">
                <a:lumMod val="50000"/>
              </a:schemeClr>
            </a:solidFill>
            <a:prstDash val="dash"/>
            <a:tailEnd type="oval" w="sm" len="sm"/>
          </a:ln>
        </p:spPr>
        <p:style>
          <a:lnRef idx="1">
            <a:schemeClr val="accent1"/>
          </a:lnRef>
          <a:fillRef idx="0">
            <a:schemeClr val="accent1"/>
          </a:fillRef>
          <a:effectRef idx="0">
            <a:schemeClr val="accent1"/>
          </a:effectRef>
          <a:fontRef idx="minor">
            <a:schemeClr val="tx1"/>
          </a:fontRef>
        </p:style>
      </p:cxnSp>
      <p:sp>
        <p:nvSpPr>
          <p:cNvPr id="9" name="标题 11"/>
          <p:cNvSpPr txBox="1">
            <a:spLocks/>
          </p:cNvSpPr>
          <p:nvPr/>
        </p:nvSpPr>
        <p:spPr>
          <a:xfrm>
            <a:off x="7356876" y="2230678"/>
            <a:ext cx="3865912" cy="796468"/>
          </a:xfrm>
          <a:prstGeom prst="rect">
            <a:avLst/>
          </a:prstGeom>
        </p:spPr>
        <p:txBody>
          <a:bodyPr lIns="91419" tIns="45708" rIns="91419" bIns="45708">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zh-CN" altLang="en-US" sz="1467" dirty="0">
                <a:solidFill>
                  <a:schemeClr val="bg2">
                    <a:lumMod val="90000"/>
                  </a:schemeClr>
                </a:solidFill>
                <a:latin typeface="+mn-lt"/>
                <a:ea typeface="+mn-ea"/>
                <a:cs typeface="+mn-ea"/>
                <a:sym typeface="+mn-lt"/>
              </a:rPr>
              <a:t>请在此处输入详细的文字介绍信息和简介，表达图表的含义</a:t>
            </a:r>
            <a:r>
              <a:rPr lang="en-US" altLang="zh-CN" sz="1467" dirty="0">
                <a:solidFill>
                  <a:schemeClr val="bg2">
                    <a:lumMod val="90000"/>
                  </a:schemeClr>
                </a:solidFill>
                <a:latin typeface="+mn-lt"/>
                <a:ea typeface="+mn-ea"/>
                <a:cs typeface="+mn-ea"/>
                <a:sym typeface="+mn-lt"/>
              </a:rPr>
              <a:t>.</a:t>
            </a:r>
            <a:r>
              <a:rPr lang="zh-CN" altLang="en-US" sz="1467" dirty="0">
                <a:solidFill>
                  <a:schemeClr val="bg2">
                    <a:lumMod val="90000"/>
                  </a:schemeClr>
                </a:solidFill>
                <a:latin typeface="+mn-lt"/>
                <a:ea typeface="+mn-ea"/>
                <a:cs typeface="+mn-ea"/>
                <a:sym typeface="+mn-lt"/>
              </a:rPr>
              <a:t>表达图表的含义</a:t>
            </a:r>
            <a:r>
              <a:rPr lang="en-US" altLang="zh-CN" sz="1467" dirty="0">
                <a:solidFill>
                  <a:schemeClr val="bg2">
                    <a:lumMod val="90000"/>
                  </a:schemeClr>
                </a:solidFill>
                <a:latin typeface="+mn-lt"/>
                <a:ea typeface="+mn-ea"/>
                <a:cs typeface="+mn-ea"/>
                <a:sym typeface="+mn-lt"/>
              </a:rPr>
              <a:t>.</a:t>
            </a:r>
            <a:endParaRPr lang="zh-CN" altLang="en-US" sz="1467" dirty="0">
              <a:solidFill>
                <a:schemeClr val="bg2">
                  <a:lumMod val="90000"/>
                </a:schemeClr>
              </a:solidFill>
              <a:latin typeface="+mn-lt"/>
              <a:ea typeface="+mn-ea"/>
              <a:cs typeface="+mn-ea"/>
              <a:sym typeface="+mn-lt"/>
            </a:endParaRPr>
          </a:p>
          <a:p>
            <a:pPr algn="l"/>
            <a:endParaRPr lang="zh-CN" altLang="en-US" sz="1467" dirty="0">
              <a:solidFill>
                <a:schemeClr val="bg2">
                  <a:lumMod val="90000"/>
                </a:schemeClr>
              </a:solidFill>
              <a:latin typeface="+mn-lt"/>
              <a:ea typeface="+mn-ea"/>
              <a:cs typeface="+mn-ea"/>
              <a:sym typeface="+mn-lt"/>
            </a:endParaRPr>
          </a:p>
        </p:txBody>
      </p:sp>
      <p:sp>
        <p:nvSpPr>
          <p:cNvPr id="10" name="椭圆 9"/>
          <p:cNvSpPr/>
          <p:nvPr/>
        </p:nvSpPr>
        <p:spPr>
          <a:xfrm>
            <a:off x="5762905" y="3116282"/>
            <a:ext cx="576620" cy="576653"/>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lIns="91419" tIns="45708" rIns="91419" bIns="45708" rtlCol="0" anchor="ctr"/>
          <a:lstStyle/>
          <a:p>
            <a:pPr algn="ctr"/>
            <a:r>
              <a:rPr lang="en-US" altLang="zh-CN" sz="2399" dirty="0">
                <a:solidFill>
                  <a:schemeClr val="bg2">
                    <a:lumMod val="90000"/>
                  </a:schemeClr>
                </a:solidFill>
                <a:cs typeface="+mn-ea"/>
                <a:sym typeface="+mn-lt"/>
              </a:rPr>
              <a:t>2</a:t>
            </a:r>
            <a:endParaRPr lang="zh-CN" altLang="en-US" sz="2399" dirty="0">
              <a:solidFill>
                <a:schemeClr val="bg2">
                  <a:lumMod val="90000"/>
                </a:schemeClr>
              </a:solidFill>
              <a:cs typeface="+mn-ea"/>
              <a:sym typeface="+mn-lt"/>
            </a:endParaRPr>
          </a:p>
        </p:txBody>
      </p:sp>
      <p:cxnSp>
        <p:nvCxnSpPr>
          <p:cNvPr id="12" name="直接连接符 11"/>
          <p:cNvCxnSpPr/>
          <p:nvPr/>
        </p:nvCxnSpPr>
        <p:spPr>
          <a:xfrm>
            <a:off x="6327340" y="3382949"/>
            <a:ext cx="1007035" cy="0"/>
          </a:xfrm>
          <a:prstGeom prst="line">
            <a:avLst/>
          </a:prstGeom>
          <a:ln w="6350">
            <a:solidFill>
              <a:schemeClr val="bg1">
                <a:lumMod val="50000"/>
              </a:schemeClr>
            </a:solidFill>
            <a:prstDash val="dash"/>
            <a:tailEnd type="oval" w="sm" len="sm"/>
          </a:ln>
        </p:spPr>
        <p:style>
          <a:lnRef idx="1">
            <a:schemeClr val="accent1"/>
          </a:lnRef>
          <a:fillRef idx="0">
            <a:schemeClr val="accent1"/>
          </a:fillRef>
          <a:effectRef idx="0">
            <a:schemeClr val="accent1"/>
          </a:effectRef>
          <a:fontRef idx="minor">
            <a:schemeClr val="tx1"/>
          </a:fontRef>
        </p:style>
      </p:cxnSp>
      <p:sp>
        <p:nvSpPr>
          <p:cNvPr id="13" name="标题 11"/>
          <p:cNvSpPr txBox="1">
            <a:spLocks/>
          </p:cNvSpPr>
          <p:nvPr/>
        </p:nvSpPr>
        <p:spPr>
          <a:xfrm>
            <a:off x="7356877" y="3162414"/>
            <a:ext cx="3865912" cy="796468"/>
          </a:xfrm>
          <a:prstGeom prst="rect">
            <a:avLst/>
          </a:prstGeom>
        </p:spPr>
        <p:txBody>
          <a:bodyPr lIns="91419" tIns="45708" rIns="91419" bIns="45708">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zh-CN" altLang="en-US" sz="1467" dirty="0">
                <a:solidFill>
                  <a:schemeClr val="bg2">
                    <a:lumMod val="90000"/>
                  </a:schemeClr>
                </a:solidFill>
                <a:latin typeface="+mn-lt"/>
                <a:ea typeface="+mn-ea"/>
                <a:cs typeface="+mn-ea"/>
                <a:sym typeface="+mn-lt"/>
              </a:rPr>
              <a:t>请在此处输入详细的文字介绍信息和简介，表达图表的含义</a:t>
            </a:r>
            <a:r>
              <a:rPr lang="en-US" altLang="zh-CN" sz="1467" dirty="0">
                <a:solidFill>
                  <a:schemeClr val="bg2">
                    <a:lumMod val="90000"/>
                  </a:schemeClr>
                </a:solidFill>
                <a:latin typeface="+mn-lt"/>
                <a:ea typeface="+mn-ea"/>
                <a:cs typeface="+mn-ea"/>
                <a:sym typeface="+mn-lt"/>
              </a:rPr>
              <a:t>.</a:t>
            </a:r>
            <a:r>
              <a:rPr lang="zh-CN" altLang="en-US" sz="1467" dirty="0">
                <a:solidFill>
                  <a:schemeClr val="bg2">
                    <a:lumMod val="90000"/>
                  </a:schemeClr>
                </a:solidFill>
                <a:latin typeface="+mn-lt"/>
                <a:ea typeface="+mn-ea"/>
                <a:cs typeface="+mn-ea"/>
                <a:sym typeface="+mn-lt"/>
              </a:rPr>
              <a:t>表达图表的含义</a:t>
            </a:r>
            <a:r>
              <a:rPr lang="en-US" altLang="zh-CN" sz="1467" dirty="0">
                <a:solidFill>
                  <a:schemeClr val="bg2">
                    <a:lumMod val="90000"/>
                  </a:schemeClr>
                </a:solidFill>
                <a:latin typeface="+mn-lt"/>
                <a:ea typeface="+mn-ea"/>
                <a:cs typeface="+mn-ea"/>
                <a:sym typeface="+mn-lt"/>
              </a:rPr>
              <a:t>.</a:t>
            </a:r>
            <a:endParaRPr lang="zh-CN" altLang="en-US" sz="1467" dirty="0">
              <a:solidFill>
                <a:schemeClr val="bg2">
                  <a:lumMod val="90000"/>
                </a:schemeClr>
              </a:solidFill>
              <a:latin typeface="+mn-lt"/>
              <a:ea typeface="+mn-ea"/>
              <a:cs typeface="+mn-ea"/>
              <a:sym typeface="+mn-lt"/>
            </a:endParaRPr>
          </a:p>
          <a:p>
            <a:pPr algn="l"/>
            <a:endParaRPr lang="zh-CN" altLang="en-US" sz="1467" dirty="0">
              <a:solidFill>
                <a:schemeClr val="bg2">
                  <a:lumMod val="90000"/>
                </a:schemeClr>
              </a:solidFill>
              <a:latin typeface="+mn-lt"/>
              <a:ea typeface="+mn-ea"/>
              <a:cs typeface="+mn-ea"/>
              <a:sym typeface="+mn-lt"/>
            </a:endParaRPr>
          </a:p>
        </p:txBody>
      </p:sp>
      <p:sp>
        <p:nvSpPr>
          <p:cNvPr id="14" name="椭圆 13"/>
          <p:cNvSpPr/>
          <p:nvPr/>
        </p:nvSpPr>
        <p:spPr>
          <a:xfrm>
            <a:off x="5762905" y="4031367"/>
            <a:ext cx="576620" cy="576653"/>
          </a:xfrm>
          <a:prstGeom prst="ellips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lIns="91419" tIns="45708" rIns="91419" bIns="45708" rtlCol="0" anchor="ctr"/>
          <a:lstStyle/>
          <a:p>
            <a:pPr algn="ctr"/>
            <a:r>
              <a:rPr lang="en-US" altLang="zh-CN" sz="2399" dirty="0">
                <a:solidFill>
                  <a:schemeClr val="bg2">
                    <a:lumMod val="90000"/>
                  </a:schemeClr>
                </a:solidFill>
                <a:cs typeface="+mn-ea"/>
                <a:sym typeface="+mn-lt"/>
              </a:rPr>
              <a:t>3</a:t>
            </a:r>
            <a:endParaRPr lang="zh-CN" altLang="en-US" sz="2399" dirty="0">
              <a:solidFill>
                <a:schemeClr val="bg2">
                  <a:lumMod val="90000"/>
                </a:schemeClr>
              </a:solidFill>
              <a:cs typeface="+mn-ea"/>
              <a:sym typeface="+mn-lt"/>
            </a:endParaRPr>
          </a:p>
        </p:txBody>
      </p:sp>
      <p:cxnSp>
        <p:nvCxnSpPr>
          <p:cNvPr id="15" name="直接连接符 14"/>
          <p:cNvCxnSpPr/>
          <p:nvPr/>
        </p:nvCxnSpPr>
        <p:spPr>
          <a:xfrm>
            <a:off x="6327340" y="4298036"/>
            <a:ext cx="1007035" cy="0"/>
          </a:xfrm>
          <a:prstGeom prst="line">
            <a:avLst/>
          </a:prstGeom>
          <a:ln w="6350">
            <a:solidFill>
              <a:schemeClr val="bg1">
                <a:lumMod val="50000"/>
              </a:schemeClr>
            </a:solidFill>
            <a:prstDash val="dash"/>
            <a:tailEnd type="oval" w="sm" len="sm"/>
          </a:ln>
        </p:spPr>
        <p:style>
          <a:lnRef idx="1">
            <a:schemeClr val="accent1"/>
          </a:lnRef>
          <a:fillRef idx="0">
            <a:schemeClr val="accent1"/>
          </a:fillRef>
          <a:effectRef idx="0">
            <a:schemeClr val="accent1"/>
          </a:effectRef>
          <a:fontRef idx="minor">
            <a:schemeClr val="tx1"/>
          </a:fontRef>
        </p:style>
      </p:cxnSp>
      <p:sp>
        <p:nvSpPr>
          <p:cNvPr id="16" name="标题 11"/>
          <p:cNvSpPr txBox="1">
            <a:spLocks/>
          </p:cNvSpPr>
          <p:nvPr/>
        </p:nvSpPr>
        <p:spPr>
          <a:xfrm>
            <a:off x="7356877" y="4077501"/>
            <a:ext cx="3865912" cy="796468"/>
          </a:xfrm>
          <a:prstGeom prst="rect">
            <a:avLst/>
          </a:prstGeom>
        </p:spPr>
        <p:txBody>
          <a:bodyPr lIns="91419" tIns="45708" rIns="91419" bIns="45708">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zh-CN" altLang="en-US" sz="1467" dirty="0">
                <a:solidFill>
                  <a:schemeClr val="bg2">
                    <a:lumMod val="90000"/>
                  </a:schemeClr>
                </a:solidFill>
                <a:latin typeface="+mn-lt"/>
                <a:ea typeface="+mn-ea"/>
                <a:cs typeface="+mn-ea"/>
                <a:sym typeface="+mn-lt"/>
              </a:rPr>
              <a:t>请在此处输入详细的文字介绍信息和简介，表达图表的含义</a:t>
            </a:r>
            <a:r>
              <a:rPr lang="en-US" altLang="zh-CN" sz="1467" dirty="0">
                <a:solidFill>
                  <a:schemeClr val="bg2">
                    <a:lumMod val="90000"/>
                  </a:schemeClr>
                </a:solidFill>
                <a:latin typeface="+mn-lt"/>
                <a:ea typeface="+mn-ea"/>
                <a:cs typeface="+mn-ea"/>
                <a:sym typeface="+mn-lt"/>
              </a:rPr>
              <a:t>.</a:t>
            </a:r>
            <a:r>
              <a:rPr lang="zh-CN" altLang="en-US" sz="1467" dirty="0">
                <a:solidFill>
                  <a:schemeClr val="bg2">
                    <a:lumMod val="90000"/>
                  </a:schemeClr>
                </a:solidFill>
                <a:latin typeface="+mn-lt"/>
                <a:ea typeface="+mn-ea"/>
                <a:cs typeface="+mn-ea"/>
                <a:sym typeface="+mn-lt"/>
              </a:rPr>
              <a:t>表达图表的含义</a:t>
            </a:r>
            <a:r>
              <a:rPr lang="en-US" altLang="zh-CN" sz="1467" dirty="0">
                <a:solidFill>
                  <a:schemeClr val="bg2">
                    <a:lumMod val="90000"/>
                  </a:schemeClr>
                </a:solidFill>
                <a:latin typeface="+mn-lt"/>
                <a:ea typeface="+mn-ea"/>
                <a:cs typeface="+mn-ea"/>
                <a:sym typeface="+mn-lt"/>
              </a:rPr>
              <a:t>.</a:t>
            </a:r>
            <a:endParaRPr lang="zh-CN" altLang="en-US" sz="1467" dirty="0">
              <a:solidFill>
                <a:schemeClr val="bg2">
                  <a:lumMod val="90000"/>
                </a:schemeClr>
              </a:solidFill>
              <a:latin typeface="+mn-lt"/>
              <a:ea typeface="+mn-ea"/>
              <a:cs typeface="+mn-ea"/>
              <a:sym typeface="+mn-lt"/>
            </a:endParaRPr>
          </a:p>
          <a:p>
            <a:pPr algn="l"/>
            <a:endParaRPr lang="zh-CN" altLang="en-US" sz="1467" dirty="0">
              <a:solidFill>
                <a:schemeClr val="bg2">
                  <a:lumMod val="90000"/>
                </a:schemeClr>
              </a:solidFill>
              <a:latin typeface="+mn-lt"/>
              <a:ea typeface="+mn-ea"/>
              <a:cs typeface="+mn-ea"/>
              <a:sym typeface="+mn-lt"/>
            </a:endParaRPr>
          </a:p>
        </p:txBody>
      </p:sp>
      <p:sp>
        <p:nvSpPr>
          <p:cNvPr id="17" name="椭圆 16"/>
          <p:cNvSpPr/>
          <p:nvPr/>
        </p:nvSpPr>
        <p:spPr>
          <a:xfrm>
            <a:off x="5762906" y="4929658"/>
            <a:ext cx="576620" cy="576653"/>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lIns="91419" tIns="45708" rIns="91419" bIns="45708" rtlCol="0" anchor="ctr"/>
          <a:lstStyle/>
          <a:p>
            <a:pPr algn="ctr"/>
            <a:r>
              <a:rPr lang="en-US" altLang="zh-CN" sz="2399" dirty="0">
                <a:solidFill>
                  <a:schemeClr val="bg2">
                    <a:lumMod val="90000"/>
                  </a:schemeClr>
                </a:solidFill>
                <a:cs typeface="+mn-ea"/>
                <a:sym typeface="+mn-lt"/>
              </a:rPr>
              <a:t>4</a:t>
            </a:r>
            <a:endParaRPr lang="zh-CN" altLang="en-US" sz="2399" dirty="0">
              <a:solidFill>
                <a:schemeClr val="bg2">
                  <a:lumMod val="90000"/>
                </a:schemeClr>
              </a:solidFill>
              <a:cs typeface="+mn-ea"/>
              <a:sym typeface="+mn-lt"/>
            </a:endParaRPr>
          </a:p>
        </p:txBody>
      </p:sp>
      <p:cxnSp>
        <p:nvCxnSpPr>
          <p:cNvPr id="18" name="直接连接符 17"/>
          <p:cNvCxnSpPr/>
          <p:nvPr/>
        </p:nvCxnSpPr>
        <p:spPr>
          <a:xfrm>
            <a:off x="6327341" y="5196325"/>
            <a:ext cx="1007035" cy="0"/>
          </a:xfrm>
          <a:prstGeom prst="line">
            <a:avLst/>
          </a:prstGeom>
          <a:ln w="6350">
            <a:solidFill>
              <a:schemeClr val="bg1">
                <a:lumMod val="50000"/>
              </a:schemeClr>
            </a:solidFill>
            <a:prstDash val="dash"/>
            <a:tailEnd type="oval" w="sm" len="sm"/>
          </a:ln>
        </p:spPr>
        <p:style>
          <a:lnRef idx="1">
            <a:schemeClr val="accent1"/>
          </a:lnRef>
          <a:fillRef idx="0">
            <a:schemeClr val="accent1"/>
          </a:fillRef>
          <a:effectRef idx="0">
            <a:schemeClr val="accent1"/>
          </a:effectRef>
          <a:fontRef idx="minor">
            <a:schemeClr val="tx1"/>
          </a:fontRef>
        </p:style>
      </p:cxnSp>
      <p:sp>
        <p:nvSpPr>
          <p:cNvPr id="19" name="标题 11"/>
          <p:cNvSpPr txBox="1">
            <a:spLocks/>
          </p:cNvSpPr>
          <p:nvPr/>
        </p:nvSpPr>
        <p:spPr>
          <a:xfrm>
            <a:off x="7356879" y="4975790"/>
            <a:ext cx="3865912" cy="796468"/>
          </a:xfrm>
          <a:prstGeom prst="rect">
            <a:avLst/>
          </a:prstGeom>
        </p:spPr>
        <p:txBody>
          <a:bodyPr lIns="91419" tIns="45708" rIns="91419" bIns="45708">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zh-CN" altLang="en-US" sz="1467" dirty="0">
                <a:solidFill>
                  <a:schemeClr val="bg2">
                    <a:lumMod val="90000"/>
                  </a:schemeClr>
                </a:solidFill>
                <a:latin typeface="+mn-lt"/>
                <a:ea typeface="+mn-ea"/>
                <a:cs typeface="+mn-ea"/>
                <a:sym typeface="+mn-lt"/>
              </a:rPr>
              <a:t>请在此处输入详细的文字介绍信息和简介，表达图表的含义</a:t>
            </a:r>
            <a:r>
              <a:rPr lang="en-US" altLang="zh-CN" sz="1467" dirty="0">
                <a:solidFill>
                  <a:schemeClr val="bg2">
                    <a:lumMod val="90000"/>
                  </a:schemeClr>
                </a:solidFill>
                <a:latin typeface="+mn-lt"/>
                <a:ea typeface="+mn-ea"/>
                <a:cs typeface="+mn-ea"/>
                <a:sym typeface="+mn-lt"/>
              </a:rPr>
              <a:t>.</a:t>
            </a:r>
            <a:r>
              <a:rPr lang="zh-CN" altLang="en-US" sz="1467" dirty="0">
                <a:solidFill>
                  <a:schemeClr val="bg2">
                    <a:lumMod val="90000"/>
                  </a:schemeClr>
                </a:solidFill>
                <a:latin typeface="+mn-lt"/>
                <a:ea typeface="+mn-ea"/>
                <a:cs typeface="+mn-ea"/>
                <a:sym typeface="+mn-lt"/>
              </a:rPr>
              <a:t>表达图表的含义</a:t>
            </a:r>
            <a:r>
              <a:rPr lang="en-US" altLang="zh-CN" sz="1467" dirty="0">
                <a:solidFill>
                  <a:schemeClr val="bg2">
                    <a:lumMod val="90000"/>
                  </a:schemeClr>
                </a:solidFill>
                <a:latin typeface="+mn-lt"/>
                <a:ea typeface="+mn-ea"/>
                <a:cs typeface="+mn-ea"/>
                <a:sym typeface="+mn-lt"/>
              </a:rPr>
              <a:t>.</a:t>
            </a:r>
            <a:endParaRPr lang="zh-CN" altLang="en-US" sz="1467" dirty="0">
              <a:solidFill>
                <a:schemeClr val="bg2">
                  <a:lumMod val="90000"/>
                </a:schemeClr>
              </a:solidFill>
              <a:latin typeface="+mn-lt"/>
              <a:ea typeface="+mn-ea"/>
              <a:cs typeface="+mn-ea"/>
              <a:sym typeface="+mn-lt"/>
            </a:endParaRPr>
          </a:p>
          <a:p>
            <a:pPr algn="l"/>
            <a:endParaRPr lang="zh-CN" altLang="en-US" sz="1467" dirty="0">
              <a:solidFill>
                <a:schemeClr val="bg2">
                  <a:lumMod val="90000"/>
                </a:schemeClr>
              </a:solidFill>
              <a:latin typeface="+mn-lt"/>
              <a:ea typeface="+mn-ea"/>
              <a:cs typeface="+mn-ea"/>
              <a:sym typeface="+mn-lt"/>
            </a:endParaRPr>
          </a:p>
        </p:txBody>
      </p:sp>
      <p:grpSp>
        <p:nvGrpSpPr>
          <p:cNvPr id="2" name="组合 19"/>
          <p:cNvGrpSpPr/>
          <p:nvPr/>
        </p:nvGrpSpPr>
        <p:grpSpPr>
          <a:xfrm>
            <a:off x="1330031" y="2043021"/>
            <a:ext cx="3757923" cy="3767865"/>
            <a:chOff x="9047294" y="2420132"/>
            <a:chExt cx="3920868" cy="3932135"/>
          </a:xfrm>
        </p:grpSpPr>
        <p:sp>
          <p:nvSpPr>
            <p:cNvPr id="21" name="Oval 7"/>
            <p:cNvSpPr>
              <a:spLocks noChangeArrowheads="1"/>
            </p:cNvSpPr>
            <p:nvPr/>
          </p:nvSpPr>
          <p:spPr bwMode="auto">
            <a:xfrm>
              <a:off x="9047294" y="2420132"/>
              <a:ext cx="3920868" cy="3932135"/>
            </a:xfrm>
            <a:prstGeom prst="ellipse">
              <a:avLst/>
            </a:prstGeom>
            <a:noFill/>
            <a:ln w="9525" cap="flat">
              <a:solidFill>
                <a:schemeClr val="bg1">
                  <a:lumMod val="65000"/>
                </a:schemeClr>
              </a:solidFill>
              <a:prstDash val="sysDash"/>
              <a:miter lim="800000"/>
              <a:headEnd/>
              <a:tailEnd/>
            </a:ln>
            <a:extLst>
              <a:ext uri="{909E8E84-426E-40DD-AFC4-6F175D3DCCD1}">
                <a14:hiddenFill xmlns:a14="http://schemas.microsoft.com/office/drawing/2010/main">
                  <a:solidFill>
                    <a:srgbClr val="FFFFFF"/>
                  </a:solidFill>
                </a14:hiddenFill>
              </a:ext>
            </a:extLst>
          </p:spPr>
          <p:txBody>
            <a:bodyPr vert="horz" wrap="square" lIns="121771" tIns="60887" rIns="121771" bIns="60887" numCol="1" anchor="t" anchorCtr="0" compatLnSpc="1">
              <a:prstTxWarp prst="textNoShape">
                <a:avLst/>
              </a:prstTxWarp>
            </a:bodyPr>
            <a:lstStyle/>
            <a:p>
              <a:endParaRPr lang="zh-CN" altLang="en-US" sz="1867" dirty="0">
                <a:solidFill>
                  <a:schemeClr val="bg2">
                    <a:lumMod val="90000"/>
                  </a:schemeClr>
                </a:solidFill>
                <a:cs typeface="+mn-ea"/>
                <a:sym typeface="+mn-lt"/>
              </a:endParaRPr>
            </a:p>
          </p:txBody>
        </p:sp>
        <p:sp>
          <p:nvSpPr>
            <p:cNvPr id="22" name="Freeform 34"/>
            <p:cNvSpPr>
              <a:spLocks/>
            </p:cNvSpPr>
            <p:nvPr/>
          </p:nvSpPr>
          <p:spPr bwMode="auto">
            <a:xfrm>
              <a:off x="9521570" y="2931414"/>
              <a:ext cx="1362315" cy="1372639"/>
            </a:xfrm>
            <a:custGeom>
              <a:avLst/>
              <a:gdLst>
                <a:gd name="T0" fmla="*/ 33 w 66"/>
                <a:gd name="T1" fmla="*/ 0 h 66"/>
                <a:gd name="T2" fmla="*/ 66 w 66"/>
                <a:gd name="T3" fmla="*/ 33 h 66"/>
                <a:gd name="T4" fmla="*/ 64 w 66"/>
                <a:gd name="T5" fmla="*/ 46 h 66"/>
                <a:gd name="T6" fmla="*/ 50 w 66"/>
                <a:gd name="T7" fmla="*/ 36 h 66"/>
                <a:gd name="T8" fmla="*/ 50 w 66"/>
                <a:gd name="T9" fmla="*/ 33 h 66"/>
                <a:gd name="T10" fmla="*/ 33 w 66"/>
                <a:gd name="T11" fmla="*/ 16 h 66"/>
                <a:gd name="T12" fmla="*/ 16 w 66"/>
                <a:gd name="T13" fmla="*/ 33 h 66"/>
                <a:gd name="T14" fmla="*/ 33 w 66"/>
                <a:gd name="T15" fmla="*/ 50 h 66"/>
                <a:gd name="T16" fmla="*/ 34 w 66"/>
                <a:gd name="T17" fmla="*/ 50 h 66"/>
                <a:gd name="T18" fmla="*/ 34 w 66"/>
                <a:gd name="T19" fmla="*/ 51 h 66"/>
                <a:gd name="T20" fmla="*/ 42 w 66"/>
                <a:gd name="T21" fmla="*/ 65 h 66"/>
                <a:gd name="T22" fmla="*/ 33 w 66"/>
                <a:gd name="T23" fmla="*/ 66 h 66"/>
                <a:gd name="T24" fmla="*/ 0 w 66"/>
                <a:gd name="T25" fmla="*/ 33 h 66"/>
                <a:gd name="T26" fmla="*/ 33 w 66"/>
                <a:gd name="T27" fmla="*/ 0 h 6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66" h="66">
                  <a:moveTo>
                    <a:pt x="33" y="0"/>
                  </a:moveTo>
                  <a:cubicBezTo>
                    <a:pt x="51" y="0"/>
                    <a:pt x="66" y="15"/>
                    <a:pt x="66" y="33"/>
                  </a:cubicBezTo>
                  <a:cubicBezTo>
                    <a:pt x="66" y="38"/>
                    <a:pt x="66" y="42"/>
                    <a:pt x="64" y="46"/>
                  </a:cubicBezTo>
                  <a:cubicBezTo>
                    <a:pt x="62" y="40"/>
                    <a:pt x="56" y="36"/>
                    <a:pt x="50" y="36"/>
                  </a:cubicBezTo>
                  <a:cubicBezTo>
                    <a:pt x="50" y="35"/>
                    <a:pt x="50" y="34"/>
                    <a:pt x="50" y="33"/>
                  </a:cubicBezTo>
                  <a:cubicBezTo>
                    <a:pt x="50" y="24"/>
                    <a:pt x="42" y="16"/>
                    <a:pt x="33" y="16"/>
                  </a:cubicBezTo>
                  <a:cubicBezTo>
                    <a:pt x="24" y="16"/>
                    <a:pt x="16" y="24"/>
                    <a:pt x="16" y="33"/>
                  </a:cubicBezTo>
                  <a:cubicBezTo>
                    <a:pt x="16" y="42"/>
                    <a:pt x="24" y="50"/>
                    <a:pt x="33" y="50"/>
                  </a:cubicBezTo>
                  <a:cubicBezTo>
                    <a:pt x="34" y="50"/>
                    <a:pt x="34" y="50"/>
                    <a:pt x="34" y="50"/>
                  </a:cubicBezTo>
                  <a:cubicBezTo>
                    <a:pt x="34" y="50"/>
                    <a:pt x="34" y="51"/>
                    <a:pt x="34" y="51"/>
                  </a:cubicBezTo>
                  <a:cubicBezTo>
                    <a:pt x="34" y="57"/>
                    <a:pt x="37" y="63"/>
                    <a:pt x="42" y="65"/>
                  </a:cubicBezTo>
                  <a:cubicBezTo>
                    <a:pt x="39" y="66"/>
                    <a:pt x="36" y="66"/>
                    <a:pt x="33" y="66"/>
                  </a:cubicBezTo>
                  <a:cubicBezTo>
                    <a:pt x="15" y="66"/>
                    <a:pt x="0" y="51"/>
                    <a:pt x="0" y="33"/>
                  </a:cubicBezTo>
                  <a:cubicBezTo>
                    <a:pt x="0" y="15"/>
                    <a:pt x="15" y="0"/>
                    <a:pt x="33" y="0"/>
                  </a:cubicBezTo>
                  <a:close/>
                </a:path>
              </a:pathLst>
            </a:custGeom>
            <a:solidFill>
              <a:schemeClr val="accent4"/>
            </a:solidFill>
            <a:ln w="4" cap="flat">
              <a:noFill/>
              <a:prstDash val="solid"/>
              <a:miter lim="800000"/>
              <a:headEnd/>
              <a:tailEnd/>
            </a:ln>
            <a:extLst/>
          </p:spPr>
          <p:txBody>
            <a:bodyPr vert="horz" wrap="square" lIns="121771" tIns="60887" rIns="121771" bIns="60887" numCol="1" anchor="t" anchorCtr="0" compatLnSpc="1">
              <a:prstTxWarp prst="textNoShape">
                <a:avLst/>
              </a:prstTxWarp>
            </a:bodyPr>
            <a:lstStyle/>
            <a:p>
              <a:endParaRPr lang="zh-CN" altLang="en-US" sz="1867" b="1" dirty="0">
                <a:solidFill>
                  <a:schemeClr val="bg2">
                    <a:lumMod val="90000"/>
                  </a:schemeClr>
                </a:solidFill>
                <a:cs typeface="+mn-ea"/>
                <a:sym typeface="+mn-lt"/>
              </a:endParaRPr>
            </a:p>
          </p:txBody>
        </p:sp>
        <p:sp>
          <p:nvSpPr>
            <p:cNvPr id="23" name="Freeform 35"/>
            <p:cNvSpPr>
              <a:spLocks/>
            </p:cNvSpPr>
            <p:nvPr/>
          </p:nvSpPr>
          <p:spPr bwMode="auto">
            <a:xfrm>
              <a:off x="9521570" y="4469169"/>
              <a:ext cx="1362315" cy="1382956"/>
            </a:xfrm>
            <a:custGeom>
              <a:avLst/>
              <a:gdLst>
                <a:gd name="T0" fmla="*/ 33 w 66"/>
                <a:gd name="T1" fmla="*/ 67 h 67"/>
                <a:gd name="T2" fmla="*/ 66 w 66"/>
                <a:gd name="T3" fmla="*/ 33 h 67"/>
                <a:gd name="T4" fmla="*/ 64 w 66"/>
                <a:gd name="T5" fmla="*/ 20 h 67"/>
                <a:gd name="T6" fmla="*/ 50 w 66"/>
                <a:gd name="T7" fmla="*/ 30 h 67"/>
                <a:gd name="T8" fmla="*/ 50 w 66"/>
                <a:gd name="T9" fmla="*/ 33 h 67"/>
                <a:gd name="T10" fmla="*/ 33 w 66"/>
                <a:gd name="T11" fmla="*/ 50 h 67"/>
                <a:gd name="T12" fmla="*/ 16 w 66"/>
                <a:gd name="T13" fmla="*/ 33 h 67"/>
                <a:gd name="T14" fmla="*/ 33 w 66"/>
                <a:gd name="T15" fmla="*/ 17 h 67"/>
                <a:gd name="T16" fmla="*/ 34 w 66"/>
                <a:gd name="T17" fmla="*/ 17 h 67"/>
                <a:gd name="T18" fmla="*/ 34 w 66"/>
                <a:gd name="T19" fmla="*/ 15 h 67"/>
                <a:gd name="T20" fmla="*/ 42 w 66"/>
                <a:gd name="T21" fmla="*/ 1 h 67"/>
                <a:gd name="T22" fmla="*/ 33 w 66"/>
                <a:gd name="T23" fmla="*/ 0 h 67"/>
                <a:gd name="T24" fmla="*/ 0 w 66"/>
                <a:gd name="T25" fmla="*/ 33 h 67"/>
                <a:gd name="T26" fmla="*/ 33 w 66"/>
                <a:gd name="T27" fmla="*/ 67 h 6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66" h="67">
                  <a:moveTo>
                    <a:pt x="33" y="67"/>
                  </a:moveTo>
                  <a:cubicBezTo>
                    <a:pt x="51" y="67"/>
                    <a:pt x="66" y="52"/>
                    <a:pt x="66" y="33"/>
                  </a:cubicBezTo>
                  <a:cubicBezTo>
                    <a:pt x="66" y="29"/>
                    <a:pt x="66" y="24"/>
                    <a:pt x="64" y="20"/>
                  </a:cubicBezTo>
                  <a:cubicBezTo>
                    <a:pt x="62" y="26"/>
                    <a:pt x="56" y="30"/>
                    <a:pt x="50" y="30"/>
                  </a:cubicBezTo>
                  <a:cubicBezTo>
                    <a:pt x="50" y="31"/>
                    <a:pt x="50" y="32"/>
                    <a:pt x="50" y="33"/>
                  </a:cubicBezTo>
                  <a:cubicBezTo>
                    <a:pt x="50" y="43"/>
                    <a:pt x="42" y="50"/>
                    <a:pt x="33" y="50"/>
                  </a:cubicBezTo>
                  <a:cubicBezTo>
                    <a:pt x="24" y="50"/>
                    <a:pt x="16" y="43"/>
                    <a:pt x="16" y="33"/>
                  </a:cubicBezTo>
                  <a:cubicBezTo>
                    <a:pt x="16" y="24"/>
                    <a:pt x="24" y="17"/>
                    <a:pt x="33" y="17"/>
                  </a:cubicBezTo>
                  <a:cubicBezTo>
                    <a:pt x="34" y="17"/>
                    <a:pt x="34" y="17"/>
                    <a:pt x="34" y="17"/>
                  </a:cubicBezTo>
                  <a:cubicBezTo>
                    <a:pt x="34" y="16"/>
                    <a:pt x="34" y="16"/>
                    <a:pt x="34" y="15"/>
                  </a:cubicBezTo>
                  <a:cubicBezTo>
                    <a:pt x="34" y="9"/>
                    <a:pt x="37" y="4"/>
                    <a:pt x="42" y="1"/>
                  </a:cubicBezTo>
                  <a:cubicBezTo>
                    <a:pt x="39" y="0"/>
                    <a:pt x="36" y="0"/>
                    <a:pt x="33" y="0"/>
                  </a:cubicBezTo>
                  <a:cubicBezTo>
                    <a:pt x="15" y="0"/>
                    <a:pt x="0" y="15"/>
                    <a:pt x="0" y="33"/>
                  </a:cubicBezTo>
                  <a:cubicBezTo>
                    <a:pt x="0" y="52"/>
                    <a:pt x="15" y="67"/>
                    <a:pt x="33" y="67"/>
                  </a:cubicBezTo>
                  <a:close/>
                </a:path>
              </a:pathLst>
            </a:custGeom>
            <a:solidFill>
              <a:schemeClr val="accent3"/>
            </a:solidFill>
            <a:ln w="4" cap="flat">
              <a:noFill/>
              <a:prstDash val="solid"/>
              <a:miter lim="800000"/>
              <a:headEnd/>
              <a:tailEnd/>
            </a:ln>
            <a:extLst/>
          </p:spPr>
          <p:txBody>
            <a:bodyPr vert="horz" wrap="square" lIns="121771" tIns="60887" rIns="121771" bIns="60887" numCol="1" anchor="t" anchorCtr="0" compatLnSpc="1">
              <a:prstTxWarp prst="textNoShape">
                <a:avLst/>
              </a:prstTxWarp>
            </a:bodyPr>
            <a:lstStyle/>
            <a:p>
              <a:endParaRPr lang="zh-CN" altLang="en-US" sz="1867" b="1" dirty="0">
                <a:solidFill>
                  <a:schemeClr val="bg2">
                    <a:lumMod val="90000"/>
                  </a:schemeClr>
                </a:solidFill>
                <a:cs typeface="+mn-ea"/>
                <a:sym typeface="+mn-lt"/>
              </a:endParaRPr>
            </a:p>
          </p:txBody>
        </p:sp>
        <p:sp>
          <p:nvSpPr>
            <p:cNvPr id="24" name="Freeform 37"/>
            <p:cNvSpPr>
              <a:spLocks/>
            </p:cNvSpPr>
            <p:nvPr/>
          </p:nvSpPr>
          <p:spPr bwMode="auto">
            <a:xfrm>
              <a:off x="11110936" y="2931414"/>
              <a:ext cx="1382957" cy="1372639"/>
            </a:xfrm>
            <a:custGeom>
              <a:avLst/>
              <a:gdLst>
                <a:gd name="T0" fmla="*/ 34 w 67"/>
                <a:gd name="T1" fmla="*/ 0 h 66"/>
                <a:gd name="T2" fmla="*/ 0 w 67"/>
                <a:gd name="T3" fmla="*/ 33 h 66"/>
                <a:gd name="T4" fmla="*/ 3 w 67"/>
                <a:gd name="T5" fmla="*/ 46 h 66"/>
                <a:gd name="T6" fmla="*/ 17 w 67"/>
                <a:gd name="T7" fmla="*/ 36 h 66"/>
                <a:gd name="T8" fmla="*/ 17 w 67"/>
                <a:gd name="T9" fmla="*/ 33 h 66"/>
                <a:gd name="T10" fmla="*/ 34 w 67"/>
                <a:gd name="T11" fmla="*/ 16 h 66"/>
                <a:gd name="T12" fmla="*/ 51 w 67"/>
                <a:gd name="T13" fmla="*/ 33 h 66"/>
                <a:gd name="T14" fmla="*/ 34 w 67"/>
                <a:gd name="T15" fmla="*/ 50 h 66"/>
                <a:gd name="T16" fmla="*/ 33 w 67"/>
                <a:gd name="T17" fmla="*/ 50 h 66"/>
                <a:gd name="T18" fmla="*/ 33 w 67"/>
                <a:gd name="T19" fmla="*/ 51 h 66"/>
                <a:gd name="T20" fmla="*/ 24 w 67"/>
                <a:gd name="T21" fmla="*/ 65 h 66"/>
                <a:gd name="T22" fmla="*/ 34 w 67"/>
                <a:gd name="T23" fmla="*/ 66 h 66"/>
                <a:gd name="T24" fmla="*/ 67 w 67"/>
                <a:gd name="T25" fmla="*/ 33 h 66"/>
                <a:gd name="T26" fmla="*/ 34 w 67"/>
                <a:gd name="T27" fmla="*/ 0 h 6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67" h="66">
                  <a:moveTo>
                    <a:pt x="34" y="0"/>
                  </a:moveTo>
                  <a:cubicBezTo>
                    <a:pt x="15" y="0"/>
                    <a:pt x="0" y="15"/>
                    <a:pt x="0" y="33"/>
                  </a:cubicBezTo>
                  <a:cubicBezTo>
                    <a:pt x="0" y="38"/>
                    <a:pt x="1" y="42"/>
                    <a:pt x="3" y="46"/>
                  </a:cubicBezTo>
                  <a:cubicBezTo>
                    <a:pt x="5" y="40"/>
                    <a:pt x="11" y="36"/>
                    <a:pt x="17" y="36"/>
                  </a:cubicBezTo>
                  <a:cubicBezTo>
                    <a:pt x="17" y="35"/>
                    <a:pt x="17" y="34"/>
                    <a:pt x="17" y="33"/>
                  </a:cubicBezTo>
                  <a:cubicBezTo>
                    <a:pt x="17" y="24"/>
                    <a:pt x="24" y="16"/>
                    <a:pt x="34" y="16"/>
                  </a:cubicBezTo>
                  <a:cubicBezTo>
                    <a:pt x="43" y="16"/>
                    <a:pt x="51" y="24"/>
                    <a:pt x="51" y="33"/>
                  </a:cubicBezTo>
                  <a:cubicBezTo>
                    <a:pt x="51" y="42"/>
                    <a:pt x="43" y="50"/>
                    <a:pt x="34" y="50"/>
                  </a:cubicBezTo>
                  <a:cubicBezTo>
                    <a:pt x="33" y="50"/>
                    <a:pt x="33" y="50"/>
                    <a:pt x="33" y="50"/>
                  </a:cubicBezTo>
                  <a:cubicBezTo>
                    <a:pt x="33" y="50"/>
                    <a:pt x="33" y="51"/>
                    <a:pt x="33" y="51"/>
                  </a:cubicBezTo>
                  <a:cubicBezTo>
                    <a:pt x="33" y="57"/>
                    <a:pt x="29" y="63"/>
                    <a:pt x="24" y="65"/>
                  </a:cubicBezTo>
                  <a:cubicBezTo>
                    <a:pt x="27" y="66"/>
                    <a:pt x="30" y="66"/>
                    <a:pt x="34" y="66"/>
                  </a:cubicBezTo>
                  <a:cubicBezTo>
                    <a:pt x="52" y="66"/>
                    <a:pt x="67" y="51"/>
                    <a:pt x="67" y="33"/>
                  </a:cubicBezTo>
                  <a:cubicBezTo>
                    <a:pt x="67" y="15"/>
                    <a:pt x="52" y="0"/>
                    <a:pt x="34" y="0"/>
                  </a:cubicBezTo>
                  <a:close/>
                </a:path>
              </a:pathLst>
            </a:custGeom>
            <a:solidFill>
              <a:schemeClr val="accent1"/>
            </a:solidFill>
            <a:ln w="4" cap="flat">
              <a:noFill/>
              <a:prstDash val="solid"/>
              <a:miter lim="800000"/>
              <a:headEnd/>
              <a:tailEnd/>
            </a:ln>
            <a:extLst/>
          </p:spPr>
          <p:txBody>
            <a:bodyPr vert="horz" wrap="square" lIns="121771" tIns="60887" rIns="121771" bIns="60887" numCol="1" anchor="t" anchorCtr="0" compatLnSpc="1">
              <a:prstTxWarp prst="textNoShape">
                <a:avLst/>
              </a:prstTxWarp>
            </a:bodyPr>
            <a:lstStyle/>
            <a:p>
              <a:endParaRPr lang="zh-CN" altLang="en-US" sz="1867" b="1" dirty="0">
                <a:solidFill>
                  <a:schemeClr val="bg2">
                    <a:lumMod val="90000"/>
                  </a:schemeClr>
                </a:solidFill>
                <a:cs typeface="+mn-ea"/>
                <a:sym typeface="+mn-lt"/>
              </a:endParaRPr>
            </a:p>
          </p:txBody>
        </p:sp>
        <p:sp>
          <p:nvSpPr>
            <p:cNvPr id="25" name="Freeform 39"/>
            <p:cNvSpPr>
              <a:spLocks/>
            </p:cNvSpPr>
            <p:nvPr/>
          </p:nvSpPr>
          <p:spPr bwMode="auto">
            <a:xfrm>
              <a:off x="11110936" y="4469169"/>
              <a:ext cx="1382957" cy="1382956"/>
            </a:xfrm>
            <a:custGeom>
              <a:avLst/>
              <a:gdLst>
                <a:gd name="T0" fmla="*/ 34 w 67"/>
                <a:gd name="T1" fmla="*/ 67 h 67"/>
                <a:gd name="T2" fmla="*/ 0 w 67"/>
                <a:gd name="T3" fmla="*/ 33 h 67"/>
                <a:gd name="T4" fmla="*/ 3 w 67"/>
                <a:gd name="T5" fmla="*/ 20 h 67"/>
                <a:gd name="T6" fmla="*/ 17 w 67"/>
                <a:gd name="T7" fmla="*/ 30 h 67"/>
                <a:gd name="T8" fmla="*/ 17 w 67"/>
                <a:gd name="T9" fmla="*/ 33 h 67"/>
                <a:gd name="T10" fmla="*/ 34 w 67"/>
                <a:gd name="T11" fmla="*/ 50 h 67"/>
                <a:gd name="T12" fmla="*/ 51 w 67"/>
                <a:gd name="T13" fmla="*/ 33 h 67"/>
                <a:gd name="T14" fmla="*/ 34 w 67"/>
                <a:gd name="T15" fmla="*/ 17 h 67"/>
                <a:gd name="T16" fmla="*/ 33 w 67"/>
                <a:gd name="T17" fmla="*/ 17 h 67"/>
                <a:gd name="T18" fmla="*/ 33 w 67"/>
                <a:gd name="T19" fmla="*/ 15 h 67"/>
                <a:gd name="T20" fmla="*/ 24 w 67"/>
                <a:gd name="T21" fmla="*/ 1 h 67"/>
                <a:gd name="T22" fmla="*/ 34 w 67"/>
                <a:gd name="T23" fmla="*/ 0 h 67"/>
                <a:gd name="T24" fmla="*/ 67 w 67"/>
                <a:gd name="T25" fmla="*/ 33 h 67"/>
                <a:gd name="T26" fmla="*/ 34 w 67"/>
                <a:gd name="T27" fmla="*/ 67 h 6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67" h="67">
                  <a:moveTo>
                    <a:pt x="34" y="67"/>
                  </a:moveTo>
                  <a:cubicBezTo>
                    <a:pt x="15" y="67"/>
                    <a:pt x="0" y="52"/>
                    <a:pt x="0" y="33"/>
                  </a:cubicBezTo>
                  <a:cubicBezTo>
                    <a:pt x="0" y="29"/>
                    <a:pt x="1" y="24"/>
                    <a:pt x="3" y="20"/>
                  </a:cubicBezTo>
                  <a:cubicBezTo>
                    <a:pt x="5" y="26"/>
                    <a:pt x="11" y="30"/>
                    <a:pt x="17" y="30"/>
                  </a:cubicBezTo>
                  <a:cubicBezTo>
                    <a:pt x="17" y="31"/>
                    <a:pt x="17" y="32"/>
                    <a:pt x="17" y="33"/>
                  </a:cubicBezTo>
                  <a:cubicBezTo>
                    <a:pt x="17" y="43"/>
                    <a:pt x="24" y="50"/>
                    <a:pt x="34" y="50"/>
                  </a:cubicBezTo>
                  <a:cubicBezTo>
                    <a:pt x="43" y="50"/>
                    <a:pt x="51" y="43"/>
                    <a:pt x="51" y="33"/>
                  </a:cubicBezTo>
                  <a:cubicBezTo>
                    <a:pt x="51" y="24"/>
                    <a:pt x="43" y="17"/>
                    <a:pt x="34" y="17"/>
                  </a:cubicBezTo>
                  <a:cubicBezTo>
                    <a:pt x="33" y="17"/>
                    <a:pt x="33" y="17"/>
                    <a:pt x="33" y="17"/>
                  </a:cubicBezTo>
                  <a:cubicBezTo>
                    <a:pt x="33" y="16"/>
                    <a:pt x="33" y="16"/>
                    <a:pt x="33" y="15"/>
                  </a:cubicBezTo>
                  <a:cubicBezTo>
                    <a:pt x="33" y="9"/>
                    <a:pt x="29" y="4"/>
                    <a:pt x="24" y="1"/>
                  </a:cubicBezTo>
                  <a:cubicBezTo>
                    <a:pt x="27" y="0"/>
                    <a:pt x="30" y="0"/>
                    <a:pt x="34" y="0"/>
                  </a:cubicBezTo>
                  <a:cubicBezTo>
                    <a:pt x="52" y="0"/>
                    <a:pt x="67" y="15"/>
                    <a:pt x="67" y="33"/>
                  </a:cubicBezTo>
                  <a:cubicBezTo>
                    <a:pt x="67" y="52"/>
                    <a:pt x="52" y="67"/>
                    <a:pt x="34" y="67"/>
                  </a:cubicBezTo>
                  <a:close/>
                </a:path>
              </a:pathLst>
            </a:custGeom>
            <a:solidFill>
              <a:schemeClr val="accent2"/>
            </a:solidFill>
            <a:ln w="4" cap="flat">
              <a:noFill/>
              <a:prstDash val="solid"/>
              <a:miter lim="800000"/>
              <a:headEnd/>
              <a:tailEnd/>
            </a:ln>
            <a:extLst/>
          </p:spPr>
          <p:txBody>
            <a:bodyPr vert="horz" wrap="square" lIns="121771" tIns="60887" rIns="121771" bIns="60887" numCol="1" anchor="t" anchorCtr="0" compatLnSpc="1">
              <a:prstTxWarp prst="textNoShape">
                <a:avLst/>
              </a:prstTxWarp>
            </a:bodyPr>
            <a:lstStyle/>
            <a:p>
              <a:endParaRPr lang="zh-CN" altLang="en-US" sz="1867" b="1" dirty="0">
                <a:solidFill>
                  <a:schemeClr val="bg2">
                    <a:lumMod val="90000"/>
                  </a:schemeClr>
                </a:solidFill>
                <a:cs typeface="+mn-ea"/>
                <a:sym typeface="+mn-lt"/>
              </a:endParaRPr>
            </a:p>
          </p:txBody>
        </p:sp>
        <p:grpSp>
          <p:nvGrpSpPr>
            <p:cNvPr id="3" name="组合 25"/>
            <p:cNvGrpSpPr/>
            <p:nvPr/>
          </p:nvGrpSpPr>
          <p:grpSpPr>
            <a:xfrm>
              <a:off x="10264647" y="3726102"/>
              <a:ext cx="617239" cy="536670"/>
              <a:chOff x="5481877" y="3723806"/>
              <a:chExt cx="617239" cy="536669"/>
            </a:xfrm>
            <a:solidFill>
              <a:srgbClr val="7C3D67"/>
            </a:solidFill>
          </p:grpSpPr>
          <p:sp>
            <p:nvSpPr>
              <p:cNvPr id="36" name="Oval 32"/>
              <p:cNvSpPr>
                <a:spLocks noChangeArrowheads="1"/>
              </p:cNvSpPr>
              <p:nvPr/>
            </p:nvSpPr>
            <p:spPr bwMode="auto">
              <a:xfrm>
                <a:off x="5481877" y="3723806"/>
                <a:ext cx="536669" cy="536669"/>
              </a:xfrm>
              <a:prstGeom prst="ellipse">
                <a:avLst/>
              </a:prstGeom>
              <a:grpFill/>
              <a:ln w="9525">
                <a:noFill/>
                <a:round/>
                <a:headEnd/>
                <a:tailEnd/>
              </a:ln>
              <a:extLst/>
            </p:spPr>
            <p:txBody>
              <a:bodyPr vert="horz" wrap="square" lIns="121883" tIns="60941" rIns="121883" bIns="60941" numCol="1" anchor="t" anchorCtr="0" compatLnSpc="1">
                <a:prstTxWarp prst="textNoShape">
                  <a:avLst/>
                </a:prstTxWarp>
              </a:bodyPr>
              <a:lstStyle/>
              <a:p>
                <a:endParaRPr lang="zh-CN" altLang="en-US" sz="1867" b="1" dirty="0">
                  <a:solidFill>
                    <a:schemeClr val="bg2">
                      <a:lumMod val="90000"/>
                    </a:schemeClr>
                  </a:solidFill>
                  <a:cs typeface="+mn-ea"/>
                  <a:sym typeface="+mn-lt"/>
                </a:endParaRPr>
              </a:p>
            </p:txBody>
          </p:sp>
          <p:sp>
            <p:nvSpPr>
              <p:cNvPr id="37" name="Oval 33"/>
              <p:cNvSpPr>
                <a:spLocks noChangeArrowheads="1"/>
              </p:cNvSpPr>
              <p:nvPr/>
            </p:nvSpPr>
            <p:spPr bwMode="auto">
              <a:xfrm>
                <a:off x="5481877" y="3723806"/>
                <a:ext cx="536669" cy="536669"/>
              </a:xfrm>
              <a:prstGeom prst="ellipse">
                <a:avLst/>
              </a:prstGeom>
              <a:solidFill>
                <a:schemeClr val="accent4"/>
              </a:solidFill>
              <a:ln w="4" cap="flat">
                <a:noFill/>
                <a:prstDash val="solid"/>
                <a:miter lim="800000"/>
                <a:headEnd/>
                <a:tailEnd/>
              </a:ln>
              <a:extLst/>
            </p:spPr>
            <p:txBody>
              <a:bodyPr vert="horz" wrap="square" lIns="121883" tIns="60941" rIns="121883" bIns="60941" numCol="1" anchor="t" anchorCtr="0" compatLnSpc="1">
                <a:prstTxWarp prst="textNoShape">
                  <a:avLst/>
                </a:prstTxWarp>
              </a:bodyPr>
              <a:lstStyle/>
              <a:p>
                <a:endParaRPr lang="zh-CN" altLang="en-US" sz="1867" b="1" dirty="0">
                  <a:solidFill>
                    <a:schemeClr val="bg2">
                      <a:lumMod val="90000"/>
                    </a:schemeClr>
                  </a:solidFill>
                  <a:cs typeface="+mn-ea"/>
                  <a:sym typeface="+mn-lt"/>
                </a:endParaRPr>
              </a:p>
            </p:txBody>
          </p:sp>
          <p:sp>
            <p:nvSpPr>
              <p:cNvPr id="38" name="TextBox 20"/>
              <p:cNvSpPr txBox="1"/>
              <p:nvPr/>
            </p:nvSpPr>
            <p:spPr>
              <a:xfrm>
                <a:off x="5516319" y="3774002"/>
                <a:ext cx="582797" cy="438899"/>
              </a:xfrm>
              <a:prstGeom prst="rect">
                <a:avLst/>
              </a:prstGeom>
              <a:noFill/>
            </p:spPr>
            <p:txBody>
              <a:bodyPr wrap="square" rtlCol="0">
                <a:spAutoFit/>
              </a:bodyPr>
              <a:lstStyle/>
              <a:p>
                <a:r>
                  <a:rPr lang="en-US" altLang="zh-CN" sz="2133" spc="-151" dirty="0">
                    <a:solidFill>
                      <a:schemeClr val="bg2">
                        <a:lumMod val="90000"/>
                      </a:schemeClr>
                    </a:solidFill>
                    <a:cs typeface="+mn-ea"/>
                    <a:sym typeface="+mn-lt"/>
                  </a:rPr>
                  <a:t>01</a:t>
                </a:r>
                <a:endParaRPr lang="zh-CN" altLang="en-US" sz="2133" spc="-151" dirty="0">
                  <a:solidFill>
                    <a:schemeClr val="bg2">
                      <a:lumMod val="90000"/>
                    </a:schemeClr>
                  </a:solidFill>
                  <a:cs typeface="+mn-ea"/>
                  <a:sym typeface="+mn-lt"/>
                </a:endParaRPr>
              </a:p>
            </p:txBody>
          </p:sp>
        </p:grpSp>
        <p:grpSp>
          <p:nvGrpSpPr>
            <p:cNvPr id="4" name="组合 26"/>
            <p:cNvGrpSpPr/>
            <p:nvPr/>
          </p:nvGrpSpPr>
          <p:grpSpPr>
            <a:xfrm>
              <a:off x="11193502" y="3726102"/>
              <a:ext cx="608913" cy="536670"/>
              <a:chOff x="6410728" y="3723806"/>
              <a:chExt cx="608913" cy="536669"/>
            </a:xfrm>
            <a:solidFill>
              <a:srgbClr val="DF6282"/>
            </a:solidFill>
          </p:grpSpPr>
          <p:sp>
            <p:nvSpPr>
              <p:cNvPr id="34" name="Oval 38"/>
              <p:cNvSpPr>
                <a:spLocks noChangeArrowheads="1"/>
              </p:cNvSpPr>
              <p:nvPr/>
            </p:nvSpPr>
            <p:spPr bwMode="auto">
              <a:xfrm>
                <a:off x="6410728" y="3723806"/>
                <a:ext cx="536669" cy="536669"/>
              </a:xfrm>
              <a:prstGeom prst="ellipse">
                <a:avLst/>
              </a:prstGeom>
              <a:solidFill>
                <a:schemeClr val="accent1"/>
              </a:solidFill>
              <a:ln w="4" cap="flat">
                <a:noFill/>
                <a:prstDash val="solid"/>
                <a:miter lim="800000"/>
                <a:headEnd/>
                <a:tailEnd/>
              </a:ln>
              <a:extLst/>
            </p:spPr>
            <p:txBody>
              <a:bodyPr vert="horz" wrap="square" lIns="121883" tIns="60941" rIns="121883" bIns="60941" numCol="1" anchor="t" anchorCtr="0" compatLnSpc="1">
                <a:prstTxWarp prst="textNoShape">
                  <a:avLst/>
                </a:prstTxWarp>
              </a:bodyPr>
              <a:lstStyle/>
              <a:p>
                <a:endParaRPr lang="zh-CN" altLang="en-US" sz="1867" b="1" dirty="0">
                  <a:solidFill>
                    <a:schemeClr val="bg2">
                      <a:lumMod val="90000"/>
                    </a:schemeClr>
                  </a:solidFill>
                  <a:cs typeface="+mn-ea"/>
                  <a:sym typeface="+mn-lt"/>
                </a:endParaRPr>
              </a:p>
            </p:txBody>
          </p:sp>
          <p:sp>
            <p:nvSpPr>
              <p:cNvPr id="35" name="TextBox 23"/>
              <p:cNvSpPr txBox="1"/>
              <p:nvPr/>
            </p:nvSpPr>
            <p:spPr>
              <a:xfrm>
                <a:off x="6436843" y="3774006"/>
                <a:ext cx="582798" cy="438899"/>
              </a:xfrm>
              <a:prstGeom prst="rect">
                <a:avLst/>
              </a:prstGeom>
              <a:noFill/>
            </p:spPr>
            <p:txBody>
              <a:bodyPr wrap="square" rtlCol="0">
                <a:spAutoFit/>
              </a:bodyPr>
              <a:lstStyle/>
              <a:p>
                <a:r>
                  <a:rPr lang="en-US" altLang="zh-CN" sz="2133" spc="-151" dirty="0">
                    <a:solidFill>
                      <a:schemeClr val="bg2">
                        <a:lumMod val="90000"/>
                      </a:schemeClr>
                    </a:solidFill>
                    <a:cs typeface="+mn-ea"/>
                    <a:sym typeface="+mn-lt"/>
                  </a:rPr>
                  <a:t>02</a:t>
                </a:r>
                <a:endParaRPr lang="zh-CN" altLang="en-US" sz="2133" spc="-151" dirty="0">
                  <a:solidFill>
                    <a:schemeClr val="bg2">
                      <a:lumMod val="90000"/>
                    </a:schemeClr>
                  </a:solidFill>
                  <a:cs typeface="+mn-ea"/>
                  <a:sym typeface="+mn-lt"/>
                </a:endParaRPr>
              </a:p>
            </p:txBody>
          </p:sp>
        </p:grpSp>
        <p:grpSp>
          <p:nvGrpSpPr>
            <p:cNvPr id="5" name="组合 27"/>
            <p:cNvGrpSpPr/>
            <p:nvPr/>
          </p:nvGrpSpPr>
          <p:grpSpPr>
            <a:xfrm>
              <a:off x="11193502" y="4510459"/>
              <a:ext cx="608913" cy="536669"/>
              <a:chOff x="6410728" y="4508169"/>
              <a:chExt cx="608913" cy="536669"/>
            </a:xfrm>
            <a:solidFill>
              <a:srgbClr val="7C3D67"/>
            </a:solidFill>
          </p:grpSpPr>
          <p:sp>
            <p:nvSpPr>
              <p:cNvPr id="32" name="Oval 40"/>
              <p:cNvSpPr>
                <a:spLocks noChangeArrowheads="1"/>
              </p:cNvSpPr>
              <p:nvPr/>
            </p:nvSpPr>
            <p:spPr bwMode="auto">
              <a:xfrm>
                <a:off x="6410728" y="4508169"/>
                <a:ext cx="536669" cy="536669"/>
              </a:xfrm>
              <a:prstGeom prst="ellipse">
                <a:avLst/>
              </a:prstGeom>
              <a:solidFill>
                <a:schemeClr val="accent2"/>
              </a:solidFill>
              <a:ln w="4" cap="flat">
                <a:noFill/>
                <a:prstDash val="solid"/>
                <a:miter lim="800000"/>
                <a:headEnd/>
                <a:tailEnd/>
              </a:ln>
              <a:extLst/>
            </p:spPr>
            <p:txBody>
              <a:bodyPr vert="horz" wrap="square" lIns="121883" tIns="60941" rIns="121883" bIns="60941" numCol="1" anchor="t" anchorCtr="0" compatLnSpc="1">
                <a:prstTxWarp prst="textNoShape">
                  <a:avLst/>
                </a:prstTxWarp>
              </a:bodyPr>
              <a:lstStyle/>
              <a:p>
                <a:endParaRPr lang="zh-CN" altLang="en-US" sz="1867" b="1" dirty="0">
                  <a:solidFill>
                    <a:schemeClr val="bg2">
                      <a:lumMod val="90000"/>
                    </a:schemeClr>
                  </a:solidFill>
                  <a:cs typeface="+mn-ea"/>
                  <a:sym typeface="+mn-lt"/>
                </a:endParaRPr>
              </a:p>
            </p:txBody>
          </p:sp>
          <p:sp>
            <p:nvSpPr>
              <p:cNvPr id="33" name="TextBox 26"/>
              <p:cNvSpPr txBox="1"/>
              <p:nvPr/>
            </p:nvSpPr>
            <p:spPr>
              <a:xfrm>
                <a:off x="6436843" y="4545670"/>
                <a:ext cx="582798" cy="438900"/>
              </a:xfrm>
              <a:prstGeom prst="rect">
                <a:avLst/>
              </a:prstGeom>
              <a:noFill/>
            </p:spPr>
            <p:txBody>
              <a:bodyPr wrap="square" rtlCol="0">
                <a:spAutoFit/>
              </a:bodyPr>
              <a:lstStyle/>
              <a:p>
                <a:r>
                  <a:rPr lang="en-US" altLang="zh-CN" sz="2133" spc="-151" dirty="0">
                    <a:solidFill>
                      <a:schemeClr val="bg2">
                        <a:lumMod val="90000"/>
                      </a:schemeClr>
                    </a:solidFill>
                    <a:cs typeface="+mn-ea"/>
                    <a:sym typeface="+mn-lt"/>
                  </a:rPr>
                  <a:t>03</a:t>
                </a:r>
                <a:endParaRPr lang="zh-CN" altLang="en-US" sz="2133" spc="-151" dirty="0">
                  <a:solidFill>
                    <a:schemeClr val="bg2">
                      <a:lumMod val="90000"/>
                    </a:schemeClr>
                  </a:solidFill>
                  <a:cs typeface="+mn-ea"/>
                  <a:sym typeface="+mn-lt"/>
                </a:endParaRPr>
              </a:p>
            </p:txBody>
          </p:sp>
        </p:grpSp>
        <p:grpSp>
          <p:nvGrpSpPr>
            <p:cNvPr id="8" name="组合 28"/>
            <p:cNvGrpSpPr/>
            <p:nvPr/>
          </p:nvGrpSpPr>
          <p:grpSpPr>
            <a:xfrm>
              <a:off x="10264651" y="4510459"/>
              <a:ext cx="607823" cy="536669"/>
              <a:chOff x="5481877" y="4508169"/>
              <a:chExt cx="607824" cy="536669"/>
            </a:xfrm>
            <a:solidFill>
              <a:srgbClr val="DF6282"/>
            </a:solidFill>
          </p:grpSpPr>
          <p:sp>
            <p:nvSpPr>
              <p:cNvPr id="30" name="Oval 36"/>
              <p:cNvSpPr>
                <a:spLocks noChangeArrowheads="1"/>
              </p:cNvSpPr>
              <p:nvPr/>
            </p:nvSpPr>
            <p:spPr bwMode="auto">
              <a:xfrm>
                <a:off x="5481877" y="4508169"/>
                <a:ext cx="536669" cy="536669"/>
              </a:xfrm>
              <a:prstGeom prst="ellipse">
                <a:avLst/>
              </a:prstGeom>
              <a:solidFill>
                <a:schemeClr val="accent3"/>
              </a:solidFill>
              <a:ln w="4" cap="flat">
                <a:noFill/>
                <a:prstDash val="solid"/>
                <a:miter lim="800000"/>
                <a:headEnd/>
                <a:tailEnd/>
              </a:ln>
              <a:extLst/>
            </p:spPr>
            <p:txBody>
              <a:bodyPr vert="horz" wrap="square" lIns="121883" tIns="60941" rIns="121883" bIns="60941" numCol="1" anchor="t" anchorCtr="0" compatLnSpc="1">
                <a:prstTxWarp prst="textNoShape">
                  <a:avLst/>
                </a:prstTxWarp>
              </a:bodyPr>
              <a:lstStyle/>
              <a:p>
                <a:endParaRPr lang="zh-CN" altLang="en-US" sz="1867" b="1" dirty="0">
                  <a:solidFill>
                    <a:schemeClr val="bg2">
                      <a:lumMod val="90000"/>
                    </a:schemeClr>
                  </a:solidFill>
                  <a:cs typeface="+mn-ea"/>
                  <a:sym typeface="+mn-lt"/>
                </a:endParaRPr>
              </a:p>
            </p:txBody>
          </p:sp>
          <p:sp>
            <p:nvSpPr>
              <p:cNvPr id="31" name="TextBox 29"/>
              <p:cNvSpPr txBox="1"/>
              <p:nvPr/>
            </p:nvSpPr>
            <p:spPr>
              <a:xfrm>
                <a:off x="5506902" y="4545670"/>
                <a:ext cx="582799" cy="438900"/>
              </a:xfrm>
              <a:prstGeom prst="rect">
                <a:avLst/>
              </a:prstGeom>
              <a:noFill/>
            </p:spPr>
            <p:txBody>
              <a:bodyPr wrap="square" rtlCol="0">
                <a:spAutoFit/>
              </a:bodyPr>
              <a:lstStyle/>
              <a:p>
                <a:r>
                  <a:rPr lang="en-US" altLang="zh-CN" sz="2133" spc="-151" dirty="0">
                    <a:solidFill>
                      <a:schemeClr val="bg2">
                        <a:lumMod val="90000"/>
                      </a:schemeClr>
                    </a:solidFill>
                    <a:cs typeface="+mn-ea"/>
                    <a:sym typeface="+mn-lt"/>
                  </a:rPr>
                  <a:t>04</a:t>
                </a:r>
                <a:endParaRPr lang="zh-CN" altLang="en-US" sz="2133" spc="-151" dirty="0">
                  <a:solidFill>
                    <a:schemeClr val="bg2">
                      <a:lumMod val="90000"/>
                    </a:schemeClr>
                  </a:solidFill>
                  <a:cs typeface="+mn-ea"/>
                  <a:sym typeface="+mn-lt"/>
                </a:endParaRPr>
              </a:p>
            </p:txBody>
          </p:sp>
        </p:grpSp>
      </p:grpSp>
    </p:spTree>
    <p:extLst>
      <p:ext uri="{BB962C8B-B14F-4D97-AF65-F5344CB8AC3E}">
        <p14:creationId xmlns:p14="http://schemas.microsoft.com/office/powerpoint/2010/main" val="3078352543"/>
      </p:ext>
    </p:extLst>
  </p:cSld>
  <p:clrMapOvr>
    <a:masterClrMapping/>
  </p:clrMapOvr>
  <mc:AlternateContent xmlns:mc="http://schemas.openxmlformats.org/markup-compatibility/2006" xmlns:p14="http://schemas.microsoft.com/office/powerpoint/2010/main">
    <mc:Choice Requires="p14">
      <p:transition spd="slow" p14:dur="1500" advClick="0" advTm="3000">
        <p:random/>
      </p:transition>
    </mc:Choice>
    <mc:Fallback xmlns="">
      <p:transition spd="slow" advClick="0" advTm="3000">
        <p:random/>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childTnLst>
                                </p:cTn>
                              </p:par>
                            </p:childTnLst>
                          </p:cTn>
                        </p:par>
                        <p:par>
                          <p:cTn id="8" fill="hold">
                            <p:stCondLst>
                              <p:cond delay="500"/>
                            </p:stCondLst>
                            <p:childTnLst>
                              <p:par>
                                <p:cTn id="9" presetID="22" presetClass="entr" presetSubtype="8" fill="hold" nodeType="afterEffect">
                                  <p:stCondLst>
                                    <p:cond delay="0"/>
                                  </p:stCondLst>
                                  <p:childTnLst>
                                    <p:set>
                                      <p:cBhvr>
                                        <p:cTn id="10" dur="1" fill="hold">
                                          <p:stCondLst>
                                            <p:cond delay="0"/>
                                          </p:stCondLst>
                                        </p:cTn>
                                        <p:tgtEl>
                                          <p:spTgt spid="7"/>
                                        </p:tgtEl>
                                        <p:attrNameLst>
                                          <p:attrName>style.visibility</p:attrName>
                                        </p:attrNameLst>
                                      </p:cBhvr>
                                      <p:to>
                                        <p:strVal val="visible"/>
                                      </p:to>
                                    </p:set>
                                    <p:animEffect transition="in" filter="wipe(left)">
                                      <p:cBhvr>
                                        <p:cTn id="11" dur="500"/>
                                        <p:tgtEl>
                                          <p:spTgt spid="7"/>
                                        </p:tgtEl>
                                      </p:cBhvr>
                                    </p:animEffect>
                                  </p:childTnLst>
                                </p:cTn>
                              </p:par>
                            </p:childTnLst>
                          </p:cTn>
                        </p:par>
                        <p:par>
                          <p:cTn id="12" fill="hold">
                            <p:stCondLst>
                              <p:cond delay="1000"/>
                            </p:stCondLst>
                            <p:childTnLst>
                              <p:par>
                                <p:cTn id="13" presetID="53" presetClass="entr" presetSubtype="16" fill="hold" grpId="0" nodeType="afterEffect">
                                  <p:stCondLst>
                                    <p:cond delay="0"/>
                                  </p:stCondLst>
                                  <p:childTnLst>
                                    <p:set>
                                      <p:cBhvr>
                                        <p:cTn id="14" dur="1" fill="hold">
                                          <p:stCondLst>
                                            <p:cond delay="0"/>
                                          </p:stCondLst>
                                        </p:cTn>
                                        <p:tgtEl>
                                          <p:spTgt spid="9"/>
                                        </p:tgtEl>
                                        <p:attrNameLst>
                                          <p:attrName>style.visibility</p:attrName>
                                        </p:attrNameLst>
                                      </p:cBhvr>
                                      <p:to>
                                        <p:strVal val="visible"/>
                                      </p:to>
                                    </p:set>
                                    <p:anim calcmode="lin" valueType="num">
                                      <p:cBhvr>
                                        <p:cTn id="15" dur="500" fill="hold"/>
                                        <p:tgtEl>
                                          <p:spTgt spid="9"/>
                                        </p:tgtEl>
                                        <p:attrNameLst>
                                          <p:attrName>ppt_w</p:attrName>
                                        </p:attrNameLst>
                                      </p:cBhvr>
                                      <p:tavLst>
                                        <p:tav tm="0">
                                          <p:val>
                                            <p:fltVal val="0"/>
                                          </p:val>
                                        </p:tav>
                                        <p:tav tm="100000">
                                          <p:val>
                                            <p:strVal val="#ppt_w"/>
                                          </p:val>
                                        </p:tav>
                                      </p:tavLst>
                                    </p:anim>
                                    <p:anim calcmode="lin" valueType="num">
                                      <p:cBhvr>
                                        <p:cTn id="16" dur="500" fill="hold"/>
                                        <p:tgtEl>
                                          <p:spTgt spid="9"/>
                                        </p:tgtEl>
                                        <p:attrNameLst>
                                          <p:attrName>ppt_h</p:attrName>
                                        </p:attrNameLst>
                                      </p:cBhvr>
                                      <p:tavLst>
                                        <p:tav tm="0">
                                          <p:val>
                                            <p:fltVal val="0"/>
                                          </p:val>
                                        </p:tav>
                                        <p:tav tm="100000">
                                          <p:val>
                                            <p:strVal val="#ppt_h"/>
                                          </p:val>
                                        </p:tav>
                                      </p:tavLst>
                                    </p:anim>
                                    <p:animEffect transition="in" filter="fade">
                                      <p:cBhvr>
                                        <p:cTn id="17" dur="500"/>
                                        <p:tgtEl>
                                          <p:spTgt spid="9"/>
                                        </p:tgtEl>
                                      </p:cBhvr>
                                    </p:animEffect>
                                  </p:childTnLst>
                                </p:cTn>
                              </p:par>
                            </p:childTnLst>
                          </p:cTn>
                        </p:par>
                        <p:par>
                          <p:cTn id="18" fill="hold">
                            <p:stCondLst>
                              <p:cond delay="1500"/>
                            </p:stCondLst>
                            <p:childTnLst>
                              <p:par>
                                <p:cTn id="19" presetID="10" presetClass="entr" presetSubtype="0" fill="hold" grpId="0" nodeType="afterEffect">
                                  <p:stCondLst>
                                    <p:cond delay="0"/>
                                  </p:stCondLst>
                                  <p:childTnLst>
                                    <p:set>
                                      <p:cBhvr>
                                        <p:cTn id="20" dur="1" fill="hold">
                                          <p:stCondLst>
                                            <p:cond delay="0"/>
                                          </p:stCondLst>
                                        </p:cTn>
                                        <p:tgtEl>
                                          <p:spTgt spid="10"/>
                                        </p:tgtEl>
                                        <p:attrNameLst>
                                          <p:attrName>style.visibility</p:attrName>
                                        </p:attrNameLst>
                                      </p:cBhvr>
                                      <p:to>
                                        <p:strVal val="visible"/>
                                      </p:to>
                                    </p:set>
                                    <p:animEffect transition="in" filter="fade">
                                      <p:cBhvr>
                                        <p:cTn id="21" dur="500"/>
                                        <p:tgtEl>
                                          <p:spTgt spid="10"/>
                                        </p:tgtEl>
                                      </p:cBhvr>
                                    </p:animEffect>
                                  </p:childTnLst>
                                </p:cTn>
                              </p:par>
                            </p:childTnLst>
                          </p:cTn>
                        </p:par>
                        <p:par>
                          <p:cTn id="22" fill="hold">
                            <p:stCondLst>
                              <p:cond delay="2000"/>
                            </p:stCondLst>
                            <p:childTnLst>
                              <p:par>
                                <p:cTn id="23" presetID="22" presetClass="entr" presetSubtype="8" fill="hold" nodeType="afterEffect">
                                  <p:stCondLst>
                                    <p:cond delay="0"/>
                                  </p:stCondLst>
                                  <p:childTnLst>
                                    <p:set>
                                      <p:cBhvr>
                                        <p:cTn id="24" dur="1" fill="hold">
                                          <p:stCondLst>
                                            <p:cond delay="0"/>
                                          </p:stCondLst>
                                        </p:cTn>
                                        <p:tgtEl>
                                          <p:spTgt spid="12"/>
                                        </p:tgtEl>
                                        <p:attrNameLst>
                                          <p:attrName>style.visibility</p:attrName>
                                        </p:attrNameLst>
                                      </p:cBhvr>
                                      <p:to>
                                        <p:strVal val="visible"/>
                                      </p:to>
                                    </p:set>
                                    <p:animEffect transition="in" filter="wipe(left)">
                                      <p:cBhvr>
                                        <p:cTn id="25" dur="500"/>
                                        <p:tgtEl>
                                          <p:spTgt spid="12"/>
                                        </p:tgtEl>
                                      </p:cBhvr>
                                    </p:animEffect>
                                  </p:childTnLst>
                                </p:cTn>
                              </p:par>
                            </p:childTnLst>
                          </p:cTn>
                        </p:par>
                        <p:par>
                          <p:cTn id="26" fill="hold">
                            <p:stCondLst>
                              <p:cond delay="2500"/>
                            </p:stCondLst>
                            <p:childTnLst>
                              <p:par>
                                <p:cTn id="27" presetID="53" presetClass="entr" presetSubtype="16" fill="hold" grpId="0" nodeType="afterEffect">
                                  <p:stCondLst>
                                    <p:cond delay="0"/>
                                  </p:stCondLst>
                                  <p:childTnLst>
                                    <p:set>
                                      <p:cBhvr>
                                        <p:cTn id="28" dur="1" fill="hold">
                                          <p:stCondLst>
                                            <p:cond delay="0"/>
                                          </p:stCondLst>
                                        </p:cTn>
                                        <p:tgtEl>
                                          <p:spTgt spid="13"/>
                                        </p:tgtEl>
                                        <p:attrNameLst>
                                          <p:attrName>style.visibility</p:attrName>
                                        </p:attrNameLst>
                                      </p:cBhvr>
                                      <p:to>
                                        <p:strVal val="visible"/>
                                      </p:to>
                                    </p:set>
                                    <p:anim calcmode="lin" valueType="num">
                                      <p:cBhvr>
                                        <p:cTn id="29" dur="500" fill="hold"/>
                                        <p:tgtEl>
                                          <p:spTgt spid="13"/>
                                        </p:tgtEl>
                                        <p:attrNameLst>
                                          <p:attrName>ppt_w</p:attrName>
                                        </p:attrNameLst>
                                      </p:cBhvr>
                                      <p:tavLst>
                                        <p:tav tm="0">
                                          <p:val>
                                            <p:fltVal val="0"/>
                                          </p:val>
                                        </p:tav>
                                        <p:tav tm="100000">
                                          <p:val>
                                            <p:strVal val="#ppt_w"/>
                                          </p:val>
                                        </p:tav>
                                      </p:tavLst>
                                    </p:anim>
                                    <p:anim calcmode="lin" valueType="num">
                                      <p:cBhvr>
                                        <p:cTn id="30" dur="500" fill="hold"/>
                                        <p:tgtEl>
                                          <p:spTgt spid="13"/>
                                        </p:tgtEl>
                                        <p:attrNameLst>
                                          <p:attrName>ppt_h</p:attrName>
                                        </p:attrNameLst>
                                      </p:cBhvr>
                                      <p:tavLst>
                                        <p:tav tm="0">
                                          <p:val>
                                            <p:fltVal val="0"/>
                                          </p:val>
                                        </p:tav>
                                        <p:tav tm="100000">
                                          <p:val>
                                            <p:strVal val="#ppt_h"/>
                                          </p:val>
                                        </p:tav>
                                      </p:tavLst>
                                    </p:anim>
                                    <p:animEffect transition="in" filter="fade">
                                      <p:cBhvr>
                                        <p:cTn id="31" dur="500"/>
                                        <p:tgtEl>
                                          <p:spTgt spid="13"/>
                                        </p:tgtEl>
                                      </p:cBhvr>
                                    </p:animEffect>
                                  </p:childTnLst>
                                </p:cTn>
                              </p:par>
                            </p:childTnLst>
                          </p:cTn>
                        </p:par>
                        <p:par>
                          <p:cTn id="32" fill="hold">
                            <p:stCondLst>
                              <p:cond delay="3000"/>
                            </p:stCondLst>
                            <p:childTnLst>
                              <p:par>
                                <p:cTn id="33" presetID="10" presetClass="entr" presetSubtype="0" fill="hold" grpId="0" nodeType="afterEffect">
                                  <p:stCondLst>
                                    <p:cond delay="0"/>
                                  </p:stCondLst>
                                  <p:childTnLst>
                                    <p:set>
                                      <p:cBhvr>
                                        <p:cTn id="34" dur="1" fill="hold">
                                          <p:stCondLst>
                                            <p:cond delay="0"/>
                                          </p:stCondLst>
                                        </p:cTn>
                                        <p:tgtEl>
                                          <p:spTgt spid="14"/>
                                        </p:tgtEl>
                                        <p:attrNameLst>
                                          <p:attrName>style.visibility</p:attrName>
                                        </p:attrNameLst>
                                      </p:cBhvr>
                                      <p:to>
                                        <p:strVal val="visible"/>
                                      </p:to>
                                    </p:set>
                                    <p:animEffect transition="in" filter="fade">
                                      <p:cBhvr>
                                        <p:cTn id="35" dur="500"/>
                                        <p:tgtEl>
                                          <p:spTgt spid="14"/>
                                        </p:tgtEl>
                                      </p:cBhvr>
                                    </p:animEffect>
                                  </p:childTnLst>
                                </p:cTn>
                              </p:par>
                            </p:childTnLst>
                          </p:cTn>
                        </p:par>
                        <p:par>
                          <p:cTn id="36" fill="hold">
                            <p:stCondLst>
                              <p:cond delay="3500"/>
                            </p:stCondLst>
                            <p:childTnLst>
                              <p:par>
                                <p:cTn id="37" presetID="22" presetClass="entr" presetSubtype="8" fill="hold" nodeType="afterEffect">
                                  <p:stCondLst>
                                    <p:cond delay="0"/>
                                  </p:stCondLst>
                                  <p:childTnLst>
                                    <p:set>
                                      <p:cBhvr>
                                        <p:cTn id="38" dur="1" fill="hold">
                                          <p:stCondLst>
                                            <p:cond delay="0"/>
                                          </p:stCondLst>
                                        </p:cTn>
                                        <p:tgtEl>
                                          <p:spTgt spid="15"/>
                                        </p:tgtEl>
                                        <p:attrNameLst>
                                          <p:attrName>style.visibility</p:attrName>
                                        </p:attrNameLst>
                                      </p:cBhvr>
                                      <p:to>
                                        <p:strVal val="visible"/>
                                      </p:to>
                                    </p:set>
                                    <p:animEffect transition="in" filter="wipe(left)">
                                      <p:cBhvr>
                                        <p:cTn id="39" dur="500"/>
                                        <p:tgtEl>
                                          <p:spTgt spid="15"/>
                                        </p:tgtEl>
                                      </p:cBhvr>
                                    </p:animEffect>
                                  </p:childTnLst>
                                </p:cTn>
                              </p:par>
                            </p:childTnLst>
                          </p:cTn>
                        </p:par>
                        <p:par>
                          <p:cTn id="40" fill="hold">
                            <p:stCondLst>
                              <p:cond delay="4000"/>
                            </p:stCondLst>
                            <p:childTnLst>
                              <p:par>
                                <p:cTn id="41" presetID="53" presetClass="entr" presetSubtype="16" fill="hold" grpId="0" nodeType="afterEffect">
                                  <p:stCondLst>
                                    <p:cond delay="0"/>
                                  </p:stCondLst>
                                  <p:childTnLst>
                                    <p:set>
                                      <p:cBhvr>
                                        <p:cTn id="42" dur="1" fill="hold">
                                          <p:stCondLst>
                                            <p:cond delay="0"/>
                                          </p:stCondLst>
                                        </p:cTn>
                                        <p:tgtEl>
                                          <p:spTgt spid="16"/>
                                        </p:tgtEl>
                                        <p:attrNameLst>
                                          <p:attrName>style.visibility</p:attrName>
                                        </p:attrNameLst>
                                      </p:cBhvr>
                                      <p:to>
                                        <p:strVal val="visible"/>
                                      </p:to>
                                    </p:set>
                                    <p:anim calcmode="lin" valueType="num">
                                      <p:cBhvr>
                                        <p:cTn id="43" dur="500" fill="hold"/>
                                        <p:tgtEl>
                                          <p:spTgt spid="16"/>
                                        </p:tgtEl>
                                        <p:attrNameLst>
                                          <p:attrName>ppt_w</p:attrName>
                                        </p:attrNameLst>
                                      </p:cBhvr>
                                      <p:tavLst>
                                        <p:tav tm="0">
                                          <p:val>
                                            <p:fltVal val="0"/>
                                          </p:val>
                                        </p:tav>
                                        <p:tav tm="100000">
                                          <p:val>
                                            <p:strVal val="#ppt_w"/>
                                          </p:val>
                                        </p:tav>
                                      </p:tavLst>
                                    </p:anim>
                                    <p:anim calcmode="lin" valueType="num">
                                      <p:cBhvr>
                                        <p:cTn id="44" dur="500" fill="hold"/>
                                        <p:tgtEl>
                                          <p:spTgt spid="16"/>
                                        </p:tgtEl>
                                        <p:attrNameLst>
                                          <p:attrName>ppt_h</p:attrName>
                                        </p:attrNameLst>
                                      </p:cBhvr>
                                      <p:tavLst>
                                        <p:tav tm="0">
                                          <p:val>
                                            <p:fltVal val="0"/>
                                          </p:val>
                                        </p:tav>
                                        <p:tav tm="100000">
                                          <p:val>
                                            <p:strVal val="#ppt_h"/>
                                          </p:val>
                                        </p:tav>
                                      </p:tavLst>
                                    </p:anim>
                                    <p:animEffect transition="in" filter="fade">
                                      <p:cBhvr>
                                        <p:cTn id="45" dur="500"/>
                                        <p:tgtEl>
                                          <p:spTgt spid="16"/>
                                        </p:tgtEl>
                                      </p:cBhvr>
                                    </p:animEffect>
                                  </p:childTnLst>
                                </p:cTn>
                              </p:par>
                            </p:childTnLst>
                          </p:cTn>
                        </p:par>
                        <p:par>
                          <p:cTn id="46" fill="hold">
                            <p:stCondLst>
                              <p:cond delay="4500"/>
                            </p:stCondLst>
                            <p:childTnLst>
                              <p:par>
                                <p:cTn id="47" presetID="10" presetClass="entr" presetSubtype="0" fill="hold" grpId="0" nodeType="afterEffect">
                                  <p:stCondLst>
                                    <p:cond delay="0"/>
                                  </p:stCondLst>
                                  <p:childTnLst>
                                    <p:set>
                                      <p:cBhvr>
                                        <p:cTn id="48" dur="1" fill="hold">
                                          <p:stCondLst>
                                            <p:cond delay="0"/>
                                          </p:stCondLst>
                                        </p:cTn>
                                        <p:tgtEl>
                                          <p:spTgt spid="17"/>
                                        </p:tgtEl>
                                        <p:attrNameLst>
                                          <p:attrName>style.visibility</p:attrName>
                                        </p:attrNameLst>
                                      </p:cBhvr>
                                      <p:to>
                                        <p:strVal val="visible"/>
                                      </p:to>
                                    </p:set>
                                    <p:animEffect transition="in" filter="fade">
                                      <p:cBhvr>
                                        <p:cTn id="49" dur="500"/>
                                        <p:tgtEl>
                                          <p:spTgt spid="17"/>
                                        </p:tgtEl>
                                      </p:cBhvr>
                                    </p:animEffect>
                                  </p:childTnLst>
                                </p:cTn>
                              </p:par>
                            </p:childTnLst>
                          </p:cTn>
                        </p:par>
                        <p:par>
                          <p:cTn id="50" fill="hold">
                            <p:stCondLst>
                              <p:cond delay="5000"/>
                            </p:stCondLst>
                            <p:childTnLst>
                              <p:par>
                                <p:cTn id="51" presetID="22" presetClass="entr" presetSubtype="8" fill="hold" nodeType="afterEffect">
                                  <p:stCondLst>
                                    <p:cond delay="0"/>
                                  </p:stCondLst>
                                  <p:childTnLst>
                                    <p:set>
                                      <p:cBhvr>
                                        <p:cTn id="52" dur="1" fill="hold">
                                          <p:stCondLst>
                                            <p:cond delay="0"/>
                                          </p:stCondLst>
                                        </p:cTn>
                                        <p:tgtEl>
                                          <p:spTgt spid="18"/>
                                        </p:tgtEl>
                                        <p:attrNameLst>
                                          <p:attrName>style.visibility</p:attrName>
                                        </p:attrNameLst>
                                      </p:cBhvr>
                                      <p:to>
                                        <p:strVal val="visible"/>
                                      </p:to>
                                    </p:set>
                                    <p:animEffect transition="in" filter="wipe(left)">
                                      <p:cBhvr>
                                        <p:cTn id="53" dur="500"/>
                                        <p:tgtEl>
                                          <p:spTgt spid="18"/>
                                        </p:tgtEl>
                                      </p:cBhvr>
                                    </p:animEffect>
                                  </p:childTnLst>
                                </p:cTn>
                              </p:par>
                            </p:childTnLst>
                          </p:cTn>
                        </p:par>
                        <p:par>
                          <p:cTn id="54" fill="hold">
                            <p:stCondLst>
                              <p:cond delay="5500"/>
                            </p:stCondLst>
                            <p:childTnLst>
                              <p:par>
                                <p:cTn id="55" presetID="53" presetClass="entr" presetSubtype="16" fill="hold" grpId="0" nodeType="afterEffect">
                                  <p:stCondLst>
                                    <p:cond delay="0"/>
                                  </p:stCondLst>
                                  <p:childTnLst>
                                    <p:set>
                                      <p:cBhvr>
                                        <p:cTn id="56" dur="1" fill="hold">
                                          <p:stCondLst>
                                            <p:cond delay="0"/>
                                          </p:stCondLst>
                                        </p:cTn>
                                        <p:tgtEl>
                                          <p:spTgt spid="19"/>
                                        </p:tgtEl>
                                        <p:attrNameLst>
                                          <p:attrName>style.visibility</p:attrName>
                                        </p:attrNameLst>
                                      </p:cBhvr>
                                      <p:to>
                                        <p:strVal val="visible"/>
                                      </p:to>
                                    </p:set>
                                    <p:anim calcmode="lin" valueType="num">
                                      <p:cBhvr>
                                        <p:cTn id="57" dur="500" fill="hold"/>
                                        <p:tgtEl>
                                          <p:spTgt spid="19"/>
                                        </p:tgtEl>
                                        <p:attrNameLst>
                                          <p:attrName>ppt_w</p:attrName>
                                        </p:attrNameLst>
                                      </p:cBhvr>
                                      <p:tavLst>
                                        <p:tav tm="0">
                                          <p:val>
                                            <p:fltVal val="0"/>
                                          </p:val>
                                        </p:tav>
                                        <p:tav tm="100000">
                                          <p:val>
                                            <p:strVal val="#ppt_w"/>
                                          </p:val>
                                        </p:tav>
                                      </p:tavLst>
                                    </p:anim>
                                    <p:anim calcmode="lin" valueType="num">
                                      <p:cBhvr>
                                        <p:cTn id="58" dur="500" fill="hold"/>
                                        <p:tgtEl>
                                          <p:spTgt spid="19"/>
                                        </p:tgtEl>
                                        <p:attrNameLst>
                                          <p:attrName>ppt_h</p:attrName>
                                        </p:attrNameLst>
                                      </p:cBhvr>
                                      <p:tavLst>
                                        <p:tav tm="0">
                                          <p:val>
                                            <p:fltVal val="0"/>
                                          </p:val>
                                        </p:tav>
                                        <p:tav tm="100000">
                                          <p:val>
                                            <p:strVal val="#ppt_h"/>
                                          </p:val>
                                        </p:tav>
                                      </p:tavLst>
                                    </p:anim>
                                    <p:animEffect transition="in" filter="fade">
                                      <p:cBhvr>
                                        <p:cTn id="59" dur="500"/>
                                        <p:tgtEl>
                                          <p:spTgt spid="19"/>
                                        </p:tgtEl>
                                      </p:cBhvr>
                                    </p:animEffect>
                                  </p:childTnLst>
                                </p:cTn>
                              </p:par>
                              <p:par>
                                <p:cTn id="60" presetID="42" presetClass="entr" presetSubtype="0" fill="hold" nodeType="withEffect">
                                  <p:stCondLst>
                                    <p:cond delay="0"/>
                                  </p:stCondLst>
                                  <p:childTnLst>
                                    <p:set>
                                      <p:cBhvr>
                                        <p:cTn id="61" dur="1" fill="hold">
                                          <p:stCondLst>
                                            <p:cond delay="0"/>
                                          </p:stCondLst>
                                        </p:cTn>
                                        <p:tgtEl>
                                          <p:spTgt spid="2"/>
                                        </p:tgtEl>
                                        <p:attrNameLst>
                                          <p:attrName>style.visibility</p:attrName>
                                        </p:attrNameLst>
                                      </p:cBhvr>
                                      <p:to>
                                        <p:strVal val="visible"/>
                                      </p:to>
                                    </p:set>
                                    <p:animEffect transition="in" filter="fade">
                                      <p:cBhvr>
                                        <p:cTn id="62" dur="1000"/>
                                        <p:tgtEl>
                                          <p:spTgt spid="2"/>
                                        </p:tgtEl>
                                      </p:cBhvr>
                                    </p:animEffect>
                                    <p:anim calcmode="lin" valueType="num">
                                      <p:cBhvr>
                                        <p:cTn id="63" dur="1000" fill="hold"/>
                                        <p:tgtEl>
                                          <p:spTgt spid="2"/>
                                        </p:tgtEl>
                                        <p:attrNameLst>
                                          <p:attrName>ppt_x</p:attrName>
                                        </p:attrNameLst>
                                      </p:cBhvr>
                                      <p:tavLst>
                                        <p:tav tm="0">
                                          <p:val>
                                            <p:strVal val="#ppt_x"/>
                                          </p:val>
                                        </p:tav>
                                        <p:tav tm="100000">
                                          <p:val>
                                            <p:strVal val="#ppt_x"/>
                                          </p:val>
                                        </p:tav>
                                      </p:tavLst>
                                    </p:anim>
                                    <p:anim calcmode="lin" valueType="num">
                                      <p:cBhvr>
                                        <p:cTn id="64" dur="1000" fill="hold"/>
                                        <p:tgtEl>
                                          <p:spTgt spid="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9" grpId="0"/>
      <p:bldP spid="10" grpId="0" animBg="1"/>
      <p:bldP spid="13" grpId="0"/>
      <p:bldP spid="14" grpId="0" animBg="1"/>
      <p:bldP spid="16" grpId="0"/>
      <p:bldP spid="17" grpId="0" animBg="1"/>
      <p:bldP spid="19"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Freeform 5">
            <a:extLst>
              <a:ext uri="{FF2B5EF4-FFF2-40B4-BE49-F238E27FC236}">
                <a16:creationId xmlns:a16="http://schemas.microsoft.com/office/drawing/2014/main" id="{68D1D536-9D02-4870-AB7F-472477B5AA32}"/>
              </a:ext>
            </a:extLst>
          </p:cNvPr>
          <p:cNvSpPr>
            <a:spLocks/>
          </p:cNvSpPr>
          <p:nvPr/>
        </p:nvSpPr>
        <p:spPr bwMode="auto">
          <a:xfrm>
            <a:off x="4343006" y="2925059"/>
            <a:ext cx="3221759" cy="3697909"/>
          </a:xfrm>
          <a:custGeom>
            <a:avLst/>
            <a:gdLst>
              <a:gd name="T0" fmla="*/ 2147483646 w 1045"/>
              <a:gd name="T1" fmla="*/ 2147483646 h 1279"/>
              <a:gd name="T2" fmla="*/ 2147483646 w 1045"/>
              <a:gd name="T3" fmla="*/ 2147483646 h 1279"/>
              <a:gd name="T4" fmla="*/ 2147483646 w 1045"/>
              <a:gd name="T5" fmla="*/ 2147483646 h 1279"/>
              <a:gd name="T6" fmla="*/ 2147483646 w 1045"/>
              <a:gd name="T7" fmla="*/ 2147483646 h 1279"/>
              <a:gd name="T8" fmla="*/ 2147483646 w 1045"/>
              <a:gd name="T9" fmla="*/ 2147483646 h 1279"/>
              <a:gd name="T10" fmla="*/ 0 w 1045"/>
              <a:gd name="T11" fmla="*/ 2147483646 h 1279"/>
              <a:gd name="T12" fmla="*/ 2147483646 w 1045"/>
              <a:gd name="T13" fmla="*/ 2147483646 h 1279"/>
              <a:gd name="T14" fmla="*/ 2147483646 w 1045"/>
              <a:gd name="T15" fmla="*/ 2147483646 h 1279"/>
              <a:gd name="T16" fmla="*/ 2147483646 w 1045"/>
              <a:gd name="T17" fmla="*/ 2147483646 h 1279"/>
              <a:gd name="T18" fmla="*/ 2147483646 w 1045"/>
              <a:gd name="T19" fmla="*/ 2147483646 h 1279"/>
              <a:gd name="T20" fmla="*/ 2147483646 w 1045"/>
              <a:gd name="T21" fmla="*/ 2147483646 h 1279"/>
              <a:gd name="T22" fmla="*/ 2147483646 w 1045"/>
              <a:gd name="T23" fmla="*/ 2147483646 h 1279"/>
              <a:gd name="T24" fmla="*/ 2147483646 w 1045"/>
              <a:gd name="T25" fmla="*/ 2147483646 h 1279"/>
              <a:gd name="T26" fmla="*/ 2147483646 w 1045"/>
              <a:gd name="T27" fmla="*/ 2147483646 h 1279"/>
              <a:gd name="T28" fmla="*/ 2147483646 w 1045"/>
              <a:gd name="T29" fmla="*/ 2147483646 h 1279"/>
              <a:gd name="T30" fmla="*/ 2147483646 w 1045"/>
              <a:gd name="T31" fmla="*/ 2147483646 h 1279"/>
              <a:gd name="T32" fmla="*/ 2147483646 w 1045"/>
              <a:gd name="T33" fmla="*/ 2147483646 h 1279"/>
              <a:gd name="T34" fmla="*/ 2147483646 w 1045"/>
              <a:gd name="T35" fmla="*/ 2147483646 h 1279"/>
              <a:gd name="T36" fmla="*/ 2147483646 w 1045"/>
              <a:gd name="T37" fmla="*/ 2147483646 h 1279"/>
              <a:gd name="T38" fmla="*/ 2147483646 w 1045"/>
              <a:gd name="T39" fmla="*/ 2147483646 h 1279"/>
              <a:gd name="T40" fmla="*/ 2147483646 w 1045"/>
              <a:gd name="T41" fmla="*/ 0 h 1279"/>
              <a:gd name="T42" fmla="*/ 2147483646 w 1045"/>
              <a:gd name="T43" fmla="*/ 2147483646 h 1279"/>
              <a:gd name="T44" fmla="*/ 2147483646 w 1045"/>
              <a:gd name="T45" fmla="*/ 2147483646 h 1279"/>
              <a:gd name="T46" fmla="*/ 2147483646 w 1045"/>
              <a:gd name="T47" fmla="*/ 2147483646 h 1279"/>
              <a:gd name="T48" fmla="*/ 2147483646 w 1045"/>
              <a:gd name="T49" fmla="*/ 2147483646 h 1279"/>
              <a:gd name="T50" fmla="*/ 2147483646 w 1045"/>
              <a:gd name="T51" fmla="*/ 2147483646 h 1279"/>
              <a:gd name="T52" fmla="*/ 2147483646 w 1045"/>
              <a:gd name="T53" fmla="*/ 2147483646 h 1279"/>
              <a:gd name="T54" fmla="*/ 2147483646 w 1045"/>
              <a:gd name="T55" fmla="*/ 2147483646 h 1279"/>
              <a:gd name="T56" fmla="*/ 2147483646 w 1045"/>
              <a:gd name="T57" fmla="*/ 2147483646 h 1279"/>
              <a:gd name="T58" fmla="*/ 2147483646 w 1045"/>
              <a:gd name="T59" fmla="*/ 2147483646 h 1279"/>
              <a:gd name="T60" fmla="*/ 2147483646 w 1045"/>
              <a:gd name="T61" fmla="*/ 2147483646 h 1279"/>
              <a:gd name="T62" fmla="*/ 2147483646 w 1045"/>
              <a:gd name="T63" fmla="*/ 2147483646 h 1279"/>
              <a:gd name="T64" fmla="*/ 2147483646 w 1045"/>
              <a:gd name="T65" fmla="*/ 2147483646 h 1279"/>
              <a:gd name="T66" fmla="*/ 2147483646 w 1045"/>
              <a:gd name="T67" fmla="*/ 2147483646 h 1279"/>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0" t="0" r="r" b="b"/>
            <a:pathLst>
              <a:path w="1045" h="1279">
                <a:moveTo>
                  <a:pt x="621" y="1278"/>
                </a:moveTo>
                <a:cubicBezTo>
                  <a:pt x="493" y="1279"/>
                  <a:pt x="493" y="1279"/>
                  <a:pt x="493" y="1279"/>
                </a:cubicBezTo>
                <a:cubicBezTo>
                  <a:pt x="480" y="1238"/>
                  <a:pt x="485" y="1193"/>
                  <a:pt x="491" y="1068"/>
                </a:cubicBezTo>
                <a:cubicBezTo>
                  <a:pt x="453" y="1033"/>
                  <a:pt x="408" y="998"/>
                  <a:pt x="362" y="961"/>
                </a:cubicBezTo>
                <a:cubicBezTo>
                  <a:pt x="310" y="963"/>
                  <a:pt x="280" y="960"/>
                  <a:pt x="239" y="952"/>
                </a:cubicBezTo>
                <a:cubicBezTo>
                  <a:pt x="153" y="935"/>
                  <a:pt x="123" y="906"/>
                  <a:pt x="0" y="832"/>
                </a:cubicBezTo>
                <a:cubicBezTo>
                  <a:pt x="134" y="888"/>
                  <a:pt x="210" y="930"/>
                  <a:pt x="322" y="928"/>
                </a:cubicBezTo>
                <a:cubicBezTo>
                  <a:pt x="244" y="861"/>
                  <a:pt x="168" y="787"/>
                  <a:pt x="117" y="696"/>
                </a:cubicBezTo>
                <a:cubicBezTo>
                  <a:pt x="236" y="800"/>
                  <a:pt x="263" y="854"/>
                  <a:pt x="430" y="953"/>
                </a:cubicBezTo>
                <a:cubicBezTo>
                  <a:pt x="448" y="964"/>
                  <a:pt x="467" y="976"/>
                  <a:pt x="494" y="997"/>
                </a:cubicBezTo>
                <a:cubicBezTo>
                  <a:pt x="494" y="993"/>
                  <a:pt x="494" y="993"/>
                  <a:pt x="494" y="993"/>
                </a:cubicBezTo>
                <a:cubicBezTo>
                  <a:pt x="497" y="887"/>
                  <a:pt x="467" y="762"/>
                  <a:pt x="469" y="687"/>
                </a:cubicBezTo>
                <a:cubicBezTo>
                  <a:pt x="371" y="661"/>
                  <a:pt x="303" y="619"/>
                  <a:pt x="248" y="580"/>
                </a:cubicBezTo>
                <a:cubicBezTo>
                  <a:pt x="105" y="480"/>
                  <a:pt x="40" y="342"/>
                  <a:pt x="11" y="217"/>
                </a:cubicBezTo>
                <a:cubicBezTo>
                  <a:pt x="94" y="400"/>
                  <a:pt x="163" y="479"/>
                  <a:pt x="275" y="548"/>
                </a:cubicBezTo>
                <a:cubicBezTo>
                  <a:pt x="285" y="525"/>
                  <a:pt x="324" y="475"/>
                  <a:pt x="320" y="398"/>
                </a:cubicBezTo>
                <a:cubicBezTo>
                  <a:pt x="315" y="314"/>
                  <a:pt x="306" y="285"/>
                  <a:pt x="316" y="246"/>
                </a:cubicBezTo>
                <a:cubicBezTo>
                  <a:pt x="332" y="334"/>
                  <a:pt x="354" y="416"/>
                  <a:pt x="349" y="460"/>
                </a:cubicBezTo>
                <a:cubicBezTo>
                  <a:pt x="345" y="497"/>
                  <a:pt x="340" y="510"/>
                  <a:pt x="328" y="580"/>
                </a:cubicBezTo>
                <a:cubicBezTo>
                  <a:pt x="394" y="614"/>
                  <a:pt x="436" y="623"/>
                  <a:pt x="471" y="633"/>
                </a:cubicBezTo>
                <a:cubicBezTo>
                  <a:pt x="480" y="526"/>
                  <a:pt x="544" y="250"/>
                  <a:pt x="547" y="0"/>
                </a:cubicBezTo>
                <a:cubicBezTo>
                  <a:pt x="602" y="287"/>
                  <a:pt x="501" y="515"/>
                  <a:pt x="529" y="678"/>
                </a:cubicBezTo>
                <a:cubicBezTo>
                  <a:pt x="546" y="776"/>
                  <a:pt x="564" y="812"/>
                  <a:pt x="576" y="875"/>
                </a:cubicBezTo>
                <a:cubicBezTo>
                  <a:pt x="617" y="825"/>
                  <a:pt x="645" y="811"/>
                  <a:pt x="741" y="730"/>
                </a:cubicBezTo>
                <a:cubicBezTo>
                  <a:pt x="723" y="598"/>
                  <a:pt x="730" y="473"/>
                  <a:pt x="809" y="374"/>
                </a:cubicBezTo>
                <a:cubicBezTo>
                  <a:pt x="738" y="537"/>
                  <a:pt x="772" y="588"/>
                  <a:pt x="791" y="687"/>
                </a:cubicBezTo>
                <a:cubicBezTo>
                  <a:pt x="841" y="647"/>
                  <a:pt x="874" y="615"/>
                  <a:pt x="903" y="571"/>
                </a:cubicBezTo>
                <a:cubicBezTo>
                  <a:pt x="937" y="523"/>
                  <a:pt x="988" y="442"/>
                  <a:pt x="1045" y="321"/>
                </a:cubicBezTo>
                <a:cubicBezTo>
                  <a:pt x="1027" y="404"/>
                  <a:pt x="992" y="483"/>
                  <a:pt x="958" y="545"/>
                </a:cubicBezTo>
                <a:cubicBezTo>
                  <a:pt x="854" y="740"/>
                  <a:pt x="738" y="767"/>
                  <a:pt x="616" y="966"/>
                </a:cubicBezTo>
                <a:cubicBezTo>
                  <a:pt x="614" y="992"/>
                  <a:pt x="612" y="1040"/>
                  <a:pt x="610" y="1095"/>
                </a:cubicBezTo>
                <a:cubicBezTo>
                  <a:pt x="698" y="1054"/>
                  <a:pt x="845" y="1010"/>
                  <a:pt x="939" y="888"/>
                </a:cubicBezTo>
                <a:cubicBezTo>
                  <a:pt x="901" y="979"/>
                  <a:pt x="728" y="1086"/>
                  <a:pt x="610" y="1140"/>
                </a:cubicBezTo>
                <a:cubicBezTo>
                  <a:pt x="613" y="1200"/>
                  <a:pt x="625" y="1222"/>
                  <a:pt x="621" y="1278"/>
                </a:cubicBezTo>
                <a:close/>
              </a:path>
            </a:pathLst>
          </a:custGeom>
          <a:solidFill>
            <a:schemeClr val="accent4"/>
          </a:solidFill>
          <a:ln>
            <a:noFill/>
          </a:ln>
        </p:spPr>
        <p:txBody>
          <a:bodyPr lIns="91431" tIns="45715" rIns="91431" bIns="45715"/>
          <a:lstStyle/>
          <a:p>
            <a:endParaRPr lang="zh-CN" altLang="en-US" sz="2399">
              <a:solidFill>
                <a:schemeClr val="bg2">
                  <a:lumMod val="90000"/>
                </a:schemeClr>
              </a:solidFill>
              <a:cs typeface="+mn-ea"/>
              <a:sym typeface="+mn-lt"/>
            </a:endParaRPr>
          </a:p>
        </p:txBody>
      </p:sp>
      <p:sp>
        <p:nvSpPr>
          <p:cNvPr id="4" name="Freeform 7">
            <a:extLst>
              <a:ext uri="{FF2B5EF4-FFF2-40B4-BE49-F238E27FC236}">
                <a16:creationId xmlns:a16="http://schemas.microsoft.com/office/drawing/2014/main" id="{3B3D179E-DD10-4C49-9B72-4A4CC8D81670}"/>
              </a:ext>
            </a:extLst>
          </p:cNvPr>
          <p:cNvSpPr>
            <a:spLocks/>
          </p:cNvSpPr>
          <p:nvPr/>
        </p:nvSpPr>
        <p:spPr bwMode="auto">
          <a:xfrm>
            <a:off x="5700841" y="2333799"/>
            <a:ext cx="609504" cy="616672"/>
          </a:xfrm>
          <a:prstGeom prst="ellipse">
            <a:avLst/>
          </a:prstGeom>
          <a:solidFill>
            <a:schemeClr val="accent2"/>
          </a:solidFill>
          <a:ln>
            <a:noFill/>
          </a:ln>
        </p:spPr>
        <p:txBody>
          <a:bodyPr lIns="91431" tIns="45715" rIns="91431" bIns="45715"/>
          <a:lstStyle/>
          <a:p>
            <a:endParaRPr lang="zh-CN" altLang="en-US" sz="2399">
              <a:solidFill>
                <a:schemeClr val="bg2">
                  <a:lumMod val="90000"/>
                </a:schemeClr>
              </a:solidFill>
              <a:cs typeface="+mn-ea"/>
              <a:sym typeface="+mn-lt"/>
            </a:endParaRPr>
          </a:p>
        </p:txBody>
      </p:sp>
      <p:sp>
        <p:nvSpPr>
          <p:cNvPr id="5" name="Freeform 8">
            <a:extLst>
              <a:ext uri="{FF2B5EF4-FFF2-40B4-BE49-F238E27FC236}">
                <a16:creationId xmlns:a16="http://schemas.microsoft.com/office/drawing/2014/main" id="{9FDBA48F-A25F-4863-B13C-2008DA8E10F2}"/>
              </a:ext>
            </a:extLst>
          </p:cNvPr>
          <p:cNvSpPr>
            <a:spLocks/>
          </p:cNvSpPr>
          <p:nvPr/>
        </p:nvSpPr>
        <p:spPr bwMode="auto">
          <a:xfrm>
            <a:off x="7276015" y="3252307"/>
            <a:ext cx="605797" cy="613208"/>
          </a:xfrm>
          <a:prstGeom prst="ellipse">
            <a:avLst/>
          </a:prstGeom>
          <a:solidFill>
            <a:schemeClr val="accent4"/>
          </a:solidFill>
          <a:ln>
            <a:noFill/>
          </a:ln>
        </p:spPr>
        <p:txBody>
          <a:bodyPr lIns="91431" tIns="45715" rIns="91431" bIns="45715"/>
          <a:lstStyle/>
          <a:p>
            <a:endParaRPr lang="zh-CN" altLang="en-US" sz="2399">
              <a:solidFill>
                <a:schemeClr val="bg2">
                  <a:lumMod val="90000"/>
                </a:schemeClr>
              </a:solidFill>
              <a:cs typeface="+mn-ea"/>
              <a:sym typeface="+mn-lt"/>
            </a:endParaRPr>
          </a:p>
        </p:txBody>
      </p:sp>
      <p:sp>
        <p:nvSpPr>
          <p:cNvPr id="6" name="Freeform 9">
            <a:extLst>
              <a:ext uri="{FF2B5EF4-FFF2-40B4-BE49-F238E27FC236}">
                <a16:creationId xmlns:a16="http://schemas.microsoft.com/office/drawing/2014/main" id="{10659394-B884-4A79-A778-F26AC0F1E3C2}"/>
              </a:ext>
            </a:extLst>
          </p:cNvPr>
          <p:cNvSpPr>
            <a:spLocks/>
          </p:cNvSpPr>
          <p:nvPr/>
        </p:nvSpPr>
        <p:spPr bwMode="auto">
          <a:xfrm>
            <a:off x="7001134" y="4891609"/>
            <a:ext cx="611356" cy="616672"/>
          </a:xfrm>
          <a:prstGeom prst="ellipse">
            <a:avLst/>
          </a:prstGeom>
          <a:solidFill>
            <a:schemeClr val="accent4"/>
          </a:solidFill>
          <a:ln>
            <a:noFill/>
          </a:ln>
        </p:spPr>
        <p:txBody>
          <a:bodyPr lIns="91431" tIns="45715" rIns="91431" bIns="45715"/>
          <a:lstStyle/>
          <a:p>
            <a:endParaRPr lang="zh-CN" altLang="en-US" sz="2399">
              <a:solidFill>
                <a:schemeClr val="bg2">
                  <a:lumMod val="90000"/>
                </a:schemeClr>
              </a:solidFill>
              <a:cs typeface="+mn-ea"/>
              <a:sym typeface="+mn-lt"/>
            </a:endParaRPr>
          </a:p>
        </p:txBody>
      </p:sp>
      <p:sp>
        <p:nvSpPr>
          <p:cNvPr id="7" name="Freeform 10">
            <a:extLst>
              <a:ext uri="{FF2B5EF4-FFF2-40B4-BE49-F238E27FC236}">
                <a16:creationId xmlns:a16="http://schemas.microsoft.com/office/drawing/2014/main" id="{E5054101-0FDE-4DCF-8B44-0CEB85258C5C}"/>
              </a:ext>
            </a:extLst>
          </p:cNvPr>
          <p:cNvSpPr>
            <a:spLocks/>
          </p:cNvSpPr>
          <p:nvPr/>
        </p:nvSpPr>
        <p:spPr bwMode="auto">
          <a:xfrm>
            <a:off x="4993429" y="3081735"/>
            <a:ext cx="607649" cy="616672"/>
          </a:xfrm>
          <a:prstGeom prst="ellipse">
            <a:avLst/>
          </a:prstGeom>
          <a:solidFill>
            <a:schemeClr val="accent2"/>
          </a:solidFill>
          <a:ln>
            <a:noFill/>
          </a:ln>
        </p:spPr>
        <p:txBody>
          <a:bodyPr lIns="91431" tIns="45715" rIns="91431" bIns="45715"/>
          <a:lstStyle/>
          <a:p>
            <a:endParaRPr lang="zh-CN" altLang="en-US" sz="2399">
              <a:solidFill>
                <a:schemeClr val="bg2">
                  <a:lumMod val="90000"/>
                </a:schemeClr>
              </a:solidFill>
              <a:cs typeface="+mn-ea"/>
              <a:sym typeface="+mn-lt"/>
            </a:endParaRPr>
          </a:p>
        </p:txBody>
      </p:sp>
      <p:sp>
        <p:nvSpPr>
          <p:cNvPr id="8" name="Freeform 11">
            <a:extLst>
              <a:ext uri="{FF2B5EF4-FFF2-40B4-BE49-F238E27FC236}">
                <a16:creationId xmlns:a16="http://schemas.microsoft.com/office/drawing/2014/main" id="{2940F14D-5E1E-491E-98BD-9357BD8C96D9}"/>
              </a:ext>
            </a:extLst>
          </p:cNvPr>
          <p:cNvSpPr>
            <a:spLocks/>
          </p:cNvSpPr>
          <p:nvPr/>
        </p:nvSpPr>
        <p:spPr bwMode="auto">
          <a:xfrm>
            <a:off x="4015181" y="4766085"/>
            <a:ext cx="607649" cy="611475"/>
          </a:xfrm>
          <a:prstGeom prst="ellipse">
            <a:avLst/>
          </a:prstGeom>
          <a:solidFill>
            <a:schemeClr val="accent2"/>
          </a:solidFill>
          <a:ln>
            <a:noFill/>
          </a:ln>
        </p:spPr>
        <p:txBody>
          <a:bodyPr lIns="91431" tIns="45715" rIns="91431" bIns="45715"/>
          <a:lstStyle/>
          <a:p>
            <a:endParaRPr lang="zh-CN" altLang="en-US" sz="2399">
              <a:solidFill>
                <a:schemeClr val="bg2">
                  <a:lumMod val="90000"/>
                </a:schemeClr>
              </a:solidFill>
              <a:cs typeface="+mn-ea"/>
              <a:sym typeface="+mn-lt"/>
            </a:endParaRPr>
          </a:p>
        </p:txBody>
      </p:sp>
      <p:sp>
        <p:nvSpPr>
          <p:cNvPr id="9" name="Freeform 13">
            <a:extLst>
              <a:ext uri="{FF2B5EF4-FFF2-40B4-BE49-F238E27FC236}">
                <a16:creationId xmlns:a16="http://schemas.microsoft.com/office/drawing/2014/main" id="{B05EDB8C-D603-4A90-9FA8-572958F24032}"/>
              </a:ext>
            </a:extLst>
          </p:cNvPr>
          <p:cNvSpPr>
            <a:spLocks/>
          </p:cNvSpPr>
          <p:nvPr/>
        </p:nvSpPr>
        <p:spPr bwMode="auto">
          <a:xfrm>
            <a:off x="6417688" y="5591155"/>
            <a:ext cx="339025" cy="342981"/>
          </a:xfrm>
          <a:prstGeom prst="ellipse">
            <a:avLst/>
          </a:prstGeom>
          <a:solidFill>
            <a:schemeClr val="accent2"/>
          </a:solidFill>
          <a:ln>
            <a:noFill/>
          </a:ln>
        </p:spPr>
        <p:txBody>
          <a:bodyPr lIns="91431" tIns="45715" rIns="91431" bIns="45715"/>
          <a:lstStyle/>
          <a:p>
            <a:endParaRPr lang="zh-CN" altLang="en-US" sz="2399">
              <a:solidFill>
                <a:schemeClr val="bg2">
                  <a:lumMod val="90000"/>
                </a:schemeClr>
              </a:solidFill>
              <a:cs typeface="+mn-ea"/>
              <a:sym typeface="+mn-lt"/>
            </a:endParaRPr>
          </a:p>
        </p:txBody>
      </p:sp>
      <p:sp>
        <p:nvSpPr>
          <p:cNvPr id="10" name="Freeform 14">
            <a:extLst>
              <a:ext uri="{FF2B5EF4-FFF2-40B4-BE49-F238E27FC236}">
                <a16:creationId xmlns:a16="http://schemas.microsoft.com/office/drawing/2014/main" id="{643AD3D1-B499-4A7B-988D-76DB4BE644BC}"/>
              </a:ext>
            </a:extLst>
          </p:cNvPr>
          <p:cNvSpPr>
            <a:spLocks/>
          </p:cNvSpPr>
          <p:nvPr/>
        </p:nvSpPr>
        <p:spPr bwMode="auto">
          <a:xfrm>
            <a:off x="4257713" y="3361707"/>
            <a:ext cx="333465" cy="342981"/>
          </a:xfrm>
          <a:prstGeom prst="ellipse">
            <a:avLst/>
          </a:prstGeom>
          <a:solidFill>
            <a:schemeClr val="accent4"/>
          </a:solidFill>
          <a:ln>
            <a:noFill/>
          </a:ln>
        </p:spPr>
        <p:txBody>
          <a:bodyPr lIns="91431" tIns="45715" rIns="91431" bIns="45715"/>
          <a:lstStyle/>
          <a:p>
            <a:endParaRPr lang="zh-CN" altLang="en-US" sz="2399">
              <a:solidFill>
                <a:schemeClr val="bg2">
                  <a:lumMod val="90000"/>
                </a:schemeClr>
              </a:solidFill>
              <a:cs typeface="+mn-ea"/>
              <a:sym typeface="+mn-lt"/>
            </a:endParaRPr>
          </a:p>
        </p:txBody>
      </p:sp>
      <p:sp>
        <p:nvSpPr>
          <p:cNvPr id="11" name="Freeform 15">
            <a:extLst>
              <a:ext uri="{FF2B5EF4-FFF2-40B4-BE49-F238E27FC236}">
                <a16:creationId xmlns:a16="http://schemas.microsoft.com/office/drawing/2014/main" id="{D805F547-DBE6-43A3-ABAD-D895FEA1A227}"/>
              </a:ext>
            </a:extLst>
          </p:cNvPr>
          <p:cNvSpPr>
            <a:spLocks/>
          </p:cNvSpPr>
          <p:nvPr/>
        </p:nvSpPr>
        <p:spPr bwMode="auto">
          <a:xfrm>
            <a:off x="5582266" y="3573169"/>
            <a:ext cx="335319" cy="339516"/>
          </a:xfrm>
          <a:prstGeom prst="ellipse">
            <a:avLst/>
          </a:prstGeom>
          <a:solidFill>
            <a:schemeClr val="accent4"/>
          </a:solidFill>
          <a:ln>
            <a:noFill/>
          </a:ln>
        </p:spPr>
        <p:txBody>
          <a:bodyPr lIns="91431" tIns="45715" rIns="91431" bIns="45715"/>
          <a:lstStyle/>
          <a:p>
            <a:endParaRPr lang="zh-CN" altLang="en-US" sz="2399">
              <a:solidFill>
                <a:schemeClr val="bg2">
                  <a:lumMod val="90000"/>
                </a:schemeClr>
              </a:solidFill>
              <a:cs typeface="+mn-ea"/>
              <a:sym typeface="+mn-lt"/>
            </a:endParaRPr>
          </a:p>
        </p:txBody>
      </p:sp>
      <p:sp>
        <p:nvSpPr>
          <p:cNvPr id="12" name="Freeform 16">
            <a:extLst>
              <a:ext uri="{FF2B5EF4-FFF2-40B4-BE49-F238E27FC236}">
                <a16:creationId xmlns:a16="http://schemas.microsoft.com/office/drawing/2014/main" id="{6AC8D27A-9DA7-4572-AF50-E7534BA0A218}"/>
              </a:ext>
            </a:extLst>
          </p:cNvPr>
          <p:cNvSpPr>
            <a:spLocks/>
          </p:cNvSpPr>
          <p:nvPr/>
        </p:nvSpPr>
        <p:spPr bwMode="auto">
          <a:xfrm>
            <a:off x="6082369" y="4931767"/>
            <a:ext cx="335319" cy="337783"/>
          </a:xfrm>
          <a:prstGeom prst="ellipse">
            <a:avLst/>
          </a:prstGeom>
          <a:solidFill>
            <a:schemeClr val="accent4"/>
          </a:solidFill>
          <a:ln>
            <a:noFill/>
          </a:ln>
        </p:spPr>
        <p:txBody>
          <a:bodyPr lIns="91431" tIns="45715" rIns="91431" bIns="45715"/>
          <a:lstStyle/>
          <a:p>
            <a:endParaRPr lang="zh-CN" altLang="en-US" sz="2399">
              <a:solidFill>
                <a:schemeClr val="bg2">
                  <a:lumMod val="90000"/>
                </a:schemeClr>
              </a:solidFill>
              <a:cs typeface="+mn-ea"/>
              <a:sym typeface="+mn-lt"/>
            </a:endParaRPr>
          </a:p>
        </p:txBody>
      </p:sp>
      <p:sp>
        <p:nvSpPr>
          <p:cNvPr id="13" name="Freeform 17">
            <a:extLst>
              <a:ext uri="{FF2B5EF4-FFF2-40B4-BE49-F238E27FC236}">
                <a16:creationId xmlns:a16="http://schemas.microsoft.com/office/drawing/2014/main" id="{FB4D1067-2882-4D7F-BC32-76B609112064}"/>
              </a:ext>
            </a:extLst>
          </p:cNvPr>
          <p:cNvSpPr>
            <a:spLocks/>
          </p:cNvSpPr>
          <p:nvPr/>
        </p:nvSpPr>
        <p:spPr bwMode="auto">
          <a:xfrm>
            <a:off x="4620185" y="4694976"/>
            <a:ext cx="333465" cy="342981"/>
          </a:xfrm>
          <a:prstGeom prst="ellipse">
            <a:avLst/>
          </a:prstGeom>
          <a:solidFill>
            <a:schemeClr val="accent4"/>
          </a:solidFill>
          <a:ln>
            <a:noFill/>
          </a:ln>
        </p:spPr>
        <p:txBody>
          <a:bodyPr lIns="91431" tIns="45715" rIns="91431" bIns="45715"/>
          <a:lstStyle/>
          <a:p>
            <a:endParaRPr lang="zh-CN" altLang="en-US" sz="2399">
              <a:solidFill>
                <a:schemeClr val="bg2">
                  <a:lumMod val="90000"/>
                </a:schemeClr>
              </a:solidFill>
              <a:cs typeface="+mn-ea"/>
              <a:sym typeface="+mn-lt"/>
            </a:endParaRPr>
          </a:p>
        </p:txBody>
      </p:sp>
      <p:sp>
        <p:nvSpPr>
          <p:cNvPr id="14" name="Freeform 18">
            <a:extLst>
              <a:ext uri="{FF2B5EF4-FFF2-40B4-BE49-F238E27FC236}">
                <a16:creationId xmlns:a16="http://schemas.microsoft.com/office/drawing/2014/main" id="{9700CC82-36D8-44FF-84F1-61C660377E81}"/>
              </a:ext>
            </a:extLst>
          </p:cNvPr>
          <p:cNvSpPr>
            <a:spLocks/>
          </p:cNvSpPr>
          <p:nvPr/>
        </p:nvSpPr>
        <p:spPr bwMode="auto">
          <a:xfrm>
            <a:off x="6937804" y="4081803"/>
            <a:ext cx="339025" cy="342981"/>
          </a:xfrm>
          <a:prstGeom prst="ellipse">
            <a:avLst/>
          </a:prstGeom>
          <a:solidFill>
            <a:schemeClr val="accent2"/>
          </a:solidFill>
          <a:ln>
            <a:noFill/>
          </a:ln>
        </p:spPr>
        <p:txBody>
          <a:bodyPr lIns="91431" tIns="45715" rIns="91431" bIns="45715"/>
          <a:lstStyle/>
          <a:p>
            <a:endParaRPr lang="zh-CN" altLang="en-US" sz="2399">
              <a:solidFill>
                <a:schemeClr val="bg2">
                  <a:lumMod val="90000"/>
                </a:schemeClr>
              </a:solidFill>
              <a:cs typeface="+mn-ea"/>
              <a:sym typeface="+mn-lt"/>
            </a:endParaRPr>
          </a:p>
        </p:txBody>
      </p:sp>
      <p:sp>
        <p:nvSpPr>
          <p:cNvPr id="15" name="Freeform 19">
            <a:extLst>
              <a:ext uri="{FF2B5EF4-FFF2-40B4-BE49-F238E27FC236}">
                <a16:creationId xmlns:a16="http://schemas.microsoft.com/office/drawing/2014/main" id="{86C50871-D993-43A9-A0D9-1499BEC6B904}"/>
              </a:ext>
            </a:extLst>
          </p:cNvPr>
          <p:cNvSpPr>
            <a:spLocks/>
          </p:cNvSpPr>
          <p:nvPr/>
        </p:nvSpPr>
        <p:spPr bwMode="auto">
          <a:xfrm>
            <a:off x="5287666" y="5137489"/>
            <a:ext cx="335319" cy="342980"/>
          </a:xfrm>
          <a:prstGeom prst="ellipse">
            <a:avLst/>
          </a:prstGeom>
          <a:solidFill>
            <a:schemeClr val="accent2"/>
          </a:solidFill>
          <a:ln>
            <a:noFill/>
          </a:ln>
        </p:spPr>
        <p:txBody>
          <a:bodyPr lIns="91431" tIns="45715" rIns="91431" bIns="45715"/>
          <a:lstStyle/>
          <a:p>
            <a:endParaRPr lang="zh-CN" altLang="en-US" sz="2399" dirty="0">
              <a:solidFill>
                <a:schemeClr val="bg2">
                  <a:lumMod val="90000"/>
                </a:schemeClr>
              </a:solidFill>
              <a:cs typeface="+mn-ea"/>
              <a:sym typeface="+mn-lt"/>
            </a:endParaRPr>
          </a:p>
        </p:txBody>
      </p:sp>
      <p:sp>
        <p:nvSpPr>
          <p:cNvPr id="16" name="Freeform 20">
            <a:extLst>
              <a:ext uri="{FF2B5EF4-FFF2-40B4-BE49-F238E27FC236}">
                <a16:creationId xmlns:a16="http://schemas.microsoft.com/office/drawing/2014/main" id="{35CF02A8-9749-4932-9D10-EE14772AE3AA}"/>
              </a:ext>
            </a:extLst>
          </p:cNvPr>
          <p:cNvSpPr>
            <a:spLocks/>
          </p:cNvSpPr>
          <p:nvPr/>
        </p:nvSpPr>
        <p:spPr bwMode="auto">
          <a:xfrm>
            <a:off x="6005595" y="4067986"/>
            <a:ext cx="335319" cy="341247"/>
          </a:xfrm>
          <a:prstGeom prst="ellipse">
            <a:avLst/>
          </a:prstGeom>
          <a:solidFill>
            <a:schemeClr val="accent2"/>
          </a:solidFill>
          <a:ln>
            <a:noFill/>
          </a:ln>
        </p:spPr>
        <p:txBody>
          <a:bodyPr lIns="91431" tIns="45715" rIns="91431" bIns="45715"/>
          <a:lstStyle/>
          <a:p>
            <a:endParaRPr lang="zh-CN" altLang="en-US" sz="2399">
              <a:solidFill>
                <a:schemeClr val="bg2">
                  <a:lumMod val="90000"/>
                </a:schemeClr>
              </a:solidFill>
              <a:cs typeface="+mn-ea"/>
              <a:sym typeface="+mn-lt"/>
            </a:endParaRPr>
          </a:p>
        </p:txBody>
      </p:sp>
      <p:sp>
        <p:nvSpPr>
          <p:cNvPr id="17" name="Freeform 6">
            <a:extLst>
              <a:ext uri="{FF2B5EF4-FFF2-40B4-BE49-F238E27FC236}">
                <a16:creationId xmlns:a16="http://schemas.microsoft.com/office/drawing/2014/main" id="{0574AA4F-CF5D-4368-B124-A55F6C26A9A7}"/>
              </a:ext>
            </a:extLst>
          </p:cNvPr>
          <p:cNvSpPr>
            <a:spLocks/>
          </p:cNvSpPr>
          <p:nvPr/>
        </p:nvSpPr>
        <p:spPr bwMode="auto">
          <a:xfrm>
            <a:off x="4961092" y="2402527"/>
            <a:ext cx="603945" cy="616672"/>
          </a:xfrm>
          <a:prstGeom prst="ellipse">
            <a:avLst/>
          </a:prstGeom>
          <a:solidFill>
            <a:schemeClr val="accent4"/>
          </a:solidFill>
          <a:ln>
            <a:noFill/>
          </a:ln>
        </p:spPr>
        <p:txBody>
          <a:bodyPr lIns="91431" tIns="45715" rIns="91431" bIns="45715"/>
          <a:lstStyle/>
          <a:p>
            <a:endParaRPr lang="zh-CN" altLang="en-US" sz="2399">
              <a:solidFill>
                <a:schemeClr val="bg2">
                  <a:lumMod val="90000"/>
                </a:schemeClr>
              </a:solidFill>
              <a:cs typeface="+mn-ea"/>
              <a:sym typeface="+mn-lt"/>
            </a:endParaRPr>
          </a:p>
        </p:txBody>
      </p:sp>
      <p:sp>
        <p:nvSpPr>
          <p:cNvPr id="18" name="Freeform 12">
            <a:extLst>
              <a:ext uri="{FF2B5EF4-FFF2-40B4-BE49-F238E27FC236}">
                <a16:creationId xmlns:a16="http://schemas.microsoft.com/office/drawing/2014/main" id="{0AF134B0-DB70-41C6-AA36-CC7CE4B7C213}"/>
              </a:ext>
            </a:extLst>
          </p:cNvPr>
          <p:cNvSpPr>
            <a:spLocks/>
          </p:cNvSpPr>
          <p:nvPr/>
        </p:nvSpPr>
        <p:spPr bwMode="auto">
          <a:xfrm>
            <a:off x="6510661" y="3438279"/>
            <a:ext cx="607649" cy="613208"/>
          </a:xfrm>
          <a:prstGeom prst="ellipse">
            <a:avLst/>
          </a:prstGeom>
          <a:solidFill>
            <a:schemeClr val="accent2"/>
          </a:solidFill>
          <a:ln>
            <a:noFill/>
          </a:ln>
        </p:spPr>
        <p:txBody>
          <a:bodyPr lIns="91431" tIns="45715" rIns="91431" bIns="45715"/>
          <a:lstStyle/>
          <a:p>
            <a:endParaRPr lang="zh-CN" altLang="en-US" sz="2399">
              <a:solidFill>
                <a:schemeClr val="bg2">
                  <a:lumMod val="90000"/>
                </a:schemeClr>
              </a:solidFill>
              <a:cs typeface="+mn-ea"/>
              <a:sym typeface="+mn-lt"/>
            </a:endParaRPr>
          </a:p>
        </p:txBody>
      </p:sp>
      <p:sp>
        <p:nvSpPr>
          <p:cNvPr id="19" name="TextBox 8">
            <a:extLst>
              <a:ext uri="{FF2B5EF4-FFF2-40B4-BE49-F238E27FC236}">
                <a16:creationId xmlns:a16="http://schemas.microsoft.com/office/drawing/2014/main" id="{344F6C29-642A-473C-8529-26031E0B098D}"/>
              </a:ext>
            </a:extLst>
          </p:cNvPr>
          <p:cNvSpPr txBox="1">
            <a:spLocks noChangeArrowheads="1"/>
          </p:cNvSpPr>
          <p:nvPr/>
        </p:nvSpPr>
        <p:spPr bwMode="auto">
          <a:xfrm>
            <a:off x="2591550" y="4937217"/>
            <a:ext cx="1005385" cy="3385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31" tIns="45715" rIns="91431" bIns="45715">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ea typeface="宋体" panose="02010600030101010101" pitchFamily="2" charset="-122"/>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ea typeface="宋体" panose="02010600030101010101" pitchFamily="2" charset="-122"/>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ea typeface="宋体" panose="02010600030101010101" pitchFamily="2" charset="-122"/>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ea typeface="宋体" panose="02010600030101010101" pitchFamily="2" charset="-122"/>
              </a:defRPr>
            </a:lvl9pPr>
          </a:lstStyle>
          <a:p>
            <a:pPr algn="ctr" eaLnBrk="1" hangingPunct="1">
              <a:lnSpc>
                <a:spcPct val="100000"/>
              </a:lnSpc>
              <a:spcBef>
                <a:spcPct val="0"/>
              </a:spcBef>
              <a:buFont typeface="Arial" panose="020B0604020202020204" pitchFamily="34" charset="0"/>
              <a:buNone/>
            </a:pPr>
            <a:r>
              <a:rPr lang="zh-CN" altLang="en-US" sz="1600" dirty="0">
                <a:solidFill>
                  <a:schemeClr val="bg2">
                    <a:lumMod val="90000"/>
                  </a:schemeClr>
                </a:solidFill>
                <a:latin typeface="+mn-lt"/>
                <a:ea typeface="+mn-ea"/>
                <a:cs typeface="+mn-ea"/>
                <a:sym typeface="+mn-lt"/>
              </a:rPr>
              <a:t>添加标题</a:t>
            </a:r>
          </a:p>
        </p:txBody>
      </p:sp>
      <p:sp>
        <p:nvSpPr>
          <p:cNvPr id="20" name="TextBox 9">
            <a:extLst>
              <a:ext uri="{FF2B5EF4-FFF2-40B4-BE49-F238E27FC236}">
                <a16:creationId xmlns:a16="http://schemas.microsoft.com/office/drawing/2014/main" id="{0FA7C5CB-8360-4CA2-A56C-3CA1E5CF81EF}"/>
              </a:ext>
            </a:extLst>
          </p:cNvPr>
          <p:cNvSpPr txBox="1">
            <a:spLocks noChangeArrowheads="1"/>
          </p:cNvSpPr>
          <p:nvPr/>
        </p:nvSpPr>
        <p:spPr bwMode="auto">
          <a:xfrm>
            <a:off x="9156340" y="3411008"/>
            <a:ext cx="1005385" cy="3385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31" tIns="45715" rIns="91431" bIns="45715">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ea typeface="宋体" panose="02010600030101010101" pitchFamily="2" charset="-122"/>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ea typeface="宋体" panose="02010600030101010101" pitchFamily="2" charset="-122"/>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ea typeface="宋体" panose="02010600030101010101" pitchFamily="2" charset="-122"/>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ea typeface="宋体" panose="02010600030101010101" pitchFamily="2" charset="-122"/>
              </a:defRPr>
            </a:lvl9pPr>
          </a:lstStyle>
          <a:p>
            <a:pPr algn="ctr" eaLnBrk="1" hangingPunct="1">
              <a:lnSpc>
                <a:spcPct val="100000"/>
              </a:lnSpc>
              <a:spcBef>
                <a:spcPct val="0"/>
              </a:spcBef>
              <a:buFont typeface="Arial" panose="020B0604020202020204" pitchFamily="34" charset="0"/>
              <a:buNone/>
            </a:pPr>
            <a:r>
              <a:rPr lang="zh-CN" altLang="en-US" sz="1600" dirty="0">
                <a:solidFill>
                  <a:schemeClr val="bg2">
                    <a:lumMod val="90000"/>
                  </a:schemeClr>
                </a:solidFill>
                <a:latin typeface="+mn-lt"/>
                <a:ea typeface="+mn-ea"/>
                <a:cs typeface="+mn-ea"/>
                <a:sym typeface="+mn-lt"/>
              </a:rPr>
              <a:t>添加标题</a:t>
            </a:r>
          </a:p>
        </p:txBody>
      </p:sp>
      <p:sp>
        <p:nvSpPr>
          <p:cNvPr id="21" name="TextBox 10">
            <a:extLst>
              <a:ext uri="{FF2B5EF4-FFF2-40B4-BE49-F238E27FC236}">
                <a16:creationId xmlns:a16="http://schemas.microsoft.com/office/drawing/2014/main" id="{9C8E1BAB-A66B-4C3E-902B-3615E978B680}"/>
              </a:ext>
            </a:extLst>
          </p:cNvPr>
          <p:cNvSpPr txBox="1">
            <a:spLocks noChangeArrowheads="1"/>
          </p:cNvSpPr>
          <p:nvPr/>
        </p:nvSpPr>
        <p:spPr bwMode="auto">
          <a:xfrm>
            <a:off x="8132215" y="5071824"/>
            <a:ext cx="1005385" cy="3385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31" tIns="45715" rIns="91431" bIns="45715">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ea typeface="宋体" panose="02010600030101010101" pitchFamily="2" charset="-122"/>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ea typeface="宋体" panose="02010600030101010101" pitchFamily="2" charset="-122"/>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ea typeface="宋体" panose="02010600030101010101" pitchFamily="2" charset="-122"/>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ea typeface="宋体" panose="02010600030101010101" pitchFamily="2" charset="-122"/>
              </a:defRPr>
            </a:lvl9pPr>
          </a:lstStyle>
          <a:p>
            <a:pPr algn="ctr" eaLnBrk="1" hangingPunct="1">
              <a:lnSpc>
                <a:spcPct val="100000"/>
              </a:lnSpc>
              <a:spcBef>
                <a:spcPct val="0"/>
              </a:spcBef>
              <a:buFont typeface="Arial" panose="020B0604020202020204" pitchFamily="34" charset="0"/>
              <a:buNone/>
            </a:pPr>
            <a:r>
              <a:rPr lang="zh-CN" altLang="en-US" sz="1600" dirty="0">
                <a:solidFill>
                  <a:schemeClr val="bg2">
                    <a:lumMod val="90000"/>
                  </a:schemeClr>
                </a:solidFill>
                <a:latin typeface="+mn-lt"/>
                <a:ea typeface="+mn-ea"/>
                <a:cs typeface="+mn-ea"/>
                <a:sym typeface="+mn-lt"/>
              </a:rPr>
              <a:t>添加标题</a:t>
            </a:r>
          </a:p>
        </p:txBody>
      </p:sp>
      <p:sp>
        <p:nvSpPr>
          <p:cNvPr id="22" name="TextBox 11">
            <a:extLst>
              <a:ext uri="{FF2B5EF4-FFF2-40B4-BE49-F238E27FC236}">
                <a16:creationId xmlns:a16="http://schemas.microsoft.com/office/drawing/2014/main" id="{4C3A1DC0-6C94-4CDA-86D8-88B241678FCB}"/>
              </a:ext>
            </a:extLst>
          </p:cNvPr>
          <p:cNvSpPr txBox="1">
            <a:spLocks noChangeArrowheads="1"/>
          </p:cNvSpPr>
          <p:nvPr/>
        </p:nvSpPr>
        <p:spPr bwMode="auto">
          <a:xfrm>
            <a:off x="2573478" y="3108606"/>
            <a:ext cx="1005385" cy="3385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31" tIns="45715" rIns="91431" bIns="45715">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ea typeface="宋体" panose="02010600030101010101" pitchFamily="2" charset="-122"/>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ea typeface="宋体" panose="02010600030101010101" pitchFamily="2" charset="-122"/>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ea typeface="宋体" panose="02010600030101010101" pitchFamily="2" charset="-122"/>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ea typeface="宋体" panose="02010600030101010101" pitchFamily="2" charset="-122"/>
              </a:defRPr>
            </a:lvl9pPr>
          </a:lstStyle>
          <a:p>
            <a:pPr algn="ctr" eaLnBrk="1" hangingPunct="1">
              <a:lnSpc>
                <a:spcPct val="100000"/>
              </a:lnSpc>
              <a:spcBef>
                <a:spcPct val="0"/>
              </a:spcBef>
              <a:buFont typeface="Arial" panose="020B0604020202020204" pitchFamily="34" charset="0"/>
              <a:buNone/>
            </a:pPr>
            <a:r>
              <a:rPr lang="zh-CN" altLang="en-US" sz="1600" dirty="0">
                <a:solidFill>
                  <a:schemeClr val="bg2">
                    <a:lumMod val="90000"/>
                  </a:schemeClr>
                </a:solidFill>
                <a:latin typeface="+mn-lt"/>
                <a:ea typeface="+mn-ea"/>
                <a:cs typeface="+mn-ea"/>
                <a:sym typeface="+mn-lt"/>
              </a:rPr>
              <a:t>添加标题</a:t>
            </a:r>
          </a:p>
        </p:txBody>
      </p:sp>
      <p:sp>
        <p:nvSpPr>
          <p:cNvPr id="23" name="TextBox 12">
            <a:extLst>
              <a:ext uri="{FF2B5EF4-FFF2-40B4-BE49-F238E27FC236}">
                <a16:creationId xmlns:a16="http://schemas.microsoft.com/office/drawing/2014/main" id="{6F5EFF62-DA86-4E5A-98FA-CB76BFF0CC03}"/>
              </a:ext>
            </a:extLst>
          </p:cNvPr>
          <p:cNvSpPr txBox="1">
            <a:spLocks noChangeArrowheads="1"/>
          </p:cNvSpPr>
          <p:nvPr/>
        </p:nvSpPr>
        <p:spPr bwMode="auto">
          <a:xfrm>
            <a:off x="6298908" y="2679717"/>
            <a:ext cx="1005385" cy="3385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31" tIns="45715" rIns="91431" bIns="45715">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ea typeface="宋体" panose="02010600030101010101" pitchFamily="2" charset="-122"/>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ea typeface="宋体" panose="02010600030101010101" pitchFamily="2" charset="-122"/>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ea typeface="宋体" panose="02010600030101010101" pitchFamily="2" charset="-122"/>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ea typeface="宋体" panose="02010600030101010101" pitchFamily="2" charset="-122"/>
              </a:defRPr>
            </a:lvl9pPr>
          </a:lstStyle>
          <a:p>
            <a:pPr algn="ctr" eaLnBrk="1" hangingPunct="1">
              <a:lnSpc>
                <a:spcPct val="100000"/>
              </a:lnSpc>
              <a:spcBef>
                <a:spcPct val="0"/>
              </a:spcBef>
              <a:buFont typeface="Arial" panose="020B0604020202020204" pitchFamily="34" charset="0"/>
              <a:buNone/>
            </a:pPr>
            <a:r>
              <a:rPr lang="zh-CN" altLang="en-US" sz="1600" dirty="0">
                <a:solidFill>
                  <a:schemeClr val="bg2">
                    <a:lumMod val="90000"/>
                  </a:schemeClr>
                </a:solidFill>
                <a:latin typeface="+mn-lt"/>
                <a:ea typeface="+mn-ea"/>
                <a:cs typeface="+mn-ea"/>
                <a:sym typeface="+mn-lt"/>
              </a:rPr>
              <a:t>添加标题</a:t>
            </a:r>
          </a:p>
        </p:txBody>
      </p:sp>
      <p:sp>
        <p:nvSpPr>
          <p:cNvPr id="24" name="任意多边形 31">
            <a:extLst>
              <a:ext uri="{FF2B5EF4-FFF2-40B4-BE49-F238E27FC236}">
                <a16:creationId xmlns:a16="http://schemas.microsoft.com/office/drawing/2014/main" id="{17DDE758-D4F1-438E-BEC7-AE6B337A7D77}"/>
              </a:ext>
            </a:extLst>
          </p:cNvPr>
          <p:cNvSpPr>
            <a:spLocks/>
          </p:cNvSpPr>
          <p:nvPr/>
        </p:nvSpPr>
        <p:spPr bwMode="auto">
          <a:xfrm flipV="1">
            <a:off x="3465367" y="5025779"/>
            <a:ext cx="514727" cy="47168"/>
          </a:xfrm>
          <a:custGeom>
            <a:avLst/>
            <a:gdLst>
              <a:gd name="T0" fmla="*/ 0 w 361950"/>
              <a:gd name="T1" fmla="*/ 0 h 54478"/>
              <a:gd name="T2" fmla="*/ 2852087 w 361950"/>
              <a:gd name="T3" fmla="*/ 0 h 54478"/>
              <a:gd name="T4" fmla="*/ 0 60000 65536"/>
              <a:gd name="T5" fmla="*/ 0 60000 65536"/>
            </a:gdLst>
            <a:ahLst/>
            <a:cxnLst>
              <a:cxn ang="T4">
                <a:pos x="T0" y="T1"/>
              </a:cxn>
              <a:cxn ang="T5">
                <a:pos x="T2" y="T3"/>
              </a:cxn>
            </a:cxnLst>
            <a:rect l="0" t="0" r="r" b="b"/>
            <a:pathLst>
              <a:path w="361950" h="54478">
                <a:moveTo>
                  <a:pt x="0" y="0"/>
                </a:moveTo>
                <a:lnTo>
                  <a:pt x="361950" y="0"/>
                </a:lnTo>
              </a:path>
            </a:pathLst>
          </a:custGeom>
          <a:noFill/>
          <a:ln w="6350" cap="flat" cmpd="sng">
            <a:solidFill>
              <a:schemeClr val="accent4"/>
            </a:solidFill>
            <a:prstDash val="dash"/>
            <a:round/>
            <a:headEnd/>
            <a:tailEnd/>
          </a:ln>
          <a:extLst>
            <a:ext uri="{909E8E84-426E-40DD-AFC4-6F175D3DCCD1}">
              <a14:hiddenFill xmlns:a14="http://schemas.microsoft.com/office/drawing/2010/main">
                <a:solidFill>
                  <a:srgbClr val="FFFFFF"/>
                </a:solidFill>
              </a14:hiddenFill>
            </a:ext>
          </a:extLst>
        </p:spPr>
        <p:txBody>
          <a:bodyPr lIns="91431" tIns="45715" rIns="91431" bIns="45715" anchor="ctr"/>
          <a:lstStyle/>
          <a:p>
            <a:endParaRPr lang="zh-CN" altLang="en-US" sz="2399">
              <a:solidFill>
                <a:schemeClr val="bg2">
                  <a:lumMod val="90000"/>
                </a:schemeClr>
              </a:solidFill>
              <a:cs typeface="+mn-ea"/>
              <a:sym typeface="+mn-lt"/>
            </a:endParaRPr>
          </a:p>
        </p:txBody>
      </p:sp>
      <p:cxnSp>
        <p:nvCxnSpPr>
          <p:cNvPr id="25" name="直接连接符 24">
            <a:extLst>
              <a:ext uri="{FF2B5EF4-FFF2-40B4-BE49-F238E27FC236}">
                <a16:creationId xmlns:a16="http://schemas.microsoft.com/office/drawing/2014/main" id="{E3EB2B6A-E4FF-4736-B93E-CB2C95C1979F}"/>
              </a:ext>
            </a:extLst>
          </p:cNvPr>
          <p:cNvCxnSpPr>
            <a:cxnSpLocks/>
          </p:cNvCxnSpPr>
          <p:nvPr/>
        </p:nvCxnSpPr>
        <p:spPr>
          <a:xfrm>
            <a:off x="3490107" y="3253455"/>
            <a:ext cx="1503323" cy="0"/>
          </a:xfrm>
          <a:prstGeom prst="line">
            <a:avLst/>
          </a:prstGeom>
          <a:ln>
            <a:solidFill>
              <a:schemeClr val="accent4"/>
            </a:solidFill>
            <a:prstDash val="dash"/>
          </a:ln>
        </p:spPr>
        <p:style>
          <a:lnRef idx="1">
            <a:schemeClr val="accent1"/>
          </a:lnRef>
          <a:fillRef idx="0">
            <a:schemeClr val="accent1"/>
          </a:fillRef>
          <a:effectRef idx="0">
            <a:schemeClr val="accent1"/>
          </a:effectRef>
          <a:fontRef idx="minor">
            <a:schemeClr val="tx1"/>
          </a:fontRef>
        </p:style>
      </p:cxnSp>
      <p:cxnSp>
        <p:nvCxnSpPr>
          <p:cNvPr id="26" name="直接连接符 25">
            <a:extLst>
              <a:ext uri="{FF2B5EF4-FFF2-40B4-BE49-F238E27FC236}">
                <a16:creationId xmlns:a16="http://schemas.microsoft.com/office/drawing/2014/main" id="{BAD19147-7C1D-4246-9283-726A68CD0018}"/>
              </a:ext>
            </a:extLst>
          </p:cNvPr>
          <p:cNvCxnSpPr>
            <a:cxnSpLocks/>
            <a:stCxn id="23" idx="2"/>
          </p:cNvCxnSpPr>
          <p:nvPr/>
        </p:nvCxnSpPr>
        <p:spPr>
          <a:xfrm>
            <a:off x="6801599" y="3018272"/>
            <a:ext cx="2160" cy="400029"/>
          </a:xfrm>
          <a:prstGeom prst="line">
            <a:avLst/>
          </a:prstGeom>
          <a:ln>
            <a:solidFill>
              <a:schemeClr val="accent4"/>
            </a:solidFill>
            <a:prstDash val="dash"/>
          </a:ln>
        </p:spPr>
        <p:style>
          <a:lnRef idx="1">
            <a:schemeClr val="accent1"/>
          </a:lnRef>
          <a:fillRef idx="0">
            <a:schemeClr val="accent1"/>
          </a:fillRef>
          <a:effectRef idx="0">
            <a:schemeClr val="accent1"/>
          </a:effectRef>
          <a:fontRef idx="minor">
            <a:schemeClr val="tx1"/>
          </a:fontRef>
        </p:style>
      </p:cxnSp>
      <p:cxnSp>
        <p:nvCxnSpPr>
          <p:cNvPr id="27" name="直接连接符 26">
            <a:extLst>
              <a:ext uri="{FF2B5EF4-FFF2-40B4-BE49-F238E27FC236}">
                <a16:creationId xmlns:a16="http://schemas.microsoft.com/office/drawing/2014/main" id="{999E6FD6-53E4-4E70-817E-B301552CBBEB}"/>
              </a:ext>
            </a:extLst>
          </p:cNvPr>
          <p:cNvCxnSpPr>
            <a:cxnSpLocks/>
          </p:cNvCxnSpPr>
          <p:nvPr/>
        </p:nvCxnSpPr>
        <p:spPr>
          <a:xfrm>
            <a:off x="7954633" y="3533195"/>
            <a:ext cx="1204891" cy="0"/>
          </a:xfrm>
          <a:prstGeom prst="line">
            <a:avLst/>
          </a:prstGeom>
          <a:ln>
            <a:solidFill>
              <a:schemeClr val="accent4"/>
            </a:solidFill>
            <a:prstDash val="dash"/>
          </a:ln>
        </p:spPr>
        <p:style>
          <a:lnRef idx="1">
            <a:schemeClr val="accent1"/>
          </a:lnRef>
          <a:fillRef idx="0">
            <a:schemeClr val="accent1"/>
          </a:fillRef>
          <a:effectRef idx="0">
            <a:schemeClr val="accent1"/>
          </a:effectRef>
          <a:fontRef idx="minor">
            <a:schemeClr val="tx1"/>
          </a:fontRef>
        </p:style>
      </p:cxnSp>
      <p:cxnSp>
        <p:nvCxnSpPr>
          <p:cNvPr id="28" name="直接连接符 27">
            <a:extLst>
              <a:ext uri="{FF2B5EF4-FFF2-40B4-BE49-F238E27FC236}">
                <a16:creationId xmlns:a16="http://schemas.microsoft.com/office/drawing/2014/main" id="{1C4F4087-B1A6-4E3C-8CFD-6F28C9B9AB51}"/>
              </a:ext>
            </a:extLst>
          </p:cNvPr>
          <p:cNvCxnSpPr>
            <a:cxnSpLocks/>
          </p:cNvCxnSpPr>
          <p:nvPr/>
        </p:nvCxnSpPr>
        <p:spPr>
          <a:xfrm>
            <a:off x="7674790" y="5199931"/>
            <a:ext cx="559687" cy="0"/>
          </a:xfrm>
          <a:prstGeom prst="line">
            <a:avLst/>
          </a:prstGeom>
          <a:ln>
            <a:solidFill>
              <a:schemeClr val="accent4"/>
            </a:solidFill>
            <a:prstDash val="dash"/>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475554319"/>
      </p:ext>
    </p:extLst>
  </p:cSld>
  <p:clrMapOvr>
    <a:masterClrMapping/>
  </p:clrMapOvr>
  <mc:AlternateContent xmlns:mc="http://schemas.openxmlformats.org/markup-compatibility/2006" xmlns:p14="http://schemas.microsoft.com/office/powerpoint/2010/main">
    <mc:Choice Requires="p14">
      <p:transition spd="slow" p14:dur="1500" advClick="0" advTm="3000">
        <p:random/>
      </p:transition>
    </mc:Choice>
    <mc:Fallback xmlns="">
      <p:transition spd="slow" advClick="0" advTm="3000">
        <p:random/>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grpId="0" nodeType="after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ipe(down)">
                                      <p:cBhvr>
                                        <p:cTn id="7" dur="500"/>
                                        <p:tgtEl>
                                          <p:spTgt spid="3"/>
                                        </p:tgtEl>
                                      </p:cBhvr>
                                    </p:animEffect>
                                  </p:childTnLst>
                                </p:cTn>
                              </p:par>
                            </p:childTnLst>
                          </p:cTn>
                        </p:par>
                        <p:par>
                          <p:cTn id="8" fill="hold">
                            <p:stCondLst>
                              <p:cond delay="500"/>
                            </p:stCondLst>
                            <p:childTnLst>
                              <p:par>
                                <p:cTn id="9" presetID="53" presetClass="entr" presetSubtype="16" fill="hold" grpId="0" nodeType="afterEffect">
                                  <p:stCondLst>
                                    <p:cond delay="0"/>
                                  </p:stCondLst>
                                  <p:childTnLst>
                                    <p:set>
                                      <p:cBhvr>
                                        <p:cTn id="10" dur="1" fill="hold">
                                          <p:stCondLst>
                                            <p:cond delay="0"/>
                                          </p:stCondLst>
                                        </p:cTn>
                                        <p:tgtEl>
                                          <p:spTgt spid="6"/>
                                        </p:tgtEl>
                                        <p:attrNameLst>
                                          <p:attrName>style.visibility</p:attrName>
                                        </p:attrNameLst>
                                      </p:cBhvr>
                                      <p:to>
                                        <p:strVal val="visible"/>
                                      </p:to>
                                    </p:set>
                                    <p:anim calcmode="lin" valueType="num">
                                      <p:cBhvr>
                                        <p:cTn id="11" dur="500" fill="hold"/>
                                        <p:tgtEl>
                                          <p:spTgt spid="6"/>
                                        </p:tgtEl>
                                        <p:attrNameLst>
                                          <p:attrName>ppt_w</p:attrName>
                                        </p:attrNameLst>
                                      </p:cBhvr>
                                      <p:tavLst>
                                        <p:tav tm="0">
                                          <p:val>
                                            <p:fltVal val="0"/>
                                          </p:val>
                                        </p:tav>
                                        <p:tav tm="100000">
                                          <p:val>
                                            <p:strVal val="#ppt_w"/>
                                          </p:val>
                                        </p:tav>
                                      </p:tavLst>
                                    </p:anim>
                                    <p:anim calcmode="lin" valueType="num">
                                      <p:cBhvr>
                                        <p:cTn id="12" dur="500" fill="hold"/>
                                        <p:tgtEl>
                                          <p:spTgt spid="6"/>
                                        </p:tgtEl>
                                        <p:attrNameLst>
                                          <p:attrName>ppt_h</p:attrName>
                                        </p:attrNameLst>
                                      </p:cBhvr>
                                      <p:tavLst>
                                        <p:tav tm="0">
                                          <p:val>
                                            <p:fltVal val="0"/>
                                          </p:val>
                                        </p:tav>
                                        <p:tav tm="100000">
                                          <p:val>
                                            <p:strVal val="#ppt_h"/>
                                          </p:val>
                                        </p:tav>
                                      </p:tavLst>
                                    </p:anim>
                                    <p:animEffect transition="in" filter="fade">
                                      <p:cBhvr>
                                        <p:cTn id="13" dur="500"/>
                                        <p:tgtEl>
                                          <p:spTgt spid="6"/>
                                        </p:tgtEl>
                                      </p:cBhvr>
                                    </p:animEffect>
                                  </p:childTnLst>
                                </p:cTn>
                              </p:par>
                              <p:par>
                                <p:cTn id="14" presetID="53" presetClass="entr" presetSubtype="16" fill="hold" grpId="0" nodeType="withEffect">
                                  <p:stCondLst>
                                    <p:cond delay="0"/>
                                  </p:stCondLst>
                                  <p:childTnLst>
                                    <p:set>
                                      <p:cBhvr>
                                        <p:cTn id="15" dur="1" fill="hold">
                                          <p:stCondLst>
                                            <p:cond delay="0"/>
                                          </p:stCondLst>
                                        </p:cTn>
                                        <p:tgtEl>
                                          <p:spTgt spid="8"/>
                                        </p:tgtEl>
                                        <p:attrNameLst>
                                          <p:attrName>style.visibility</p:attrName>
                                        </p:attrNameLst>
                                      </p:cBhvr>
                                      <p:to>
                                        <p:strVal val="visible"/>
                                      </p:to>
                                    </p:set>
                                    <p:anim calcmode="lin" valueType="num">
                                      <p:cBhvr>
                                        <p:cTn id="16" dur="500" fill="hold"/>
                                        <p:tgtEl>
                                          <p:spTgt spid="8"/>
                                        </p:tgtEl>
                                        <p:attrNameLst>
                                          <p:attrName>ppt_w</p:attrName>
                                        </p:attrNameLst>
                                      </p:cBhvr>
                                      <p:tavLst>
                                        <p:tav tm="0">
                                          <p:val>
                                            <p:fltVal val="0"/>
                                          </p:val>
                                        </p:tav>
                                        <p:tav tm="100000">
                                          <p:val>
                                            <p:strVal val="#ppt_w"/>
                                          </p:val>
                                        </p:tav>
                                      </p:tavLst>
                                    </p:anim>
                                    <p:anim calcmode="lin" valueType="num">
                                      <p:cBhvr>
                                        <p:cTn id="17" dur="500" fill="hold"/>
                                        <p:tgtEl>
                                          <p:spTgt spid="8"/>
                                        </p:tgtEl>
                                        <p:attrNameLst>
                                          <p:attrName>ppt_h</p:attrName>
                                        </p:attrNameLst>
                                      </p:cBhvr>
                                      <p:tavLst>
                                        <p:tav tm="0">
                                          <p:val>
                                            <p:fltVal val="0"/>
                                          </p:val>
                                        </p:tav>
                                        <p:tav tm="100000">
                                          <p:val>
                                            <p:strVal val="#ppt_h"/>
                                          </p:val>
                                        </p:tav>
                                      </p:tavLst>
                                    </p:anim>
                                    <p:animEffect transition="in" filter="fade">
                                      <p:cBhvr>
                                        <p:cTn id="18" dur="500"/>
                                        <p:tgtEl>
                                          <p:spTgt spid="8"/>
                                        </p:tgtEl>
                                      </p:cBhvr>
                                    </p:animEffect>
                                  </p:childTnLst>
                                </p:cTn>
                              </p:par>
                              <p:par>
                                <p:cTn id="19" presetID="53" presetClass="entr" presetSubtype="16" fill="hold" grpId="0" nodeType="withEffect">
                                  <p:stCondLst>
                                    <p:cond delay="0"/>
                                  </p:stCondLst>
                                  <p:childTnLst>
                                    <p:set>
                                      <p:cBhvr>
                                        <p:cTn id="20" dur="1" fill="hold">
                                          <p:stCondLst>
                                            <p:cond delay="0"/>
                                          </p:stCondLst>
                                        </p:cTn>
                                        <p:tgtEl>
                                          <p:spTgt spid="4"/>
                                        </p:tgtEl>
                                        <p:attrNameLst>
                                          <p:attrName>style.visibility</p:attrName>
                                        </p:attrNameLst>
                                      </p:cBhvr>
                                      <p:to>
                                        <p:strVal val="visible"/>
                                      </p:to>
                                    </p:set>
                                    <p:anim calcmode="lin" valueType="num">
                                      <p:cBhvr>
                                        <p:cTn id="21" dur="500" fill="hold"/>
                                        <p:tgtEl>
                                          <p:spTgt spid="4"/>
                                        </p:tgtEl>
                                        <p:attrNameLst>
                                          <p:attrName>ppt_w</p:attrName>
                                        </p:attrNameLst>
                                      </p:cBhvr>
                                      <p:tavLst>
                                        <p:tav tm="0">
                                          <p:val>
                                            <p:fltVal val="0"/>
                                          </p:val>
                                        </p:tav>
                                        <p:tav tm="100000">
                                          <p:val>
                                            <p:strVal val="#ppt_w"/>
                                          </p:val>
                                        </p:tav>
                                      </p:tavLst>
                                    </p:anim>
                                    <p:anim calcmode="lin" valueType="num">
                                      <p:cBhvr>
                                        <p:cTn id="22" dur="500" fill="hold"/>
                                        <p:tgtEl>
                                          <p:spTgt spid="4"/>
                                        </p:tgtEl>
                                        <p:attrNameLst>
                                          <p:attrName>ppt_h</p:attrName>
                                        </p:attrNameLst>
                                      </p:cBhvr>
                                      <p:tavLst>
                                        <p:tav tm="0">
                                          <p:val>
                                            <p:fltVal val="0"/>
                                          </p:val>
                                        </p:tav>
                                        <p:tav tm="100000">
                                          <p:val>
                                            <p:strVal val="#ppt_h"/>
                                          </p:val>
                                        </p:tav>
                                      </p:tavLst>
                                    </p:anim>
                                    <p:animEffect transition="in" filter="fade">
                                      <p:cBhvr>
                                        <p:cTn id="23" dur="500"/>
                                        <p:tgtEl>
                                          <p:spTgt spid="4"/>
                                        </p:tgtEl>
                                      </p:cBhvr>
                                    </p:animEffect>
                                  </p:childTnLst>
                                </p:cTn>
                              </p:par>
                              <p:par>
                                <p:cTn id="24" presetID="53" presetClass="entr" presetSubtype="16" fill="hold" grpId="0" nodeType="withEffect">
                                  <p:stCondLst>
                                    <p:cond delay="0"/>
                                  </p:stCondLst>
                                  <p:childTnLst>
                                    <p:set>
                                      <p:cBhvr>
                                        <p:cTn id="25" dur="1" fill="hold">
                                          <p:stCondLst>
                                            <p:cond delay="0"/>
                                          </p:stCondLst>
                                        </p:cTn>
                                        <p:tgtEl>
                                          <p:spTgt spid="12"/>
                                        </p:tgtEl>
                                        <p:attrNameLst>
                                          <p:attrName>style.visibility</p:attrName>
                                        </p:attrNameLst>
                                      </p:cBhvr>
                                      <p:to>
                                        <p:strVal val="visible"/>
                                      </p:to>
                                    </p:set>
                                    <p:anim calcmode="lin" valueType="num">
                                      <p:cBhvr>
                                        <p:cTn id="26" dur="500" fill="hold"/>
                                        <p:tgtEl>
                                          <p:spTgt spid="12"/>
                                        </p:tgtEl>
                                        <p:attrNameLst>
                                          <p:attrName>ppt_w</p:attrName>
                                        </p:attrNameLst>
                                      </p:cBhvr>
                                      <p:tavLst>
                                        <p:tav tm="0">
                                          <p:val>
                                            <p:fltVal val="0"/>
                                          </p:val>
                                        </p:tav>
                                        <p:tav tm="100000">
                                          <p:val>
                                            <p:strVal val="#ppt_w"/>
                                          </p:val>
                                        </p:tav>
                                      </p:tavLst>
                                    </p:anim>
                                    <p:anim calcmode="lin" valueType="num">
                                      <p:cBhvr>
                                        <p:cTn id="27" dur="500" fill="hold"/>
                                        <p:tgtEl>
                                          <p:spTgt spid="12"/>
                                        </p:tgtEl>
                                        <p:attrNameLst>
                                          <p:attrName>ppt_h</p:attrName>
                                        </p:attrNameLst>
                                      </p:cBhvr>
                                      <p:tavLst>
                                        <p:tav tm="0">
                                          <p:val>
                                            <p:fltVal val="0"/>
                                          </p:val>
                                        </p:tav>
                                        <p:tav tm="100000">
                                          <p:val>
                                            <p:strVal val="#ppt_h"/>
                                          </p:val>
                                        </p:tav>
                                      </p:tavLst>
                                    </p:anim>
                                    <p:animEffect transition="in" filter="fade">
                                      <p:cBhvr>
                                        <p:cTn id="28" dur="500"/>
                                        <p:tgtEl>
                                          <p:spTgt spid="12"/>
                                        </p:tgtEl>
                                      </p:cBhvr>
                                    </p:animEffect>
                                  </p:childTnLst>
                                </p:cTn>
                              </p:par>
                              <p:par>
                                <p:cTn id="29" presetID="53" presetClass="entr" presetSubtype="16" fill="hold" grpId="0" nodeType="withEffect">
                                  <p:stCondLst>
                                    <p:cond delay="0"/>
                                  </p:stCondLst>
                                  <p:childTnLst>
                                    <p:set>
                                      <p:cBhvr>
                                        <p:cTn id="30" dur="1" fill="hold">
                                          <p:stCondLst>
                                            <p:cond delay="0"/>
                                          </p:stCondLst>
                                        </p:cTn>
                                        <p:tgtEl>
                                          <p:spTgt spid="7"/>
                                        </p:tgtEl>
                                        <p:attrNameLst>
                                          <p:attrName>style.visibility</p:attrName>
                                        </p:attrNameLst>
                                      </p:cBhvr>
                                      <p:to>
                                        <p:strVal val="visible"/>
                                      </p:to>
                                    </p:set>
                                    <p:anim calcmode="lin" valueType="num">
                                      <p:cBhvr>
                                        <p:cTn id="31" dur="500" fill="hold"/>
                                        <p:tgtEl>
                                          <p:spTgt spid="7"/>
                                        </p:tgtEl>
                                        <p:attrNameLst>
                                          <p:attrName>ppt_w</p:attrName>
                                        </p:attrNameLst>
                                      </p:cBhvr>
                                      <p:tavLst>
                                        <p:tav tm="0">
                                          <p:val>
                                            <p:fltVal val="0"/>
                                          </p:val>
                                        </p:tav>
                                        <p:tav tm="100000">
                                          <p:val>
                                            <p:strVal val="#ppt_w"/>
                                          </p:val>
                                        </p:tav>
                                      </p:tavLst>
                                    </p:anim>
                                    <p:anim calcmode="lin" valueType="num">
                                      <p:cBhvr>
                                        <p:cTn id="32" dur="500" fill="hold"/>
                                        <p:tgtEl>
                                          <p:spTgt spid="7"/>
                                        </p:tgtEl>
                                        <p:attrNameLst>
                                          <p:attrName>ppt_h</p:attrName>
                                        </p:attrNameLst>
                                      </p:cBhvr>
                                      <p:tavLst>
                                        <p:tav tm="0">
                                          <p:val>
                                            <p:fltVal val="0"/>
                                          </p:val>
                                        </p:tav>
                                        <p:tav tm="100000">
                                          <p:val>
                                            <p:strVal val="#ppt_h"/>
                                          </p:val>
                                        </p:tav>
                                      </p:tavLst>
                                    </p:anim>
                                    <p:animEffect transition="in" filter="fade">
                                      <p:cBhvr>
                                        <p:cTn id="33" dur="500"/>
                                        <p:tgtEl>
                                          <p:spTgt spid="7"/>
                                        </p:tgtEl>
                                      </p:cBhvr>
                                    </p:animEffect>
                                  </p:childTnLst>
                                </p:cTn>
                              </p:par>
                              <p:par>
                                <p:cTn id="34" presetID="53" presetClass="entr" presetSubtype="16" fill="hold" grpId="0" nodeType="withEffect">
                                  <p:stCondLst>
                                    <p:cond delay="250"/>
                                  </p:stCondLst>
                                  <p:childTnLst>
                                    <p:set>
                                      <p:cBhvr>
                                        <p:cTn id="35" dur="1" fill="hold">
                                          <p:stCondLst>
                                            <p:cond delay="0"/>
                                          </p:stCondLst>
                                        </p:cTn>
                                        <p:tgtEl>
                                          <p:spTgt spid="17"/>
                                        </p:tgtEl>
                                        <p:attrNameLst>
                                          <p:attrName>style.visibility</p:attrName>
                                        </p:attrNameLst>
                                      </p:cBhvr>
                                      <p:to>
                                        <p:strVal val="visible"/>
                                      </p:to>
                                    </p:set>
                                    <p:anim calcmode="lin" valueType="num">
                                      <p:cBhvr>
                                        <p:cTn id="36" dur="500" fill="hold"/>
                                        <p:tgtEl>
                                          <p:spTgt spid="17"/>
                                        </p:tgtEl>
                                        <p:attrNameLst>
                                          <p:attrName>ppt_w</p:attrName>
                                        </p:attrNameLst>
                                      </p:cBhvr>
                                      <p:tavLst>
                                        <p:tav tm="0">
                                          <p:val>
                                            <p:fltVal val="0"/>
                                          </p:val>
                                        </p:tav>
                                        <p:tav tm="100000">
                                          <p:val>
                                            <p:strVal val="#ppt_w"/>
                                          </p:val>
                                        </p:tav>
                                      </p:tavLst>
                                    </p:anim>
                                    <p:anim calcmode="lin" valueType="num">
                                      <p:cBhvr>
                                        <p:cTn id="37" dur="500" fill="hold"/>
                                        <p:tgtEl>
                                          <p:spTgt spid="17"/>
                                        </p:tgtEl>
                                        <p:attrNameLst>
                                          <p:attrName>ppt_h</p:attrName>
                                        </p:attrNameLst>
                                      </p:cBhvr>
                                      <p:tavLst>
                                        <p:tav tm="0">
                                          <p:val>
                                            <p:fltVal val="0"/>
                                          </p:val>
                                        </p:tav>
                                        <p:tav tm="100000">
                                          <p:val>
                                            <p:strVal val="#ppt_h"/>
                                          </p:val>
                                        </p:tav>
                                      </p:tavLst>
                                    </p:anim>
                                    <p:animEffect transition="in" filter="fade">
                                      <p:cBhvr>
                                        <p:cTn id="38" dur="500"/>
                                        <p:tgtEl>
                                          <p:spTgt spid="17"/>
                                        </p:tgtEl>
                                      </p:cBhvr>
                                    </p:animEffect>
                                  </p:childTnLst>
                                </p:cTn>
                              </p:par>
                              <p:par>
                                <p:cTn id="39" presetID="53" presetClass="entr" presetSubtype="16" fill="hold" grpId="0" nodeType="withEffect">
                                  <p:stCondLst>
                                    <p:cond delay="250"/>
                                  </p:stCondLst>
                                  <p:childTnLst>
                                    <p:set>
                                      <p:cBhvr>
                                        <p:cTn id="40" dur="1" fill="hold">
                                          <p:stCondLst>
                                            <p:cond delay="0"/>
                                          </p:stCondLst>
                                        </p:cTn>
                                        <p:tgtEl>
                                          <p:spTgt spid="10"/>
                                        </p:tgtEl>
                                        <p:attrNameLst>
                                          <p:attrName>style.visibility</p:attrName>
                                        </p:attrNameLst>
                                      </p:cBhvr>
                                      <p:to>
                                        <p:strVal val="visible"/>
                                      </p:to>
                                    </p:set>
                                    <p:anim calcmode="lin" valueType="num">
                                      <p:cBhvr>
                                        <p:cTn id="41" dur="500" fill="hold"/>
                                        <p:tgtEl>
                                          <p:spTgt spid="10"/>
                                        </p:tgtEl>
                                        <p:attrNameLst>
                                          <p:attrName>ppt_w</p:attrName>
                                        </p:attrNameLst>
                                      </p:cBhvr>
                                      <p:tavLst>
                                        <p:tav tm="0">
                                          <p:val>
                                            <p:fltVal val="0"/>
                                          </p:val>
                                        </p:tav>
                                        <p:tav tm="100000">
                                          <p:val>
                                            <p:strVal val="#ppt_w"/>
                                          </p:val>
                                        </p:tav>
                                      </p:tavLst>
                                    </p:anim>
                                    <p:anim calcmode="lin" valueType="num">
                                      <p:cBhvr>
                                        <p:cTn id="42" dur="500" fill="hold"/>
                                        <p:tgtEl>
                                          <p:spTgt spid="10"/>
                                        </p:tgtEl>
                                        <p:attrNameLst>
                                          <p:attrName>ppt_h</p:attrName>
                                        </p:attrNameLst>
                                      </p:cBhvr>
                                      <p:tavLst>
                                        <p:tav tm="0">
                                          <p:val>
                                            <p:fltVal val="0"/>
                                          </p:val>
                                        </p:tav>
                                        <p:tav tm="100000">
                                          <p:val>
                                            <p:strVal val="#ppt_h"/>
                                          </p:val>
                                        </p:tav>
                                      </p:tavLst>
                                    </p:anim>
                                    <p:animEffect transition="in" filter="fade">
                                      <p:cBhvr>
                                        <p:cTn id="43" dur="500"/>
                                        <p:tgtEl>
                                          <p:spTgt spid="10"/>
                                        </p:tgtEl>
                                      </p:cBhvr>
                                    </p:animEffect>
                                  </p:childTnLst>
                                </p:cTn>
                              </p:par>
                              <p:par>
                                <p:cTn id="44" presetID="53" presetClass="entr" presetSubtype="16" fill="hold" grpId="0" nodeType="withEffect">
                                  <p:stCondLst>
                                    <p:cond delay="250"/>
                                  </p:stCondLst>
                                  <p:childTnLst>
                                    <p:set>
                                      <p:cBhvr>
                                        <p:cTn id="45" dur="1" fill="hold">
                                          <p:stCondLst>
                                            <p:cond delay="0"/>
                                          </p:stCondLst>
                                        </p:cTn>
                                        <p:tgtEl>
                                          <p:spTgt spid="11"/>
                                        </p:tgtEl>
                                        <p:attrNameLst>
                                          <p:attrName>style.visibility</p:attrName>
                                        </p:attrNameLst>
                                      </p:cBhvr>
                                      <p:to>
                                        <p:strVal val="visible"/>
                                      </p:to>
                                    </p:set>
                                    <p:anim calcmode="lin" valueType="num">
                                      <p:cBhvr>
                                        <p:cTn id="46" dur="500" fill="hold"/>
                                        <p:tgtEl>
                                          <p:spTgt spid="11"/>
                                        </p:tgtEl>
                                        <p:attrNameLst>
                                          <p:attrName>ppt_w</p:attrName>
                                        </p:attrNameLst>
                                      </p:cBhvr>
                                      <p:tavLst>
                                        <p:tav tm="0">
                                          <p:val>
                                            <p:fltVal val="0"/>
                                          </p:val>
                                        </p:tav>
                                        <p:tav tm="100000">
                                          <p:val>
                                            <p:strVal val="#ppt_w"/>
                                          </p:val>
                                        </p:tav>
                                      </p:tavLst>
                                    </p:anim>
                                    <p:anim calcmode="lin" valueType="num">
                                      <p:cBhvr>
                                        <p:cTn id="47" dur="500" fill="hold"/>
                                        <p:tgtEl>
                                          <p:spTgt spid="11"/>
                                        </p:tgtEl>
                                        <p:attrNameLst>
                                          <p:attrName>ppt_h</p:attrName>
                                        </p:attrNameLst>
                                      </p:cBhvr>
                                      <p:tavLst>
                                        <p:tav tm="0">
                                          <p:val>
                                            <p:fltVal val="0"/>
                                          </p:val>
                                        </p:tav>
                                        <p:tav tm="100000">
                                          <p:val>
                                            <p:strVal val="#ppt_h"/>
                                          </p:val>
                                        </p:tav>
                                      </p:tavLst>
                                    </p:anim>
                                    <p:animEffect transition="in" filter="fade">
                                      <p:cBhvr>
                                        <p:cTn id="48" dur="500"/>
                                        <p:tgtEl>
                                          <p:spTgt spid="11"/>
                                        </p:tgtEl>
                                      </p:cBhvr>
                                    </p:animEffect>
                                  </p:childTnLst>
                                </p:cTn>
                              </p:par>
                              <p:par>
                                <p:cTn id="49" presetID="53" presetClass="entr" presetSubtype="16" fill="hold" grpId="0" nodeType="withEffect">
                                  <p:stCondLst>
                                    <p:cond delay="250"/>
                                  </p:stCondLst>
                                  <p:childTnLst>
                                    <p:set>
                                      <p:cBhvr>
                                        <p:cTn id="50" dur="1" fill="hold">
                                          <p:stCondLst>
                                            <p:cond delay="0"/>
                                          </p:stCondLst>
                                        </p:cTn>
                                        <p:tgtEl>
                                          <p:spTgt spid="16"/>
                                        </p:tgtEl>
                                        <p:attrNameLst>
                                          <p:attrName>style.visibility</p:attrName>
                                        </p:attrNameLst>
                                      </p:cBhvr>
                                      <p:to>
                                        <p:strVal val="visible"/>
                                      </p:to>
                                    </p:set>
                                    <p:anim calcmode="lin" valueType="num">
                                      <p:cBhvr>
                                        <p:cTn id="51" dur="500" fill="hold"/>
                                        <p:tgtEl>
                                          <p:spTgt spid="16"/>
                                        </p:tgtEl>
                                        <p:attrNameLst>
                                          <p:attrName>ppt_w</p:attrName>
                                        </p:attrNameLst>
                                      </p:cBhvr>
                                      <p:tavLst>
                                        <p:tav tm="0">
                                          <p:val>
                                            <p:fltVal val="0"/>
                                          </p:val>
                                        </p:tav>
                                        <p:tav tm="100000">
                                          <p:val>
                                            <p:strVal val="#ppt_w"/>
                                          </p:val>
                                        </p:tav>
                                      </p:tavLst>
                                    </p:anim>
                                    <p:anim calcmode="lin" valueType="num">
                                      <p:cBhvr>
                                        <p:cTn id="52" dur="500" fill="hold"/>
                                        <p:tgtEl>
                                          <p:spTgt spid="16"/>
                                        </p:tgtEl>
                                        <p:attrNameLst>
                                          <p:attrName>ppt_h</p:attrName>
                                        </p:attrNameLst>
                                      </p:cBhvr>
                                      <p:tavLst>
                                        <p:tav tm="0">
                                          <p:val>
                                            <p:fltVal val="0"/>
                                          </p:val>
                                        </p:tav>
                                        <p:tav tm="100000">
                                          <p:val>
                                            <p:strVal val="#ppt_h"/>
                                          </p:val>
                                        </p:tav>
                                      </p:tavLst>
                                    </p:anim>
                                    <p:animEffect transition="in" filter="fade">
                                      <p:cBhvr>
                                        <p:cTn id="53" dur="500"/>
                                        <p:tgtEl>
                                          <p:spTgt spid="16"/>
                                        </p:tgtEl>
                                      </p:cBhvr>
                                    </p:animEffect>
                                  </p:childTnLst>
                                </p:cTn>
                              </p:par>
                              <p:par>
                                <p:cTn id="54" presetID="53" presetClass="entr" presetSubtype="16" fill="hold" grpId="0" nodeType="withEffect">
                                  <p:stCondLst>
                                    <p:cond delay="250"/>
                                  </p:stCondLst>
                                  <p:childTnLst>
                                    <p:set>
                                      <p:cBhvr>
                                        <p:cTn id="55" dur="1" fill="hold">
                                          <p:stCondLst>
                                            <p:cond delay="0"/>
                                          </p:stCondLst>
                                        </p:cTn>
                                        <p:tgtEl>
                                          <p:spTgt spid="14"/>
                                        </p:tgtEl>
                                        <p:attrNameLst>
                                          <p:attrName>style.visibility</p:attrName>
                                        </p:attrNameLst>
                                      </p:cBhvr>
                                      <p:to>
                                        <p:strVal val="visible"/>
                                      </p:to>
                                    </p:set>
                                    <p:anim calcmode="lin" valueType="num">
                                      <p:cBhvr>
                                        <p:cTn id="56" dur="500" fill="hold"/>
                                        <p:tgtEl>
                                          <p:spTgt spid="14"/>
                                        </p:tgtEl>
                                        <p:attrNameLst>
                                          <p:attrName>ppt_w</p:attrName>
                                        </p:attrNameLst>
                                      </p:cBhvr>
                                      <p:tavLst>
                                        <p:tav tm="0">
                                          <p:val>
                                            <p:fltVal val="0"/>
                                          </p:val>
                                        </p:tav>
                                        <p:tav tm="100000">
                                          <p:val>
                                            <p:strVal val="#ppt_w"/>
                                          </p:val>
                                        </p:tav>
                                      </p:tavLst>
                                    </p:anim>
                                    <p:anim calcmode="lin" valueType="num">
                                      <p:cBhvr>
                                        <p:cTn id="57" dur="500" fill="hold"/>
                                        <p:tgtEl>
                                          <p:spTgt spid="14"/>
                                        </p:tgtEl>
                                        <p:attrNameLst>
                                          <p:attrName>ppt_h</p:attrName>
                                        </p:attrNameLst>
                                      </p:cBhvr>
                                      <p:tavLst>
                                        <p:tav tm="0">
                                          <p:val>
                                            <p:fltVal val="0"/>
                                          </p:val>
                                        </p:tav>
                                        <p:tav tm="100000">
                                          <p:val>
                                            <p:strVal val="#ppt_h"/>
                                          </p:val>
                                        </p:tav>
                                      </p:tavLst>
                                    </p:anim>
                                    <p:animEffect transition="in" filter="fade">
                                      <p:cBhvr>
                                        <p:cTn id="58" dur="500"/>
                                        <p:tgtEl>
                                          <p:spTgt spid="14"/>
                                        </p:tgtEl>
                                      </p:cBhvr>
                                    </p:animEffect>
                                  </p:childTnLst>
                                </p:cTn>
                              </p:par>
                              <p:par>
                                <p:cTn id="59" presetID="53" presetClass="entr" presetSubtype="16" fill="hold" grpId="0" nodeType="withEffect">
                                  <p:stCondLst>
                                    <p:cond delay="500"/>
                                  </p:stCondLst>
                                  <p:childTnLst>
                                    <p:set>
                                      <p:cBhvr>
                                        <p:cTn id="60" dur="1" fill="hold">
                                          <p:stCondLst>
                                            <p:cond delay="0"/>
                                          </p:stCondLst>
                                        </p:cTn>
                                        <p:tgtEl>
                                          <p:spTgt spid="13"/>
                                        </p:tgtEl>
                                        <p:attrNameLst>
                                          <p:attrName>style.visibility</p:attrName>
                                        </p:attrNameLst>
                                      </p:cBhvr>
                                      <p:to>
                                        <p:strVal val="visible"/>
                                      </p:to>
                                    </p:set>
                                    <p:anim calcmode="lin" valueType="num">
                                      <p:cBhvr>
                                        <p:cTn id="61" dur="500" fill="hold"/>
                                        <p:tgtEl>
                                          <p:spTgt spid="13"/>
                                        </p:tgtEl>
                                        <p:attrNameLst>
                                          <p:attrName>ppt_w</p:attrName>
                                        </p:attrNameLst>
                                      </p:cBhvr>
                                      <p:tavLst>
                                        <p:tav tm="0">
                                          <p:val>
                                            <p:fltVal val="0"/>
                                          </p:val>
                                        </p:tav>
                                        <p:tav tm="100000">
                                          <p:val>
                                            <p:strVal val="#ppt_w"/>
                                          </p:val>
                                        </p:tav>
                                      </p:tavLst>
                                    </p:anim>
                                    <p:anim calcmode="lin" valueType="num">
                                      <p:cBhvr>
                                        <p:cTn id="62" dur="500" fill="hold"/>
                                        <p:tgtEl>
                                          <p:spTgt spid="13"/>
                                        </p:tgtEl>
                                        <p:attrNameLst>
                                          <p:attrName>ppt_h</p:attrName>
                                        </p:attrNameLst>
                                      </p:cBhvr>
                                      <p:tavLst>
                                        <p:tav tm="0">
                                          <p:val>
                                            <p:fltVal val="0"/>
                                          </p:val>
                                        </p:tav>
                                        <p:tav tm="100000">
                                          <p:val>
                                            <p:strVal val="#ppt_h"/>
                                          </p:val>
                                        </p:tav>
                                      </p:tavLst>
                                    </p:anim>
                                    <p:animEffect transition="in" filter="fade">
                                      <p:cBhvr>
                                        <p:cTn id="63" dur="500"/>
                                        <p:tgtEl>
                                          <p:spTgt spid="13"/>
                                        </p:tgtEl>
                                      </p:cBhvr>
                                    </p:animEffect>
                                  </p:childTnLst>
                                </p:cTn>
                              </p:par>
                              <p:par>
                                <p:cTn id="64" presetID="53" presetClass="entr" presetSubtype="16" fill="hold" grpId="0" nodeType="withEffect">
                                  <p:stCondLst>
                                    <p:cond delay="500"/>
                                  </p:stCondLst>
                                  <p:childTnLst>
                                    <p:set>
                                      <p:cBhvr>
                                        <p:cTn id="65" dur="1" fill="hold">
                                          <p:stCondLst>
                                            <p:cond delay="0"/>
                                          </p:stCondLst>
                                        </p:cTn>
                                        <p:tgtEl>
                                          <p:spTgt spid="15"/>
                                        </p:tgtEl>
                                        <p:attrNameLst>
                                          <p:attrName>style.visibility</p:attrName>
                                        </p:attrNameLst>
                                      </p:cBhvr>
                                      <p:to>
                                        <p:strVal val="visible"/>
                                      </p:to>
                                    </p:set>
                                    <p:anim calcmode="lin" valueType="num">
                                      <p:cBhvr>
                                        <p:cTn id="66" dur="500" fill="hold"/>
                                        <p:tgtEl>
                                          <p:spTgt spid="15"/>
                                        </p:tgtEl>
                                        <p:attrNameLst>
                                          <p:attrName>ppt_w</p:attrName>
                                        </p:attrNameLst>
                                      </p:cBhvr>
                                      <p:tavLst>
                                        <p:tav tm="0">
                                          <p:val>
                                            <p:fltVal val="0"/>
                                          </p:val>
                                        </p:tav>
                                        <p:tav tm="100000">
                                          <p:val>
                                            <p:strVal val="#ppt_w"/>
                                          </p:val>
                                        </p:tav>
                                      </p:tavLst>
                                    </p:anim>
                                    <p:anim calcmode="lin" valueType="num">
                                      <p:cBhvr>
                                        <p:cTn id="67" dur="500" fill="hold"/>
                                        <p:tgtEl>
                                          <p:spTgt spid="15"/>
                                        </p:tgtEl>
                                        <p:attrNameLst>
                                          <p:attrName>ppt_h</p:attrName>
                                        </p:attrNameLst>
                                      </p:cBhvr>
                                      <p:tavLst>
                                        <p:tav tm="0">
                                          <p:val>
                                            <p:fltVal val="0"/>
                                          </p:val>
                                        </p:tav>
                                        <p:tav tm="100000">
                                          <p:val>
                                            <p:strVal val="#ppt_h"/>
                                          </p:val>
                                        </p:tav>
                                      </p:tavLst>
                                    </p:anim>
                                    <p:animEffect transition="in" filter="fade">
                                      <p:cBhvr>
                                        <p:cTn id="68" dur="500"/>
                                        <p:tgtEl>
                                          <p:spTgt spid="15"/>
                                        </p:tgtEl>
                                      </p:cBhvr>
                                    </p:animEffect>
                                  </p:childTnLst>
                                </p:cTn>
                              </p:par>
                              <p:par>
                                <p:cTn id="69" presetID="53" presetClass="entr" presetSubtype="16" fill="hold" grpId="0" nodeType="withEffect">
                                  <p:stCondLst>
                                    <p:cond delay="500"/>
                                  </p:stCondLst>
                                  <p:childTnLst>
                                    <p:set>
                                      <p:cBhvr>
                                        <p:cTn id="70" dur="1" fill="hold">
                                          <p:stCondLst>
                                            <p:cond delay="0"/>
                                          </p:stCondLst>
                                        </p:cTn>
                                        <p:tgtEl>
                                          <p:spTgt spid="9"/>
                                        </p:tgtEl>
                                        <p:attrNameLst>
                                          <p:attrName>style.visibility</p:attrName>
                                        </p:attrNameLst>
                                      </p:cBhvr>
                                      <p:to>
                                        <p:strVal val="visible"/>
                                      </p:to>
                                    </p:set>
                                    <p:anim calcmode="lin" valueType="num">
                                      <p:cBhvr>
                                        <p:cTn id="71" dur="500" fill="hold"/>
                                        <p:tgtEl>
                                          <p:spTgt spid="9"/>
                                        </p:tgtEl>
                                        <p:attrNameLst>
                                          <p:attrName>ppt_w</p:attrName>
                                        </p:attrNameLst>
                                      </p:cBhvr>
                                      <p:tavLst>
                                        <p:tav tm="0">
                                          <p:val>
                                            <p:fltVal val="0"/>
                                          </p:val>
                                        </p:tav>
                                        <p:tav tm="100000">
                                          <p:val>
                                            <p:strVal val="#ppt_w"/>
                                          </p:val>
                                        </p:tav>
                                      </p:tavLst>
                                    </p:anim>
                                    <p:anim calcmode="lin" valueType="num">
                                      <p:cBhvr>
                                        <p:cTn id="72" dur="500" fill="hold"/>
                                        <p:tgtEl>
                                          <p:spTgt spid="9"/>
                                        </p:tgtEl>
                                        <p:attrNameLst>
                                          <p:attrName>ppt_h</p:attrName>
                                        </p:attrNameLst>
                                      </p:cBhvr>
                                      <p:tavLst>
                                        <p:tav tm="0">
                                          <p:val>
                                            <p:fltVal val="0"/>
                                          </p:val>
                                        </p:tav>
                                        <p:tav tm="100000">
                                          <p:val>
                                            <p:strVal val="#ppt_h"/>
                                          </p:val>
                                        </p:tav>
                                      </p:tavLst>
                                    </p:anim>
                                    <p:animEffect transition="in" filter="fade">
                                      <p:cBhvr>
                                        <p:cTn id="73" dur="500"/>
                                        <p:tgtEl>
                                          <p:spTgt spid="9"/>
                                        </p:tgtEl>
                                      </p:cBhvr>
                                    </p:animEffect>
                                  </p:childTnLst>
                                </p:cTn>
                              </p:par>
                              <p:par>
                                <p:cTn id="74" presetID="53" presetClass="entr" presetSubtype="16" fill="hold" grpId="0" nodeType="withEffect">
                                  <p:stCondLst>
                                    <p:cond delay="500"/>
                                  </p:stCondLst>
                                  <p:childTnLst>
                                    <p:set>
                                      <p:cBhvr>
                                        <p:cTn id="75" dur="1" fill="hold">
                                          <p:stCondLst>
                                            <p:cond delay="0"/>
                                          </p:stCondLst>
                                        </p:cTn>
                                        <p:tgtEl>
                                          <p:spTgt spid="5"/>
                                        </p:tgtEl>
                                        <p:attrNameLst>
                                          <p:attrName>style.visibility</p:attrName>
                                        </p:attrNameLst>
                                      </p:cBhvr>
                                      <p:to>
                                        <p:strVal val="visible"/>
                                      </p:to>
                                    </p:set>
                                    <p:anim calcmode="lin" valueType="num">
                                      <p:cBhvr>
                                        <p:cTn id="76" dur="500" fill="hold"/>
                                        <p:tgtEl>
                                          <p:spTgt spid="5"/>
                                        </p:tgtEl>
                                        <p:attrNameLst>
                                          <p:attrName>ppt_w</p:attrName>
                                        </p:attrNameLst>
                                      </p:cBhvr>
                                      <p:tavLst>
                                        <p:tav tm="0">
                                          <p:val>
                                            <p:fltVal val="0"/>
                                          </p:val>
                                        </p:tav>
                                        <p:tav tm="100000">
                                          <p:val>
                                            <p:strVal val="#ppt_w"/>
                                          </p:val>
                                        </p:tav>
                                      </p:tavLst>
                                    </p:anim>
                                    <p:anim calcmode="lin" valueType="num">
                                      <p:cBhvr>
                                        <p:cTn id="77" dur="500" fill="hold"/>
                                        <p:tgtEl>
                                          <p:spTgt spid="5"/>
                                        </p:tgtEl>
                                        <p:attrNameLst>
                                          <p:attrName>ppt_h</p:attrName>
                                        </p:attrNameLst>
                                      </p:cBhvr>
                                      <p:tavLst>
                                        <p:tav tm="0">
                                          <p:val>
                                            <p:fltVal val="0"/>
                                          </p:val>
                                        </p:tav>
                                        <p:tav tm="100000">
                                          <p:val>
                                            <p:strVal val="#ppt_h"/>
                                          </p:val>
                                        </p:tav>
                                      </p:tavLst>
                                    </p:anim>
                                    <p:animEffect transition="in" filter="fade">
                                      <p:cBhvr>
                                        <p:cTn id="78" dur="500"/>
                                        <p:tgtEl>
                                          <p:spTgt spid="5"/>
                                        </p:tgtEl>
                                      </p:cBhvr>
                                    </p:animEffect>
                                  </p:childTnLst>
                                </p:cTn>
                              </p:par>
                              <p:par>
                                <p:cTn id="79" presetID="53" presetClass="entr" presetSubtype="16" fill="hold" grpId="0" nodeType="withEffect">
                                  <p:stCondLst>
                                    <p:cond delay="500"/>
                                  </p:stCondLst>
                                  <p:childTnLst>
                                    <p:set>
                                      <p:cBhvr>
                                        <p:cTn id="80" dur="1" fill="hold">
                                          <p:stCondLst>
                                            <p:cond delay="0"/>
                                          </p:stCondLst>
                                        </p:cTn>
                                        <p:tgtEl>
                                          <p:spTgt spid="18"/>
                                        </p:tgtEl>
                                        <p:attrNameLst>
                                          <p:attrName>style.visibility</p:attrName>
                                        </p:attrNameLst>
                                      </p:cBhvr>
                                      <p:to>
                                        <p:strVal val="visible"/>
                                      </p:to>
                                    </p:set>
                                    <p:anim calcmode="lin" valueType="num">
                                      <p:cBhvr>
                                        <p:cTn id="81" dur="500" fill="hold"/>
                                        <p:tgtEl>
                                          <p:spTgt spid="18"/>
                                        </p:tgtEl>
                                        <p:attrNameLst>
                                          <p:attrName>ppt_w</p:attrName>
                                        </p:attrNameLst>
                                      </p:cBhvr>
                                      <p:tavLst>
                                        <p:tav tm="0">
                                          <p:val>
                                            <p:fltVal val="0"/>
                                          </p:val>
                                        </p:tav>
                                        <p:tav tm="100000">
                                          <p:val>
                                            <p:strVal val="#ppt_w"/>
                                          </p:val>
                                        </p:tav>
                                      </p:tavLst>
                                    </p:anim>
                                    <p:anim calcmode="lin" valueType="num">
                                      <p:cBhvr>
                                        <p:cTn id="82" dur="500" fill="hold"/>
                                        <p:tgtEl>
                                          <p:spTgt spid="18"/>
                                        </p:tgtEl>
                                        <p:attrNameLst>
                                          <p:attrName>ppt_h</p:attrName>
                                        </p:attrNameLst>
                                      </p:cBhvr>
                                      <p:tavLst>
                                        <p:tav tm="0">
                                          <p:val>
                                            <p:fltVal val="0"/>
                                          </p:val>
                                        </p:tav>
                                        <p:tav tm="100000">
                                          <p:val>
                                            <p:strVal val="#ppt_h"/>
                                          </p:val>
                                        </p:tav>
                                      </p:tavLst>
                                    </p:anim>
                                    <p:animEffect transition="in" filter="fade">
                                      <p:cBhvr>
                                        <p:cTn id="83" dur="500"/>
                                        <p:tgtEl>
                                          <p:spTgt spid="18"/>
                                        </p:tgtEl>
                                      </p:cBhvr>
                                    </p:animEffect>
                                  </p:childTnLst>
                                </p:cTn>
                              </p:par>
                            </p:childTnLst>
                          </p:cTn>
                        </p:par>
                        <p:par>
                          <p:cTn id="84" fill="hold">
                            <p:stCondLst>
                              <p:cond delay="1500"/>
                            </p:stCondLst>
                            <p:childTnLst>
                              <p:par>
                                <p:cTn id="85" presetID="22" presetClass="entr" presetSubtype="4" fill="hold" nodeType="afterEffect">
                                  <p:stCondLst>
                                    <p:cond delay="0"/>
                                  </p:stCondLst>
                                  <p:childTnLst>
                                    <p:set>
                                      <p:cBhvr>
                                        <p:cTn id="86" dur="1" fill="hold">
                                          <p:stCondLst>
                                            <p:cond delay="0"/>
                                          </p:stCondLst>
                                        </p:cTn>
                                        <p:tgtEl>
                                          <p:spTgt spid="26"/>
                                        </p:tgtEl>
                                        <p:attrNameLst>
                                          <p:attrName>style.visibility</p:attrName>
                                        </p:attrNameLst>
                                      </p:cBhvr>
                                      <p:to>
                                        <p:strVal val="visible"/>
                                      </p:to>
                                    </p:set>
                                    <p:animEffect transition="in" filter="wipe(down)">
                                      <p:cBhvr>
                                        <p:cTn id="87" dur="500"/>
                                        <p:tgtEl>
                                          <p:spTgt spid="26"/>
                                        </p:tgtEl>
                                      </p:cBhvr>
                                    </p:animEffect>
                                  </p:childTnLst>
                                </p:cTn>
                              </p:par>
                              <p:par>
                                <p:cTn id="88" presetID="22" presetClass="entr" presetSubtype="8" fill="hold" nodeType="withEffect">
                                  <p:stCondLst>
                                    <p:cond delay="0"/>
                                  </p:stCondLst>
                                  <p:childTnLst>
                                    <p:set>
                                      <p:cBhvr>
                                        <p:cTn id="89" dur="1" fill="hold">
                                          <p:stCondLst>
                                            <p:cond delay="0"/>
                                          </p:stCondLst>
                                        </p:cTn>
                                        <p:tgtEl>
                                          <p:spTgt spid="27"/>
                                        </p:tgtEl>
                                        <p:attrNameLst>
                                          <p:attrName>style.visibility</p:attrName>
                                        </p:attrNameLst>
                                      </p:cBhvr>
                                      <p:to>
                                        <p:strVal val="visible"/>
                                      </p:to>
                                    </p:set>
                                    <p:animEffect transition="in" filter="wipe(left)">
                                      <p:cBhvr>
                                        <p:cTn id="90" dur="500"/>
                                        <p:tgtEl>
                                          <p:spTgt spid="27"/>
                                        </p:tgtEl>
                                      </p:cBhvr>
                                    </p:animEffect>
                                  </p:childTnLst>
                                </p:cTn>
                              </p:par>
                              <p:par>
                                <p:cTn id="91" presetID="22" presetClass="entr" presetSubtype="8" fill="hold" nodeType="withEffect">
                                  <p:stCondLst>
                                    <p:cond delay="0"/>
                                  </p:stCondLst>
                                  <p:childTnLst>
                                    <p:set>
                                      <p:cBhvr>
                                        <p:cTn id="92" dur="1" fill="hold">
                                          <p:stCondLst>
                                            <p:cond delay="0"/>
                                          </p:stCondLst>
                                        </p:cTn>
                                        <p:tgtEl>
                                          <p:spTgt spid="28"/>
                                        </p:tgtEl>
                                        <p:attrNameLst>
                                          <p:attrName>style.visibility</p:attrName>
                                        </p:attrNameLst>
                                      </p:cBhvr>
                                      <p:to>
                                        <p:strVal val="visible"/>
                                      </p:to>
                                    </p:set>
                                    <p:animEffect transition="in" filter="wipe(left)">
                                      <p:cBhvr>
                                        <p:cTn id="93" dur="500"/>
                                        <p:tgtEl>
                                          <p:spTgt spid="28"/>
                                        </p:tgtEl>
                                      </p:cBhvr>
                                    </p:animEffect>
                                  </p:childTnLst>
                                </p:cTn>
                              </p:par>
                              <p:par>
                                <p:cTn id="94" presetID="22" presetClass="entr" presetSubtype="2" fill="hold" grpId="0" nodeType="withEffect">
                                  <p:stCondLst>
                                    <p:cond delay="0"/>
                                  </p:stCondLst>
                                  <p:childTnLst>
                                    <p:set>
                                      <p:cBhvr>
                                        <p:cTn id="95" dur="1" fill="hold">
                                          <p:stCondLst>
                                            <p:cond delay="0"/>
                                          </p:stCondLst>
                                        </p:cTn>
                                        <p:tgtEl>
                                          <p:spTgt spid="24"/>
                                        </p:tgtEl>
                                        <p:attrNameLst>
                                          <p:attrName>style.visibility</p:attrName>
                                        </p:attrNameLst>
                                      </p:cBhvr>
                                      <p:to>
                                        <p:strVal val="visible"/>
                                      </p:to>
                                    </p:set>
                                    <p:animEffect transition="in" filter="wipe(right)">
                                      <p:cBhvr>
                                        <p:cTn id="96" dur="500"/>
                                        <p:tgtEl>
                                          <p:spTgt spid="24"/>
                                        </p:tgtEl>
                                      </p:cBhvr>
                                    </p:animEffect>
                                  </p:childTnLst>
                                </p:cTn>
                              </p:par>
                              <p:par>
                                <p:cTn id="97" presetID="22" presetClass="entr" presetSubtype="2" fill="hold" nodeType="withEffect">
                                  <p:stCondLst>
                                    <p:cond delay="0"/>
                                  </p:stCondLst>
                                  <p:childTnLst>
                                    <p:set>
                                      <p:cBhvr>
                                        <p:cTn id="98" dur="1" fill="hold">
                                          <p:stCondLst>
                                            <p:cond delay="0"/>
                                          </p:stCondLst>
                                        </p:cTn>
                                        <p:tgtEl>
                                          <p:spTgt spid="25"/>
                                        </p:tgtEl>
                                        <p:attrNameLst>
                                          <p:attrName>style.visibility</p:attrName>
                                        </p:attrNameLst>
                                      </p:cBhvr>
                                      <p:to>
                                        <p:strVal val="visible"/>
                                      </p:to>
                                    </p:set>
                                    <p:animEffect transition="in" filter="wipe(right)">
                                      <p:cBhvr>
                                        <p:cTn id="99" dur="500"/>
                                        <p:tgtEl>
                                          <p:spTgt spid="25"/>
                                        </p:tgtEl>
                                      </p:cBhvr>
                                    </p:animEffect>
                                  </p:childTnLst>
                                </p:cTn>
                              </p:par>
                            </p:childTnLst>
                          </p:cTn>
                        </p:par>
                        <p:par>
                          <p:cTn id="100" fill="hold">
                            <p:stCondLst>
                              <p:cond delay="2000"/>
                            </p:stCondLst>
                            <p:childTnLst>
                              <p:par>
                                <p:cTn id="101" presetID="12" presetClass="entr" presetSubtype="4" fill="hold" grpId="0" nodeType="afterEffect">
                                  <p:stCondLst>
                                    <p:cond delay="0"/>
                                  </p:stCondLst>
                                  <p:childTnLst>
                                    <p:set>
                                      <p:cBhvr>
                                        <p:cTn id="102" dur="1" fill="hold">
                                          <p:stCondLst>
                                            <p:cond delay="0"/>
                                          </p:stCondLst>
                                        </p:cTn>
                                        <p:tgtEl>
                                          <p:spTgt spid="23"/>
                                        </p:tgtEl>
                                        <p:attrNameLst>
                                          <p:attrName>style.visibility</p:attrName>
                                        </p:attrNameLst>
                                      </p:cBhvr>
                                      <p:to>
                                        <p:strVal val="visible"/>
                                      </p:to>
                                    </p:set>
                                    <p:anim calcmode="lin" valueType="num">
                                      <p:cBhvr additive="base">
                                        <p:cTn id="103" dur="500"/>
                                        <p:tgtEl>
                                          <p:spTgt spid="23"/>
                                        </p:tgtEl>
                                        <p:attrNameLst>
                                          <p:attrName>ppt_y</p:attrName>
                                        </p:attrNameLst>
                                      </p:cBhvr>
                                      <p:tavLst>
                                        <p:tav tm="0">
                                          <p:val>
                                            <p:strVal val="#ppt_y+#ppt_h*1.125000"/>
                                          </p:val>
                                        </p:tav>
                                        <p:tav tm="100000">
                                          <p:val>
                                            <p:strVal val="#ppt_y"/>
                                          </p:val>
                                        </p:tav>
                                      </p:tavLst>
                                    </p:anim>
                                    <p:animEffect transition="in" filter="wipe(up)">
                                      <p:cBhvr>
                                        <p:cTn id="104" dur="500"/>
                                        <p:tgtEl>
                                          <p:spTgt spid="23"/>
                                        </p:tgtEl>
                                      </p:cBhvr>
                                    </p:animEffect>
                                  </p:childTnLst>
                                </p:cTn>
                              </p:par>
                              <p:par>
                                <p:cTn id="105" presetID="12" presetClass="entr" presetSubtype="8" fill="hold" grpId="0" nodeType="withEffect">
                                  <p:stCondLst>
                                    <p:cond delay="0"/>
                                  </p:stCondLst>
                                  <p:childTnLst>
                                    <p:set>
                                      <p:cBhvr>
                                        <p:cTn id="106" dur="1" fill="hold">
                                          <p:stCondLst>
                                            <p:cond delay="0"/>
                                          </p:stCondLst>
                                        </p:cTn>
                                        <p:tgtEl>
                                          <p:spTgt spid="20"/>
                                        </p:tgtEl>
                                        <p:attrNameLst>
                                          <p:attrName>style.visibility</p:attrName>
                                        </p:attrNameLst>
                                      </p:cBhvr>
                                      <p:to>
                                        <p:strVal val="visible"/>
                                      </p:to>
                                    </p:set>
                                    <p:anim calcmode="lin" valueType="num">
                                      <p:cBhvr additive="base">
                                        <p:cTn id="107" dur="500"/>
                                        <p:tgtEl>
                                          <p:spTgt spid="20"/>
                                        </p:tgtEl>
                                        <p:attrNameLst>
                                          <p:attrName>ppt_x</p:attrName>
                                        </p:attrNameLst>
                                      </p:cBhvr>
                                      <p:tavLst>
                                        <p:tav tm="0">
                                          <p:val>
                                            <p:strVal val="#ppt_x-#ppt_w*1.125000"/>
                                          </p:val>
                                        </p:tav>
                                        <p:tav tm="100000">
                                          <p:val>
                                            <p:strVal val="#ppt_x"/>
                                          </p:val>
                                        </p:tav>
                                      </p:tavLst>
                                    </p:anim>
                                    <p:animEffect transition="in" filter="wipe(right)">
                                      <p:cBhvr>
                                        <p:cTn id="108" dur="500"/>
                                        <p:tgtEl>
                                          <p:spTgt spid="20"/>
                                        </p:tgtEl>
                                      </p:cBhvr>
                                    </p:animEffect>
                                  </p:childTnLst>
                                </p:cTn>
                              </p:par>
                              <p:par>
                                <p:cTn id="109" presetID="12" presetClass="entr" presetSubtype="8" fill="hold" grpId="0" nodeType="withEffect">
                                  <p:stCondLst>
                                    <p:cond delay="0"/>
                                  </p:stCondLst>
                                  <p:childTnLst>
                                    <p:set>
                                      <p:cBhvr>
                                        <p:cTn id="110" dur="1" fill="hold">
                                          <p:stCondLst>
                                            <p:cond delay="0"/>
                                          </p:stCondLst>
                                        </p:cTn>
                                        <p:tgtEl>
                                          <p:spTgt spid="21"/>
                                        </p:tgtEl>
                                        <p:attrNameLst>
                                          <p:attrName>style.visibility</p:attrName>
                                        </p:attrNameLst>
                                      </p:cBhvr>
                                      <p:to>
                                        <p:strVal val="visible"/>
                                      </p:to>
                                    </p:set>
                                    <p:anim calcmode="lin" valueType="num">
                                      <p:cBhvr additive="base">
                                        <p:cTn id="111" dur="500"/>
                                        <p:tgtEl>
                                          <p:spTgt spid="21"/>
                                        </p:tgtEl>
                                        <p:attrNameLst>
                                          <p:attrName>ppt_x</p:attrName>
                                        </p:attrNameLst>
                                      </p:cBhvr>
                                      <p:tavLst>
                                        <p:tav tm="0">
                                          <p:val>
                                            <p:strVal val="#ppt_x-#ppt_w*1.125000"/>
                                          </p:val>
                                        </p:tav>
                                        <p:tav tm="100000">
                                          <p:val>
                                            <p:strVal val="#ppt_x"/>
                                          </p:val>
                                        </p:tav>
                                      </p:tavLst>
                                    </p:anim>
                                    <p:animEffect transition="in" filter="wipe(right)">
                                      <p:cBhvr>
                                        <p:cTn id="112" dur="500"/>
                                        <p:tgtEl>
                                          <p:spTgt spid="21"/>
                                        </p:tgtEl>
                                      </p:cBhvr>
                                    </p:animEffect>
                                  </p:childTnLst>
                                </p:cTn>
                              </p:par>
                              <p:par>
                                <p:cTn id="113" presetID="12" presetClass="entr" presetSubtype="2" fill="hold" grpId="0" nodeType="withEffect">
                                  <p:stCondLst>
                                    <p:cond delay="0"/>
                                  </p:stCondLst>
                                  <p:childTnLst>
                                    <p:set>
                                      <p:cBhvr>
                                        <p:cTn id="114" dur="1" fill="hold">
                                          <p:stCondLst>
                                            <p:cond delay="0"/>
                                          </p:stCondLst>
                                        </p:cTn>
                                        <p:tgtEl>
                                          <p:spTgt spid="19"/>
                                        </p:tgtEl>
                                        <p:attrNameLst>
                                          <p:attrName>style.visibility</p:attrName>
                                        </p:attrNameLst>
                                      </p:cBhvr>
                                      <p:to>
                                        <p:strVal val="visible"/>
                                      </p:to>
                                    </p:set>
                                    <p:anim calcmode="lin" valueType="num">
                                      <p:cBhvr additive="base">
                                        <p:cTn id="115" dur="500"/>
                                        <p:tgtEl>
                                          <p:spTgt spid="19"/>
                                        </p:tgtEl>
                                        <p:attrNameLst>
                                          <p:attrName>ppt_x</p:attrName>
                                        </p:attrNameLst>
                                      </p:cBhvr>
                                      <p:tavLst>
                                        <p:tav tm="0">
                                          <p:val>
                                            <p:strVal val="#ppt_x+#ppt_w*1.125000"/>
                                          </p:val>
                                        </p:tav>
                                        <p:tav tm="100000">
                                          <p:val>
                                            <p:strVal val="#ppt_x"/>
                                          </p:val>
                                        </p:tav>
                                      </p:tavLst>
                                    </p:anim>
                                    <p:animEffect transition="in" filter="wipe(left)">
                                      <p:cBhvr>
                                        <p:cTn id="116" dur="500"/>
                                        <p:tgtEl>
                                          <p:spTgt spid="19"/>
                                        </p:tgtEl>
                                      </p:cBhvr>
                                    </p:animEffect>
                                  </p:childTnLst>
                                </p:cTn>
                              </p:par>
                              <p:par>
                                <p:cTn id="117" presetID="12" presetClass="entr" presetSubtype="2" fill="hold" grpId="0" nodeType="withEffect">
                                  <p:stCondLst>
                                    <p:cond delay="0"/>
                                  </p:stCondLst>
                                  <p:childTnLst>
                                    <p:set>
                                      <p:cBhvr>
                                        <p:cTn id="118" dur="1" fill="hold">
                                          <p:stCondLst>
                                            <p:cond delay="0"/>
                                          </p:stCondLst>
                                        </p:cTn>
                                        <p:tgtEl>
                                          <p:spTgt spid="22"/>
                                        </p:tgtEl>
                                        <p:attrNameLst>
                                          <p:attrName>style.visibility</p:attrName>
                                        </p:attrNameLst>
                                      </p:cBhvr>
                                      <p:to>
                                        <p:strVal val="visible"/>
                                      </p:to>
                                    </p:set>
                                    <p:anim calcmode="lin" valueType="num">
                                      <p:cBhvr additive="base">
                                        <p:cTn id="119" dur="500"/>
                                        <p:tgtEl>
                                          <p:spTgt spid="22"/>
                                        </p:tgtEl>
                                        <p:attrNameLst>
                                          <p:attrName>ppt_x</p:attrName>
                                        </p:attrNameLst>
                                      </p:cBhvr>
                                      <p:tavLst>
                                        <p:tav tm="0">
                                          <p:val>
                                            <p:strVal val="#ppt_x+#ppt_w*1.125000"/>
                                          </p:val>
                                        </p:tav>
                                        <p:tav tm="100000">
                                          <p:val>
                                            <p:strVal val="#ppt_x"/>
                                          </p:val>
                                        </p:tav>
                                      </p:tavLst>
                                    </p:anim>
                                    <p:animEffect transition="in" filter="wipe(left)">
                                      <p:cBhvr>
                                        <p:cTn id="120" dur="500"/>
                                        <p:tgtEl>
                                          <p:spTgt spid="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animBg="1"/>
      <p:bldP spid="5" grpId="0" animBg="1"/>
      <p:bldP spid="6" grpId="0" animBg="1"/>
      <p:bldP spid="7" grpId="0" animBg="1"/>
      <p:bldP spid="8" grpId="0" animBg="1"/>
      <p:bldP spid="9" grpId="0" animBg="1"/>
      <p:bldP spid="10" grpId="0" animBg="1"/>
      <p:bldP spid="11" grpId="0" animBg="1"/>
      <p:bldP spid="12" grpId="0" animBg="1"/>
      <p:bldP spid="13" grpId="0" animBg="1"/>
      <p:bldP spid="14" grpId="0" animBg="1"/>
      <p:bldP spid="15" grpId="0" animBg="1"/>
      <p:bldP spid="16" grpId="0" animBg="1"/>
      <p:bldP spid="17" grpId="0" animBg="1"/>
      <p:bldP spid="18" grpId="0" animBg="1"/>
      <p:bldP spid="19" grpId="0"/>
      <p:bldP spid="20" grpId="0"/>
      <p:bldP spid="21" grpId="0"/>
      <p:bldP spid="22" grpId="0"/>
      <p:bldP spid="23" grpId="0"/>
      <p:bldP spid="24"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29"/>
          <p:cNvSpPr txBox="1"/>
          <p:nvPr/>
        </p:nvSpPr>
        <p:spPr>
          <a:xfrm>
            <a:off x="720130" y="2033222"/>
            <a:ext cx="2234445" cy="1025922"/>
          </a:xfrm>
          <a:prstGeom prst="rect">
            <a:avLst/>
          </a:prstGeom>
          <a:noFill/>
        </p:spPr>
        <p:txBody>
          <a:bodyPr wrap="square" lIns="0" tIns="0" rIns="0" bIns="0" rtlCol="0">
            <a:spAutoFit/>
          </a:bodyPr>
          <a:lstStyle/>
          <a:p>
            <a:pPr algn="just">
              <a:lnSpc>
                <a:spcPts val="2000"/>
              </a:lnSpc>
            </a:pPr>
            <a:r>
              <a:rPr lang="zh-CN" altLang="en-US" sz="1467" dirty="0">
                <a:solidFill>
                  <a:schemeClr val="bg2">
                    <a:lumMod val="90000"/>
                  </a:schemeClr>
                </a:solidFill>
                <a:cs typeface="+mn-ea"/>
                <a:sym typeface="+mn-lt"/>
              </a:rPr>
              <a:t>点击输入简要文字内容，文字内容需概括精炼，言简意赅的说明分项内容言简意赅的说明分项内容</a:t>
            </a:r>
            <a:endParaRPr lang="en-US" altLang="zh-CN" sz="1467" dirty="0">
              <a:solidFill>
                <a:schemeClr val="bg2">
                  <a:lumMod val="90000"/>
                </a:schemeClr>
              </a:solidFill>
              <a:cs typeface="+mn-ea"/>
              <a:sym typeface="+mn-lt"/>
            </a:endParaRPr>
          </a:p>
        </p:txBody>
      </p:sp>
      <p:sp>
        <p:nvSpPr>
          <p:cNvPr id="10" name="TextBox 29"/>
          <p:cNvSpPr txBox="1"/>
          <p:nvPr/>
        </p:nvSpPr>
        <p:spPr>
          <a:xfrm>
            <a:off x="9308479" y="3064306"/>
            <a:ext cx="2246823" cy="1025922"/>
          </a:xfrm>
          <a:prstGeom prst="rect">
            <a:avLst/>
          </a:prstGeom>
          <a:noFill/>
        </p:spPr>
        <p:txBody>
          <a:bodyPr wrap="square" lIns="0" tIns="0" rIns="0" bIns="0" rtlCol="0">
            <a:spAutoFit/>
          </a:bodyPr>
          <a:lstStyle/>
          <a:p>
            <a:pPr algn="just">
              <a:lnSpc>
                <a:spcPts val="2000"/>
              </a:lnSpc>
            </a:pPr>
            <a:r>
              <a:rPr lang="zh-CN" altLang="en-US" sz="1467" dirty="0">
                <a:solidFill>
                  <a:schemeClr val="bg2">
                    <a:lumMod val="90000"/>
                  </a:schemeClr>
                </a:solidFill>
                <a:cs typeface="+mn-ea"/>
                <a:sym typeface="+mn-lt"/>
              </a:rPr>
              <a:t>点击输入简要文字内容，文字内容需概括精炼，言简意赅的说明分项内容言简意赅的说明分项内容</a:t>
            </a:r>
            <a:endParaRPr lang="en-US" altLang="zh-CN" sz="1467" dirty="0">
              <a:solidFill>
                <a:schemeClr val="bg2">
                  <a:lumMod val="90000"/>
                </a:schemeClr>
              </a:solidFill>
              <a:cs typeface="+mn-ea"/>
              <a:sym typeface="+mn-lt"/>
            </a:endParaRPr>
          </a:p>
        </p:txBody>
      </p:sp>
      <p:sp>
        <p:nvSpPr>
          <p:cNvPr id="12" name="TextBox 29"/>
          <p:cNvSpPr txBox="1"/>
          <p:nvPr/>
        </p:nvSpPr>
        <p:spPr>
          <a:xfrm>
            <a:off x="720130" y="4093796"/>
            <a:ext cx="2234445" cy="1025922"/>
          </a:xfrm>
          <a:prstGeom prst="rect">
            <a:avLst/>
          </a:prstGeom>
          <a:noFill/>
        </p:spPr>
        <p:txBody>
          <a:bodyPr wrap="square" lIns="0" tIns="0" rIns="0" bIns="0" rtlCol="0">
            <a:spAutoFit/>
          </a:bodyPr>
          <a:lstStyle/>
          <a:p>
            <a:pPr algn="just">
              <a:lnSpc>
                <a:spcPts val="2000"/>
              </a:lnSpc>
            </a:pPr>
            <a:r>
              <a:rPr lang="zh-CN" altLang="en-US" sz="1467" dirty="0">
                <a:solidFill>
                  <a:schemeClr val="bg2">
                    <a:lumMod val="90000"/>
                  </a:schemeClr>
                </a:solidFill>
                <a:cs typeface="+mn-ea"/>
                <a:sym typeface="+mn-lt"/>
              </a:rPr>
              <a:t>点击输入简要文字内容，文字内容需概括精炼，言简意赅的说明分项内容言简意赅的说明分项内容</a:t>
            </a:r>
            <a:endParaRPr lang="en-US" altLang="zh-CN" sz="1467" dirty="0">
              <a:solidFill>
                <a:schemeClr val="bg2">
                  <a:lumMod val="90000"/>
                </a:schemeClr>
              </a:solidFill>
              <a:cs typeface="+mn-ea"/>
              <a:sym typeface="+mn-lt"/>
            </a:endParaRPr>
          </a:p>
        </p:txBody>
      </p:sp>
      <p:sp>
        <p:nvSpPr>
          <p:cNvPr id="14" name="TextBox 29"/>
          <p:cNvSpPr txBox="1"/>
          <p:nvPr/>
        </p:nvSpPr>
        <p:spPr>
          <a:xfrm>
            <a:off x="9225050" y="4906123"/>
            <a:ext cx="2246823" cy="1025922"/>
          </a:xfrm>
          <a:prstGeom prst="rect">
            <a:avLst/>
          </a:prstGeom>
          <a:noFill/>
        </p:spPr>
        <p:txBody>
          <a:bodyPr wrap="square" lIns="0" tIns="0" rIns="0" bIns="0" rtlCol="0">
            <a:spAutoFit/>
          </a:bodyPr>
          <a:lstStyle/>
          <a:p>
            <a:pPr algn="just">
              <a:lnSpc>
                <a:spcPts val="2000"/>
              </a:lnSpc>
            </a:pPr>
            <a:r>
              <a:rPr lang="zh-CN" altLang="en-US" sz="1467" dirty="0">
                <a:solidFill>
                  <a:schemeClr val="bg2">
                    <a:lumMod val="90000"/>
                  </a:schemeClr>
                </a:solidFill>
                <a:cs typeface="+mn-ea"/>
                <a:sym typeface="+mn-lt"/>
              </a:rPr>
              <a:t>点击输入简要文字内容，文字内容需概括精炼，言简意赅的说明分项内容言简意赅的说明分项内容</a:t>
            </a:r>
            <a:endParaRPr lang="en-US" altLang="zh-CN" sz="1467" dirty="0">
              <a:solidFill>
                <a:schemeClr val="bg2">
                  <a:lumMod val="90000"/>
                </a:schemeClr>
              </a:solidFill>
              <a:cs typeface="+mn-ea"/>
              <a:sym typeface="+mn-lt"/>
            </a:endParaRPr>
          </a:p>
        </p:txBody>
      </p:sp>
      <p:sp>
        <p:nvSpPr>
          <p:cNvPr id="15" name="Freeform 40"/>
          <p:cNvSpPr>
            <a:spLocks/>
          </p:cNvSpPr>
          <p:nvPr/>
        </p:nvSpPr>
        <p:spPr bwMode="auto">
          <a:xfrm>
            <a:off x="5808009" y="4677141"/>
            <a:ext cx="3204729" cy="1882775"/>
          </a:xfrm>
          <a:custGeom>
            <a:avLst/>
            <a:gdLst>
              <a:gd name="T0" fmla="*/ 819 w 1161"/>
              <a:gd name="T1" fmla="*/ 0 h 682"/>
              <a:gd name="T2" fmla="*/ 556 w 1161"/>
              <a:gd name="T3" fmla="*/ 124 h 682"/>
              <a:gd name="T4" fmla="*/ 556 w 1161"/>
              <a:gd name="T5" fmla="*/ 124 h 682"/>
              <a:gd name="T6" fmla="*/ 313 w 1161"/>
              <a:gd name="T7" fmla="*/ 302 h 682"/>
              <a:gd name="T8" fmla="*/ 154 w 1161"/>
              <a:gd name="T9" fmla="*/ 257 h 682"/>
              <a:gd name="T10" fmla="*/ 154 w 1161"/>
              <a:gd name="T11" fmla="*/ 257 h 682"/>
              <a:gd name="T12" fmla="*/ 100 w 1161"/>
              <a:gd name="T13" fmla="*/ 241 h 682"/>
              <a:gd name="T14" fmla="*/ 0 w 1161"/>
              <a:gd name="T15" fmla="*/ 341 h 682"/>
              <a:gd name="T16" fmla="*/ 100 w 1161"/>
              <a:gd name="T17" fmla="*/ 441 h 682"/>
              <a:gd name="T18" fmla="*/ 154 w 1161"/>
              <a:gd name="T19" fmla="*/ 425 h 682"/>
              <a:gd name="T20" fmla="*/ 154 w 1161"/>
              <a:gd name="T21" fmla="*/ 425 h 682"/>
              <a:gd name="T22" fmla="*/ 313 w 1161"/>
              <a:gd name="T23" fmla="*/ 380 h 682"/>
              <a:gd name="T24" fmla="*/ 556 w 1161"/>
              <a:gd name="T25" fmla="*/ 558 h 682"/>
              <a:gd name="T26" fmla="*/ 556 w 1161"/>
              <a:gd name="T27" fmla="*/ 558 h 682"/>
              <a:gd name="T28" fmla="*/ 819 w 1161"/>
              <a:gd name="T29" fmla="*/ 682 h 682"/>
              <a:gd name="T30" fmla="*/ 1161 w 1161"/>
              <a:gd name="T31" fmla="*/ 341 h 682"/>
              <a:gd name="T32" fmla="*/ 819 w 1161"/>
              <a:gd name="T33" fmla="*/ 0 h 68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1161" h="682">
                <a:moveTo>
                  <a:pt x="819" y="0"/>
                </a:moveTo>
                <a:cubicBezTo>
                  <a:pt x="714" y="0"/>
                  <a:pt x="619" y="48"/>
                  <a:pt x="556" y="124"/>
                </a:cubicBezTo>
                <a:cubicBezTo>
                  <a:pt x="556" y="124"/>
                  <a:pt x="556" y="124"/>
                  <a:pt x="556" y="124"/>
                </a:cubicBezTo>
                <a:cubicBezTo>
                  <a:pt x="462" y="235"/>
                  <a:pt x="461" y="302"/>
                  <a:pt x="313" y="302"/>
                </a:cubicBezTo>
                <a:cubicBezTo>
                  <a:pt x="187" y="302"/>
                  <a:pt x="197" y="284"/>
                  <a:pt x="154" y="257"/>
                </a:cubicBezTo>
                <a:cubicBezTo>
                  <a:pt x="154" y="257"/>
                  <a:pt x="154" y="257"/>
                  <a:pt x="154" y="257"/>
                </a:cubicBezTo>
                <a:cubicBezTo>
                  <a:pt x="138" y="247"/>
                  <a:pt x="120" y="241"/>
                  <a:pt x="100" y="241"/>
                </a:cubicBezTo>
                <a:cubicBezTo>
                  <a:pt x="45" y="241"/>
                  <a:pt x="0" y="286"/>
                  <a:pt x="0" y="341"/>
                </a:cubicBezTo>
                <a:cubicBezTo>
                  <a:pt x="0" y="396"/>
                  <a:pt x="45" y="441"/>
                  <a:pt x="100" y="441"/>
                </a:cubicBezTo>
                <a:cubicBezTo>
                  <a:pt x="120" y="441"/>
                  <a:pt x="138" y="435"/>
                  <a:pt x="154" y="425"/>
                </a:cubicBezTo>
                <a:cubicBezTo>
                  <a:pt x="154" y="425"/>
                  <a:pt x="154" y="425"/>
                  <a:pt x="154" y="425"/>
                </a:cubicBezTo>
                <a:cubicBezTo>
                  <a:pt x="197" y="398"/>
                  <a:pt x="187" y="380"/>
                  <a:pt x="313" y="380"/>
                </a:cubicBezTo>
                <a:cubicBezTo>
                  <a:pt x="461" y="380"/>
                  <a:pt x="462" y="447"/>
                  <a:pt x="556" y="558"/>
                </a:cubicBezTo>
                <a:cubicBezTo>
                  <a:pt x="556" y="558"/>
                  <a:pt x="556" y="558"/>
                  <a:pt x="556" y="558"/>
                </a:cubicBezTo>
                <a:cubicBezTo>
                  <a:pt x="619" y="634"/>
                  <a:pt x="714" y="682"/>
                  <a:pt x="819" y="682"/>
                </a:cubicBezTo>
                <a:cubicBezTo>
                  <a:pt x="1008" y="682"/>
                  <a:pt x="1161" y="529"/>
                  <a:pt x="1161" y="341"/>
                </a:cubicBezTo>
                <a:cubicBezTo>
                  <a:pt x="1161" y="153"/>
                  <a:pt x="1008" y="0"/>
                  <a:pt x="819" y="0"/>
                </a:cubicBezTo>
                <a:close/>
              </a:path>
            </a:pathLst>
          </a:custGeom>
          <a:solidFill>
            <a:schemeClr val="bg1">
              <a:lumMod val="85000"/>
            </a:schemeClr>
          </a:solidFill>
          <a:ln>
            <a:noFill/>
          </a:ln>
        </p:spPr>
        <p:txBody>
          <a:bodyPr vert="horz" wrap="square" lIns="91431" tIns="45715" rIns="91431" bIns="45715" numCol="1" anchor="t" anchorCtr="0" compatLnSpc="1">
            <a:prstTxWarp prst="textNoShape">
              <a:avLst/>
            </a:prstTxWarp>
          </a:bodyPr>
          <a:lstStyle/>
          <a:p>
            <a:endParaRPr lang="zh-CN" altLang="en-US" sz="2399" dirty="0">
              <a:solidFill>
                <a:schemeClr val="bg2">
                  <a:lumMod val="90000"/>
                </a:schemeClr>
              </a:solidFill>
              <a:cs typeface="+mn-ea"/>
              <a:sym typeface="+mn-lt"/>
            </a:endParaRPr>
          </a:p>
        </p:txBody>
      </p:sp>
      <p:sp>
        <p:nvSpPr>
          <p:cNvPr id="16" name="Freeform 41"/>
          <p:cNvSpPr>
            <a:spLocks/>
          </p:cNvSpPr>
          <p:nvPr/>
        </p:nvSpPr>
        <p:spPr bwMode="auto">
          <a:xfrm>
            <a:off x="3175208" y="1604799"/>
            <a:ext cx="3204729" cy="1882775"/>
          </a:xfrm>
          <a:custGeom>
            <a:avLst/>
            <a:gdLst>
              <a:gd name="T0" fmla="*/ 1061 w 1161"/>
              <a:gd name="T1" fmla="*/ 241 h 682"/>
              <a:gd name="T2" fmla="*/ 1007 w 1161"/>
              <a:gd name="T3" fmla="*/ 257 h 682"/>
              <a:gd name="T4" fmla="*/ 1007 w 1161"/>
              <a:gd name="T5" fmla="*/ 257 h 682"/>
              <a:gd name="T6" fmla="*/ 848 w 1161"/>
              <a:gd name="T7" fmla="*/ 302 h 682"/>
              <a:gd name="T8" fmla="*/ 605 w 1161"/>
              <a:gd name="T9" fmla="*/ 124 h 682"/>
              <a:gd name="T10" fmla="*/ 605 w 1161"/>
              <a:gd name="T11" fmla="*/ 124 h 682"/>
              <a:gd name="T12" fmla="*/ 342 w 1161"/>
              <a:gd name="T13" fmla="*/ 0 h 682"/>
              <a:gd name="T14" fmla="*/ 0 w 1161"/>
              <a:gd name="T15" fmla="*/ 341 h 682"/>
              <a:gd name="T16" fmla="*/ 342 w 1161"/>
              <a:gd name="T17" fmla="*/ 682 h 682"/>
              <a:gd name="T18" fmla="*/ 605 w 1161"/>
              <a:gd name="T19" fmla="*/ 558 h 682"/>
              <a:gd name="T20" fmla="*/ 605 w 1161"/>
              <a:gd name="T21" fmla="*/ 558 h 682"/>
              <a:gd name="T22" fmla="*/ 605 w 1161"/>
              <a:gd name="T23" fmla="*/ 558 h 682"/>
              <a:gd name="T24" fmla="*/ 605 w 1161"/>
              <a:gd name="T25" fmla="*/ 558 h 682"/>
              <a:gd name="T26" fmla="*/ 848 w 1161"/>
              <a:gd name="T27" fmla="*/ 380 h 682"/>
              <a:gd name="T28" fmla="*/ 1007 w 1161"/>
              <a:gd name="T29" fmla="*/ 425 h 682"/>
              <a:gd name="T30" fmla="*/ 1007 w 1161"/>
              <a:gd name="T31" fmla="*/ 425 h 682"/>
              <a:gd name="T32" fmla="*/ 1061 w 1161"/>
              <a:gd name="T33" fmla="*/ 441 h 682"/>
              <a:gd name="T34" fmla="*/ 1161 w 1161"/>
              <a:gd name="T35" fmla="*/ 341 h 682"/>
              <a:gd name="T36" fmla="*/ 1061 w 1161"/>
              <a:gd name="T37" fmla="*/ 241 h 68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1161" h="682">
                <a:moveTo>
                  <a:pt x="1061" y="241"/>
                </a:moveTo>
                <a:cubicBezTo>
                  <a:pt x="1041" y="241"/>
                  <a:pt x="1023" y="247"/>
                  <a:pt x="1007" y="257"/>
                </a:cubicBezTo>
                <a:cubicBezTo>
                  <a:pt x="1007" y="257"/>
                  <a:pt x="1007" y="257"/>
                  <a:pt x="1007" y="257"/>
                </a:cubicBezTo>
                <a:cubicBezTo>
                  <a:pt x="964" y="284"/>
                  <a:pt x="974" y="302"/>
                  <a:pt x="848" y="302"/>
                </a:cubicBezTo>
                <a:cubicBezTo>
                  <a:pt x="700" y="302"/>
                  <a:pt x="699" y="235"/>
                  <a:pt x="605" y="124"/>
                </a:cubicBezTo>
                <a:cubicBezTo>
                  <a:pt x="605" y="124"/>
                  <a:pt x="605" y="124"/>
                  <a:pt x="605" y="124"/>
                </a:cubicBezTo>
                <a:cubicBezTo>
                  <a:pt x="542" y="48"/>
                  <a:pt x="448" y="0"/>
                  <a:pt x="342" y="0"/>
                </a:cubicBezTo>
                <a:cubicBezTo>
                  <a:pt x="153" y="0"/>
                  <a:pt x="0" y="153"/>
                  <a:pt x="0" y="341"/>
                </a:cubicBezTo>
                <a:cubicBezTo>
                  <a:pt x="0" y="529"/>
                  <a:pt x="153" y="682"/>
                  <a:pt x="342" y="682"/>
                </a:cubicBezTo>
                <a:cubicBezTo>
                  <a:pt x="448" y="682"/>
                  <a:pt x="542" y="634"/>
                  <a:pt x="605" y="558"/>
                </a:cubicBezTo>
                <a:cubicBezTo>
                  <a:pt x="605" y="558"/>
                  <a:pt x="605" y="558"/>
                  <a:pt x="605" y="558"/>
                </a:cubicBezTo>
                <a:cubicBezTo>
                  <a:pt x="605" y="558"/>
                  <a:pt x="605" y="558"/>
                  <a:pt x="605" y="558"/>
                </a:cubicBezTo>
                <a:cubicBezTo>
                  <a:pt x="605" y="558"/>
                  <a:pt x="605" y="558"/>
                  <a:pt x="605" y="558"/>
                </a:cubicBezTo>
                <a:cubicBezTo>
                  <a:pt x="699" y="447"/>
                  <a:pt x="700" y="380"/>
                  <a:pt x="848" y="380"/>
                </a:cubicBezTo>
                <a:cubicBezTo>
                  <a:pt x="974" y="380"/>
                  <a:pt x="964" y="398"/>
                  <a:pt x="1007" y="425"/>
                </a:cubicBezTo>
                <a:cubicBezTo>
                  <a:pt x="1007" y="425"/>
                  <a:pt x="1007" y="425"/>
                  <a:pt x="1007" y="425"/>
                </a:cubicBezTo>
                <a:cubicBezTo>
                  <a:pt x="1023" y="435"/>
                  <a:pt x="1041" y="441"/>
                  <a:pt x="1061" y="441"/>
                </a:cubicBezTo>
                <a:cubicBezTo>
                  <a:pt x="1116" y="441"/>
                  <a:pt x="1161" y="396"/>
                  <a:pt x="1161" y="341"/>
                </a:cubicBezTo>
                <a:cubicBezTo>
                  <a:pt x="1161" y="286"/>
                  <a:pt x="1116" y="241"/>
                  <a:pt x="1061" y="241"/>
                </a:cubicBezTo>
                <a:close/>
              </a:path>
            </a:pathLst>
          </a:custGeom>
          <a:solidFill>
            <a:schemeClr val="bg1">
              <a:lumMod val="85000"/>
            </a:schemeClr>
          </a:solidFill>
          <a:ln>
            <a:noFill/>
          </a:ln>
        </p:spPr>
        <p:txBody>
          <a:bodyPr vert="horz" wrap="square" lIns="91431" tIns="45715" rIns="91431" bIns="45715" numCol="1" anchor="t" anchorCtr="0" compatLnSpc="1">
            <a:prstTxWarp prst="textNoShape">
              <a:avLst/>
            </a:prstTxWarp>
          </a:bodyPr>
          <a:lstStyle/>
          <a:p>
            <a:endParaRPr lang="zh-CN" altLang="en-US" sz="2399" dirty="0">
              <a:solidFill>
                <a:schemeClr val="bg2">
                  <a:lumMod val="90000"/>
                </a:schemeClr>
              </a:solidFill>
              <a:cs typeface="+mn-ea"/>
              <a:sym typeface="+mn-lt"/>
            </a:endParaRPr>
          </a:p>
        </p:txBody>
      </p:sp>
      <p:grpSp>
        <p:nvGrpSpPr>
          <p:cNvPr id="2" name="组合 16"/>
          <p:cNvGrpSpPr/>
          <p:nvPr/>
        </p:nvGrpSpPr>
        <p:grpSpPr>
          <a:xfrm>
            <a:off x="6018033" y="1933409"/>
            <a:ext cx="171427" cy="4267200"/>
            <a:chOff x="6010275" y="1583258"/>
            <a:chExt cx="171450" cy="4267200"/>
          </a:xfrm>
        </p:grpSpPr>
        <p:cxnSp>
          <p:nvCxnSpPr>
            <p:cNvPr id="18" name="直接连接符 17"/>
            <p:cNvCxnSpPr>
              <a:stCxn id="19" idx="3"/>
              <a:endCxn id="23" idx="0"/>
            </p:cNvCxnSpPr>
            <p:nvPr/>
          </p:nvCxnSpPr>
          <p:spPr>
            <a:xfrm>
              <a:off x="6096000" y="1713433"/>
              <a:ext cx="0" cy="4076700"/>
            </a:xfrm>
            <a:prstGeom prst="line">
              <a:avLst/>
            </a:prstGeom>
            <a:ln w="12700">
              <a:solidFill>
                <a:schemeClr val="tx1">
                  <a:lumMod val="50000"/>
                  <a:lumOff val="50000"/>
                </a:schemeClr>
              </a:solidFill>
              <a:prstDash val="dash"/>
            </a:ln>
          </p:spPr>
          <p:style>
            <a:lnRef idx="1">
              <a:schemeClr val="accent1"/>
            </a:lnRef>
            <a:fillRef idx="0">
              <a:schemeClr val="accent1"/>
            </a:fillRef>
            <a:effectRef idx="0">
              <a:schemeClr val="accent1"/>
            </a:effectRef>
            <a:fontRef idx="minor">
              <a:schemeClr val="tx1"/>
            </a:fontRef>
          </p:style>
        </p:cxnSp>
        <p:sp>
          <p:nvSpPr>
            <p:cNvPr id="19" name="Freeform 42"/>
            <p:cNvSpPr>
              <a:spLocks/>
            </p:cNvSpPr>
            <p:nvPr/>
          </p:nvSpPr>
          <p:spPr bwMode="auto">
            <a:xfrm>
              <a:off x="6010275" y="1583258"/>
              <a:ext cx="171450" cy="130175"/>
            </a:xfrm>
            <a:custGeom>
              <a:avLst/>
              <a:gdLst>
                <a:gd name="T0" fmla="*/ 54 w 108"/>
                <a:gd name="T1" fmla="*/ 45 h 82"/>
                <a:gd name="T2" fmla="*/ 0 w 108"/>
                <a:gd name="T3" fmla="*/ 0 h 82"/>
                <a:gd name="T4" fmla="*/ 0 w 108"/>
                <a:gd name="T5" fmla="*/ 38 h 82"/>
                <a:gd name="T6" fmla="*/ 54 w 108"/>
                <a:gd name="T7" fmla="*/ 82 h 82"/>
                <a:gd name="T8" fmla="*/ 108 w 108"/>
                <a:gd name="T9" fmla="*/ 38 h 82"/>
                <a:gd name="T10" fmla="*/ 108 w 108"/>
                <a:gd name="T11" fmla="*/ 0 h 82"/>
                <a:gd name="T12" fmla="*/ 54 w 108"/>
                <a:gd name="T13" fmla="*/ 45 h 82"/>
              </a:gdLst>
              <a:ahLst/>
              <a:cxnLst>
                <a:cxn ang="0">
                  <a:pos x="T0" y="T1"/>
                </a:cxn>
                <a:cxn ang="0">
                  <a:pos x="T2" y="T3"/>
                </a:cxn>
                <a:cxn ang="0">
                  <a:pos x="T4" y="T5"/>
                </a:cxn>
                <a:cxn ang="0">
                  <a:pos x="T6" y="T7"/>
                </a:cxn>
                <a:cxn ang="0">
                  <a:pos x="T8" y="T9"/>
                </a:cxn>
                <a:cxn ang="0">
                  <a:pos x="T10" y="T11"/>
                </a:cxn>
                <a:cxn ang="0">
                  <a:pos x="T12" y="T13"/>
                </a:cxn>
              </a:cxnLst>
              <a:rect l="0" t="0" r="r" b="b"/>
              <a:pathLst>
                <a:path w="108" h="82">
                  <a:moveTo>
                    <a:pt x="54" y="45"/>
                  </a:moveTo>
                  <a:lnTo>
                    <a:pt x="0" y="0"/>
                  </a:lnTo>
                  <a:lnTo>
                    <a:pt x="0" y="38"/>
                  </a:lnTo>
                  <a:lnTo>
                    <a:pt x="54" y="82"/>
                  </a:lnTo>
                  <a:lnTo>
                    <a:pt x="108" y="38"/>
                  </a:lnTo>
                  <a:lnTo>
                    <a:pt x="108" y="0"/>
                  </a:lnTo>
                  <a:lnTo>
                    <a:pt x="54" y="45"/>
                  </a:lnTo>
                  <a:close/>
                </a:path>
              </a:pathLst>
            </a:custGeom>
            <a:solidFill>
              <a:schemeClr val="tx1">
                <a:lumMod val="50000"/>
                <a:lumOff val="50000"/>
              </a:schemeClr>
            </a:solidFill>
            <a:ln>
              <a:noFill/>
            </a:ln>
          </p:spPr>
          <p:txBody>
            <a:bodyPr vert="horz" wrap="square" lIns="162509" tIns="81255" rIns="162509" bIns="81255" numCol="1" anchor="t" anchorCtr="0" compatLnSpc="1">
              <a:prstTxWarp prst="textNoShape">
                <a:avLst/>
              </a:prstTxWarp>
            </a:bodyPr>
            <a:lstStyle/>
            <a:p>
              <a:endParaRPr lang="zh-CN" altLang="en-US" sz="2399" dirty="0">
                <a:solidFill>
                  <a:schemeClr val="bg2">
                    <a:lumMod val="90000"/>
                  </a:schemeClr>
                </a:solidFill>
                <a:cs typeface="+mn-ea"/>
                <a:sym typeface="+mn-lt"/>
              </a:endParaRPr>
            </a:p>
          </p:txBody>
        </p:sp>
        <p:sp>
          <p:nvSpPr>
            <p:cNvPr id="20" name="Freeform 43"/>
            <p:cNvSpPr>
              <a:spLocks/>
            </p:cNvSpPr>
            <p:nvPr/>
          </p:nvSpPr>
          <p:spPr bwMode="auto">
            <a:xfrm>
              <a:off x="6010275" y="2615133"/>
              <a:ext cx="171450" cy="133350"/>
            </a:xfrm>
            <a:custGeom>
              <a:avLst/>
              <a:gdLst>
                <a:gd name="T0" fmla="*/ 54 w 108"/>
                <a:gd name="T1" fmla="*/ 45 h 84"/>
                <a:gd name="T2" fmla="*/ 0 w 108"/>
                <a:gd name="T3" fmla="*/ 0 h 84"/>
                <a:gd name="T4" fmla="*/ 0 w 108"/>
                <a:gd name="T5" fmla="*/ 39 h 84"/>
                <a:gd name="T6" fmla="*/ 54 w 108"/>
                <a:gd name="T7" fmla="*/ 84 h 84"/>
                <a:gd name="T8" fmla="*/ 108 w 108"/>
                <a:gd name="T9" fmla="*/ 39 h 84"/>
                <a:gd name="T10" fmla="*/ 108 w 108"/>
                <a:gd name="T11" fmla="*/ 0 h 84"/>
                <a:gd name="T12" fmla="*/ 54 w 108"/>
                <a:gd name="T13" fmla="*/ 45 h 84"/>
              </a:gdLst>
              <a:ahLst/>
              <a:cxnLst>
                <a:cxn ang="0">
                  <a:pos x="T0" y="T1"/>
                </a:cxn>
                <a:cxn ang="0">
                  <a:pos x="T2" y="T3"/>
                </a:cxn>
                <a:cxn ang="0">
                  <a:pos x="T4" y="T5"/>
                </a:cxn>
                <a:cxn ang="0">
                  <a:pos x="T6" y="T7"/>
                </a:cxn>
                <a:cxn ang="0">
                  <a:pos x="T8" y="T9"/>
                </a:cxn>
                <a:cxn ang="0">
                  <a:pos x="T10" y="T11"/>
                </a:cxn>
                <a:cxn ang="0">
                  <a:pos x="T12" y="T13"/>
                </a:cxn>
              </a:cxnLst>
              <a:rect l="0" t="0" r="r" b="b"/>
              <a:pathLst>
                <a:path w="108" h="84">
                  <a:moveTo>
                    <a:pt x="54" y="45"/>
                  </a:moveTo>
                  <a:lnTo>
                    <a:pt x="0" y="0"/>
                  </a:lnTo>
                  <a:lnTo>
                    <a:pt x="0" y="39"/>
                  </a:lnTo>
                  <a:lnTo>
                    <a:pt x="54" y="84"/>
                  </a:lnTo>
                  <a:lnTo>
                    <a:pt x="108" y="39"/>
                  </a:lnTo>
                  <a:lnTo>
                    <a:pt x="108" y="0"/>
                  </a:lnTo>
                  <a:lnTo>
                    <a:pt x="54" y="45"/>
                  </a:lnTo>
                  <a:close/>
                </a:path>
              </a:pathLst>
            </a:custGeom>
            <a:solidFill>
              <a:schemeClr val="tx1">
                <a:lumMod val="50000"/>
                <a:lumOff val="50000"/>
              </a:schemeClr>
            </a:solidFill>
            <a:ln>
              <a:noFill/>
            </a:ln>
          </p:spPr>
          <p:txBody>
            <a:bodyPr vert="horz" wrap="square" lIns="162509" tIns="81255" rIns="162509" bIns="81255" numCol="1" anchor="t" anchorCtr="0" compatLnSpc="1">
              <a:prstTxWarp prst="textNoShape">
                <a:avLst/>
              </a:prstTxWarp>
            </a:bodyPr>
            <a:lstStyle/>
            <a:p>
              <a:endParaRPr lang="zh-CN" altLang="en-US" sz="2399" dirty="0">
                <a:solidFill>
                  <a:schemeClr val="bg2">
                    <a:lumMod val="90000"/>
                  </a:schemeClr>
                </a:solidFill>
                <a:cs typeface="+mn-ea"/>
                <a:sym typeface="+mn-lt"/>
              </a:endParaRPr>
            </a:p>
          </p:txBody>
        </p:sp>
        <p:sp>
          <p:nvSpPr>
            <p:cNvPr id="21" name="Freeform 44"/>
            <p:cNvSpPr>
              <a:spLocks/>
            </p:cNvSpPr>
            <p:nvPr/>
          </p:nvSpPr>
          <p:spPr bwMode="auto">
            <a:xfrm>
              <a:off x="6010275" y="3650183"/>
              <a:ext cx="171450" cy="133350"/>
            </a:xfrm>
            <a:custGeom>
              <a:avLst/>
              <a:gdLst>
                <a:gd name="T0" fmla="*/ 54 w 108"/>
                <a:gd name="T1" fmla="*/ 46 h 84"/>
                <a:gd name="T2" fmla="*/ 0 w 108"/>
                <a:gd name="T3" fmla="*/ 0 h 84"/>
                <a:gd name="T4" fmla="*/ 0 w 108"/>
                <a:gd name="T5" fmla="*/ 39 h 84"/>
                <a:gd name="T6" fmla="*/ 54 w 108"/>
                <a:gd name="T7" fmla="*/ 84 h 84"/>
                <a:gd name="T8" fmla="*/ 108 w 108"/>
                <a:gd name="T9" fmla="*/ 39 h 84"/>
                <a:gd name="T10" fmla="*/ 108 w 108"/>
                <a:gd name="T11" fmla="*/ 0 h 84"/>
                <a:gd name="T12" fmla="*/ 54 w 108"/>
                <a:gd name="T13" fmla="*/ 46 h 84"/>
              </a:gdLst>
              <a:ahLst/>
              <a:cxnLst>
                <a:cxn ang="0">
                  <a:pos x="T0" y="T1"/>
                </a:cxn>
                <a:cxn ang="0">
                  <a:pos x="T2" y="T3"/>
                </a:cxn>
                <a:cxn ang="0">
                  <a:pos x="T4" y="T5"/>
                </a:cxn>
                <a:cxn ang="0">
                  <a:pos x="T6" y="T7"/>
                </a:cxn>
                <a:cxn ang="0">
                  <a:pos x="T8" y="T9"/>
                </a:cxn>
                <a:cxn ang="0">
                  <a:pos x="T10" y="T11"/>
                </a:cxn>
                <a:cxn ang="0">
                  <a:pos x="T12" y="T13"/>
                </a:cxn>
              </a:cxnLst>
              <a:rect l="0" t="0" r="r" b="b"/>
              <a:pathLst>
                <a:path w="108" h="84">
                  <a:moveTo>
                    <a:pt x="54" y="46"/>
                  </a:moveTo>
                  <a:lnTo>
                    <a:pt x="0" y="0"/>
                  </a:lnTo>
                  <a:lnTo>
                    <a:pt x="0" y="39"/>
                  </a:lnTo>
                  <a:lnTo>
                    <a:pt x="54" y="84"/>
                  </a:lnTo>
                  <a:lnTo>
                    <a:pt x="108" y="39"/>
                  </a:lnTo>
                  <a:lnTo>
                    <a:pt x="108" y="0"/>
                  </a:lnTo>
                  <a:lnTo>
                    <a:pt x="54" y="46"/>
                  </a:lnTo>
                  <a:close/>
                </a:path>
              </a:pathLst>
            </a:custGeom>
            <a:solidFill>
              <a:schemeClr val="tx1">
                <a:lumMod val="50000"/>
                <a:lumOff val="50000"/>
              </a:schemeClr>
            </a:solidFill>
            <a:ln>
              <a:noFill/>
            </a:ln>
          </p:spPr>
          <p:txBody>
            <a:bodyPr vert="horz" wrap="square" lIns="162509" tIns="81255" rIns="162509" bIns="81255" numCol="1" anchor="t" anchorCtr="0" compatLnSpc="1">
              <a:prstTxWarp prst="textNoShape">
                <a:avLst/>
              </a:prstTxWarp>
            </a:bodyPr>
            <a:lstStyle/>
            <a:p>
              <a:endParaRPr lang="zh-CN" altLang="en-US" sz="2399" dirty="0">
                <a:solidFill>
                  <a:schemeClr val="bg2">
                    <a:lumMod val="90000"/>
                  </a:schemeClr>
                </a:solidFill>
                <a:cs typeface="+mn-ea"/>
                <a:sym typeface="+mn-lt"/>
              </a:endParaRPr>
            </a:p>
          </p:txBody>
        </p:sp>
        <p:sp>
          <p:nvSpPr>
            <p:cNvPr id="22" name="Freeform 45"/>
            <p:cNvSpPr>
              <a:spLocks/>
            </p:cNvSpPr>
            <p:nvPr/>
          </p:nvSpPr>
          <p:spPr bwMode="auto">
            <a:xfrm>
              <a:off x="6010275" y="4685233"/>
              <a:ext cx="171450" cy="130175"/>
            </a:xfrm>
            <a:custGeom>
              <a:avLst/>
              <a:gdLst>
                <a:gd name="T0" fmla="*/ 54 w 108"/>
                <a:gd name="T1" fmla="*/ 46 h 82"/>
                <a:gd name="T2" fmla="*/ 0 w 108"/>
                <a:gd name="T3" fmla="*/ 0 h 82"/>
                <a:gd name="T4" fmla="*/ 0 w 108"/>
                <a:gd name="T5" fmla="*/ 39 h 82"/>
                <a:gd name="T6" fmla="*/ 54 w 108"/>
                <a:gd name="T7" fmla="*/ 82 h 82"/>
                <a:gd name="T8" fmla="*/ 108 w 108"/>
                <a:gd name="T9" fmla="*/ 39 h 82"/>
                <a:gd name="T10" fmla="*/ 108 w 108"/>
                <a:gd name="T11" fmla="*/ 0 h 82"/>
                <a:gd name="T12" fmla="*/ 54 w 108"/>
                <a:gd name="T13" fmla="*/ 46 h 82"/>
              </a:gdLst>
              <a:ahLst/>
              <a:cxnLst>
                <a:cxn ang="0">
                  <a:pos x="T0" y="T1"/>
                </a:cxn>
                <a:cxn ang="0">
                  <a:pos x="T2" y="T3"/>
                </a:cxn>
                <a:cxn ang="0">
                  <a:pos x="T4" y="T5"/>
                </a:cxn>
                <a:cxn ang="0">
                  <a:pos x="T6" y="T7"/>
                </a:cxn>
                <a:cxn ang="0">
                  <a:pos x="T8" y="T9"/>
                </a:cxn>
                <a:cxn ang="0">
                  <a:pos x="T10" y="T11"/>
                </a:cxn>
                <a:cxn ang="0">
                  <a:pos x="T12" y="T13"/>
                </a:cxn>
              </a:cxnLst>
              <a:rect l="0" t="0" r="r" b="b"/>
              <a:pathLst>
                <a:path w="108" h="82">
                  <a:moveTo>
                    <a:pt x="54" y="46"/>
                  </a:moveTo>
                  <a:lnTo>
                    <a:pt x="0" y="0"/>
                  </a:lnTo>
                  <a:lnTo>
                    <a:pt x="0" y="39"/>
                  </a:lnTo>
                  <a:lnTo>
                    <a:pt x="54" y="82"/>
                  </a:lnTo>
                  <a:lnTo>
                    <a:pt x="108" y="39"/>
                  </a:lnTo>
                  <a:lnTo>
                    <a:pt x="108" y="0"/>
                  </a:lnTo>
                  <a:lnTo>
                    <a:pt x="54" y="46"/>
                  </a:lnTo>
                  <a:close/>
                </a:path>
              </a:pathLst>
            </a:custGeom>
            <a:solidFill>
              <a:schemeClr val="tx1">
                <a:lumMod val="50000"/>
                <a:lumOff val="50000"/>
              </a:schemeClr>
            </a:solidFill>
            <a:ln>
              <a:noFill/>
            </a:ln>
          </p:spPr>
          <p:txBody>
            <a:bodyPr vert="horz" wrap="square" lIns="162509" tIns="81255" rIns="162509" bIns="81255" numCol="1" anchor="t" anchorCtr="0" compatLnSpc="1">
              <a:prstTxWarp prst="textNoShape">
                <a:avLst/>
              </a:prstTxWarp>
            </a:bodyPr>
            <a:lstStyle/>
            <a:p>
              <a:endParaRPr lang="zh-CN" altLang="en-US" sz="2399" dirty="0">
                <a:solidFill>
                  <a:schemeClr val="bg2">
                    <a:lumMod val="90000"/>
                  </a:schemeClr>
                </a:solidFill>
                <a:cs typeface="+mn-ea"/>
                <a:sym typeface="+mn-lt"/>
              </a:endParaRPr>
            </a:p>
          </p:txBody>
        </p:sp>
        <p:sp>
          <p:nvSpPr>
            <p:cNvPr id="23" name="Freeform 46"/>
            <p:cNvSpPr>
              <a:spLocks/>
            </p:cNvSpPr>
            <p:nvPr/>
          </p:nvSpPr>
          <p:spPr bwMode="auto">
            <a:xfrm>
              <a:off x="6010275" y="5718696"/>
              <a:ext cx="171450" cy="131762"/>
            </a:xfrm>
            <a:custGeom>
              <a:avLst/>
              <a:gdLst>
                <a:gd name="T0" fmla="*/ 54 w 108"/>
                <a:gd name="T1" fmla="*/ 45 h 83"/>
                <a:gd name="T2" fmla="*/ 0 w 108"/>
                <a:gd name="T3" fmla="*/ 0 h 83"/>
                <a:gd name="T4" fmla="*/ 0 w 108"/>
                <a:gd name="T5" fmla="*/ 38 h 83"/>
                <a:gd name="T6" fmla="*/ 54 w 108"/>
                <a:gd name="T7" fmla="*/ 83 h 83"/>
                <a:gd name="T8" fmla="*/ 108 w 108"/>
                <a:gd name="T9" fmla="*/ 38 h 83"/>
                <a:gd name="T10" fmla="*/ 108 w 108"/>
                <a:gd name="T11" fmla="*/ 0 h 83"/>
                <a:gd name="T12" fmla="*/ 54 w 108"/>
                <a:gd name="T13" fmla="*/ 45 h 83"/>
              </a:gdLst>
              <a:ahLst/>
              <a:cxnLst>
                <a:cxn ang="0">
                  <a:pos x="T0" y="T1"/>
                </a:cxn>
                <a:cxn ang="0">
                  <a:pos x="T2" y="T3"/>
                </a:cxn>
                <a:cxn ang="0">
                  <a:pos x="T4" y="T5"/>
                </a:cxn>
                <a:cxn ang="0">
                  <a:pos x="T6" y="T7"/>
                </a:cxn>
                <a:cxn ang="0">
                  <a:pos x="T8" y="T9"/>
                </a:cxn>
                <a:cxn ang="0">
                  <a:pos x="T10" y="T11"/>
                </a:cxn>
                <a:cxn ang="0">
                  <a:pos x="T12" y="T13"/>
                </a:cxn>
              </a:cxnLst>
              <a:rect l="0" t="0" r="r" b="b"/>
              <a:pathLst>
                <a:path w="108" h="83">
                  <a:moveTo>
                    <a:pt x="54" y="45"/>
                  </a:moveTo>
                  <a:lnTo>
                    <a:pt x="0" y="0"/>
                  </a:lnTo>
                  <a:lnTo>
                    <a:pt x="0" y="38"/>
                  </a:lnTo>
                  <a:lnTo>
                    <a:pt x="54" y="83"/>
                  </a:lnTo>
                  <a:lnTo>
                    <a:pt x="108" y="38"/>
                  </a:lnTo>
                  <a:lnTo>
                    <a:pt x="108" y="0"/>
                  </a:lnTo>
                  <a:lnTo>
                    <a:pt x="54" y="45"/>
                  </a:lnTo>
                  <a:close/>
                </a:path>
              </a:pathLst>
            </a:custGeom>
            <a:solidFill>
              <a:schemeClr val="tx1">
                <a:lumMod val="50000"/>
                <a:lumOff val="50000"/>
              </a:schemeClr>
            </a:solidFill>
            <a:ln>
              <a:noFill/>
            </a:ln>
          </p:spPr>
          <p:txBody>
            <a:bodyPr vert="horz" wrap="square" lIns="162509" tIns="81255" rIns="162509" bIns="81255" numCol="1" anchor="t" anchorCtr="0" compatLnSpc="1">
              <a:prstTxWarp prst="textNoShape">
                <a:avLst/>
              </a:prstTxWarp>
            </a:bodyPr>
            <a:lstStyle/>
            <a:p>
              <a:endParaRPr lang="zh-CN" altLang="en-US" sz="2399" dirty="0">
                <a:solidFill>
                  <a:schemeClr val="bg2">
                    <a:lumMod val="90000"/>
                  </a:schemeClr>
                </a:solidFill>
                <a:cs typeface="+mn-ea"/>
                <a:sym typeface="+mn-lt"/>
              </a:endParaRPr>
            </a:p>
          </p:txBody>
        </p:sp>
      </p:grpSp>
      <p:sp>
        <p:nvSpPr>
          <p:cNvPr id="24" name="Oval 47"/>
          <p:cNvSpPr>
            <a:spLocks noChangeArrowheads="1"/>
          </p:cNvSpPr>
          <p:nvPr/>
        </p:nvSpPr>
        <p:spPr bwMode="auto">
          <a:xfrm>
            <a:off x="3291078" y="1720683"/>
            <a:ext cx="1653951" cy="1651000"/>
          </a:xfrm>
          <a:prstGeom prst="ellipse">
            <a:avLst/>
          </a:prstGeom>
          <a:solidFill>
            <a:schemeClr val="accent1"/>
          </a:solidFill>
          <a:ln>
            <a:noFill/>
          </a:ln>
        </p:spPr>
        <p:txBody>
          <a:bodyPr vert="horz" wrap="square" lIns="91431" tIns="45715" rIns="91431" bIns="45715" numCol="1" anchor="t" anchorCtr="0" compatLnSpc="1">
            <a:prstTxWarp prst="textNoShape">
              <a:avLst/>
            </a:prstTxWarp>
          </a:bodyPr>
          <a:lstStyle/>
          <a:p>
            <a:endParaRPr lang="zh-CN" altLang="en-US" sz="2399" dirty="0">
              <a:solidFill>
                <a:schemeClr val="bg2">
                  <a:lumMod val="90000"/>
                </a:schemeClr>
              </a:solidFill>
              <a:cs typeface="+mn-ea"/>
              <a:sym typeface="+mn-lt"/>
            </a:endParaRPr>
          </a:p>
        </p:txBody>
      </p:sp>
      <p:sp>
        <p:nvSpPr>
          <p:cNvPr id="25" name="Oval 48"/>
          <p:cNvSpPr>
            <a:spLocks noChangeArrowheads="1"/>
          </p:cNvSpPr>
          <p:nvPr/>
        </p:nvSpPr>
        <p:spPr bwMode="auto">
          <a:xfrm>
            <a:off x="5883117" y="2325523"/>
            <a:ext cx="441265" cy="441325"/>
          </a:xfrm>
          <a:prstGeom prst="ellipse">
            <a:avLst/>
          </a:prstGeom>
          <a:solidFill>
            <a:schemeClr val="accent1"/>
          </a:solidFill>
          <a:ln>
            <a:noFill/>
          </a:ln>
        </p:spPr>
        <p:txBody>
          <a:bodyPr vert="horz" wrap="square" lIns="0" tIns="0" rIns="0" bIns="0" numCol="1" anchor="ctr" anchorCtr="0" compatLnSpc="1">
            <a:prstTxWarp prst="textNoShape">
              <a:avLst/>
            </a:prstTxWarp>
          </a:bodyPr>
          <a:lstStyle/>
          <a:p>
            <a:pPr algn="ctr"/>
            <a:r>
              <a:rPr lang="en-US" altLang="zh-CN" sz="2799" dirty="0">
                <a:solidFill>
                  <a:schemeClr val="bg2">
                    <a:lumMod val="90000"/>
                  </a:schemeClr>
                </a:solidFill>
                <a:cs typeface="+mn-ea"/>
                <a:sym typeface="+mn-lt"/>
              </a:rPr>
              <a:t>A</a:t>
            </a:r>
            <a:endParaRPr lang="zh-CN" altLang="en-US" sz="2799" dirty="0">
              <a:solidFill>
                <a:schemeClr val="bg2">
                  <a:lumMod val="90000"/>
                </a:schemeClr>
              </a:solidFill>
              <a:cs typeface="+mn-ea"/>
              <a:sym typeface="+mn-lt"/>
            </a:endParaRPr>
          </a:p>
        </p:txBody>
      </p:sp>
      <p:sp>
        <p:nvSpPr>
          <p:cNvPr id="26" name="Freeform 49"/>
          <p:cNvSpPr>
            <a:spLocks/>
          </p:cNvSpPr>
          <p:nvPr/>
        </p:nvSpPr>
        <p:spPr bwMode="auto">
          <a:xfrm>
            <a:off x="3175208" y="3663786"/>
            <a:ext cx="3204729" cy="1885951"/>
          </a:xfrm>
          <a:custGeom>
            <a:avLst/>
            <a:gdLst>
              <a:gd name="T0" fmla="*/ 1061 w 1161"/>
              <a:gd name="T1" fmla="*/ 242 h 683"/>
              <a:gd name="T2" fmla="*/ 1007 w 1161"/>
              <a:gd name="T3" fmla="*/ 257 h 683"/>
              <a:gd name="T4" fmla="*/ 1007 w 1161"/>
              <a:gd name="T5" fmla="*/ 257 h 683"/>
              <a:gd name="T6" fmla="*/ 848 w 1161"/>
              <a:gd name="T7" fmla="*/ 303 h 683"/>
              <a:gd name="T8" fmla="*/ 605 w 1161"/>
              <a:gd name="T9" fmla="*/ 125 h 683"/>
              <a:gd name="T10" fmla="*/ 605 w 1161"/>
              <a:gd name="T11" fmla="*/ 125 h 683"/>
              <a:gd name="T12" fmla="*/ 605 w 1161"/>
              <a:gd name="T13" fmla="*/ 124 h 683"/>
              <a:gd name="T14" fmla="*/ 605 w 1161"/>
              <a:gd name="T15" fmla="*/ 124 h 683"/>
              <a:gd name="T16" fmla="*/ 342 w 1161"/>
              <a:gd name="T17" fmla="*/ 0 h 683"/>
              <a:gd name="T18" fmla="*/ 0 w 1161"/>
              <a:gd name="T19" fmla="*/ 342 h 683"/>
              <a:gd name="T20" fmla="*/ 342 w 1161"/>
              <a:gd name="T21" fmla="*/ 683 h 683"/>
              <a:gd name="T22" fmla="*/ 605 w 1161"/>
              <a:gd name="T23" fmla="*/ 559 h 683"/>
              <a:gd name="T24" fmla="*/ 605 w 1161"/>
              <a:gd name="T25" fmla="*/ 559 h 683"/>
              <a:gd name="T26" fmla="*/ 848 w 1161"/>
              <a:gd name="T27" fmla="*/ 380 h 683"/>
              <a:gd name="T28" fmla="*/ 1007 w 1161"/>
              <a:gd name="T29" fmla="*/ 426 h 683"/>
              <a:gd name="T30" fmla="*/ 1007 w 1161"/>
              <a:gd name="T31" fmla="*/ 426 h 683"/>
              <a:gd name="T32" fmla="*/ 1061 w 1161"/>
              <a:gd name="T33" fmla="*/ 441 h 683"/>
              <a:gd name="T34" fmla="*/ 1161 w 1161"/>
              <a:gd name="T35" fmla="*/ 342 h 683"/>
              <a:gd name="T36" fmla="*/ 1061 w 1161"/>
              <a:gd name="T37" fmla="*/ 242 h 68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1161" h="683">
                <a:moveTo>
                  <a:pt x="1061" y="242"/>
                </a:moveTo>
                <a:cubicBezTo>
                  <a:pt x="1041" y="242"/>
                  <a:pt x="1023" y="248"/>
                  <a:pt x="1007" y="257"/>
                </a:cubicBezTo>
                <a:cubicBezTo>
                  <a:pt x="1007" y="257"/>
                  <a:pt x="1007" y="257"/>
                  <a:pt x="1007" y="257"/>
                </a:cubicBezTo>
                <a:cubicBezTo>
                  <a:pt x="964" y="285"/>
                  <a:pt x="974" y="303"/>
                  <a:pt x="848" y="303"/>
                </a:cubicBezTo>
                <a:cubicBezTo>
                  <a:pt x="700" y="303"/>
                  <a:pt x="699" y="236"/>
                  <a:pt x="605" y="125"/>
                </a:cubicBezTo>
                <a:cubicBezTo>
                  <a:pt x="605" y="125"/>
                  <a:pt x="605" y="125"/>
                  <a:pt x="605" y="125"/>
                </a:cubicBezTo>
                <a:cubicBezTo>
                  <a:pt x="605" y="125"/>
                  <a:pt x="605" y="124"/>
                  <a:pt x="605" y="124"/>
                </a:cubicBezTo>
                <a:cubicBezTo>
                  <a:pt x="605" y="124"/>
                  <a:pt x="605" y="124"/>
                  <a:pt x="605" y="124"/>
                </a:cubicBezTo>
                <a:cubicBezTo>
                  <a:pt x="542" y="49"/>
                  <a:pt x="448" y="0"/>
                  <a:pt x="342" y="0"/>
                </a:cubicBezTo>
                <a:cubicBezTo>
                  <a:pt x="153" y="0"/>
                  <a:pt x="0" y="153"/>
                  <a:pt x="0" y="342"/>
                </a:cubicBezTo>
                <a:cubicBezTo>
                  <a:pt x="0" y="530"/>
                  <a:pt x="153" y="683"/>
                  <a:pt x="342" y="683"/>
                </a:cubicBezTo>
                <a:cubicBezTo>
                  <a:pt x="448" y="683"/>
                  <a:pt x="542" y="634"/>
                  <a:pt x="605" y="559"/>
                </a:cubicBezTo>
                <a:cubicBezTo>
                  <a:pt x="605" y="559"/>
                  <a:pt x="605" y="559"/>
                  <a:pt x="605" y="559"/>
                </a:cubicBezTo>
                <a:cubicBezTo>
                  <a:pt x="699" y="448"/>
                  <a:pt x="700" y="380"/>
                  <a:pt x="848" y="380"/>
                </a:cubicBezTo>
                <a:cubicBezTo>
                  <a:pt x="974" y="380"/>
                  <a:pt x="964" y="398"/>
                  <a:pt x="1007" y="426"/>
                </a:cubicBezTo>
                <a:cubicBezTo>
                  <a:pt x="1007" y="426"/>
                  <a:pt x="1007" y="426"/>
                  <a:pt x="1007" y="426"/>
                </a:cubicBezTo>
                <a:cubicBezTo>
                  <a:pt x="1023" y="436"/>
                  <a:pt x="1041" y="441"/>
                  <a:pt x="1061" y="441"/>
                </a:cubicBezTo>
                <a:cubicBezTo>
                  <a:pt x="1116" y="441"/>
                  <a:pt x="1161" y="397"/>
                  <a:pt x="1161" y="342"/>
                </a:cubicBezTo>
                <a:cubicBezTo>
                  <a:pt x="1161" y="286"/>
                  <a:pt x="1116" y="242"/>
                  <a:pt x="1061" y="242"/>
                </a:cubicBezTo>
                <a:close/>
              </a:path>
            </a:pathLst>
          </a:custGeom>
          <a:solidFill>
            <a:schemeClr val="bg1">
              <a:lumMod val="85000"/>
            </a:schemeClr>
          </a:solidFill>
          <a:ln>
            <a:noFill/>
          </a:ln>
        </p:spPr>
        <p:txBody>
          <a:bodyPr vert="horz" wrap="square" lIns="91431" tIns="45715" rIns="91431" bIns="45715" numCol="1" anchor="t" anchorCtr="0" compatLnSpc="1">
            <a:prstTxWarp prst="textNoShape">
              <a:avLst/>
            </a:prstTxWarp>
          </a:bodyPr>
          <a:lstStyle/>
          <a:p>
            <a:endParaRPr lang="zh-CN" altLang="en-US" sz="2399" dirty="0">
              <a:solidFill>
                <a:schemeClr val="bg2">
                  <a:lumMod val="90000"/>
                </a:schemeClr>
              </a:solidFill>
              <a:cs typeface="+mn-ea"/>
              <a:sym typeface="+mn-lt"/>
            </a:endParaRPr>
          </a:p>
        </p:txBody>
      </p:sp>
      <p:sp>
        <p:nvSpPr>
          <p:cNvPr id="27" name="Oval 50"/>
          <p:cNvSpPr>
            <a:spLocks noChangeArrowheads="1"/>
          </p:cNvSpPr>
          <p:nvPr/>
        </p:nvSpPr>
        <p:spPr bwMode="auto">
          <a:xfrm>
            <a:off x="3291078" y="3779674"/>
            <a:ext cx="1653951" cy="1654175"/>
          </a:xfrm>
          <a:prstGeom prst="ellipse">
            <a:avLst/>
          </a:prstGeom>
          <a:solidFill>
            <a:schemeClr val="accent3"/>
          </a:solidFill>
          <a:ln>
            <a:noFill/>
          </a:ln>
        </p:spPr>
        <p:txBody>
          <a:bodyPr vert="horz" wrap="square" lIns="91431" tIns="45715" rIns="91431" bIns="45715" numCol="1" anchor="t" anchorCtr="0" compatLnSpc="1">
            <a:prstTxWarp prst="textNoShape">
              <a:avLst/>
            </a:prstTxWarp>
          </a:bodyPr>
          <a:lstStyle/>
          <a:p>
            <a:endParaRPr lang="zh-CN" altLang="en-US" sz="2399" dirty="0">
              <a:solidFill>
                <a:schemeClr val="bg2">
                  <a:lumMod val="90000"/>
                </a:schemeClr>
              </a:solidFill>
              <a:cs typeface="+mn-ea"/>
              <a:sym typeface="+mn-lt"/>
            </a:endParaRPr>
          </a:p>
        </p:txBody>
      </p:sp>
      <p:sp>
        <p:nvSpPr>
          <p:cNvPr id="28" name="Oval 51"/>
          <p:cNvSpPr>
            <a:spLocks noChangeArrowheads="1"/>
          </p:cNvSpPr>
          <p:nvPr/>
        </p:nvSpPr>
        <p:spPr bwMode="auto">
          <a:xfrm>
            <a:off x="5883117" y="4384511"/>
            <a:ext cx="441265" cy="444500"/>
          </a:xfrm>
          <a:prstGeom prst="ellipse">
            <a:avLst/>
          </a:prstGeom>
          <a:solidFill>
            <a:schemeClr val="accent3"/>
          </a:solidFill>
          <a:ln>
            <a:noFill/>
          </a:ln>
        </p:spPr>
        <p:txBody>
          <a:bodyPr vert="horz" wrap="square" lIns="0" tIns="0" rIns="0" bIns="0" numCol="1" anchor="ctr" anchorCtr="0" compatLnSpc="1">
            <a:prstTxWarp prst="textNoShape">
              <a:avLst/>
            </a:prstTxWarp>
          </a:bodyPr>
          <a:lstStyle/>
          <a:p>
            <a:pPr algn="ctr"/>
            <a:r>
              <a:rPr lang="en-US" altLang="zh-CN" sz="2799" dirty="0">
                <a:solidFill>
                  <a:schemeClr val="bg2">
                    <a:lumMod val="90000"/>
                  </a:schemeClr>
                </a:solidFill>
                <a:cs typeface="+mn-ea"/>
                <a:sym typeface="+mn-lt"/>
              </a:rPr>
              <a:t>C</a:t>
            </a:r>
            <a:endParaRPr lang="zh-CN" altLang="en-US" sz="2799" dirty="0">
              <a:solidFill>
                <a:schemeClr val="bg2">
                  <a:lumMod val="90000"/>
                </a:schemeClr>
              </a:solidFill>
              <a:cs typeface="+mn-ea"/>
              <a:sym typeface="+mn-lt"/>
            </a:endParaRPr>
          </a:p>
        </p:txBody>
      </p:sp>
      <p:sp>
        <p:nvSpPr>
          <p:cNvPr id="29" name="Freeform 54"/>
          <p:cNvSpPr>
            <a:spLocks/>
          </p:cNvSpPr>
          <p:nvPr/>
        </p:nvSpPr>
        <p:spPr bwMode="auto">
          <a:xfrm>
            <a:off x="5827562" y="2635085"/>
            <a:ext cx="3204729" cy="1881188"/>
          </a:xfrm>
          <a:custGeom>
            <a:avLst/>
            <a:gdLst>
              <a:gd name="T0" fmla="*/ 819 w 1161"/>
              <a:gd name="T1" fmla="*/ 0 h 682"/>
              <a:gd name="T2" fmla="*/ 556 w 1161"/>
              <a:gd name="T3" fmla="*/ 124 h 682"/>
              <a:gd name="T4" fmla="*/ 556 w 1161"/>
              <a:gd name="T5" fmla="*/ 124 h 682"/>
              <a:gd name="T6" fmla="*/ 556 w 1161"/>
              <a:gd name="T7" fmla="*/ 124 h 682"/>
              <a:gd name="T8" fmla="*/ 556 w 1161"/>
              <a:gd name="T9" fmla="*/ 124 h 682"/>
              <a:gd name="T10" fmla="*/ 313 w 1161"/>
              <a:gd name="T11" fmla="*/ 303 h 682"/>
              <a:gd name="T12" fmla="*/ 154 w 1161"/>
              <a:gd name="T13" fmla="*/ 257 h 682"/>
              <a:gd name="T14" fmla="*/ 154 w 1161"/>
              <a:gd name="T15" fmla="*/ 257 h 682"/>
              <a:gd name="T16" fmla="*/ 100 w 1161"/>
              <a:gd name="T17" fmla="*/ 241 h 682"/>
              <a:gd name="T18" fmla="*/ 0 w 1161"/>
              <a:gd name="T19" fmla="*/ 341 h 682"/>
              <a:gd name="T20" fmla="*/ 100 w 1161"/>
              <a:gd name="T21" fmla="*/ 441 h 682"/>
              <a:gd name="T22" fmla="*/ 154 w 1161"/>
              <a:gd name="T23" fmla="*/ 425 h 682"/>
              <a:gd name="T24" fmla="*/ 154 w 1161"/>
              <a:gd name="T25" fmla="*/ 425 h 682"/>
              <a:gd name="T26" fmla="*/ 313 w 1161"/>
              <a:gd name="T27" fmla="*/ 380 h 682"/>
              <a:gd name="T28" fmla="*/ 556 w 1161"/>
              <a:gd name="T29" fmla="*/ 558 h 682"/>
              <a:gd name="T30" fmla="*/ 556 w 1161"/>
              <a:gd name="T31" fmla="*/ 558 h 682"/>
              <a:gd name="T32" fmla="*/ 819 w 1161"/>
              <a:gd name="T33" fmla="*/ 682 h 682"/>
              <a:gd name="T34" fmla="*/ 1161 w 1161"/>
              <a:gd name="T35" fmla="*/ 341 h 682"/>
              <a:gd name="T36" fmla="*/ 819 w 1161"/>
              <a:gd name="T37" fmla="*/ 0 h 68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1161" h="682">
                <a:moveTo>
                  <a:pt x="819" y="0"/>
                </a:moveTo>
                <a:cubicBezTo>
                  <a:pt x="714" y="0"/>
                  <a:pt x="619" y="48"/>
                  <a:pt x="556" y="124"/>
                </a:cubicBezTo>
                <a:cubicBezTo>
                  <a:pt x="556" y="124"/>
                  <a:pt x="556" y="124"/>
                  <a:pt x="556" y="124"/>
                </a:cubicBezTo>
                <a:cubicBezTo>
                  <a:pt x="556" y="124"/>
                  <a:pt x="556" y="124"/>
                  <a:pt x="556" y="124"/>
                </a:cubicBezTo>
                <a:cubicBezTo>
                  <a:pt x="556" y="124"/>
                  <a:pt x="556" y="124"/>
                  <a:pt x="556" y="124"/>
                </a:cubicBezTo>
                <a:cubicBezTo>
                  <a:pt x="462" y="235"/>
                  <a:pt x="461" y="303"/>
                  <a:pt x="313" y="303"/>
                </a:cubicBezTo>
                <a:cubicBezTo>
                  <a:pt x="187" y="303"/>
                  <a:pt x="197" y="284"/>
                  <a:pt x="154" y="257"/>
                </a:cubicBezTo>
                <a:cubicBezTo>
                  <a:pt x="154" y="257"/>
                  <a:pt x="154" y="257"/>
                  <a:pt x="154" y="257"/>
                </a:cubicBezTo>
                <a:cubicBezTo>
                  <a:pt x="138" y="247"/>
                  <a:pt x="120" y="241"/>
                  <a:pt x="100" y="241"/>
                </a:cubicBezTo>
                <a:cubicBezTo>
                  <a:pt x="45" y="241"/>
                  <a:pt x="0" y="286"/>
                  <a:pt x="0" y="341"/>
                </a:cubicBezTo>
                <a:cubicBezTo>
                  <a:pt x="0" y="396"/>
                  <a:pt x="45" y="441"/>
                  <a:pt x="100" y="441"/>
                </a:cubicBezTo>
                <a:cubicBezTo>
                  <a:pt x="120" y="441"/>
                  <a:pt x="138" y="435"/>
                  <a:pt x="154" y="425"/>
                </a:cubicBezTo>
                <a:cubicBezTo>
                  <a:pt x="154" y="425"/>
                  <a:pt x="154" y="425"/>
                  <a:pt x="154" y="425"/>
                </a:cubicBezTo>
                <a:cubicBezTo>
                  <a:pt x="197" y="398"/>
                  <a:pt x="187" y="380"/>
                  <a:pt x="313" y="380"/>
                </a:cubicBezTo>
                <a:cubicBezTo>
                  <a:pt x="461" y="380"/>
                  <a:pt x="462" y="447"/>
                  <a:pt x="556" y="558"/>
                </a:cubicBezTo>
                <a:cubicBezTo>
                  <a:pt x="556" y="558"/>
                  <a:pt x="556" y="558"/>
                  <a:pt x="556" y="558"/>
                </a:cubicBezTo>
                <a:cubicBezTo>
                  <a:pt x="619" y="634"/>
                  <a:pt x="714" y="682"/>
                  <a:pt x="819" y="682"/>
                </a:cubicBezTo>
                <a:cubicBezTo>
                  <a:pt x="1008" y="682"/>
                  <a:pt x="1161" y="530"/>
                  <a:pt x="1161" y="341"/>
                </a:cubicBezTo>
                <a:cubicBezTo>
                  <a:pt x="1161" y="153"/>
                  <a:pt x="1008" y="0"/>
                  <a:pt x="819" y="0"/>
                </a:cubicBezTo>
                <a:close/>
              </a:path>
            </a:pathLst>
          </a:custGeom>
          <a:solidFill>
            <a:schemeClr val="bg1">
              <a:lumMod val="85000"/>
            </a:schemeClr>
          </a:solidFill>
          <a:ln>
            <a:noFill/>
          </a:ln>
        </p:spPr>
        <p:txBody>
          <a:bodyPr vert="horz" wrap="square" lIns="91431" tIns="45715" rIns="91431" bIns="45715" numCol="1" anchor="t" anchorCtr="0" compatLnSpc="1">
            <a:prstTxWarp prst="textNoShape">
              <a:avLst/>
            </a:prstTxWarp>
          </a:bodyPr>
          <a:lstStyle/>
          <a:p>
            <a:endParaRPr lang="zh-CN" altLang="en-US" sz="2399" dirty="0">
              <a:solidFill>
                <a:schemeClr val="bg2">
                  <a:lumMod val="90000"/>
                </a:schemeClr>
              </a:solidFill>
              <a:cs typeface="+mn-ea"/>
              <a:sym typeface="+mn-lt"/>
            </a:endParaRPr>
          </a:p>
        </p:txBody>
      </p:sp>
      <p:sp>
        <p:nvSpPr>
          <p:cNvPr id="30" name="Oval 55"/>
          <p:cNvSpPr>
            <a:spLocks noChangeArrowheads="1"/>
          </p:cNvSpPr>
          <p:nvPr/>
        </p:nvSpPr>
        <p:spPr bwMode="auto">
          <a:xfrm>
            <a:off x="7262470" y="2750973"/>
            <a:ext cx="1653951" cy="1652587"/>
          </a:xfrm>
          <a:prstGeom prst="ellipse">
            <a:avLst/>
          </a:prstGeom>
          <a:solidFill>
            <a:schemeClr val="accent2"/>
          </a:solidFill>
          <a:ln>
            <a:noFill/>
          </a:ln>
        </p:spPr>
        <p:txBody>
          <a:bodyPr vert="horz" wrap="square" lIns="91431" tIns="45715" rIns="91431" bIns="45715" numCol="1" anchor="t" anchorCtr="0" compatLnSpc="1">
            <a:prstTxWarp prst="textNoShape">
              <a:avLst/>
            </a:prstTxWarp>
          </a:bodyPr>
          <a:lstStyle/>
          <a:p>
            <a:endParaRPr lang="zh-CN" altLang="en-US" sz="2399" dirty="0">
              <a:solidFill>
                <a:schemeClr val="bg2">
                  <a:lumMod val="90000"/>
                </a:schemeClr>
              </a:solidFill>
              <a:cs typeface="+mn-ea"/>
              <a:sym typeface="+mn-lt"/>
            </a:endParaRPr>
          </a:p>
        </p:txBody>
      </p:sp>
      <p:sp>
        <p:nvSpPr>
          <p:cNvPr id="31" name="Oval 56"/>
          <p:cNvSpPr>
            <a:spLocks noChangeArrowheads="1"/>
          </p:cNvSpPr>
          <p:nvPr/>
        </p:nvSpPr>
        <p:spPr bwMode="auto">
          <a:xfrm>
            <a:off x="5883117" y="3354222"/>
            <a:ext cx="441265" cy="444500"/>
          </a:xfrm>
          <a:prstGeom prst="ellipse">
            <a:avLst/>
          </a:prstGeom>
          <a:solidFill>
            <a:schemeClr val="accent2"/>
          </a:solidFill>
          <a:ln>
            <a:noFill/>
          </a:ln>
        </p:spPr>
        <p:txBody>
          <a:bodyPr vert="horz" wrap="square" lIns="0" tIns="0" rIns="0" bIns="0" numCol="1" anchor="ctr" anchorCtr="0" compatLnSpc="1">
            <a:prstTxWarp prst="textNoShape">
              <a:avLst/>
            </a:prstTxWarp>
          </a:bodyPr>
          <a:lstStyle/>
          <a:p>
            <a:pPr algn="ctr"/>
            <a:r>
              <a:rPr lang="en-US" altLang="zh-CN" sz="2799" dirty="0">
                <a:solidFill>
                  <a:schemeClr val="bg2">
                    <a:lumMod val="90000"/>
                  </a:schemeClr>
                </a:solidFill>
                <a:cs typeface="+mn-ea"/>
                <a:sym typeface="+mn-lt"/>
              </a:rPr>
              <a:t>B</a:t>
            </a:r>
            <a:endParaRPr lang="zh-CN" altLang="en-US" sz="2799" dirty="0">
              <a:solidFill>
                <a:schemeClr val="bg2">
                  <a:lumMod val="90000"/>
                </a:schemeClr>
              </a:solidFill>
              <a:cs typeface="+mn-ea"/>
              <a:sym typeface="+mn-lt"/>
            </a:endParaRPr>
          </a:p>
        </p:txBody>
      </p:sp>
      <p:sp>
        <p:nvSpPr>
          <p:cNvPr id="32" name="Oval 57"/>
          <p:cNvSpPr>
            <a:spLocks noChangeArrowheads="1"/>
          </p:cNvSpPr>
          <p:nvPr/>
        </p:nvSpPr>
        <p:spPr bwMode="auto">
          <a:xfrm>
            <a:off x="7304499" y="4794614"/>
            <a:ext cx="1653951" cy="1649412"/>
          </a:xfrm>
          <a:prstGeom prst="ellipse">
            <a:avLst/>
          </a:prstGeom>
          <a:solidFill>
            <a:schemeClr val="accent4"/>
          </a:solidFill>
          <a:ln>
            <a:noFill/>
          </a:ln>
        </p:spPr>
        <p:txBody>
          <a:bodyPr vert="horz" wrap="square" lIns="91431" tIns="45715" rIns="91431" bIns="45715" numCol="1" anchor="t" anchorCtr="0" compatLnSpc="1">
            <a:prstTxWarp prst="textNoShape">
              <a:avLst/>
            </a:prstTxWarp>
          </a:bodyPr>
          <a:lstStyle/>
          <a:p>
            <a:endParaRPr lang="zh-CN" altLang="en-US" sz="2399" dirty="0">
              <a:solidFill>
                <a:schemeClr val="bg2">
                  <a:lumMod val="90000"/>
                </a:schemeClr>
              </a:solidFill>
              <a:cs typeface="+mn-ea"/>
              <a:sym typeface="+mn-lt"/>
            </a:endParaRPr>
          </a:p>
        </p:txBody>
      </p:sp>
      <p:sp>
        <p:nvSpPr>
          <p:cNvPr id="33" name="Oval 59"/>
          <p:cNvSpPr>
            <a:spLocks noChangeArrowheads="1"/>
          </p:cNvSpPr>
          <p:nvPr/>
        </p:nvSpPr>
        <p:spPr bwMode="auto">
          <a:xfrm>
            <a:off x="5883117" y="5416384"/>
            <a:ext cx="441265" cy="442912"/>
          </a:xfrm>
          <a:prstGeom prst="ellipse">
            <a:avLst/>
          </a:prstGeom>
          <a:solidFill>
            <a:schemeClr val="accent4"/>
          </a:solidFill>
          <a:ln>
            <a:noFill/>
          </a:ln>
        </p:spPr>
        <p:txBody>
          <a:bodyPr vert="horz" wrap="square" lIns="0" tIns="0" rIns="0" bIns="0" numCol="1" anchor="ctr" anchorCtr="0" compatLnSpc="1">
            <a:prstTxWarp prst="textNoShape">
              <a:avLst/>
            </a:prstTxWarp>
          </a:bodyPr>
          <a:lstStyle/>
          <a:p>
            <a:pPr algn="ctr"/>
            <a:r>
              <a:rPr lang="en-US" altLang="zh-CN" sz="2799" dirty="0">
                <a:solidFill>
                  <a:schemeClr val="bg2">
                    <a:lumMod val="90000"/>
                  </a:schemeClr>
                </a:solidFill>
                <a:cs typeface="+mn-ea"/>
                <a:sym typeface="+mn-lt"/>
              </a:rPr>
              <a:t>D</a:t>
            </a:r>
            <a:endParaRPr lang="zh-CN" altLang="en-US" sz="2799" dirty="0">
              <a:solidFill>
                <a:schemeClr val="bg2">
                  <a:lumMod val="90000"/>
                </a:schemeClr>
              </a:solidFill>
              <a:cs typeface="+mn-ea"/>
              <a:sym typeface="+mn-lt"/>
            </a:endParaRPr>
          </a:p>
        </p:txBody>
      </p:sp>
      <p:sp>
        <p:nvSpPr>
          <p:cNvPr id="34" name="TextBox 30"/>
          <p:cNvSpPr txBox="1"/>
          <p:nvPr/>
        </p:nvSpPr>
        <p:spPr>
          <a:xfrm>
            <a:off x="3757425" y="2074294"/>
            <a:ext cx="911417" cy="861518"/>
          </a:xfrm>
          <a:prstGeom prst="rect">
            <a:avLst/>
          </a:prstGeom>
          <a:noFill/>
        </p:spPr>
        <p:txBody>
          <a:bodyPr wrap="square" lIns="0" tIns="0" rIns="0" bIns="0" rtlCol="0">
            <a:spAutoFit/>
          </a:bodyPr>
          <a:lstStyle/>
          <a:p>
            <a:r>
              <a:rPr lang="zh-CN" altLang="en-US" sz="2799" b="1" dirty="0">
                <a:solidFill>
                  <a:schemeClr val="bg2">
                    <a:lumMod val="90000"/>
                  </a:schemeClr>
                </a:solidFill>
                <a:cs typeface="+mn-ea"/>
                <a:sym typeface="+mn-lt"/>
              </a:rPr>
              <a:t>公司业务</a:t>
            </a:r>
            <a:endParaRPr lang="en-US" altLang="zh-CN" sz="2799" b="1" dirty="0">
              <a:solidFill>
                <a:schemeClr val="bg2">
                  <a:lumMod val="90000"/>
                </a:schemeClr>
              </a:solidFill>
              <a:cs typeface="+mn-ea"/>
              <a:sym typeface="+mn-lt"/>
            </a:endParaRPr>
          </a:p>
        </p:txBody>
      </p:sp>
      <p:sp>
        <p:nvSpPr>
          <p:cNvPr id="35" name="TextBox 30"/>
          <p:cNvSpPr txBox="1"/>
          <p:nvPr/>
        </p:nvSpPr>
        <p:spPr>
          <a:xfrm>
            <a:off x="7736340" y="3167254"/>
            <a:ext cx="850651" cy="861518"/>
          </a:xfrm>
          <a:prstGeom prst="rect">
            <a:avLst/>
          </a:prstGeom>
          <a:noFill/>
        </p:spPr>
        <p:txBody>
          <a:bodyPr wrap="square" lIns="0" tIns="0" rIns="0" bIns="0" rtlCol="0">
            <a:spAutoFit/>
          </a:bodyPr>
          <a:lstStyle/>
          <a:p>
            <a:r>
              <a:rPr lang="zh-CN" altLang="en-US" sz="2799" b="1" dirty="0">
                <a:solidFill>
                  <a:schemeClr val="bg2">
                    <a:lumMod val="90000"/>
                  </a:schemeClr>
                </a:solidFill>
                <a:cs typeface="+mn-ea"/>
                <a:sym typeface="+mn-lt"/>
              </a:rPr>
              <a:t>公司业务</a:t>
            </a:r>
            <a:endParaRPr lang="en-US" altLang="zh-CN" sz="2799" b="1" dirty="0">
              <a:solidFill>
                <a:schemeClr val="bg2">
                  <a:lumMod val="90000"/>
                </a:schemeClr>
              </a:solidFill>
              <a:cs typeface="+mn-ea"/>
              <a:sym typeface="+mn-lt"/>
            </a:endParaRPr>
          </a:p>
        </p:txBody>
      </p:sp>
      <p:sp>
        <p:nvSpPr>
          <p:cNvPr id="36" name="TextBox 30"/>
          <p:cNvSpPr txBox="1"/>
          <p:nvPr/>
        </p:nvSpPr>
        <p:spPr>
          <a:xfrm>
            <a:off x="3741726" y="4199131"/>
            <a:ext cx="865695" cy="861518"/>
          </a:xfrm>
          <a:prstGeom prst="rect">
            <a:avLst/>
          </a:prstGeom>
          <a:noFill/>
        </p:spPr>
        <p:txBody>
          <a:bodyPr wrap="square" lIns="0" tIns="0" rIns="0" bIns="0" rtlCol="0">
            <a:spAutoFit/>
          </a:bodyPr>
          <a:lstStyle/>
          <a:p>
            <a:r>
              <a:rPr lang="zh-CN" altLang="en-US" sz="2799" b="1" dirty="0">
                <a:solidFill>
                  <a:schemeClr val="bg2">
                    <a:lumMod val="90000"/>
                  </a:schemeClr>
                </a:solidFill>
                <a:cs typeface="+mn-ea"/>
                <a:sym typeface="+mn-lt"/>
              </a:rPr>
              <a:t>公司业务</a:t>
            </a:r>
            <a:endParaRPr lang="en-US" altLang="zh-CN" sz="2799" b="1" dirty="0">
              <a:solidFill>
                <a:schemeClr val="bg2">
                  <a:lumMod val="90000"/>
                </a:schemeClr>
              </a:solidFill>
              <a:cs typeface="+mn-ea"/>
              <a:sym typeface="+mn-lt"/>
            </a:endParaRPr>
          </a:p>
        </p:txBody>
      </p:sp>
      <p:sp>
        <p:nvSpPr>
          <p:cNvPr id="37" name="TextBox 30"/>
          <p:cNvSpPr txBox="1"/>
          <p:nvPr/>
        </p:nvSpPr>
        <p:spPr>
          <a:xfrm>
            <a:off x="7742013" y="5228792"/>
            <a:ext cx="884343" cy="861518"/>
          </a:xfrm>
          <a:prstGeom prst="rect">
            <a:avLst/>
          </a:prstGeom>
          <a:noFill/>
        </p:spPr>
        <p:txBody>
          <a:bodyPr wrap="square" lIns="0" tIns="0" rIns="0" bIns="0" rtlCol="0">
            <a:spAutoFit/>
          </a:bodyPr>
          <a:lstStyle/>
          <a:p>
            <a:r>
              <a:rPr lang="zh-CN" altLang="en-US" sz="2799" b="1" dirty="0">
                <a:solidFill>
                  <a:schemeClr val="bg2">
                    <a:lumMod val="90000"/>
                  </a:schemeClr>
                </a:solidFill>
                <a:cs typeface="+mn-ea"/>
                <a:sym typeface="+mn-lt"/>
              </a:rPr>
              <a:t>公司业务</a:t>
            </a:r>
            <a:endParaRPr lang="en-US" altLang="zh-CN" sz="2799" b="1" dirty="0">
              <a:solidFill>
                <a:schemeClr val="bg2">
                  <a:lumMod val="90000"/>
                </a:schemeClr>
              </a:solidFill>
              <a:cs typeface="+mn-ea"/>
              <a:sym typeface="+mn-lt"/>
            </a:endParaRPr>
          </a:p>
        </p:txBody>
      </p:sp>
    </p:spTree>
    <p:extLst>
      <p:ext uri="{BB962C8B-B14F-4D97-AF65-F5344CB8AC3E}">
        <p14:creationId xmlns:p14="http://schemas.microsoft.com/office/powerpoint/2010/main" val="3517972403"/>
      </p:ext>
    </p:extLst>
  </p:cSld>
  <p:clrMapOvr>
    <a:masterClrMapping/>
  </p:clrMapOvr>
  <mc:AlternateContent xmlns:mc="http://schemas.openxmlformats.org/markup-compatibility/2006" xmlns:p14="http://schemas.microsoft.com/office/powerpoint/2010/main">
    <mc:Choice Requires="p14">
      <p:transition spd="slow" p14:dur="1500" advClick="0" advTm="3000">
        <p:random/>
      </p:transition>
    </mc:Choice>
    <mc:Fallback xmlns="">
      <p:transition spd="slow" advClick="0" advTm="3000">
        <p:random/>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up)">
                                      <p:cBhvr>
                                        <p:cTn id="7" dur="500"/>
                                        <p:tgtEl>
                                          <p:spTgt spid="2"/>
                                        </p:tgtEl>
                                      </p:cBhvr>
                                    </p:animEffect>
                                  </p:childTnLst>
                                </p:cTn>
                              </p:par>
                            </p:childTnLst>
                          </p:cTn>
                        </p:par>
                        <p:par>
                          <p:cTn id="8" fill="hold">
                            <p:stCondLst>
                              <p:cond delay="500"/>
                            </p:stCondLst>
                            <p:childTnLst>
                              <p:par>
                                <p:cTn id="9" presetID="23" presetClass="entr" presetSubtype="32" fill="hold" grpId="0" nodeType="afterEffect">
                                  <p:stCondLst>
                                    <p:cond delay="0"/>
                                  </p:stCondLst>
                                  <p:childTnLst>
                                    <p:set>
                                      <p:cBhvr>
                                        <p:cTn id="10" dur="1" fill="hold">
                                          <p:stCondLst>
                                            <p:cond delay="0"/>
                                          </p:stCondLst>
                                        </p:cTn>
                                        <p:tgtEl>
                                          <p:spTgt spid="25"/>
                                        </p:tgtEl>
                                        <p:attrNameLst>
                                          <p:attrName>style.visibility</p:attrName>
                                        </p:attrNameLst>
                                      </p:cBhvr>
                                      <p:to>
                                        <p:strVal val="visible"/>
                                      </p:to>
                                    </p:set>
                                    <p:anim calcmode="lin" valueType="num">
                                      <p:cBhvr>
                                        <p:cTn id="11" dur="500" fill="hold"/>
                                        <p:tgtEl>
                                          <p:spTgt spid="25"/>
                                        </p:tgtEl>
                                        <p:attrNameLst>
                                          <p:attrName>ppt_w</p:attrName>
                                        </p:attrNameLst>
                                      </p:cBhvr>
                                      <p:tavLst>
                                        <p:tav tm="0">
                                          <p:val>
                                            <p:strVal val="4*#ppt_w"/>
                                          </p:val>
                                        </p:tav>
                                        <p:tav tm="100000">
                                          <p:val>
                                            <p:strVal val="#ppt_w"/>
                                          </p:val>
                                        </p:tav>
                                      </p:tavLst>
                                    </p:anim>
                                    <p:anim calcmode="lin" valueType="num">
                                      <p:cBhvr>
                                        <p:cTn id="12" dur="500" fill="hold"/>
                                        <p:tgtEl>
                                          <p:spTgt spid="25"/>
                                        </p:tgtEl>
                                        <p:attrNameLst>
                                          <p:attrName>ppt_h</p:attrName>
                                        </p:attrNameLst>
                                      </p:cBhvr>
                                      <p:tavLst>
                                        <p:tav tm="0">
                                          <p:val>
                                            <p:strVal val="4*#ppt_h"/>
                                          </p:val>
                                        </p:tav>
                                        <p:tav tm="100000">
                                          <p:val>
                                            <p:strVal val="#ppt_h"/>
                                          </p:val>
                                        </p:tav>
                                      </p:tavLst>
                                    </p:anim>
                                  </p:childTnLst>
                                </p:cTn>
                              </p:par>
                              <p:par>
                                <p:cTn id="13" presetID="23" presetClass="entr" presetSubtype="32" fill="hold" grpId="0" nodeType="withEffect">
                                  <p:stCondLst>
                                    <p:cond delay="200"/>
                                  </p:stCondLst>
                                  <p:childTnLst>
                                    <p:set>
                                      <p:cBhvr>
                                        <p:cTn id="14" dur="1" fill="hold">
                                          <p:stCondLst>
                                            <p:cond delay="0"/>
                                          </p:stCondLst>
                                        </p:cTn>
                                        <p:tgtEl>
                                          <p:spTgt spid="31"/>
                                        </p:tgtEl>
                                        <p:attrNameLst>
                                          <p:attrName>style.visibility</p:attrName>
                                        </p:attrNameLst>
                                      </p:cBhvr>
                                      <p:to>
                                        <p:strVal val="visible"/>
                                      </p:to>
                                    </p:set>
                                    <p:anim calcmode="lin" valueType="num">
                                      <p:cBhvr>
                                        <p:cTn id="15" dur="500" fill="hold"/>
                                        <p:tgtEl>
                                          <p:spTgt spid="31"/>
                                        </p:tgtEl>
                                        <p:attrNameLst>
                                          <p:attrName>ppt_w</p:attrName>
                                        </p:attrNameLst>
                                      </p:cBhvr>
                                      <p:tavLst>
                                        <p:tav tm="0">
                                          <p:val>
                                            <p:strVal val="4*#ppt_w"/>
                                          </p:val>
                                        </p:tav>
                                        <p:tav tm="100000">
                                          <p:val>
                                            <p:strVal val="#ppt_w"/>
                                          </p:val>
                                        </p:tav>
                                      </p:tavLst>
                                    </p:anim>
                                    <p:anim calcmode="lin" valueType="num">
                                      <p:cBhvr>
                                        <p:cTn id="16" dur="500" fill="hold"/>
                                        <p:tgtEl>
                                          <p:spTgt spid="31"/>
                                        </p:tgtEl>
                                        <p:attrNameLst>
                                          <p:attrName>ppt_h</p:attrName>
                                        </p:attrNameLst>
                                      </p:cBhvr>
                                      <p:tavLst>
                                        <p:tav tm="0">
                                          <p:val>
                                            <p:strVal val="4*#ppt_h"/>
                                          </p:val>
                                        </p:tav>
                                        <p:tav tm="100000">
                                          <p:val>
                                            <p:strVal val="#ppt_h"/>
                                          </p:val>
                                        </p:tav>
                                      </p:tavLst>
                                    </p:anim>
                                  </p:childTnLst>
                                </p:cTn>
                              </p:par>
                              <p:par>
                                <p:cTn id="17" presetID="23" presetClass="entr" presetSubtype="32" fill="hold" grpId="0" nodeType="withEffect">
                                  <p:stCondLst>
                                    <p:cond delay="400"/>
                                  </p:stCondLst>
                                  <p:childTnLst>
                                    <p:set>
                                      <p:cBhvr>
                                        <p:cTn id="18" dur="1" fill="hold">
                                          <p:stCondLst>
                                            <p:cond delay="0"/>
                                          </p:stCondLst>
                                        </p:cTn>
                                        <p:tgtEl>
                                          <p:spTgt spid="28"/>
                                        </p:tgtEl>
                                        <p:attrNameLst>
                                          <p:attrName>style.visibility</p:attrName>
                                        </p:attrNameLst>
                                      </p:cBhvr>
                                      <p:to>
                                        <p:strVal val="visible"/>
                                      </p:to>
                                    </p:set>
                                    <p:anim calcmode="lin" valueType="num">
                                      <p:cBhvr>
                                        <p:cTn id="19" dur="500" fill="hold"/>
                                        <p:tgtEl>
                                          <p:spTgt spid="28"/>
                                        </p:tgtEl>
                                        <p:attrNameLst>
                                          <p:attrName>ppt_w</p:attrName>
                                        </p:attrNameLst>
                                      </p:cBhvr>
                                      <p:tavLst>
                                        <p:tav tm="0">
                                          <p:val>
                                            <p:strVal val="4*#ppt_w"/>
                                          </p:val>
                                        </p:tav>
                                        <p:tav tm="100000">
                                          <p:val>
                                            <p:strVal val="#ppt_w"/>
                                          </p:val>
                                        </p:tav>
                                      </p:tavLst>
                                    </p:anim>
                                    <p:anim calcmode="lin" valueType="num">
                                      <p:cBhvr>
                                        <p:cTn id="20" dur="500" fill="hold"/>
                                        <p:tgtEl>
                                          <p:spTgt spid="28"/>
                                        </p:tgtEl>
                                        <p:attrNameLst>
                                          <p:attrName>ppt_h</p:attrName>
                                        </p:attrNameLst>
                                      </p:cBhvr>
                                      <p:tavLst>
                                        <p:tav tm="0">
                                          <p:val>
                                            <p:strVal val="4*#ppt_h"/>
                                          </p:val>
                                        </p:tav>
                                        <p:tav tm="100000">
                                          <p:val>
                                            <p:strVal val="#ppt_h"/>
                                          </p:val>
                                        </p:tav>
                                      </p:tavLst>
                                    </p:anim>
                                  </p:childTnLst>
                                </p:cTn>
                              </p:par>
                              <p:par>
                                <p:cTn id="21" presetID="23" presetClass="entr" presetSubtype="32" fill="hold" grpId="0" nodeType="withEffect">
                                  <p:stCondLst>
                                    <p:cond delay="600"/>
                                  </p:stCondLst>
                                  <p:childTnLst>
                                    <p:set>
                                      <p:cBhvr>
                                        <p:cTn id="22" dur="1" fill="hold">
                                          <p:stCondLst>
                                            <p:cond delay="0"/>
                                          </p:stCondLst>
                                        </p:cTn>
                                        <p:tgtEl>
                                          <p:spTgt spid="33"/>
                                        </p:tgtEl>
                                        <p:attrNameLst>
                                          <p:attrName>style.visibility</p:attrName>
                                        </p:attrNameLst>
                                      </p:cBhvr>
                                      <p:to>
                                        <p:strVal val="visible"/>
                                      </p:to>
                                    </p:set>
                                    <p:anim calcmode="lin" valueType="num">
                                      <p:cBhvr>
                                        <p:cTn id="23" dur="500" fill="hold"/>
                                        <p:tgtEl>
                                          <p:spTgt spid="33"/>
                                        </p:tgtEl>
                                        <p:attrNameLst>
                                          <p:attrName>ppt_w</p:attrName>
                                        </p:attrNameLst>
                                      </p:cBhvr>
                                      <p:tavLst>
                                        <p:tav tm="0">
                                          <p:val>
                                            <p:strVal val="4*#ppt_w"/>
                                          </p:val>
                                        </p:tav>
                                        <p:tav tm="100000">
                                          <p:val>
                                            <p:strVal val="#ppt_w"/>
                                          </p:val>
                                        </p:tav>
                                      </p:tavLst>
                                    </p:anim>
                                    <p:anim calcmode="lin" valueType="num">
                                      <p:cBhvr>
                                        <p:cTn id="24" dur="500" fill="hold"/>
                                        <p:tgtEl>
                                          <p:spTgt spid="33"/>
                                        </p:tgtEl>
                                        <p:attrNameLst>
                                          <p:attrName>ppt_h</p:attrName>
                                        </p:attrNameLst>
                                      </p:cBhvr>
                                      <p:tavLst>
                                        <p:tav tm="0">
                                          <p:val>
                                            <p:strVal val="4*#ppt_h"/>
                                          </p:val>
                                        </p:tav>
                                        <p:tav tm="100000">
                                          <p:val>
                                            <p:strVal val="#ppt_h"/>
                                          </p:val>
                                        </p:tav>
                                      </p:tavLst>
                                    </p:anim>
                                  </p:childTnLst>
                                </p:cTn>
                              </p:par>
                            </p:childTnLst>
                          </p:cTn>
                        </p:par>
                        <p:par>
                          <p:cTn id="25" fill="hold">
                            <p:stCondLst>
                              <p:cond delay="1600"/>
                            </p:stCondLst>
                            <p:childTnLst>
                              <p:par>
                                <p:cTn id="26" presetID="22" presetClass="entr" presetSubtype="2" fill="hold" grpId="0" nodeType="afterEffect">
                                  <p:stCondLst>
                                    <p:cond delay="0"/>
                                  </p:stCondLst>
                                  <p:childTnLst>
                                    <p:set>
                                      <p:cBhvr>
                                        <p:cTn id="27" dur="1" fill="hold">
                                          <p:stCondLst>
                                            <p:cond delay="0"/>
                                          </p:stCondLst>
                                        </p:cTn>
                                        <p:tgtEl>
                                          <p:spTgt spid="16"/>
                                        </p:tgtEl>
                                        <p:attrNameLst>
                                          <p:attrName>style.visibility</p:attrName>
                                        </p:attrNameLst>
                                      </p:cBhvr>
                                      <p:to>
                                        <p:strVal val="visible"/>
                                      </p:to>
                                    </p:set>
                                    <p:animEffect transition="in" filter="wipe(right)">
                                      <p:cBhvr>
                                        <p:cTn id="28" dur="500"/>
                                        <p:tgtEl>
                                          <p:spTgt spid="16"/>
                                        </p:tgtEl>
                                      </p:cBhvr>
                                    </p:animEffect>
                                  </p:childTnLst>
                                </p:cTn>
                              </p:par>
                            </p:childTnLst>
                          </p:cTn>
                        </p:par>
                        <p:par>
                          <p:cTn id="29" fill="hold">
                            <p:stCondLst>
                              <p:cond delay="2100"/>
                            </p:stCondLst>
                            <p:childTnLst>
                              <p:par>
                                <p:cTn id="30" presetID="53" presetClass="entr" presetSubtype="16" fill="hold" grpId="0" nodeType="afterEffect">
                                  <p:stCondLst>
                                    <p:cond delay="0"/>
                                  </p:stCondLst>
                                  <p:childTnLst>
                                    <p:set>
                                      <p:cBhvr>
                                        <p:cTn id="31" dur="1" fill="hold">
                                          <p:stCondLst>
                                            <p:cond delay="0"/>
                                          </p:stCondLst>
                                        </p:cTn>
                                        <p:tgtEl>
                                          <p:spTgt spid="34"/>
                                        </p:tgtEl>
                                        <p:attrNameLst>
                                          <p:attrName>style.visibility</p:attrName>
                                        </p:attrNameLst>
                                      </p:cBhvr>
                                      <p:to>
                                        <p:strVal val="visible"/>
                                      </p:to>
                                    </p:set>
                                    <p:anim calcmode="lin" valueType="num">
                                      <p:cBhvr>
                                        <p:cTn id="32" dur="500" fill="hold"/>
                                        <p:tgtEl>
                                          <p:spTgt spid="34"/>
                                        </p:tgtEl>
                                        <p:attrNameLst>
                                          <p:attrName>ppt_w</p:attrName>
                                        </p:attrNameLst>
                                      </p:cBhvr>
                                      <p:tavLst>
                                        <p:tav tm="0">
                                          <p:val>
                                            <p:fltVal val="0"/>
                                          </p:val>
                                        </p:tav>
                                        <p:tav tm="100000">
                                          <p:val>
                                            <p:strVal val="#ppt_w"/>
                                          </p:val>
                                        </p:tav>
                                      </p:tavLst>
                                    </p:anim>
                                    <p:anim calcmode="lin" valueType="num">
                                      <p:cBhvr>
                                        <p:cTn id="33" dur="500" fill="hold"/>
                                        <p:tgtEl>
                                          <p:spTgt spid="34"/>
                                        </p:tgtEl>
                                        <p:attrNameLst>
                                          <p:attrName>ppt_h</p:attrName>
                                        </p:attrNameLst>
                                      </p:cBhvr>
                                      <p:tavLst>
                                        <p:tav tm="0">
                                          <p:val>
                                            <p:fltVal val="0"/>
                                          </p:val>
                                        </p:tav>
                                        <p:tav tm="100000">
                                          <p:val>
                                            <p:strVal val="#ppt_h"/>
                                          </p:val>
                                        </p:tav>
                                      </p:tavLst>
                                    </p:anim>
                                    <p:animEffect transition="in" filter="fade">
                                      <p:cBhvr>
                                        <p:cTn id="34" dur="500"/>
                                        <p:tgtEl>
                                          <p:spTgt spid="34"/>
                                        </p:tgtEl>
                                      </p:cBhvr>
                                    </p:animEffect>
                                  </p:childTnLst>
                                </p:cTn>
                              </p:par>
                              <p:par>
                                <p:cTn id="35" presetID="53" presetClass="entr" presetSubtype="16" fill="hold" grpId="0" nodeType="withEffect">
                                  <p:stCondLst>
                                    <p:cond delay="0"/>
                                  </p:stCondLst>
                                  <p:childTnLst>
                                    <p:set>
                                      <p:cBhvr>
                                        <p:cTn id="36" dur="1" fill="hold">
                                          <p:stCondLst>
                                            <p:cond delay="0"/>
                                          </p:stCondLst>
                                        </p:cTn>
                                        <p:tgtEl>
                                          <p:spTgt spid="24"/>
                                        </p:tgtEl>
                                        <p:attrNameLst>
                                          <p:attrName>style.visibility</p:attrName>
                                        </p:attrNameLst>
                                      </p:cBhvr>
                                      <p:to>
                                        <p:strVal val="visible"/>
                                      </p:to>
                                    </p:set>
                                    <p:anim calcmode="lin" valueType="num">
                                      <p:cBhvr>
                                        <p:cTn id="37" dur="500" fill="hold"/>
                                        <p:tgtEl>
                                          <p:spTgt spid="24"/>
                                        </p:tgtEl>
                                        <p:attrNameLst>
                                          <p:attrName>ppt_w</p:attrName>
                                        </p:attrNameLst>
                                      </p:cBhvr>
                                      <p:tavLst>
                                        <p:tav tm="0">
                                          <p:val>
                                            <p:fltVal val="0"/>
                                          </p:val>
                                        </p:tav>
                                        <p:tav tm="100000">
                                          <p:val>
                                            <p:strVal val="#ppt_w"/>
                                          </p:val>
                                        </p:tav>
                                      </p:tavLst>
                                    </p:anim>
                                    <p:anim calcmode="lin" valueType="num">
                                      <p:cBhvr>
                                        <p:cTn id="38" dur="500" fill="hold"/>
                                        <p:tgtEl>
                                          <p:spTgt spid="24"/>
                                        </p:tgtEl>
                                        <p:attrNameLst>
                                          <p:attrName>ppt_h</p:attrName>
                                        </p:attrNameLst>
                                      </p:cBhvr>
                                      <p:tavLst>
                                        <p:tav tm="0">
                                          <p:val>
                                            <p:fltVal val="0"/>
                                          </p:val>
                                        </p:tav>
                                        <p:tav tm="100000">
                                          <p:val>
                                            <p:strVal val="#ppt_h"/>
                                          </p:val>
                                        </p:tav>
                                      </p:tavLst>
                                    </p:anim>
                                    <p:animEffect transition="in" filter="fade">
                                      <p:cBhvr>
                                        <p:cTn id="39" dur="500"/>
                                        <p:tgtEl>
                                          <p:spTgt spid="24"/>
                                        </p:tgtEl>
                                      </p:cBhvr>
                                    </p:animEffect>
                                  </p:childTnLst>
                                </p:cTn>
                              </p:par>
                            </p:childTnLst>
                          </p:cTn>
                        </p:par>
                        <p:par>
                          <p:cTn id="40" fill="hold">
                            <p:stCondLst>
                              <p:cond delay="2600"/>
                            </p:stCondLst>
                            <p:childTnLst>
                              <p:par>
                                <p:cTn id="41" presetID="22" presetClass="entr" presetSubtype="2" fill="hold" grpId="0" nodeType="afterEffect">
                                  <p:stCondLst>
                                    <p:cond delay="0"/>
                                  </p:stCondLst>
                                  <p:childTnLst>
                                    <p:set>
                                      <p:cBhvr>
                                        <p:cTn id="42" dur="1" fill="hold">
                                          <p:stCondLst>
                                            <p:cond delay="0"/>
                                          </p:stCondLst>
                                        </p:cTn>
                                        <p:tgtEl>
                                          <p:spTgt spid="8"/>
                                        </p:tgtEl>
                                        <p:attrNameLst>
                                          <p:attrName>style.visibility</p:attrName>
                                        </p:attrNameLst>
                                      </p:cBhvr>
                                      <p:to>
                                        <p:strVal val="visible"/>
                                      </p:to>
                                    </p:set>
                                    <p:animEffect transition="in" filter="wipe(right)">
                                      <p:cBhvr>
                                        <p:cTn id="43" dur="500"/>
                                        <p:tgtEl>
                                          <p:spTgt spid="8"/>
                                        </p:tgtEl>
                                      </p:cBhvr>
                                    </p:animEffect>
                                  </p:childTnLst>
                                </p:cTn>
                              </p:par>
                            </p:childTnLst>
                          </p:cTn>
                        </p:par>
                        <p:par>
                          <p:cTn id="44" fill="hold">
                            <p:stCondLst>
                              <p:cond delay="3100"/>
                            </p:stCondLst>
                            <p:childTnLst>
                              <p:par>
                                <p:cTn id="45" presetID="22" presetClass="entr" presetSubtype="8" fill="hold" grpId="0" nodeType="afterEffect">
                                  <p:stCondLst>
                                    <p:cond delay="0"/>
                                  </p:stCondLst>
                                  <p:childTnLst>
                                    <p:set>
                                      <p:cBhvr>
                                        <p:cTn id="46" dur="1" fill="hold">
                                          <p:stCondLst>
                                            <p:cond delay="0"/>
                                          </p:stCondLst>
                                        </p:cTn>
                                        <p:tgtEl>
                                          <p:spTgt spid="29"/>
                                        </p:tgtEl>
                                        <p:attrNameLst>
                                          <p:attrName>style.visibility</p:attrName>
                                        </p:attrNameLst>
                                      </p:cBhvr>
                                      <p:to>
                                        <p:strVal val="visible"/>
                                      </p:to>
                                    </p:set>
                                    <p:animEffect transition="in" filter="wipe(left)">
                                      <p:cBhvr>
                                        <p:cTn id="47" dur="500"/>
                                        <p:tgtEl>
                                          <p:spTgt spid="29"/>
                                        </p:tgtEl>
                                      </p:cBhvr>
                                    </p:animEffect>
                                  </p:childTnLst>
                                </p:cTn>
                              </p:par>
                            </p:childTnLst>
                          </p:cTn>
                        </p:par>
                        <p:par>
                          <p:cTn id="48" fill="hold">
                            <p:stCondLst>
                              <p:cond delay="3600"/>
                            </p:stCondLst>
                            <p:childTnLst>
                              <p:par>
                                <p:cTn id="49" presetID="53" presetClass="entr" presetSubtype="16" fill="hold" grpId="0" nodeType="afterEffect">
                                  <p:stCondLst>
                                    <p:cond delay="0"/>
                                  </p:stCondLst>
                                  <p:childTnLst>
                                    <p:set>
                                      <p:cBhvr>
                                        <p:cTn id="50" dur="1" fill="hold">
                                          <p:stCondLst>
                                            <p:cond delay="0"/>
                                          </p:stCondLst>
                                        </p:cTn>
                                        <p:tgtEl>
                                          <p:spTgt spid="35"/>
                                        </p:tgtEl>
                                        <p:attrNameLst>
                                          <p:attrName>style.visibility</p:attrName>
                                        </p:attrNameLst>
                                      </p:cBhvr>
                                      <p:to>
                                        <p:strVal val="visible"/>
                                      </p:to>
                                    </p:set>
                                    <p:anim calcmode="lin" valueType="num">
                                      <p:cBhvr>
                                        <p:cTn id="51" dur="500" fill="hold"/>
                                        <p:tgtEl>
                                          <p:spTgt spid="35"/>
                                        </p:tgtEl>
                                        <p:attrNameLst>
                                          <p:attrName>ppt_w</p:attrName>
                                        </p:attrNameLst>
                                      </p:cBhvr>
                                      <p:tavLst>
                                        <p:tav tm="0">
                                          <p:val>
                                            <p:fltVal val="0"/>
                                          </p:val>
                                        </p:tav>
                                        <p:tav tm="100000">
                                          <p:val>
                                            <p:strVal val="#ppt_w"/>
                                          </p:val>
                                        </p:tav>
                                      </p:tavLst>
                                    </p:anim>
                                    <p:anim calcmode="lin" valueType="num">
                                      <p:cBhvr>
                                        <p:cTn id="52" dur="500" fill="hold"/>
                                        <p:tgtEl>
                                          <p:spTgt spid="35"/>
                                        </p:tgtEl>
                                        <p:attrNameLst>
                                          <p:attrName>ppt_h</p:attrName>
                                        </p:attrNameLst>
                                      </p:cBhvr>
                                      <p:tavLst>
                                        <p:tav tm="0">
                                          <p:val>
                                            <p:fltVal val="0"/>
                                          </p:val>
                                        </p:tav>
                                        <p:tav tm="100000">
                                          <p:val>
                                            <p:strVal val="#ppt_h"/>
                                          </p:val>
                                        </p:tav>
                                      </p:tavLst>
                                    </p:anim>
                                    <p:animEffect transition="in" filter="fade">
                                      <p:cBhvr>
                                        <p:cTn id="53" dur="500"/>
                                        <p:tgtEl>
                                          <p:spTgt spid="35"/>
                                        </p:tgtEl>
                                      </p:cBhvr>
                                    </p:animEffect>
                                  </p:childTnLst>
                                </p:cTn>
                              </p:par>
                              <p:par>
                                <p:cTn id="54" presetID="53" presetClass="entr" presetSubtype="16" fill="hold" grpId="0" nodeType="withEffect">
                                  <p:stCondLst>
                                    <p:cond delay="0"/>
                                  </p:stCondLst>
                                  <p:childTnLst>
                                    <p:set>
                                      <p:cBhvr>
                                        <p:cTn id="55" dur="1" fill="hold">
                                          <p:stCondLst>
                                            <p:cond delay="0"/>
                                          </p:stCondLst>
                                        </p:cTn>
                                        <p:tgtEl>
                                          <p:spTgt spid="30"/>
                                        </p:tgtEl>
                                        <p:attrNameLst>
                                          <p:attrName>style.visibility</p:attrName>
                                        </p:attrNameLst>
                                      </p:cBhvr>
                                      <p:to>
                                        <p:strVal val="visible"/>
                                      </p:to>
                                    </p:set>
                                    <p:anim calcmode="lin" valueType="num">
                                      <p:cBhvr>
                                        <p:cTn id="56" dur="500" fill="hold"/>
                                        <p:tgtEl>
                                          <p:spTgt spid="30"/>
                                        </p:tgtEl>
                                        <p:attrNameLst>
                                          <p:attrName>ppt_w</p:attrName>
                                        </p:attrNameLst>
                                      </p:cBhvr>
                                      <p:tavLst>
                                        <p:tav tm="0">
                                          <p:val>
                                            <p:fltVal val="0"/>
                                          </p:val>
                                        </p:tav>
                                        <p:tav tm="100000">
                                          <p:val>
                                            <p:strVal val="#ppt_w"/>
                                          </p:val>
                                        </p:tav>
                                      </p:tavLst>
                                    </p:anim>
                                    <p:anim calcmode="lin" valueType="num">
                                      <p:cBhvr>
                                        <p:cTn id="57" dur="500" fill="hold"/>
                                        <p:tgtEl>
                                          <p:spTgt spid="30"/>
                                        </p:tgtEl>
                                        <p:attrNameLst>
                                          <p:attrName>ppt_h</p:attrName>
                                        </p:attrNameLst>
                                      </p:cBhvr>
                                      <p:tavLst>
                                        <p:tav tm="0">
                                          <p:val>
                                            <p:fltVal val="0"/>
                                          </p:val>
                                        </p:tav>
                                        <p:tav tm="100000">
                                          <p:val>
                                            <p:strVal val="#ppt_h"/>
                                          </p:val>
                                        </p:tav>
                                      </p:tavLst>
                                    </p:anim>
                                    <p:animEffect transition="in" filter="fade">
                                      <p:cBhvr>
                                        <p:cTn id="58" dur="500"/>
                                        <p:tgtEl>
                                          <p:spTgt spid="30"/>
                                        </p:tgtEl>
                                      </p:cBhvr>
                                    </p:animEffect>
                                  </p:childTnLst>
                                </p:cTn>
                              </p:par>
                            </p:childTnLst>
                          </p:cTn>
                        </p:par>
                        <p:par>
                          <p:cTn id="59" fill="hold">
                            <p:stCondLst>
                              <p:cond delay="4100"/>
                            </p:stCondLst>
                            <p:childTnLst>
                              <p:par>
                                <p:cTn id="60" presetID="22" presetClass="entr" presetSubtype="8" fill="hold" grpId="0" nodeType="afterEffect">
                                  <p:stCondLst>
                                    <p:cond delay="0"/>
                                  </p:stCondLst>
                                  <p:childTnLst>
                                    <p:set>
                                      <p:cBhvr>
                                        <p:cTn id="61" dur="1" fill="hold">
                                          <p:stCondLst>
                                            <p:cond delay="0"/>
                                          </p:stCondLst>
                                        </p:cTn>
                                        <p:tgtEl>
                                          <p:spTgt spid="10"/>
                                        </p:tgtEl>
                                        <p:attrNameLst>
                                          <p:attrName>style.visibility</p:attrName>
                                        </p:attrNameLst>
                                      </p:cBhvr>
                                      <p:to>
                                        <p:strVal val="visible"/>
                                      </p:to>
                                    </p:set>
                                    <p:animEffect transition="in" filter="wipe(left)">
                                      <p:cBhvr>
                                        <p:cTn id="62" dur="500"/>
                                        <p:tgtEl>
                                          <p:spTgt spid="10"/>
                                        </p:tgtEl>
                                      </p:cBhvr>
                                    </p:animEffect>
                                  </p:childTnLst>
                                </p:cTn>
                              </p:par>
                            </p:childTnLst>
                          </p:cTn>
                        </p:par>
                        <p:par>
                          <p:cTn id="63" fill="hold">
                            <p:stCondLst>
                              <p:cond delay="4600"/>
                            </p:stCondLst>
                            <p:childTnLst>
                              <p:par>
                                <p:cTn id="64" presetID="22" presetClass="entr" presetSubtype="2" fill="hold" grpId="0" nodeType="afterEffect">
                                  <p:stCondLst>
                                    <p:cond delay="0"/>
                                  </p:stCondLst>
                                  <p:childTnLst>
                                    <p:set>
                                      <p:cBhvr>
                                        <p:cTn id="65" dur="1" fill="hold">
                                          <p:stCondLst>
                                            <p:cond delay="0"/>
                                          </p:stCondLst>
                                        </p:cTn>
                                        <p:tgtEl>
                                          <p:spTgt spid="26"/>
                                        </p:tgtEl>
                                        <p:attrNameLst>
                                          <p:attrName>style.visibility</p:attrName>
                                        </p:attrNameLst>
                                      </p:cBhvr>
                                      <p:to>
                                        <p:strVal val="visible"/>
                                      </p:to>
                                    </p:set>
                                    <p:animEffect transition="in" filter="wipe(right)">
                                      <p:cBhvr>
                                        <p:cTn id="66" dur="500"/>
                                        <p:tgtEl>
                                          <p:spTgt spid="26"/>
                                        </p:tgtEl>
                                      </p:cBhvr>
                                    </p:animEffect>
                                  </p:childTnLst>
                                </p:cTn>
                              </p:par>
                            </p:childTnLst>
                          </p:cTn>
                        </p:par>
                        <p:par>
                          <p:cTn id="67" fill="hold">
                            <p:stCondLst>
                              <p:cond delay="5100"/>
                            </p:stCondLst>
                            <p:childTnLst>
                              <p:par>
                                <p:cTn id="68" presetID="53" presetClass="entr" presetSubtype="16" fill="hold" grpId="0" nodeType="afterEffect">
                                  <p:stCondLst>
                                    <p:cond delay="0"/>
                                  </p:stCondLst>
                                  <p:childTnLst>
                                    <p:set>
                                      <p:cBhvr>
                                        <p:cTn id="69" dur="1" fill="hold">
                                          <p:stCondLst>
                                            <p:cond delay="0"/>
                                          </p:stCondLst>
                                        </p:cTn>
                                        <p:tgtEl>
                                          <p:spTgt spid="36"/>
                                        </p:tgtEl>
                                        <p:attrNameLst>
                                          <p:attrName>style.visibility</p:attrName>
                                        </p:attrNameLst>
                                      </p:cBhvr>
                                      <p:to>
                                        <p:strVal val="visible"/>
                                      </p:to>
                                    </p:set>
                                    <p:anim calcmode="lin" valueType="num">
                                      <p:cBhvr>
                                        <p:cTn id="70" dur="500" fill="hold"/>
                                        <p:tgtEl>
                                          <p:spTgt spid="36"/>
                                        </p:tgtEl>
                                        <p:attrNameLst>
                                          <p:attrName>ppt_w</p:attrName>
                                        </p:attrNameLst>
                                      </p:cBhvr>
                                      <p:tavLst>
                                        <p:tav tm="0">
                                          <p:val>
                                            <p:fltVal val="0"/>
                                          </p:val>
                                        </p:tav>
                                        <p:tav tm="100000">
                                          <p:val>
                                            <p:strVal val="#ppt_w"/>
                                          </p:val>
                                        </p:tav>
                                      </p:tavLst>
                                    </p:anim>
                                    <p:anim calcmode="lin" valueType="num">
                                      <p:cBhvr>
                                        <p:cTn id="71" dur="500" fill="hold"/>
                                        <p:tgtEl>
                                          <p:spTgt spid="36"/>
                                        </p:tgtEl>
                                        <p:attrNameLst>
                                          <p:attrName>ppt_h</p:attrName>
                                        </p:attrNameLst>
                                      </p:cBhvr>
                                      <p:tavLst>
                                        <p:tav tm="0">
                                          <p:val>
                                            <p:fltVal val="0"/>
                                          </p:val>
                                        </p:tav>
                                        <p:tav tm="100000">
                                          <p:val>
                                            <p:strVal val="#ppt_h"/>
                                          </p:val>
                                        </p:tav>
                                      </p:tavLst>
                                    </p:anim>
                                    <p:animEffect transition="in" filter="fade">
                                      <p:cBhvr>
                                        <p:cTn id="72" dur="500"/>
                                        <p:tgtEl>
                                          <p:spTgt spid="36"/>
                                        </p:tgtEl>
                                      </p:cBhvr>
                                    </p:animEffect>
                                  </p:childTnLst>
                                </p:cTn>
                              </p:par>
                              <p:par>
                                <p:cTn id="73" presetID="53" presetClass="entr" presetSubtype="16" fill="hold" grpId="0" nodeType="withEffect">
                                  <p:stCondLst>
                                    <p:cond delay="0"/>
                                  </p:stCondLst>
                                  <p:childTnLst>
                                    <p:set>
                                      <p:cBhvr>
                                        <p:cTn id="74" dur="1" fill="hold">
                                          <p:stCondLst>
                                            <p:cond delay="0"/>
                                          </p:stCondLst>
                                        </p:cTn>
                                        <p:tgtEl>
                                          <p:spTgt spid="27"/>
                                        </p:tgtEl>
                                        <p:attrNameLst>
                                          <p:attrName>style.visibility</p:attrName>
                                        </p:attrNameLst>
                                      </p:cBhvr>
                                      <p:to>
                                        <p:strVal val="visible"/>
                                      </p:to>
                                    </p:set>
                                    <p:anim calcmode="lin" valueType="num">
                                      <p:cBhvr>
                                        <p:cTn id="75" dur="500" fill="hold"/>
                                        <p:tgtEl>
                                          <p:spTgt spid="27"/>
                                        </p:tgtEl>
                                        <p:attrNameLst>
                                          <p:attrName>ppt_w</p:attrName>
                                        </p:attrNameLst>
                                      </p:cBhvr>
                                      <p:tavLst>
                                        <p:tav tm="0">
                                          <p:val>
                                            <p:fltVal val="0"/>
                                          </p:val>
                                        </p:tav>
                                        <p:tav tm="100000">
                                          <p:val>
                                            <p:strVal val="#ppt_w"/>
                                          </p:val>
                                        </p:tav>
                                      </p:tavLst>
                                    </p:anim>
                                    <p:anim calcmode="lin" valueType="num">
                                      <p:cBhvr>
                                        <p:cTn id="76" dur="500" fill="hold"/>
                                        <p:tgtEl>
                                          <p:spTgt spid="27"/>
                                        </p:tgtEl>
                                        <p:attrNameLst>
                                          <p:attrName>ppt_h</p:attrName>
                                        </p:attrNameLst>
                                      </p:cBhvr>
                                      <p:tavLst>
                                        <p:tav tm="0">
                                          <p:val>
                                            <p:fltVal val="0"/>
                                          </p:val>
                                        </p:tav>
                                        <p:tav tm="100000">
                                          <p:val>
                                            <p:strVal val="#ppt_h"/>
                                          </p:val>
                                        </p:tav>
                                      </p:tavLst>
                                    </p:anim>
                                    <p:animEffect transition="in" filter="fade">
                                      <p:cBhvr>
                                        <p:cTn id="77" dur="500"/>
                                        <p:tgtEl>
                                          <p:spTgt spid="27"/>
                                        </p:tgtEl>
                                      </p:cBhvr>
                                    </p:animEffect>
                                  </p:childTnLst>
                                </p:cTn>
                              </p:par>
                            </p:childTnLst>
                          </p:cTn>
                        </p:par>
                        <p:par>
                          <p:cTn id="78" fill="hold">
                            <p:stCondLst>
                              <p:cond delay="5600"/>
                            </p:stCondLst>
                            <p:childTnLst>
                              <p:par>
                                <p:cTn id="79" presetID="22" presetClass="entr" presetSubtype="2" fill="hold" grpId="0" nodeType="afterEffect">
                                  <p:stCondLst>
                                    <p:cond delay="0"/>
                                  </p:stCondLst>
                                  <p:childTnLst>
                                    <p:set>
                                      <p:cBhvr>
                                        <p:cTn id="80" dur="1" fill="hold">
                                          <p:stCondLst>
                                            <p:cond delay="0"/>
                                          </p:stCondLst>
                                        </p:cTn>
                                        <p:tgtEl>
                                          <p:spTgt spid="12"/>
                                        </p:tgtEl>
                                        <p:attrNameLst>
                                          <p:attrName>style.visibility</p:attrName>
                                        </p:attrNameLst>
                                      </p:cBhvr>
                                      <p:to>
                                        <p:strVal val="visible"/>
                                      </p:to>
                                    </p:set>
                                    <p:animEffect transition="in" filter="wipe(right)">
                                      <p:cBhvr>
                                        <p:cTn id="81" dur="500"/>
                                        <p:tgtEl>
                                          <p:spTgt spid="12"/>
                                        </p:tgtEl>
                                      </p:cBhvr>
                                    </p:animEffect>
                                  </p:childTnLst>
                                </p:cTn>
                              </p:par>
                            </p:childTnLst>
                          </p:cTn>
                        </p:par>
                        <p:par>
                          <p:cTn id="82" fill="hold">
                            <p:stCondLst>
                              <p:cond delay="6100"/>
                            </p:stCondLst>
                            <p:childTnLst>
                              <p:par>
                                <p:cTn id="83" presetID="22" presetClass="entr" presetSubtype="8" fill="hold" grpId="0" nodeType="afterEffect">
                                  <p:stCondLst>
                                    <p:cond delay="0"/>
                                  </p:stCondLst>
                                  <p:childTnLst>
                                    <p:set>
                                      <p:cBhvr>
                                        <p:cTn id="84" dur="1" fill="hold">
                                          <p:stCondLst>
                                            <p:cond delay="0"/>
                                          </p:stCondLst>
                                        </p:cTn>
                                        <p:tgtEl>
                                          <p:spTgt spid="15"/>
                                        </p:tgtEl>
                                        <p:attrNameLst>
                                          <p:attrName>style.visibility</p:attrName>
                                        </p:attrNameLst>
                                      </p:cBhvr>
                                      <p:to>
                                        <p:strVal val="visible"/>
                                      </p:to>
                                    </p:set>
                                    <p:animEffect transition="in" filter="wipe(left)">
                                      <p:cBhvr>
                                        <p:cTn id="85" dur="500"/>
                                        <p:tgtEl>
                                          <p:spTgt spid="15"/>
                                        </p:tgtEl>
                                      </p:cBhvr>
                                    </p:animEffect>
                                  </p:childTnLst>
                                </p:cTn>
                              </p:par>
                            </p:childTnLst>
                          </p:cTn>
                        </p:par>
                        <p:par>
                          <p:cTn id="86" fill="hold">
                            <p:stCondLst>
                              <p:cond delay="6600"/>
                            </p:stCondLst>
                            <p:childTnLst>
                              <p:par>
                                <p:cTn id="87" presetID="53" presetClass="entr" presetSubtype="16" fill="hold" grpId="0" nodeType="afterEffect">
                                  <p:stCondLst>
                                    <p:cond delay="0"/>
                                  </p:stCondLst>
                                  <p:childTnLst>
                                    <p:set>
                                      <p:cBhvr>
                                        <p:cTn id="88" dur="1" fill="hold">
                                          <p:stCondLst>
                                            <p:cond delay="0"/>
                                          </p:stCondLst>
                                        </p:cTn>
                                        <p:tgtEl>
                                          <p:spTgt spid="37"/>
                                        </p:tgtEl>
                                        <p:attrNameLst>
                                          <p:attrName>style.visibility</p:attrName>
                                        </p:attrNameLst>
                                      </p:cBhvr>
                                      <p:to>
                                        <p:strVal val="visible"/>
                                      </p:to>
                                    </p:set>
                                    <p:anim calcmode="lin" valueType="num">
                                      <p:cBhvr>
                                        <p:cTn id="89" dur="500" fill="hold"/>
                                        <p:tgtEl>
                                          <p:spTgt spid="37"/>
                                        </p:tgtEl>
                                        <p:attrNameLst>
                                          <p:attrName>ppt_w</p:attrName>
                                        </p:attrNameLst>
                                      </p:cBhvr>
                                      <p:tavLst>
                                        <p:tav tm="0">
                                          <p:val>
                                            <p:fltVal val="0"/>
                                          </p:val>
                                        </p:tav>
                                        <p:tav tm="100000">
                                          <p:val>
                                            <p:strVal val="#ppt_w"/>
                                          </p:val>
                                        </p:tav>
                                      </p:tavLst>
                                    </p:anim>
                                    <p:anim calcmode="lin" valueType="num">
                                      <p:cBhvr>
                                        <p:cTn id="90" dur="500" fill="hold"/>
                                        <p:tgtEl>
                                          <p:spTgt spid="37"/>
                                        </p:tgtEl>
                                        <p:attrNameLst>
                                          <p:attrName>ppt_h</p:attrName>
                                        </p:attrNameLst>
                                      </p:cBhvr>
                                      <p:tavLst>
                                        <p:tav tm="0">
                                          <p:val>
                                            <p:fltVal val="0"/>
                                          </p:val>
                                        </p:tav>
                                        <p:tav tm="100000">
                                          <p:val>
                                            <p:strVal val="#ppt_h"/>
                                          </p:val>
                                        </p:tav>
                                      </p:tavLst>
                                    </p:anim>
                                    <p:animEffect transition="in" filter="fade">
                                      <p:cBhvr>
                                        <p:cTn id="91" dur="500"/>
                                        <p:tgtEl>
                                          <p:spTgt spid="37"/>
                                        </p:tgtEl>
                                      </p:cBhvr>
                                    </p:animEffect>
                                  </p:childTnLst>
                                </p:cTn>
                              </p:par>
                              <p:par>
                                <p:cTn id="92" presetID="53" presetClass="entr" presetSubtype="16" fill="hold" grpId="0" nodeType="withEffect">
                                  <p:stCondLst>
                                    <p:cond delay="0"/>
                                  </p:stCondLst>
                                  <p:childTnLst>
                                    <p:set>
                                      <p:cBhvr>
                                        <p:cTn id="93" dur="1" fill="hold">
                                          <p:stCondLst>
                                            <p:cond delay="0"/>
                                          </p:stCondLst>
                                        </p:cTn>
                                        <p:tgtEl>
                                          <p:spTgt spid="32"/>
                                        </p:tgtEl>
                                        <p:attrNameLst>
                                          <p:attrName>style.visibility</p:attrName>
                                        </p:attrNameLst>
                                      </p:cBhvr>
                                      <p:to>
                                        <p:strVal val="visible"/>
                                      </p:to>
                                    </p:set>
                                    <p:anim calcmode="lin" valueType="num">
                                      <p:cBhvr>
                                        <p:cTn id="94" dur="500" fill="hold"/>
                                        <p:tgtEl>
                                          <p:spTgt spid="32"/>
                                        </p:tgtEl>
                                        <p:attrNameLst>
                                          <p:attrName>ppt_w</p:attrName>
                                        </p:attrNameLst>
                                      </p:cBhvr>
                                      <p:tavLst>
                                        <p:tav tm="0">
                                          <p:val>
                                            <p:fltVal val="0"/>
                                          </p:val>
                                        </p:tav>
                                        <p:tav tm="100000">
                                          <p:val>
                                            <p:strVal val="#ppt_w"/>
                                          </p:val>
                                        </p:tav>
                                      </p:tavLst>
                                    </p:anim>
                                    <p:anim calcmode="lin" valueType="num">
                                      <p:cBhvr>
                                        <p:cTn id="95" dur="500" fill="hold"/>
                                        <p:tgtEl>
                                          <p:spTgt spid="32"/>
                                        </p:tgtEl>
                                        <p:attrNameLst>
                                          <p:attrName>ppt_h</p:attrName>
                                        </p:attrNameLst>
                                      </p:cBhvr>
                                      <p:tavLst>
                                        <p:tav tm="0">
                                          <p:val>
                                            <p:fltVal val="0"/>
                                          </p:val>
                                        </p:tav>
                                        <p:tav tm="100000">
                                          <p:val>
                                            <p:strVal val="#ppt_h"/>
                                          </p:val>
                                        </p:tav>
                                      </p:tavLst>
                                    </p:anim>
                                    <p:animEffect transition="in" filter="fade">
                                      <p:cBhvr>
                                        <p:cTn id="96" dur="500"/>
                                        <p:tgtEl>
                                          <p:spTgt spid="32"/>
                                        </p:tgtEl>
                                      </p:cBhvr>
                                    </p:animEffect>
                                  </p:childTnLst>
                                </p:cTn>
                              </p:par>
                            </p:childTnLst>
                          </p:cTn>
                        </p:par>
                        <p:par>
                          <p:cTn id="97" fill="hold">
                            <p:stCondLst>
                              <p:cond delay="7100"/>
                            </p:stCondLst>
                            <p:childTnLst>
                              <p:par>
                                <p:cTn id="98" presetID="22" presetClass="entr" presetSubtype="8" fill="hold" grpId="0" nodeType="afterEffect">
                                  <p:stCondLst>
                                    <p:cond delay="0"/>
                                  </p:stCondLst>
                                  <p:childTnLst>
                                    <p:set>
                                      <p:cBhvr>
                                        <p:cTn id="99" dur="1" fill="hold">
                                          <p:stCondLst>
                                            <p:cond delay="0"/>
                                          </p:stCondLst>
                                        </p:cTn>
                                        <p:tgtEl>
                                          <p:spTgt spid="14"/>
                                        </p:tgtEl>
                                        <p:attrNameLst>
                                          <p:attrName>style.visibility</p:attrName>
                                        </p:attrNameLst>
                                      </p:cBhvr>
                                      <p:to>
                                        <p:strVal val="visible"/>
                                      </p:to>
                                    </p:set>
                                    <p:animEffect transition="in" filter="wipe(left)">
                                      <p:cBhvr>
                                        <p:cTn id="100"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10" grpId="0"/>
      <p:bldP spid="12" grpId="0"/>
      <p:bldP spid="14" grpId="0"/>
      <p:bldP spid="15" grpId="0" animBg="1"/>
      <p:bldP spid="16" grpId="0" animBg="1"/>
      <p:bldP spid="24" grpId="0" animBg="1"/>
      <p:bldP spid="25" grpId="0" animBg="1"/>
      <p:bldP spid="26" grpId="0" animBg="1"/>
      <p:bldP spid="27" grpId="0" animBg="1"/>
      <p:bldP spid="28" grpId="0" animBg="1"/>
      <p:bldP spid="29" grpId="0" animBg="1"/>
      <p:bldP spid="30" grpId="0" animBg="1"/>
      <p:bldP spid="31" grpId="0" animBg="1"/>
      <p:bldP spid="32" grpId="0" animBg="1"/>
      <p:bldP spid="33" grpId="0" animBg="1"/>
      <p:bldP spid="34" grpId="0"/>
      <p:bldP spid="35" grpId="0"/>
      <p:bldP spid="36" grpId="0"/>
      <p:bldP spid="37" grpId="0"/>
    </p:bldLst>
  </p:timing>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000021"/>
        </a:solidFill>
        <a:effectLst/>
      </p:bgPr>
    </p:bg>
    <p:spTree>
      <p:nvGrpSpPr>
        <p:cNvPr id="1" name=""/>
        <p:cNvGrpSpPr/>
        <p:nvPr/>
      </p:nvGrpSpPr>
      <p:grpSpPr>
        <a:xfrm>
          <a:off x="0" y="0"/>
          <a:ext cx="0" cy="0"/>
          <a:chOff x="0" y="0"/>
          <a:chExt cx="0" cy="0"/>
        </a:xfrm>
      </p:grpSpPr>
      <p:pic>
        <p:nvPicPr>
          <p:cNvPr id="2" name="图片 1" descr="资源 434302"/>
          <p:cNvPicPr>
            <a:picLocks noChangeAspect="1"/>
          </p:cNvPicPr>
          <p:nvPr/>
        </p:nvPicPr>
        <p:blipFill>
          <a:blip r:embed="rId3"/>
          <a:stretch>
            <a:fillRect/>
          </a:stretch>
        </p:blipFill>
        <p:spPr>
          <a:xfrm>
            <a:off x="4785995" y="1011555"/>
            <a:ext cx="2009140" cy="2458720"/>
          </a:xfrm>
          <a:prstGeom prst="rect">
            <a:avLst/>
          </a:prstGeom>
        </p:spPr>
      </p:pic>
      <p:pic>
        <p:nvPicPr>
          <p:cNvPr id="6" name="图片 5" descr="资源 634302"/>
          <p:cNvPicPr>
            <a:picLocks noChangeAspect="1"/>
          </p:cNvPicPr>
          <p:nvPr/>
        </p:nvPicPr>
        <p:blipFill>
          <a:blip r:embed="rId4"/>
          <a:stretch>
            <a:fillRect/>
          </a:stretch>
        </p:blipFill>
        <p:spPr>
          <a:xfrm>
            <a:off x="6400800" y="2355850"/>
            <a:ext cx="1123950" cy="1114425"/>
          </a:xfrm>
          <a:prstGeom prst="rect">
            <a:avLst/>
          </a:prstGeom>
        </p:spPr>
      </p:pic>
      <p:grpSp>
        <p:nvGrpSpPr>
          <p:cNvPr id="16" name="组合 15"/>
          <p:cNvGrpSpPr/>
          <p:nvPr/>
        </p:nvGrpSpPr>
        <p:grpSpPr>
          <a:xfrm>
            <a:off x="3010833" y="4054872"/>
            <a:ext cx="1683942" cy="1683937"/>
            <a:chOff x="1331640" y="1707654"/>
            <a:chExt cx="1262956" cy="1262953"/>
          </a:xfrm>
        </p:grpSpPr>
        <p:sp>
          <p:nvSpPr>
            <p:cNvPr id="18" name="文本框 6"/>
            <p:cNvSpPr txBox="1"/>
            <p:nvPr/>
          </p:nvSpPr>
          <p:spPr>
            <a:xfrm>
              <a:off x="1500492" y="1854382"/>
              <a:ext cx="951222" cy="946413"/>
            </a:xfrm>
            <a:prstGeom prst="rect">
              <a:avLst/>
            </a:prstGeom>
            <a:noFill/>
          </p:spPr>
          <p:txBody>
            <a:bodyPr wrap="none" rtlCol="0">
              <a:spAutoFit/>
            </a:bodyPr>
            <a:lstStyle/>
            <a:p>
              <a:r>
                <a:rPr lang="en-US" altLang="zh-CN" sz="7600" dirty="0" smtClean="0">
                  <a:solidFill>
                    <a:schemeClr val="bg1"/>
                  </a:solidFill>
                  <a:cs typeface="+mn-ea"/>
                  <a:sym typeface="+mn-lt"/>
                </a:rPr>
                <a:t>03</a:t>
              </a:r>
              <a:endParaRPr lang="zh-CN" altLang="en-US" sz="7600" dirty="0">
                <a:solidFill>
                  <a:schemeClr val="bg1"/>
                </a:solidFill>
                <a:cs typeface="+mn-ea"/>
                <a:sym typeface="+mn-lt"/>
              </a:endParaRPr>
            </a:p>
          </p:txBody>
        </p:sp>
        <p:sp>
          <p:nvSpPr>
            <p:cNvPr id="19" name="Oval 10"/>
            <p:cNvSpPr>
              <a:spLocks noChangeArrowheads="1"/>
            </p:cNvSpPr>
            <p:nvPr/>
          </p:nvSpPr>
          <p:spPr bwMode="auto">
            <a:xfrm>
              <a:off x="1331640" y="1707654"/>
              <a:ext cx="1262956" cy="1262953"/>
            </a:xfrm>
            <a:prstGeom prst="rect">
              <a:avLst/>
            </a:prstGeom>
            <a:noFill/>
            <a:ln w="6350">
              <a:solidFill>
                <a:schemeClr val="bg1"/>
              </a:solidFill>
            </a:ln>
          </p:spPr>
          <p:txBody>
            <a:bodyPr vert="horz" wrap="square" lIns="121920" tIns="60960" rIns="121920" bIns="60960" numCol="1" anchor="t" anchorCtr="0" compatLnSpc="1"/>
            <a:lstStyle/>
            <a:p>
              <a:endParaRPr lang="zh-CN" altLang="en-US" sz="2400">
                <a:solidFill>
                  <a:schemeClr val="bg1"/>
                </a:solidFill>
                <a:cs typeface="+mn-ea"/>
                <a:sym typeface="+mn-lt"/>
              </a:endParaRPr>
            </a:p>
          </p:txBody>
        </p:sp>
      </p:grpSp>
      <p:sp>
        <p:nvSpPr>
          <p:cNvPr id="20" name="TextBox 4"/>
          <p:cNvSpPr txBox="1"/>
          <p:nvPr/>
        </p:nvSpPr>
        <p:spPr>
          <a:xfrm>
            <a:off x="5916875" y="4054872"/>
            <a:ext cx="2954655" cy="824456"/>
          </a:xfrm>
          <a:prstGeom prst="rect">
            <a:avLst/>
          </a:prstGeom>
          <a:noFill/>
        </p:spPr>
        <p:txBody>
          <a:bodyPr wrap="none" rtlCol="0">
            <a:spAutoFit/>
          </a:bodyPr>
          <a:lstStyle/>
          <a:p>
            <a:pPr algn="ctr">
              <a:lnSpc>
                <a:spcPct val="150000"/>
              </a:lnSpc>
            </a:pPr>
            <a:r>
              <a:rPr lang="zh-CN" altLang="en-US" sz="3600" dirty="0">
                <a:solidFill>
                  <a:schemeClr val="bg1"/>
                </a:solidFill>
                <a:cs typeface="+mn-ea"/>
                <a:sym typeface="+mn-lt"/>
              </a:rPr>
              <a:t>添加标题文字</a:t>
            </a:r>
            <a:endParaRPr lang="en-US" altLang="zh-CN" sz="3600" dirty="0">
              <a:solidFill>
                <a:schemeClr val="bg1"/>
              </a:solidFill>
              <a:cs typeface="+mn-ea"/>
              <a:sym typeface="+mn-lt"/>
            </a:endParaRPr>
          </a:p>
        </p:txBody>
      </p:sp>
      <p:cxnSp>
        <p:nvCxnSpPr>
          <p:cNvPr id="21" name="直接连接符 20"/>
          <p:cNvCxnSpPr/>
          <p:nvPr/>
        </p:nvCxnSpPr>
        <p:spPr>
          <a:xfrm>
            <a:off x="4694774" y="4917080"/>
            <a:ext cx="5228827" cy="0"/>
          </a:xfrm>
          <a:prstGeom prst="line">
            <a:avLst/>
          </a:prstGeom>
          <a:ln w="6350">
            <a:solidFill>
              <a:schemeClr val="bg1"/>
            </a:solidFill>
            <a:headEnd type="diamond" w="med" len="med"/>
            <a:tailEnd type="diamond" w="med" len="med"/>
          </a:ln>
        </p:spPr>
        <p:style>
          <a:lnRef idx="1">
            <a:schemeClr val="accent1"/>
          </a:lnRef>
          <a:fillRef idx="0">
            <a:schemeClr val="accent1"/>
          </a:fillRef>
          <a:effectRef idx="0">
            <a:schemeClr val="accent1"/>
          </a:effectRef>
          <a:fontRef idx="minor">
            <a:schemeClr val="tx1"/>
          </a:fontRef>
        </p:style>
      </p:cxnSp>
      <p:sp>
        <p:nvSpPr>
          <p:cNvPr id="22" name="TextBox 4"/>
          <p:cNvSpPr txBox="1"/>
          <p:nvPr/>
        </p:nvSpPr>
        <p:spPr>
          <a:xfrm>
            <a:off x="5097549" y="5014979"/>
            <a:ext cx="4593309" cy="612155"/>
          </a:xfrm>
          <a:prstGeom prst="rect">
            <a:avLst/>
          </a:prstGeom>
          <a:noFill/>
        </p:spPr>
        <p:txBody>
          <a:bodyPr wrap="none" rtlCol="0">
            <a:spAutoFit/>
          </a:bodyPr>
          <a:lstStyle/>
          <a:p>
            <a:pPr algn="ctr">
              <a:lnSpc>
                <a:spcPct val="150000"/>
              </a:lnSpc>
            </a:pPr>
            <a:r>
              <a:rPr lang="en-US" altLang="zh-CN" sz="1200" dirty="0">
                <a:solidFill>
                  <a:schemeClr val="bg1"/>
                </a:solidFill>
                <a:cs typeface="+mn-ea"/>
                <a:sym typeface="+mn-lt"/>
              </a:rPr>
              <a:t>ADD DIRECTORY ONE TITLESADD DIRECTORY ONE TITLES</a:t>
            </a:r>
          </a:p>
          <a:p>
            <a:pPr algn="ctr">
              <a:lnSpc>
                <a:spcPct val="150000"/>
              </a:lnSpc>
            </a:pPr>
            <a:r>
              <a:rPr lang="en-US" altLang="zh-CN" sz="1200" dirty="0">
                <a:solidFill>
                  <a:schemeClr val="bg1"/>
                </a:solidFill>
                <a:cs typeface="+mn-ea"/>
                <a:sym typeface="+mn-lt"/>
              </a:rPr>
              <a:t>ADD DIRECTORY ONE</a:t>
            </a:r>
            <a:endParaRPr lang="zh-CN" altLang="en-US" sz="1200" dirty="0">
              <a:solidFill>
                <a:schemeClr val="bg1"/>
              </a:solidFill>
              <a:cs typeface="+mn-ea"/>
              <a:sym typeface="+mn-lt"/>
            </a:endParaRPr>
          </a:p>
        </p:txBody>
      </p:sp>
    </p:spTree>
    <p:extLst>
      <p:ext uri="{BB962C8B-B14F-4D97-AF65-F5344CB8AC3E}">
        <p14:creationId xmlns:p14="http://schemas.microsoft.com/office/powerpoint/2010/main" val="1764510540"/>
      </p:ext>
    </p:extLst>
  </p:cSld>
  <p:clrMapOvr>
    <a:masterClrMapping/>
  </p:clrMapOvr>
  <mc:AlternateContent xmlns:mc="http://schemas.openxmlformats.org/markup-compatibility/2006" xmlns:p14="http://schemas.microsoft.com/office/powerpoint/2010/main">
    <mc:Choice Requires="p14">
      <p:transition spd="slow" p14:dur="1500" advClick="0" advTm="3000">
        <p:random/>
      </p:transition>
    </mc:Choice>
    <mc:Fallback xmlns="">
      <p:transition spd="slow" advClick="0" advTm="3000">
        <p:random/>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5" presetClass="entr" presetSubtype="0" fill="hold" nodeType="afterEffect">
                                  <p:stCondLst>
                                    <p:cond delay="0"/>
                                  </p:stCondLst>
                                  <p:childTnLst>
                                    <p:set>
                                      <p:cBhvr>
                                        <p:cTn id="6" dur="1" fill="hold">
                                          <p:stCondLst>
                                            <p:cond delay="0"/>
                                          </p:stCondLst>
                                        </p:cTn>
                                        <p:tgtEl>
                                          <p:spTgt spid="16"/>
                                        </p:tgtEl>
                                        <p:attrNameLst>
                                          <p:attrName>style.visibility</p:attrName>
                                        </p:attrNameLst>
                                      </p:cBhvr>
                                      <p:to>
                                        <p:strVal val="visible"/>
                                      </p:to>
                                    </p:set>
                                    <p:animEffect transition="in" filter="fade">
                                      <p:cBhvr>
                                        <p:cTn id="7" dur="800"/>
                                        <p:tgtEl>
                                          <p:spTgt spid="16"/>
                                        </p:tgtEl>
                                      </p:cBhvr>
                                    </p:animEffect>
                                    <p:anim calcmode="lin" valueType="num">
                                      <p:cBhvr>
                                        <p:cTn id="8" dur="800" fill="hold"/>
                                        <p:tgtEl>
                                          <p:spTgt spid="16"/>
                                        </p:tgtEl>
                                        <p:attrNameLst>
                                          <p:attrName>style.rotation</p:attrName>
                                        </p:attrNameLst>
                                      </p:cBhvr>
                                      <p:tavLst>
                                        <p:tav tm="0">
                                          <p:val>
                                            <p:fltVal val="720"/>
                                          </p:val>
                                        </p:tav>
                                        <p:tav tm="100000">
                                          <p:val>
                                            <p:fltVal val="0"/>
                                          </p:val>
                                        </p:tav>
                                      </p:tavLst>
                                    </p:anim>
                                    <p:anim calcmode="lin" valueType="num">
                                      <p:cBhvr>
                                        <p:cTn id="9" dur="800" fill="hold"/>
                                        <p:tgtEl>
                                          <p:spTgt spid="16"/>
                                        </p:tgtEl>
                                        <p:attrNameLst>
                                          <p:attrName>ppt_h</p:attrName>
                                        </p:attrNameLst>
                                      </p:cBhvr>
                                      <p:tavLst>
                                        <p:tav tm="0">
                                          <p:val>
                                            <p:fltVal val="0"/>
                                          </p:val>
                                        </p:tav>
                                        <p:tav tm="100000">
                                          <p:val>
                                            <p:strVal val="#ppt_h"/>
                                          </p:val>
                                        </p:tav>
                                      </p:tavLst>
                                    </p:anim>
                                    <p:anim calcmode="lin" valueType="num">
                                      <p:cBhvr>
                                        <p:cTn id="10" dur="800" fill="hold"/>
                                        <p:tgtEl>
                                          <p:spTgt spid="16"/>
                                        </p:tgtEl>
                                        <p:attrNameLst>
                                          <p:attrName>ppt_w</p:attrName>
                                        </p:attrNameLst>
                                      </p:cBhvr>
                                      <p:tavLst>
                                        <p:tav tm="0">
                                          <p:val>
                                            <p:fltVal val="0"/>
                                          </p:val>
                                        </p:tav>
                                        <p:tav tm="100000">
                                          <p:val>
                                            <p:strVal val="#ppt_w"/>
                                          </p:val>
                                        </p:tav>
                                      </p:tavLst>
                                    </p:anim>
                                  </p:childTnLst>
                                </p:cTn>
                              </p:par>
                            </p:childTnLst>
                          </p:cTn>
                        </p:par>
                        <p:par>
                          <p:cTn id="11" fill="hold">
                            <p:stCondLst>
                              <p:cond delay="1000"/>
                            </p:stCondLst>
                            <p:childTnLst>
                              <p:par>
                                <p:cTn id="12" presetID="22" presetClass="entr" presetSubtype="8" fill="hold" nodeType="afterEffect">
                                  <p:stCondLst>
                                    <p:cond delay="0"/>
                                  </p:stCondLst>
                                  <p:childTnLst>
                                    <p:set>
                                      <p:cBhvr>
                                        <p:cTn id="13" dur="1" fill="hold">
                                          <p:stCondLst>
                                            <p:cond delay="0"/>
                                          </p:stCondLst>
                                        </p:cTn>
                                        <p:tgtEl>
                                          <p:spTgt spid="21"/>
                                        </p:tgtEl>
                                        <p:attrNameLst>
                                          <p:attrName>style.visibility</p:attrName>
                                        </p:attrNameLst>
                                      </p:cBhvr>
                                      <p:to>
                                        <p:strVal val="visible"/>
                                      </p:to>
                                    </p:set>
                                    <p:animEffect transition="in" filter="wipe(left)">
                                      <p:cBhvr>
                                        <p:cTn id="14" dur="500"/>
                                        <p:tgtEl>
                                          <p:spTgt spid="21"/>
                                        </p:tgtEl>
                                      </p:cBhvr>
                                    </p:animEffect>
                                  </p:childTnLst>
                                </p:cTn>
                              </p:par>
                            </p:childTnLst>
                          </p:cTn>
                        </p:par>
                        <p:par>
                          <p:cTn id="15" fill="hold">
                            <p:stCondLst>
                              <p:cond delay="1500"/>
                            </p:stCondLst>
                            <p:childTnLst>
                              <p:par>
                                <p:cTn id="16" presetID="14" presetClass="entr" presetSubtype="10" fill="hold" grpId="0" nodeType="afterEffect">
                                  <p:stCondLst>
                                    <p:cond delay="0"/>
                                  </p:stCondLst>
                                  <p:iterate type="lt">
                                    <p:tmPct val="10000"/>
                                  </p:iterate>
                                  <p:childTnLst>
                                    <p:set>
                                      <p:cBhvr>
                                        <p:cTn id="17" dur="1" fill="hold">
                                          <p:stCondLst>
                                            <p:cond delay="0"/>
                                          </p:stCondLst>
                                        </p:cTn>
                                        <p:tgtEl>
                                          <p:spTgt spid="20"/>
                                        </p:tgtEl>
                                        <p:attrNameLst>
                                          <p:attrName>style.visibility</p:attrName>
                                        </p:attrNameLst>
                                      </p:cBhvr>
                                      <p:to>
                                        <p:strVal val="visible"/>
                                      </p:to>
                                    </p:set>
                                    <p:animEffect transition="in" filter="randombar(horizontal)">
                                      <p:cBhvr>
                                        <p:cTn id="18" dur="500"/>
                                        <p:tgtEl>
                                          <p:spTgt spid="20"/>
                                        </p:tgtEl>
                                      </p:cBhvr>
                                    </p:animEffect>
                                  </p:childTnLst>
                                </p:cTn>
                              </p:par>
                            </p:childTnLst>
                          </p:cTn>
                        </p:par>
                        <p:par>
                          <p:cTn id="19" fill="hold">
                            <p:stCondLst>
                              <p:cond delay="2049"/>
                            </p:stCondLst>
                            <p:childTnLst>
                              <p:par>
                                <p:cTn id="20" presetID="22" presetClass="entr" presetSubtype="8" fill="hold" grpId="0" nodeType="afterEffect">
                                  <p:stCondLst>
                                    <p:cond delay="0"/>
                                  </p:stCondLst>
                                  <p:childTnLst>
                                    <p:set>
                                      <p:cBhvr>
                                        <p:cTn id="21" dur="1" fill="hold">
                                          <p:stCondLst>
                                            <p:cond delay="0"/>
                                          </p:stCondLst>
                                        </p:cTn>
                                        <p:tgtEl>
                                          <p:spTgt spid="22"/>
                                        </p:tgtEl>
                                        <p:attrNameLst>
                                          <p:attrName>style.visibility</p:attrName>
                                        </p:attrNameLst>
                                      </p:cBhvr>
                                      <p:to>
                                        <p:strVal val="visible"/>
                                      </p:to>
                                    </p:set>
                                    <p:animEffect transition="in" filter="wipe(left)">
                                      <p:cBhvr>
                                        <p:cTn id="22" dur="500"/>
                                        <p:tgtEl>
                                          <p:spTgt spid="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 grpId="0"/>
      <p:bldP spid="22"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 name="箭头3"/>
          <p:cNvSpPr>
            <a:spLocks noChangeArrowheads="1"/>
          </p:cNvSpPr>
          <p:nvPr/>
        </p:nvSpPr>
        <p:spPr bwMode="auto">
          <a:xfrm flipV="1">
            <a:off x="2042584" y="3852334"/>
            <a:ext cx="1092200" cy="1521884"/>
          </a:xfrm>
          <a:custGeom>
            <a:avLst/>
            <a:gdLst>
              <a:gd name="T0" fmla="*/ 118 w 933"/>
              <a:gd name="T1" fmla="*/ 1044 h 1182"/>
              <a:gd name="T2" fmla="*/ 128 w 933"/>
              <a:gd name="T3" fmla="*/ 340 h 1182"/>
              <a:gd name="T4" fmla="*/ 264 w 933"/>
              <a:gd name="T5" fmla="*/ 210 h 1182"/>
              <a:gd name="T6" fmla="*/ 720 w 933"/>
              <a:gd name="T7" fmla="*/ 202 h 1182"/>
              <a:gd name="T8" fmla="*/ 720 w 933"/>
              <a:gd name="T9" fmla="*/ 320 h 1182"/>
              <a:gd name="T10" fmla="*/ 933 w 933"/>
              <a:gd name="T11" fmla="*/ 153 h 1182"/>
              <a:gd name="T12" fmla="*/ 712 w 933"/>
              <a:gd name="T13" fmla="*/ 0 h 1182"/>
              <a:gd name="T14" fmla="*/ 714 w 933"/>
              <a:gd name="T15" fmla="*/ 92 h 1182"/>
              <a:gd name="T16" fmla="*/ 234 w 933"/>
              <a:gd name="T17" fmla="*/ 94 h 1182"/>
              <a:gd name="T18" fmla="*/ 0 w 933"/>
              <a:gd name="T19" fmla="*/ 298 h 1182"/>
              <a:gd name="T20" fmla="*/ 0 w 933"/>
              <a:gd name="T21" fmla="*/ 1058 h 1182"/>
              <a:gd name="T22" fmla="*/ 118 w 933"/>
              <a:gd name="T23" fmla="*/ 1044 h 118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933" h="1182">
                <a:moveTo>
                  <a:pt x="118" y="1044"/>
                </a:moveTo>
                <a:lnTo>
                  <a:pt x="128" y="340"/>
                </a:lnTo>
                <a:cubicBezTo>
                  <a:pt x="134" y="214"/>
                  <a:pt x="182" y="212"/>
                  <a:pt x="264" y="210"/>
                </a:cubicBezTo>
                <a:lnTo>
                  <a:pt x="720" y="202"/>
                </a:lnTo>
                <a:lnTo>
                  <a:pt x="720" y="320"/>
                </a:lnTo>
                <a:lnTo>
                  <a:pt x="933" y="153"/>
                </a:lnTo>
                <a:lnTo>
                  <a:pt x="712" y="0"/>
                </a:lnTo>
                <a:lnTo>
                  <a:pt x="714" y="92"/>
                </a:lnTo>
                <a:cubicBezTo>
                  <a:pt x="714" y="92"/>
                  <a:pt x="406" y="94"/>
                  <a:pt x="234" y="94"/>
                </a:cubicBezTo>
                <a:cubicBezTo>
                  <a:pt x="60" y="96"/>
                  <a:pt x="2" y="156"/>
                  <a:pt x="0" y="298"/>
                </a:cubicBezTo>
                <a:lnTo>
                  <a:pt x="0" y="1058"/>
                </a:lnTo>
                <a:cubicBezTo>
                  <a:pt x="20" y="1182"/>
                  <a:pt x="93" y="1170"/>
                  <a:pt x="118" y="1044"/>
                </a:cubicBezTo>
                <a:close/>
              </a:path>
            </a:pathLst>
          </a:custGeom>
          <a:solidFill>
            <a:srgbClr val="A6A6A6"/>
          </a:solidFill>
          <a:ln>
            <a:noFill/>
          </a:ln>
          <a:extLst>
            <a:ext uri="{91240B29-F687-4F45-9708-019B960494DF}">
              <a14:hiddenLine xmlns:a14="http://schemas.microsoft.com/office/drawing/2010/main" w="9525">
                <a:solidFill>
                  <a:srgbClr val="000000"/>
                </a:solidFill>
                <a:round/>
                <a:headEnd/>
                <a:tailEnd/>
              </a14:hiddenLine>
            </a:ext>
          </a:extLst>
        </p:spPr>
        <p:txBody>
          <a:bodyPr wrap="none" lIns="82824" tIns="41411" rIns="82824" bIns="41411" anchor="ctr"/>
          <a:lstStyle/>
          <a:p>
            <a:endParaRPr lang="zh-CN" altLang="en-US" sz="1200">
              <a:solidFill>
                <a:schemeClr val="bg2">
                  <a:lumMod val="90000"/>
                </a:schemeClr>
              </a:solidFill>
              <a:cs typeface="+mn-ea"/>
              <a:sym typeface="+mn-lt"/>
            </a:endParaRPr>
          </a:p>
        </p:txBody>
      </p:sp>
      <p:sp>
        <p:nvSpPr>
          <p:cNvPr id="28" name="箭头2"/>
          <p:cNvSpPr>
            <a:spLocks noChangeArrowheads="1"/>
          </p:cNvSpPr>
          <p:nvPr/>
        </p:nvSpPr>
        <p:spPr bwMode="auto">
          <a:xfrm rot="-5400000">
            <a:off x="2330451" y="3219452"/>
            <a:ext cx="325967" cy="1299633"/>
          </a:xfrm>
          <a:custGeom>
            <a:avLst/>
            <a:gdLst>
              <a:gd name="T0" fmla="*/ 37 w 142"/>
              <a:gd name="T1" fmla="*/ 1 h 604"/>
              <a:gd name="T2" fmla="*/ 45 w 142"/>
              <a:gd name="T3" fmla="*/ 472 h 604"/>
              <a:gd name="T4" fmla="*/ 0 w 142"/>
              <a:gd name="T5" fmla="*/ 474 h 604"/>
              <a:gd name="T6" fmla="*/ 72 w 142"/>
              <a:gd name="T7" fmla="*/ 604 h 604"/>
              <a:gd name="T8" fmla="*/ 142 w 142"/>
              <a:gd name="T9" fmla="*/ 474 h 604"/>
              <a:gd name="T10" fmla="*/ 100 w 142"/>
              <a:gd name="T11" fmla="*/ 474 h 604"/>
              <a:gd name="T12" fmla="*/ 99 w 142"/>
              <a:gd name="T13" fmla="*/ 0 h 604"/>
              <a:gd name="T14" fmla="*/ 37 w 142"/>
              <a:gd name="T15" fmla="*/ 1 h 60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42" h="604">
                <a:moveTo>
                  <a:pt x="37" y="1"/>
                </a:moveTo>
                <a:lnTo>
                  <a:pt x="45" y="472"/>
                </a:lnTo>
                <a:lnTo>
                  <a:pt x="0" y="474"/>
                </a:lnTo>
                <a:lnTo>
                  <a:pt x="72" y="604"/>
                </a:lnTo>
                <a:lnTo>
                  <a:pt x="142" y="474"/>
                </a:lnTo>
                <a:lnTo>
                  <a:pt x="100" y="474"/>
                </a:lnTo>
                <a:lnTo>
                  <a:pt x="99" y="0"/>
                </a:lnTo>
                <a:lnTo>
                  <a:pt x="37" y="1"/>
                </a:lnTo>
                <a:close/>
              </a:path>
            </a:pathLst>
          </a:custGeom>
          <a:solidFill>
            <a:srgbClr val="A6A6A6"/>
          </a:solidFill>
          <a:ln>
            <a:noFill/>
          </a:ln>
          <a:extLst>
            <a:ext uri="{91240B29-F687-4F45-9708-019B960494DF}">
              <a14:hiddenLine xmlns:a14="http://schemas.microsoft.com/office/drawing/2010/main" w="9525">
                <a:solidFill>
                  <a:srgbClr val="000000"/>
                </a:solidFill>
                <a:round/>
                <a:headEnd/>
                <a:tailEnd/>
              </a14:hiddenLine>
            </a:ext>
          </a:extLst>
        </p:spPr>
        <p:txBody>
          <a:bodyPr wrap="none" lIns="82824" tIns="41411" rIns="82824" bIns="41411" anchor="ctr"/>
          <a:lstStyle/>
          <a:p>
            <a:endParaRPr lang="zh-CN" altLang="en-US" sz="1200">
              <a:solidFill>
                <a:schemeClr val="bg2">
                  <a:lumMod val="90000"/>
                </a:schemeClr>
              </a:solidFill>
              <a:cs typeface="+mn-ea"/>
              <a:sym typeface="+mn-lt"/>
            </a:endParaRPr>
          </a:p>
        </p:txBody>
      </p:sp>
      <p:sp>
        <p:nvSpPr>
          <p:cNvPr id="29" name="箭头1"/>
          <p:cNvSpPr>
            <a:spLocks noChangeArrowheads="1"/>
          </p:cNvSpPr>
          <p:nvPr/>
        </p:nvSpPr>
        <p:spPr bwMode="auto">
          <a:xfrm>
            <a:off x="2036233" y="2190751"/>
            <a:ext cx="1092200" cy="1763183"/>
          </a:xfrm>
          <a:custGeom>
            <a:avLst/>
            <a:gdLst>
              <a:gd name="T0" fmla="*/ 118 w 933"/>
              <a:gd name="T1" fmla="*/ 1044 h 1182"/>
              <a:gd name="T2" fmla="*/ 128 w 933"/>
              <a:gd name="T3" fmla="*/ 340 h 1182"/>
              <a:gd name="T4" fmla="*/ 264 w 933"/>
              <a:gd name="T5" fmla="*/ 210 h 1182"/>
              <a:gd name="T6" fmla="*/ 720 w 933"/>
              <a:gd name="T7" fmla="*/ 202 h 1182"/>
              <a:gd name="T8" fmla="*/ 720 w 933"/>
              <a:gd name="T9" fmla="*/ 320 h 1182"/>
              <a:gd name="T10" fmla="*/ 933 w 933"/>
              <a:gd name="T11" fmla="*/ 153 h 1182"/>
              <a:gd name="T12" fmla="*/ 712 w 933"/>
              <a:gd name="T13" fmla="*/ 0 h 1182"/>
              <a:gd name="T14" fmla="*/ 714 w 933"/>
              <a:gd name="T15" fmla="*/ 92 h 1182"/>
              <a:gd name="T16" fmla="*/ 234 w 933"/>
              <a:gd name="T17" fmla="*/ 94 h 1182"/>
              <a:gd name="T18" fmla="*/ 0 w 933"/>
              <a:gd name="T19" fmla="*/ 298 h 1182"/>
              <a:gd name="T20" fmla="*/ 0 w 933"/>
              <a:gd name="T21" fmla="*/ 1058 h 1182"/>
              <a:gd name="T22" fmla="*/ 118 w 933"/>
              <a:gd name="T23" fmla="*/ 1044 h 118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933" h="1182">
                <a:moveTo>
                  <a:pt x="118" y="1044"/>
                </a:moveTo>
                <a:lnTo>
                  <a:pt x="128" y="340"/>
                </a:lnTo>
                <a:cubicBezTo>
                  <a:pt x="134" y="214"/>
                  <a:pt x="182" y="212"/>
                  <a:pt x="264" y="210"/>
                </a:cubicBezTo>
                <a:lnTo>
                  <a:pt x="720" y="202"/>
                </a:lnTo>
                <a:lnTo>
                  <a:pt x="720" y="320"/>
                </a:lnTo>
                <a:lnTo>
                  <a:pt x="933" y="153"/>
                </a:lnTo>
                <a:lnTo>
                  <a:pt x="712" y="0"/>
                </a:lnTo>
                <a:lnTo>
                  <a:pt x="714" y="92"/>
                </a:lnTo>
                <a:cubicBezTo>
                  <a:pt x="714" y="92"/>
                  <a:pt x="406" y="94"/>
                  <a:pt x="234" y="94"/>
                </a:cubicBezTo>
                <a:cubicBezTo>
                  <a:pt x="60" y="96"/>
                  <a:pt x="2" y="156"/>
                  <a:pt x="0" y="298"/>
                </a:cubicBezTo>
                <a:lnTo>
                  <a:pt x="0" y="1058"/>
                </a:lnTo>
                <a:cubicBezTo>
                  <a:pt x="20" y="1182"/>
                  <a:pt x="93" y="1170"/>
                  <a:pt x="118" y="1044"/>
                </a:cubicBezTo>
                <a:close/>
              </a:path>
            </a:pathLst>
          </a:custGeom>
          <a:solidFill>
            <a:srgbClr val="A6A6A6"/>
          </a:solidFill>
          <a:ln>
            <a:noFill/>
          </a:ln>
          <a:extLst>
            <a:ext uri="{91240B29-F687-4F45-9708-019B960494DF}">
              <a14:hiddenLine xmlns:a14="http://schemas.microsoft.com/office/drawing/2010/main" w="9525">
                <a:solidFill>
                  <a:srgbClr val="000000"/>
                </a:solidFill>
                <a:round/>
                <a:headEnd/>
                <a:tailEnd/>
              </a14:hiddenLine>
            </a:ext>
          </a:extLst>
        </p:spPr>
        <p:txBody>
          <a:bodyPr wrap="none" lIns="82824" tIns="41411" rIns="82824" bIns="41411" anchor="ctr"/>
          <a:lstStyle/>
          <a:p>
            <a:endParaRPr lang="zh-CN" altLang="en-US" sz="1200">
              <a:solidFill>
                <a:schemeClr val="bg2">
                  <a:lumMod val="90000"/>
                </a:schemeClr>
              </a:solidFill>
              <a:cs typeface="+mn-ea"/>
              <a:sym typeface="+mn-lt"/>
            </a:endParaRPr>
          </a:p>
        </p:txBody>
      </p:sp>
      <p:sp>
        <p:nvSpPr>
          <p:cNvPr id="30" name="文本1"/>
          <p:cNvSpPr>
            <a:spLocks noChangeArrowheads="1"/>
          </p:cNvSpPr>
          <p:nvPr/>
        </p:nvSpPr>
        <p:spPr bwMode="auto">
          <a:xfrm>
            <a:off x="4504267" y="1803400"/>
            <a:ext cx="5911851" cy="1195917"/>
          </a:xfrm>
          <a:prstGeom prst="roundRect">
            <a:avLst>
              <a:gd name="adj" fmla="val 11505"/>
            </a:avLst>
          </a:prstGeom>
          <a:noFill/>
          <a:ln w="15875">
            <a:solidFill>
              <a:schemeClr val="accent1"/>
            </a:solidFill>
            <a:round/>
            <a:headEnd/>
            <a:tailEnd/>
          </a:ln>
          <a:extLst>
            <a:ext uri="{909E8E84-426E-40DD-AFC4-6F175D3DCCD1}">
              <a14:hiddenFill xmlns:a14="http://schemas.microsoft.com/office/drawing/2010/main">
                <a:solidFill>
                  <a:srgbClr val="FFFFFF"/>
                </a:solidFill>
              </a14:hiddenFill>
            </a:ext>
          </a:extLst>
        </p:spPr>
        <p:txBody>
          <a:bodyPr lIns="82824" tIns="41411" rIns="82824" bIns="41411" anchor="ctr"/>
          <a:lstStyle/>
          <a:p>
            <a:pPr>
              <a:lnSpc>
                <a:spcPct val="120000"/>
              </a:lnSpc>
            </a:pPr>
            <a:r>
              <a:rPr lang="zh-CN" altLang="en-US" sz="1600">
                <a:solidFill>
                  <a:schemeClr val="bg2">
                    <a:lumMod val="90000"/>
                  </a:schemeClr>
                </a:solidFill>
                <a:cs typeface="+mn-ea"/>
                <a:sym typeface="+mn-lt"/>
              </a:rPr>
              <a:t>您的内容打在这里，或者通过复制您的文本后，在此框中选择粘贴，并选择只保留文字。在此录入上述图表的综合描述说明。</a:t>
            </a:r>
            <a:endParaRPr lang="zh-CN" altLang="zh-CN" sz="1600">
              <a:solidFill>
                <a:schemeClr val="bg2">
                  <a:lumMod val="90000"/>
                </a:schemeClr>
              </a:solidFill>
              <a:cs typeface="+mn-ea"/>
              <a:sym typeface="+mn-lt"/>
            </a:endParaRPr>
          </a:p>
        </p:txBody>
      </p:sp>
      <p:sp>
        <p:nvSpPr>
          <p:cNvPr id="31" name="标题1"/>
          <p:cNvSpPr>
            <a:spLocks noChangeArrowheads="1"/>
          </p:cNvSpPr>
          <p:nvPr/>
        </p:nvSpPr>
        <p:spPr bwMode="auto">
          <a:xfrm>
            <a:off x="3261784" y="1797051"/>
            <a:ext cx="1242483" cy="1202267"/>
          </a:xfrm>
          <a:prstGeom prst="roundRect">
            <a:avLst>
              <a:gd name="adj" fmla="val 11921"/>
            </a:avLst>
          </a:prstGeom>
          <a:solidFill>
            <a:schemeClr val="accent1"/>
          </a:solidFill>
          <a:ln>
            <a:noFill/>
          </a:ln>
          <a:extLst>
            <a:ext uri="{91240B29-F687-4F45-9708-019B960494DF}">
              <a14:hiddenLine xmlns:a14="http://schemas.microsoft.com/office/drawing/2010/main" w="25400">
                <a:solidFill>
                  <a:srgbClr val="000000"/>
                </a:solidFill>
                <a:round/>
                <a:headEnd/>
                <a:tailEnd/>
              </a14:hiddenLine>
            </a:ext>
          </a:extLst>
        </p:spPr>
        <p:txBody>
          <a:bodyPr lIns="82824" tIns="41411" rIns="82824" bIns="41411" anchor="ctr"/>
          <a:lstStyle/>
          <a:p>
            <a:pPr algn="ctr">
              <a:lnSpc>
                <a:spcPct val="120000"/>
              </a:lnSpc>
            </a:pPr>
            <a:r>
              <a:rPr lang="zh-CN" altLang="en-US" sz="1867" b="1">
                <a:solidFill>
                  <a:schemeClr val="bg2">
                    <a:lumMod val="90000"/>
                  </a:schemeClr>
                </a:solidFill>
                <a:cs typeface="+mn-ea"/>
                <a:sym typeface="+mn-lt"/>
              </a:rPr>
              <a:t>添加标题</a:t>
            </a:r>
            <a:endParaRPr lang="zh-CN" altLang="zh-CN" sz="1867" b="1">
              <a:solidFill>
                <a:schemeClr val="bg2">
                  <a:lumMod val="90000"/>
                </a:schemeClr>
              </a:solidFill>
              <a:cs typeface="+mn-ea"/>
              <a:sym typeface="+mn-lt"/>
            </a:endParaRPr>
          </a:p>
        </p:txBody>
      </p:sp>
      <p:sp>
        <p:nvSpPr>
          <p:cNvPr id="32" name="文本2"/>
          <p:cNvSpPr>
            <a:spLocks noChangeArrowheads="1"/>
          </p:cNvSpPr>
          <p:nvPr/>
        </p:nvSpPr>
        <p:spPr bwMode="auto">
          <a:xfrm>
            <a:off x="4504267" y="3255433"/>
            <a:ext cx="5911851" cy="1193800"/>
          </a:xfrm>
          <a:prstGeom prst="roundRect">
            <a:avLst>
              <a:gd name="adj" fmla="val 11505"/>
            </a:avLst>
          </a:prstGeom>
          <a:noFill/>
          <a:ln w="15875">
            <a:solidFill>
              <a:schemeClr val="accent1"/>
            </a:solidFill>
            <a:round/>
            <a:headEnd/>
            <a:tailEnd/>
          </a:ln>
          <a:extLst>
            <a:ext uri="{909E8E84-426E-40DD-AFC4-6F175D3DCCD1}">
              <a14:hiddenFill xmlns:a14="http://schemas.microsoft.com/office/drawing/2010/main">
                <a:solidFill>
                  <a:srgbClr val="FFFFFF"/>
                </a:solidFill>
              </a14:hiddenFill>
            </a:ext>
          </a:extLst>
        </p:spPr>
        <p:txBody>
          <a:bodyPr lIns="82824" tIns="41411" rIns="82824" bIns="41411" anchor="ctr"/>
          <a:lstStyle/>
          <a:p>
            <a:pPr>
              <a:lnSpc>
                <a:spcPct val="120000"/>
              </a:lnSpc>
            </a:pPr>
            <a:r>
              <a:rPr lang="zh-CN" altLang="en-US" sz="1600">
                <a:solidFill>
                  <a:schemeClr val="bg2">
                    <a:lumMod val="90000"/>
                  </a:schemeClr>
                </a:solidFill>
                <a:cs typeface="+mn-ea"/>
                <a:sym typeface="+mn-lt"/>
              </a:rPr>
              <a:t>您的内容打在这里，或者通过复制您的文本后，在此框中选择粘贴，并选择只保留文字。</a:t>
            </a:r>
            <a:endParaRPr lang="zh-CN" altLang="zh-CN" sz="1600">
              <a:solidFill>
                <a:schemeClr val="bg2">
                  <a:lumMod val="90000"/>
                </a:schemeClr>
              </a:solidFill>
              <a:cs typeface="+mn-ea"/>
              <a:sym typeface="+mn-lt"/>
            </a:endParaRPr>
          </a:p>
        </p:txBody>
      </p:sp>
      <p:sp>
        <p:nvSpPr>
          <p:cNvPr id="33" name="标题2"/>
          <p:cNvSpPr>
            <a:spLocks noChangeArrowheads="1"/>
          </p:cNvSpPr>
          <p:nvPr/>
        </p:nvSpPr>
        <p:spPr bwMode="auto">
          <a:xfrm>
            <a:off x="3261784" y="3255433"/>
            <a:ext cx="1242483" cy="1193800"/>
          </a:xfrm>
          <a:prstGeom prst="roundRect">
            <a:avLst>
              <a:gd name="adj" fmla="val 11921"/>
            </a:avLst>
          </a:prstGeom>
          <a:solidFill>
            <a:schemeClr val="accent1"/>
          </a:solidFill>
          <a:ln>
            <a:noFill/>
          </a:ln>
          <a:extLst>
            <a:ext uri="{91240B29-F687-4F45-9708-019B960494DF}">
              <a14:hiddenLine xmlns:a14="http://schemas.microsoft.com/office/drawing/2010/main" w="25400">
                <a:solidFill>
                  <a:srgbClr val="000000"/>
                </a:solidFill>
                <a:round/>
                <a:headEnd/>
                <a:tailEnd/>
              </a14:hiddenLine>
            </a:ext>
          </a:extLst>
        </p:spPr>
        <p:txBody>
          <a:bodyPr lIns="82824" tIns="41411" rIns="82824" bIns="41411" anchor="ctr"/>
          <a:lstStyle/>
          <a:p>
            <a:pPr algn="ctr">
              <a:lnSpc>
                <a:spcPct val="120000"/>
              </a:lnSpc>
            </a:pPr>
            <a:r>
              <a:rPr lang="zh-CN" altLang="en-US" sz="1867" b="1">
                <a:solidFill>
                  <a:schemeClr val="bg2">
                    <a:lumMod val="90000"/>
                  </a:schemeClr>
                </a:solidFill>
                <a:cs typeface="+mn-ea"/>
                <a:sym typeface="+mn-lt"/>
              </a:rPr>
              <a:t>添加标题</a:t>
            </a:r>
            <a:endParaRPr lang="zh-CN" altLang="zh-CN" sz="1867" b="1">
              <a:solidFill>
                <a:schemeClr val="bg2">
                  <a:lumMod val="90000"/>
                </a:schemeClr>
              </a:solidFill>
              <a:cs typeface="+mn-ea"/>
              <a:sym typeface="+mn-lt"/>
            </a:endParaRPr>
          </a:p>
        </p:txBody>
      </p:sp>
      <p:sp>
        <p:nvSpPr>
          <p:cNvPr id="34" name="文本3"/>
          <p:cNvSpPr>
            <a:spLocks noChangeArrowheads="1"/>
          </p:cNvSpPr>
          <p:nvPr/>
        </p:nvSpPr>
        <p:spPr bwMode="auto">
          <a:xfrm>
            <a:off x="4504267" y="4696885"/>
            <a:ext cx="5911851" cy="1181100"/>
          </a:xfrm>
          <a:prstGeom prst="roundRect">
            <a:avLst>
              <a:gd name="adj" fmla="val 11505"/>
            </a:avLst>
          </a:prstGeom>
          <a:noFill/>
          <a:ln w="15875">
            <a:solidFill>
              <a:schemeClr val="accent1"/>
            </a:solidFill>
            <a:round/>
            <a:headEnd/>
            <a:tailEnd/>
          </a:ln>
          <a:extLst>
            <a:ext uri="{909E8E84-426E-40DD-AFC4-6F175D3DCCD1}">
              <a14:hiddenFill xmlns:a14="http://schemas.microsoft.com/office/drawing/2010/main">
                <a:solidFill>
                  <a:srgbClr val="FFFFFF"/>
                </a:solidFill>
              </a14:hiddenFill>
            </a:ext>
          </a:extLst>
        </p:spPr>
        <p:txBody>
          <a:bodyPr lIns="82824" tIns="41411" rIns="82824" bIns="41411" anchor="ctr"/>
          <a:lstStyle/>
          <a:p>
            <a:pPr>
              <a:lnSpc>
                <a:spcPct val="120000"/>
              </a:lnSpc>
            </a:pPr>
            <a:r>
              <a:rPr lang="zh-CN" altLang="en-US" sz="1600">
                <a:solidFill>
                  <a:schemeClr val="bg2">
                    <a:lumMod val="90000"/>
                  </a:schemeClr>
                </a:solidFill>
                <a:cs typeface="+mn-ea"/>
                <a:sym typeface="+mn-lt"/>
              </a:rPr>
              <a:t>您的内容打在这里，或者通过复制您的文本后，在此框中选择粘贴，并选择只保留文字。在此录入上述图表的综合描述说明。</a:t>
            </a:r>
            <a:endParaRPr lang="zh-CN" altLang="zh-CN" sz="1600">
              <a:solidFill>
                <a:schemeClr val="bg2">
                  <a:lumMod val="90000"/>
                </a:schemeClr>
              </a:solidFill>
              <a:cs typeface="+mn-ea"/>
              <a:sym typeface="+mn-lt"/>
            </a:endParaRPr>
          </a:p>
        </p:txBody>
      </p:sp>
      <p:sp>
        <p:nvSpPr>
          <p:cNvPr id="35" name="标题3"/>
          <p:cNvSpPr>
            <a:spLocks noChangeArrowheads="1"/>
          </p:cNvSpPr>
          <p:nvPr/>
        </p:nvSpPr>
        <p:spPr bwMode="auto">
          <a:xfrm>
            <a:off x="3261784" y="4696885"/>
            <a:ext cx="1242483" cy="1181100"/>
          </a:xfrm>
          <a:prstGeom prst="roundRect">
            <a:avLst>
              <a:gd name="adj" fmla="val 11921"/>
            </a:avLst>
          </a:prstGeom>
          <a:solidFill>
            <a:schemeClr val="accent1"/>
          </a:solidFill>
          <a:ln>
            <a:noFill/>
          </a:ln>
          <a:extLst>
            <a:ext uri="{91240B29-F687-4F45-9708-019B960494DF}">
              <a14:hiddenLine xmlns:a14="http://schemas.microsoft.com/office/drawing/2010/main" w="25400">
                <a:solidFill>
                  <a:srgbClr val="000000"/>
                </a:solidFill>
                <a:round/>
                <a:headEnd/>
                <a:tailEnd/>
              </a14:hiddenLine>
            </a:ext>
          </a:extLst>
        </p:spPr>
        <p:txBody>
          <a:bodyPr lIns="82824" tIns="41411" rIns="82824" bIns="41411" anchor="ctr"/>
          <a:lstStyle/>
          <a:p>
            <a:pPr algn="ctr">
              <a:lnSpc>
                <a:spcPct val="120000"/>
              </a:lnSpc>
            </a:pPr>
            <a:r>
              <a:rPr lang="zh-CN" altLang="en-US" sz="1867" b="1">
                <a:solidFill>
                  <a:schemeClr val="bg2">
                    <a:lumMod val="90000"/>
                  </a:schemeClr>
                </a:solidFill>
                <a:cs typeface="+mn-ea"/>
                <a:sym typeface="+mn-lt"/>
              </a:rPr>
              <a:t>添加标题</a:t>
            </a:r>
            <a:endParaRPr lang="zh-CN" altLang="zh-CN" sz="1867" b="1">
              <a:solidFill>
                <a:schemeClr val="bg2">
                  <a:lumMod val="90000"/>
                </a:schemeClr>
              </a:solidFill>
              <a:cs typeface="+mn-ea"/>
              <a:sym typeface="+mn-lt"/>
            </a:endParaRPr>
          </a:p>
        </p:txBody>
      </p:sp>
      <p:sp>
        <p:nvSpPr>
          <p:cNvPr id="36" name="Oval 19"/>
          <p:cNvSpPr>
            <a:spLocks noChangeArrowheads="1"/>
          </p:cNvSpPr>
          <p:nvPr/>
        </p:nvSpPr>
        <p:spPr bwMode="auto">
          <a:xfrm>
            <a:off x="1481667" y="3255433"/>
            <a:ext cx="1191684" cy="1193800"/>
          </a:xfrm>
          <a:prstGeom prst="ellipse">
            <a:avLst/>
          </a:pr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lIns="82824" tIns="41411" rIns="82824" bIns="41411" anchor="ctr"/>
          <a:lstStyle/>
          <a:p>
            <a:pPr algn="ctr">
              <a:lnSpc>
                <a:spcPct val="120000"/>
              </a:lnSpc>
            </a:pPr>
            <a:r>
              <a:rPr lang="zh-CN" altLang="en-US" sz="2533" b="1">
                <a:solidFill>
                  <a:schemeClr val="bg2">
                    <a:lumMod val="90000"/>
                  </a:schemeClr>
                </a:solidFill>
                <a:cs typeface="+mn-ea"/>
                <a:sym typeface="+mn-lt"/>
              </a:rPr>
              <a:t>工作</a:t>
            </a:r>
            <a:endParaRPr lang="en-US" altLang="zh-CN" sz="2533" b="1">
              <a:solidFill>
                <a:schemeClr val="bg2">
                  <a:lumMod val="90000"/>
                </a:schemeClr>
              </a:solidFill>
              <a:cs typeface="+mn-ea"/>
              <a:sym typeface="+mn-lt"/>
            </a:endParaRPr>
          </a:p>
          <a:p>
            <a:pPr algn="ctr">
              <a:lnSpc>
                <a:spcPct val="120000"/>
              </a:lnSpc>
            </a:pPr>
            <a:r>
              <a:rPr lang="zh-CN" altLang="en-US" sz="2533" b="1">
                <a:solidFill>
                  <a:schemeClr val="bg2">
                    <a:lumMod val="90000"/>
                  </a:schemeClr>
                </a:solidFill>
                <a:cs typeface="+mn-ea"/>
                <a:sym typeface="+mn-lt"/>
              </a:rPr>
              <a:t>概述</a:t>
            </a:r>
          </a:p>
        </p:txBody>
      </p:sp>
    </p:spTree>
    <p:extLst>
      <p:ext uri="{BB962C8B-B14F-4D97-AF65-F5344CB8AC3E}">
        <p14:creationId xmlns:p14="http://schemas.microsoft.com/office/powerpoint/2010/main" val="1581442451"/>
      </p:ext>
    </p:extLst>
  </p:cSld>
  <p:clrMapOvr>
    <a:masterClrMapping/>
  </p:clrMapOvr>
  <mc:AlternateContent xmlns:mc="http://schemas.openxmlformats.org/markup-compatibility/2006" xmlns:p14="http://schemas.microsoft.com/office/powerpoint/2010/main">
    <mc:Choice Requires="p14">
      <p:transition spd="slow" p14:dur="1500" advClick="0" advTm="3000">
        <p:random/>
      </p:transition>
    </mc:Choice>
    <mc:Fallback xmlns="">
      <p:transition spd="slow" advClick="0" advTm="3000">
        <p:random/>
      </p:transition>
    </mc:Fallback>
  </mc:AlternateContent>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3" presetClass="entr" presetSubtype="16" fill="hold" grpId="0" nodeType="afterEffect">
                                  <p:stCondLst>
                                    <p:cond delay="0"/>
                                  </p:stCondLst>
                                  <p:childTnLst>
                                    <p:set>
                                      <p:cBhvr>
                                        <p:cTn id="6" dur="1" fill="hold">
                                          <p:stCondLst>
                                            <p:cond delay="0"/>
                                          </p:stCondLst>
                                        </p:cTn>
                                        <p:tgtEl>
                                          <p:spTgt spid="36"/>
                                        </p:tgtEl>
                                        <p:attrNameLst>
                                          <p:attrName>style.visibility</p:attrName>
                                        </p:attrNameLst>
                                      </p:cBhvr>
                                      <p:to>
                                        <p:strVal val="visible"/>
                                      </p:to>
                                    </p:set>
                                    <p:anim calcmode="lin" valueType="num">
                                      <p:cBhvr>
                                        <p:cTn id="7" dur="500" fill="hold"/>
                                        <p:tgtEl>
                                          <p:spTgt spid="36"/>
                                        </p:tgtEl>
                                        <p:attrNameLst>
                                          <p:attrName>ppt_w</p:attrName>
                                        </p:attrNameLst>
                                      </p:cBhvr>
                                      <p:tavLst>
                                        <p:tav tm="0">
                                          <p:val>
                                            <p:fltVal val="0"/>
                                          </p:val>
                                        </p:tav>
                                        <p:tav tm="100000">
                                          <p:val>
                                            <p:strVal val="#ppt_w"/>
                                          </p:val>
                                        </p:tav>
                                      </p:tavLst>
                                    </p:anim>
                                    <p:anim calcmode="lin" valueType="num">
                                      <p:cBhvr>
                                        <p:cTn id="8" dur="500" fill="hold"/>
                                        <p:tgtEl>
                                          <p:spTgt spid="36"/>
                                        </p:tgtEl>
                                        <p:attrNameLst>
                                          <p:attrName>ppt_h</p:attrName>
                                        </p:attrNameLst>
                                      </p:cBhvr>
                                      <p:tavLst>
                                        <p:tav tm="0">
                                          <p:val>
                                            <p:fltVal val="0"/>
                                          </p:val>
                                        </p:tav>
                                        <p:tav tm="100000">
                                          <p:val>
                                            <p:strVal val="#ppt_h"/>
                                          </p:val>
                                        </p:tav>
                                      </p:tavLst>
                                    </p:anim>
                                    <p:animEffect transition="in" filter="fade">
                                      <p:cBhvr>
                                        <p:cTn id="9" dur="500"/>
                                        <p:tgtEl>
                                          <p:spTgt spid="36"/>
                                        </p:tgtEl>
                                      </p:cBhvr>
                                    </p:animEffect>
                                  </p:childTnLst>
                                </p:cTn>
                              </p:par>
                            </p:childTnLst>
                          </p:cTn>
                        </p:par>
                        <p:par>
                          <p:cTn id="10" fill="hold" nodeType="afterGroup">
                            <p:stCondLst>
                              <p:cond delay="500"/>
                            </p:stCondLst>
                            <p:childTnLst>
                              <p:par>
                                <p:cTn id="11" presetID="22" presetClass="entr" presetSubtype="8" fill="hold" grpId="0" nodeType="afterEffect">
                                  <p:stCondLst>
                                    <p:cond delay="0"/>
                                  </p:stCondLst>
                                  <p:childTnLst>
                                    <p:set>
                                      <p:cBhvr>
                                        <p:cTn id="12" dur="1" fill="hold">
                                          <p:stCondLst>
                                            <p:cond delay="0"/>
                                          </p:stCondLst>
                                        </p:cTn>
                                        <p:tgtEl>
                                          <p:spTgt spid="29"/>
                                        </p:tgtEl>
                                        <p:attrNameLst>
                                          <p:attrName>style.visibility</p:attrName>
                                        </p:attrNameLst>
                                      </p:cBhvr>
                                      <p:to>
                                        <p:strVal val="visible"/>
                                      </p:to>
                                    </p:set>
                                    <p:animEffect transition="in" filter="wipe(left)">
                                      <p:cBhvr>
                                        <p:cTn id="13" dur="500"/>
                                        <p:tgtEl>
                                          <p:spTgt spid="29"/>
                                        </p:tgtEl>
                                      </p:cBhvr>
                                    </p:animEffect>
                                  </p:childTnLst>
                                </p:cTn>
                              </p:par>
                            </p:childTnLst>
                          </p:cTn>
                        </p:par>
                        <p:par>
                          <p:cTn id="14" fill="hold" nodeType="afterGroup">
                            <p:stCondLst>
                              <p:cond delay="1000"/>
                            </p:stCondLst>
                            <p:childTnLst>
                              <p:par>
                                <p:cTn id="15" presetID="22" presetClass="entr" presetSubtype="8" fill="hold" grpId="0" nodeType="afterEffect">
                                  <p:stCondLst>
                                    <p:cond delay="0"/>
                                  </p:stCondLst>
                                  <p:childTnLst>
                                    <p:set>
                                      <p:cBhvr>
                                        <p:cTn id="16" dur="1" fill="hold">
                                          <p:stCondLst>
                                            <p:cond delay="0"/>
                                          </p:stCondLst>
                                        </p:cTn>
                                        <p:tgtEl>
                                          <p:spTgt spid="31"/>
                                        </p:tgtEl>
                                        <p:attrNameLst>
                                          <p:attrName>style.visibility</p:attrName>
                                        </p:attrNameLst>
                                      </p:cBhvr>
                                      <p:to>
                                        <p:strVal val="visible"/>
                                      </p:to>
                                    </p:set>
                                    <p:animEffect transition="in" filter="wipe(left)">
                                      <p:cBhvr>
                                        <p:cTn id="17" dur="500"/>
                                        <p:tgtEl>
                                          <p:spTgt spid="31"/>
                                        </p:tgtEl>
                                      </p:cBhvr>
                                    </p:animEffect>
                                  </p:childTnLst>
                                </p:cTn>
                              </p:par>
                            </p:childTnLst>
                          </p:cTn>
                        </p:par>
                        <p:par>
                          <p:cTn id="18" fill="hold" nodeType="afterGroup">
                            <p:stCondLst>
                              <p:cond delay="1500"/>
                            </p:stCondLst>
                            <p:childTnLst>
                              <p:par>
                                <p:cTn id="19" presetID="22" presetClass="entr" presetSubtype="8" fill="hold" grpId="0" nodeType="afterEffect">
                                  <p:stCondLst>
                                    <p:cond delay="0"/>
                                  </p:stCondLst>
                                  <p:childTnLst>
                                    <p:set>
                                      <p:cBhvr>
                                        <p:cTn id="20" dur="1" fill="hold">
                                          <p:stCondLst>
                                            <p:cond delay="0"/>
                                          </p:stCondLst>
                                        </p:cTn>
                                        <p:tgtEl>
                                          <p:spTgt spid="30"/>
                                        </p:tgtEl>
                                        <p:attrNameLst>
                                          <p:attrName>style.visibility</p:attrName>
                                        </p:attrNameLst>
                                      </p:cBhvr>
                                      <p:to>
                                        <p:strVal val="visible"/>
                                      </p:to>
                                    </p:set>
                                    <p:animEffect transition="in" filter="wipe(left)">
                                      <p:cBhvr>
                                        <p:cTn id="21" dur="500"/>
                                        <p:tgtEl>
                                          <p:spTgt spid="30"/>
                                        </p:tgtEl>
                                      </p:cBhvr>
                                    </p:animEffect>
                                  </p:childTnLst>
                                </p:cTn>
                              </p:par>
                            </p:childTnLst>
                          </p:cTn>
                        </p:par>
                        <p:par>
                          <p:cTn id="22" fill="hold" nodeType="afterGroup">
                            <p:stCondLst>
                              <p:cond delay="2000"/>
                            </p:stCondLst>
                            <p:childTnLst>
                              <p:par>
                                <p:cTn id="23" presetID="22" presetClass="entr" presetSubtype="8" fill="hold" grpId="0" nodeType="afterEffect">
                                  <p:stCondLst>
                                    <p:cond delay="0"/>
                                  </p:stCondLst>
                                  <p:childTnLst>
                                    <p:set>
                                      <p:cBhvr>
                                        <p:cTn id="24" dur="1" fill="hold">
                                          <p:stCondLst>
                                            <p:cond delay="0"/>
                                          </p:stCondLst>
                                        </p:cTn>
                                        <p:tgtEl>
                                          <p:spTgt spid="28"/>
                                        </p:tgtEl>
                                        <p:attrNameLst>
                                          <p:attrName>style.visibility</p:attrName>
                                        </p:attrNameLst>
                                      </p:cBhvr>
                                      <p:to>
                                        <p:strVal val="visible"/>
                                      </p:to>
                                    </p:set>
                                    <p:animEffect transition="in" filter="wipe(left)">
                                      <p:cBhvr>
                                        <p:cTn id="25" dur="500"/>
                                        <p:tgtEl>
                                          <p:spTgt spid="28"/>
                                        </p:tgtEl>
                                      </p:cBhvr>
                                    </p:animEffect>
                                  </p:childTnLst>
                                </p:cTn>
                              </p:par>
                            </p:childTnLst>
                          </p:cTn>
                        </p:par>
                        <p:par>
                          <p:cTn id="26" fill="hold" nodeType="afterGroup">
                            <p:stCondLst>
                              <p:cond delay="2500"/>
                            </p:stCondLst>
                            <p:childTnLst>
                              <p:par>
                                <p:cTn id="27" presetID="22" presetClass="entr" presetSubtype="8" fill="hold" grpId="0" nodeType="afterEffect">
                                  <p:stCondLst>
                                    <p:cond delay="0"/>
                                  </p:stCondLst>
                                  <p:childTnLst>
                                    <p:set>
                                      <p:cBhvr>
                                        <p:cTn id="28" dur="1" fill="hold">
                                          <p:stCondLst>
                                            <p:cond delay="0"/>
                                          </p:stCondLst>
                                        </p:cTn>
                                        <p:tgtEl>
                                          <p:spTgt spid="33"/>
                                        </p:tgtEl>
                                        <p:attrNameLst>
                                          <p:attrName>style.visibility</p:attrName>
                                        </p:attrNameLst>
                                      </p:cBhvr>
                                      <p:to>
                                        <p:strVal val="visible"/>
                                      </p:to>
                                    </p:set>
                                    <p:animEffect transition="in" filter="wipe(left)">
                                      <p:cBhvr>
                                        <p:cTn id="29" dur="500"/>
                                        <p:tgtEl>
                                          <p:spTgt spid="33"/>
                                        </p:tgtEl>
                                      </p:cBhvr>
                                    </p:animEffect>
                                  </p:childTnLst>
                                </p:cTn>
                              </p:par>
                            </p:childTnLst>
                          </p:cTn>
                        </p:par>
                        <p:par>
                          <p:cTn id="30" fill="hold" nodeType="afterGroup">
                            <p:stCondLst>
                              <p:cond delay="3000"/>
                            </p:stCondLst>
                            <p:childTnLst>
                              <p:par>
                                <p:cTn id="31" presetID="22" presetClass="entr" presetSubtype="8" fill="hold" grpId="0" nodeType="afterEffect">
                                  <p:stCondLst>
                                    <p:cond delay="0"/>
                                  </p:stCondLst>
                                  <p:childTnLst>
                                    <p:set>
                                      <p:cBhvr>
                                        <p:cTn id="32" dur="1" fill="hold">
                                          <p:stCondLst>
                                            <p:cond delay="0"/>
                                          </p:stCondLst>
                                        </p:cTn>
                                        <p:tgtEl>
                                          <p:spTgt spid="32"/>
                                        </p:tgtEl>
                                        <p:attrNameLst>
                                          <p:attrName>style.visibility</p:attrName>
                                        </p:attrNameLst>
                                      </p:cBhvr>
                                      <p:to>
                                        <p:strVal val="visible"/>
                                      </p:to>
                                    </p:set>
                                    <p:animEffect transition="in" filter="wipe(left)">
                                      <p:cBhvr>
                                        <p:cTn id="33" dur="500"/>
                                        <p:tgtEl>
                                          <p:spTgt spid="32"/>
                                        </p:tgtEl>
                                      </p:cBhvr>
                                    </p:animEffect>
                                  </p:childTnLst>
                                </p:cTn>
                              </p:par>
                            </p:childTnLst>
                          </p:cTn>
                        </p:par>
                        <p:par>
                          <p:cTn id="34" fill="hold" nodeType="afterGroup">
                            <p:stCondLst>
                              <p:cond delay="3500"/>
                            </p:stCondLst>
                            <p:childTnLst>
                              <p:par>
                                <p:cTn id="35" presetID="22" presetClass="entr" presetSubtype="8" fill="hold" grpId="0" nodeType="afterEffect">
                                  <p:stCondLst>
                                    <p:cond delay="0"/>
                                  </p:stCondLst>
                                  <p:childTnLst>
                                    <p:set>
                                      <p:cBhvr>
                                        <p:cTn id="36" dur="1" fill="hold">
                                          <p:stCondLst>
                                            <p:cond delay="0"/>
                                          </p:stCondLst>
                                        </p:cTn>
                                        <p:tgtEl>
                                          <p:spTgt spid="27"/>
                                        </p:tgtEl>
                                        <p:attrNameLst>
                                          <p:attrName>style.visibility</p:attrName>
                                        </p:attrNameLst>
                                      </p:cBhvr>
                                      <p:to>
                                        <p:strVal val="visible"/>
                                      </p:to>
                                    </p:set>
                                    <p:animEffect transition="in" filter="wipe(left)">
                                      <p:cBhvr>
                                        <p:cTn id="37" dur="500"/>
                                        <p:tgtEl>
                                          <p:spTgt spid="27"/>
                                        </p:tgtEl>
                                      </p:cBhvr>
                                    </p:animEffect>
                                  </p:childTnLst>
                                </p:cTn>
                              </p:par>
                            </p:childTnLst>
                          </p:cTn>
                        </p:par>
                        <p:par>
                          <p:cTn id="38" fill="hold" nodeType="afterGroup">
                            <p:stCondLst>
                              <p:cond delay="4000"/>
                            </p:stCondLst>
                            <p:childTnLst>
                              <p:par>
                                <p:cTn id="39" presetID="22" presetClass="entr" presetSubtype="8" fill="hold" grpId="0" nodeType="afterEffect">
                                  <p:stCondLst>
                                    <p:cond delay="0"/>
                                  </p:stCondLst>
                                  <p:childTnLst>
                                    <p:set>
                                      <p:cBhvr>
                                        <p:cTn id="40" dur="1" fill="hold">
                                          <p:stCondLst>
                                            <p:cond delay="0"/>
                                          </p:stCondLst>
                                        </p:cTn>
                                        <p:tgtEl>
                                          <p:spTgt spid="35"/>
                                        </p:tgtEl>
                                        <p:attrNameLst>
                                          <p:attrName>style.visibility</p:attrName>
                                        </p:attrNameLst>
                                      </p:cBhvr>
                                      <p:to>
                                        <p:strVal val="visible"/>
                                      </p:to>
                                    </p:set>
                                    <p:animEffect transition="in" filter="wipe(left)">
                                      <p:cBhvr>
                                        <p:cTn id="41" dur="500"/>
                                        <p:tgtEl>
                                          <p:spTgt spid="35"/>
                                        </p:tgtEl>
                                      </p:cBhvr>
                                    </p:animEffect>
                                  </p:childTnLst>
                                </p:cTn>
                              </p:par>
                            </p:childTnLst>
                          </p:cTn>
                        </p:par>
                        <p:par>
                          <p:cTn id="42" fill="hold" nodeType="afterGroup">
                            <p:stCondLst>
                              <p:cond delay="4500"/>
                            </p:stCondLst>
                            <p:childTnLst>
                              <p:par>
                                <p:cTn id="43" presetID="22" presetClass="entr" presetSubtype="8" fill="hold" grpId="0" nodeType="afterEffect">
                                  <p:stCondLst>
                                    <p:cond delay="0"/>
                                  </p:stCondLst>
                                  <p:childTnLst>
                                    <p:set>
                                      <p:cBhvr>
                                        <p:cTn id="44" dur="1" fill="hold">
                                          <p:stCondLst>
                                            <p:cond delay="0"/>
                                          </p:stCondLst>
                                        </p:cTn>
                                        <p:tgtEl>
                                          <p:spTgt spid="34"/>
                                        </p:tgtEl>
                                        <p:attrNameLst>
                                          <p:attrName>style.visibility</p:attrName>
                                        </p:attrNameLst>
                                      </p:cBhvr>
                                      <p:to>
                                        <p:strVal val="visible"/>
                                      </p:to>
                                    </p:set>
                                    <p:animEffect transition="in" filter="wipe(left)">
                                      <p:cBhvr>
                                        <p:cTn id="45" dur="500"/>
                                        <p:tgtEl>
                                          <p:spTgt spid="3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 grpId="0" animBg="1"/>
      <p:bldP spid="28" grpId="0" animBg="1"/>
      <p:bldP spid="29" grpId="0" animBg="1"/>
      <p:bldP spid="30" grpId="0" animBg="1"/>
      <p:bldP spid="31" grpId="0" animBg="1"/>
      <p:bldP spid="32" grpId="0" animBg="1"/>
      <p:bldP spid="33" grpId="0" animBg="1"/>
      <p:bldP spid="34" grpId="0" animBg="1"/>
      <p:bldP spid="35" grpId="0" animBg="1"/>
      <p:bldP spid="36"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4" name="Straight Connector 30"/>
          <p:cNvCxnSpPr/>
          <p:nvPr/>
        </p:nvCxnSpPr>
        <p:spPr>
          <a:xfrm>
            <a:off x="2292351" y="3500967"/>
            <a:ext cx="0" cy="1377951"/>
          </a:xfrm>
          <a:prstGeom prst="line">
            <a:avLst/>
          </a:prstGeom>
          <a:ln w="19050">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45" name="Straight Connector 35"/>
          <p:cNvCxnSpPr/>
          <p:nvPr/>
        </p:nvCxnSpPr>
        <p:spPr>
          <a:xfrm>
            <a:off x="4222751" y="3500967"/>
            <a:ext cx="0" cy="1377951"/>
          </a:xfrm>
          <a:prstGeom prst="line">
            <a:avLst/>
          </a:prstGeom>
          <a:ln w="19050">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sp>
        <p:nvSpPr>
          <p:cNvPr id="46" name="Content Placeholder 2"/>
          <p:cNvSpPr txBox="1">
            <a:spLocks noChangeArrowheads="1"/>
          </p:cNvSpPr>
          <p:nvPr/>
        </p:nvSpPr>
        <p:spPr bwMode="auto">
          <a:xfrm>
            <a:off x="2144185" y="5149851"/>
            <a:ext cx="8434916" cy="106256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82824" tIns="41411" rIns="82824" bIns="41411"/>
          <a:lstStyle>
            <a:lvl1pPr>
              <a:defRPr>
                <a:solidFill>
                  <a:schemeClr val="tx1"/>
                </a:solidFill>
                <a:latin typeface="Calibri" panose="020F0502020204030204" pitchFamily="34" charset="0"/>
                <a:ea typeface="宋体" panose="02010600030101010101" pitchFamily="2" charset="-122"/>
              </a:defRPr>
            </a:lvl1pPr>
            <a:lvl2pPr>
              <a:defRPr>
                <a:solidFill>
                  <a:schemeClr val="tx1"/>
                </a:solidFill>
                <a:latin typeface="Calibri" panose="020F0502020204030204" pitchFamily="34" charset="0"/>
                <a:ea typeface="宋体" panose="02010600030101010101" pitchFamily="2" charset="-122"/>
              </a:defRPr>
            </a:lvl2pPr>
            <a:lvl3pPr>
              <a:defRPr>
                <a:solidFill>
                  <a:schemeClr val="tx1"/>
                </a:solidFill>
                <a:latin typeface="Calibri" panose="020F0502020204030204" pitchFamily="34" charset="0"/>
                <a:ea typeface="宋体" panose="02010600030101010101" pitchFamily="2" charset="-122"/>
              </a:defRPr>
            </a:lvl3pPr>
            <a:lvl4pPr>
              <a:defRPr>
                <a:solidFill>
                  <a:schemeClr val="tx1"/>
                </a:solidFill>
                <a:latin typeface="Calibri" panose="020F0502020204030204" pitchFamily="34" charset="0"/>
                <a:ea typeface="宋体" panose="02010600030101010101" pitchFamily="2" charset="-122"/>
              </a:defRPr>
            </a:lvl4pPr>
            <a:lvl5pPr>
              <a:defRPr>
                <a:solidFill>
                  <a:schemeClr val="tx1"/>
                </a:solidFill>
                <a:latin typeface="Calibri" panose="020F0502020204030204" pitchFamily="34" charset="0"/>
                <a:ea typeface="宋体" panose="02010600030101010101" pitchFamily="2" charset="-122"/>
              </a:defRPr>
            </a:lvl5pPr>
            <a:lvl6pPr fontAlgn="base">
              <a:spcBef>
                <a:spcPct val="0"/>
              </a:spcBef>
              <a:spcAft>
                <a:spcPct val="0"/>
              </a:spcAft>
              <a:defRPr>
                <a:solidFill>
                  <a:schemeClr val="tx1"/>
                </a:solidFill>
                <a:latin typeface="Calibri" panose="020F0502020204030204" pitchFamily="34" charset="0"/>
                <a:ea typeface="宋体" panose="02010600030101010101" pitchFamily="2" charset="-122"/>
              </a:defRPr>
            </a:lvl6pPr>
            <a:lvl7pPr fontAlgn="base">
              <a:spcBef>
                <a:spcPct val="0"/>
              </a:spcBef>
              <a:spcAft>
                <a:spcPct val="0"/>
              </a:spcAft>
              <a:defRPr>
                <a:solidFill>
                  <a:schemeClr val="tx1"/>
                </a:solidFill>
                <a:latin typeface="Calibri" panose="020F0502020204030204" pitchFamily="34" charset="0"/>
                <a:ea typeface="宋体" panose="02010600030101010101" pitchFamily="2" charset="-122"/>
              </a:defRPr>
            </a:lvl7pPr>
            <a:lvl8pPr fontAlgn="base">
              <a:spcBef>
                <a:spcPct val="0"/>
              </a:spcBef>
              <a:spcAft>
                <a:spcPct val="0"/>
              </a:spcAft>
              <a:defRPr>
                <a:solidFill>
                  <a:schemeClr val="tx1"/>
                </a:solidFill>
                <a:latin typeface="Calibri" panose="020F0502020204030204" pitchFamily="34" charset="0"/>
                <a:ea typeface="宋体" panose="02010600030101010101" pitchFamily="2" charset="-122"/>
              </a:defRPr>
            </a:lvl8pPr>
            <a:lvl9pPr fontAlgn="base">
              <a:spcBef>
                <a:spcPct val="0"/>
              </a:spcBef>
              <a:spcAft>
                <a:spcPct val="0"/>
              </a:spcAft>
              <a:defRPr>
                <a:solidFill>
                  <a:schemeClr val="tx1"/>
                </a:solidFill>
                <a:latin typeface="Calibri" panose="020F0502020204030204" pitchFamily="34" charset="0"/>
                <a:ea typeface="宋体" panose="02010600030101010101" pitchFamily="2" charset="-122"/>
              </a:defRPr>
            </a:lvl9pPr>
          </a:lstStyle>
          <a:p>
            <a:pPr>
              <a:lnSpc>
                <a:spcPct val="130000"/>
              </a:lnSpc>
              <a:spcBef>
                <a:spcPct val="20000"/>
              </a:spcBef>
              <a:buFont typeface="Arial" panose="020B0604020202020204" pitchFamily="34" charset="0"/>
              <a:buNone/>
            </a:pPr>
            <a:r>
              <a:rPr lang="zh-CN" altLang="en-US" sz="1867" b="1">
                <a:solidFill>
                  <a:schemeClr val="accent1"/>
                </a:solidFill>
                <a:latin typeface="+mn-lt"/>
                <a:ea typeface="+mn-ea"/>
                <a:cs typeface="+mn-ea"/>
                <a:sym typeface="+mn-lt"/>
              </a:rPr>
              <a:t>单击此处添加标题</a:t>
            </a:r>
          </a:p>
          <a:p>
            <a:pPr>
              <a:lnSpc>
                <a:spcPct val="130000"/>
              </a:lnSpc>
              <a:spcBef>
                <a:spcPct val="20000"/>
              </a:spcBef>
              <a:buFont typeface="Arial" panose="020B0604020202020204" pitchFamily="34" charset="0"/>
              <a:buNone/>
            </a:pPr>
            <a:r>
              <a:rPr lang="zh-CN" altLang="en-US" sz="1600">
                <a:solidFill>
                  <a:srgbClr val="404040"/>
                </a:solidFill>
                <a:latin typeface="+mn-lt"/>
                <a:ea typeface="+mn-ea"/>
                <a:cs typeface="+mn-ea"/>
                <a:sym typeface="+mn-lt"/>
              </a:rPr>
              <a:t>您的内容打在这里，或者通过复制您的文本后，在此框中选择粘贴，并选择只保留文字。在此录入上述图表的综合描述说明，在此录入上述图表的综合描述说明。</a:t>
            </a:r>
          </a:p>
        </p:txBody>
      </p:sp>
      <p:cxnSp>
        <p:nvCxnSpPr>
          <p:cNvPr id="47" name="Straight Connector 52"/>
          <p:cNvCxnSpPr/>
          <p:nvPr/>
        </p:nvCxnSpPr>
        <p:spPr>
          <a:xfrm>
            <a:off x="6102351" y="3500967"/>
            <a:ext cx="0" cy="1377951"/>
          </a:xfrm>
          <a:prstGeom prst="line">
            <a:avLst/>
          </a:prstGeom>
          <a:ln w="19050">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48" name="Straight Connector 63"/>
          <p:cNvCxnSpPr/>
          <p:nvPr/>
        </p:nvCxnSpPr>
        <p:spPr>
          <a:xfrm>
            <a:off x="8155517" y="3500967"/>
            <a:ext cx="0" cy="1377951"/>
          </a:xfrm>
          <a:prstGeom prst="line">
            <a:avLst/>
          </a:prstGeom>
          <a:ln w="19050">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49" name="Straight Connector 67"/>
          <p:cNvCxnSpPr/>
          <p:nvPr/>
        </p:nvCxnSpPr>
        <p:spPr>
          <a:xfrm>
            <a:off x="9961033" y="3500967"/>
            <a:ext cx="0" cy="1377951"/>
          </a:xfrm>
          <a:prstGeom prst="line">
            <a:avLst/>
          </a:prstGeom>
          <a:ln w="19050">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sp>
        <p:nvSpPr>
          <p:cNvPr id="50" name="Content Placeholder 2"/>
          <p:cNvSpPr txBox="1">
            <a:spLocks noChangeArrowheads="1"/>
          </p:cNvSpPr>
          <p:nvPr/>
        </p:nvSpPr>
        <p:spPr bwMode="auto">
          <a:xfrm>
            <a:off x="9186333" y="2751667"/>
            <a:ext cx="1981200" cy="70696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82824" tIns="41411" rIns="82824" bIns="41411"/>
          <a:lstStyle>
            <a:lvl1pPr>
              <a:defRPr>
                <a:solidFill>
                  <a:schemeClr val="tx1"/>
                </a:solidFill>
                <a:latin typeface="Calibri" panose="020F0502020204030204" pitchFamily="34" charset="0"/>
                <a:ea typeface="宋体" panose="02010600030101010101" pitchFamily="2" charset="-122"/>
              </a:defRPr>
            </a:lvl1pPr>
            <a:lvl2pPr>
              <a:defRPr>
                <a:solidFill>
                  <a:schemeClr val="tx1"/>
                </a:solidFill>
                <a:latin typeface="Calibri" panose="020F0502020204030204" pitchFamily="34" charset="0"/>
                <a:ea typeface="宋体" panose="02010600030101010101" pitchFamily="2" charset="-122"/>
              </a:defRPr>
            </a:lvl2pPr>
            <a:lvl3pPr>
              <a:defRPr>
                <a:solidFill>
                  <a:schemeClr val="tx1"/>
                </a:solidFill>
                <a:latin typeface="Calibri" panose="020F0502020204030204" pitchFamily="34" charset="0"/>
                <a:ea typeface="宋体" panose="02010600030101010101" pitchFamily="2" charset="-122"/>
              </a:defRPr>
            </a:lvl3pPr>
            <a:lvl4pPr>
              <a:defRPr>
                <a:solidFill>
                  <a:schemeClr val="tx1"/>
                </a:solidFill>
                <a:latin typeface="Calibri" panose="020F0502020204030204" pitchFamily="34" charset="0"/>
                <a:ea typeface="宋体" panose="02010600030101010101" pitchFamily="2" charset="-122"/>
              </a:defRPr>
            </a:lvl4pPr>
            <a:lvl5pPr>
              <a:defRPr>
                <a:solidFill>
                  <a:schemeClr val="tx1"/>
                </a:solidFill>
                <a:latin typeface="Calibri" panose="020F0502020204030204" pitchFamily="34" charset="0"/>
                <a:ea typeface="宋体" panose="02010600030101010101" pitchFamily="2" charset="-122"/>
              </a:defRPr>
            </a:lvl5pPr>
            <a:lvl6pPr fontAlgn="base">
              <a:spcBef>
                <a:spcPct val="0"/>
              </a:spcBef>
              <a:spcAft>
                <a:spcPct val="0"/>
              </a:spcAft>
              <a:defRPr>
                <a:solidFill>
                  <a:schemeClr val="tx1"/>
                </a:solidFill>
                <a:latin typeface="Calibri" panose="020F0502020204030204" pitchFamily="34" charset="0"/>
                <a:ea typeface="宋体" panose="02010600030101010101" pitchFamily="2" charset="-122"/>
              </a:defRPr>
            </a:lvl6pPr>
            <a:lvl7pPr fontAlgn="base">
              <a:spcBef>
                <a:spcPct val="0"/>
              </a:spcBef>
              <a:spcAft>
                <a:spcPct val="0"/>
              </a:spcAft>
              <a:defRPr>
                <a:solidFill>
                  <a:schemeClr val="tx1"/>
                </a:solidFill>
                <a:latin typeface="Calibri" panose="020F0502020204030204" pitchFamily="34" charset="0"/>
                <a:ea typeface="宋体" panose="02010600030101010101" pitchFamily="2" charset="-122"/>
              </a:defRPr>
            </a:lvl7pPr>
            <a:lvl8pPr fontAlgn="base">
              <a:spcBef>
                <a:spcPct val="0"/>
              </a:spcBef>
              <a:spcAft>
                <a:spcPct val="0"/>
              </a:spcAft>
              <a:defRPr>
                <a:solidFill>
                  <a:schemeClr val="tx1"/>
                </a:solidFill>
                <a:latin typeface="Calibri" panose="020F0502020204030204" pitchFamily="34" charset="0"/>
                <a:ea typeface="宋体" panose="02010600030101010101" pitchFamily="2" charset="-122"/>
              </a:defRPr>
            </a:lvl8pPr>
            <a:lvl9pPr fontAlgn="base">
              <a:spcBef>
                <a:spcPct val="0"/>
              </a:spcBef>
              <a:spcAft>
                <a:spcPct val="0"/>
              </a:spcAft>
              <a:defRPr>
                <a:solidFill>
                  <a:schemeClr val="tx1"/>
                </a:solidFill>
                <a:latin typeface="Calibri" panose="020F0502020204030204" pitchFamily="34" charset="0"/>
                <a:ea typeface="宋体" panose="02010600030101010101" pitchFamily="2" charset="-122"/>
              </a:defRPr>
            </a:lvl9pPr>
          </a:lstStyle>
          <a:p>
            <a:pPr algn="ctr">
              <a:spcBef>
                <a:spcPct val="20000"/>
              </a:spcBef>
              <a:buFont typeface="Arial" panose="020B0604020202020204" pitchFamily="34" charset="0"/>
              <a:buNone/>
            </a:pPr>
            <a:r>
              <a:rPr lang="zh-CN" altLang="en-US" sz="1467">
                <a:solidFill>
                  <a:srgbClr val="404040"/>
                </a:solidFill>
                <a:latin typeface="+mn-lt"/>
                <a:ea typeface="+mn-ea"/>
                <a:cs typeface="+mn-ea"/>
                <a:sym typeface="+mn-lt"/>
              </a:rPr>
              <a:t>您的内容打在这里，或者通过复制您的文本在此框中粘贴</a:t>
            </a:r>
            <a:endParaRPr lang="en-US" altLang="zh-CN" sz="1467">
              <a:solidFill>
                <a:srgbClr val="404040"/>
              </a:solidFill>
              <a:latin typeface="+mn-lt"/>
              <a:ea typeface="+mn-ea"/>
              <a:cs typeface="+mn-ea"/>
              <a:sym typeface="+mn-lt"/>
            </a:endParaRPr>
          </a:p>
        </p:txBody>
      </p:sp>
      <p:pic>
        <p:nvPicPr>
          <p:cNvPr id="51" name="Picture 77" descr="F:\Trabajos\Envato\Graphic River\Mica PPT\mountains.pn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43934" y="4220634"/>
            <a:ext cx="10513484" cy="6582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2" name="Content Placeholder 2"/>
          <p:cNvSpPr txBox="1">
            <a:spLocks noChangeArrowheads="1"/>
          </p:cNvSpPr>
          <p:nvPr/>
        </p:nvSpPr>
        <p:spPr bwMode="auto">
          <a:xfrm>
            <a:off x="7198785" y="2751667"/>
            <a:ext cx="1900767" cy="70696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82824" tIns="41411" rIns="82824" bIns="41411"/>
          <a:lstStyle>
            <a:lvl1pPr>
              <a:defRPr>
                <a:solidFill>
                  <a:schemeClr val="tx1"/>
                </a:solidFill>
                <a:latin typeface="Calibri" panose="020F0502020204030204" pitchFamily="34" charset="0"/>
                <a:ea typeface="宋体" panose="02010600030101010101" pitchFamily="2" charset="-122"/>
              </a:defRPr>
            </a:lvl1pPr>
            <a:lvl2pPr>
              <a:defRPr>
                <a:solidFill>
                  <a:schemeClr val="tx1"/>
                </a:solidFill>
                <a:latin typeface="Calibri" panose="020F0502020204030204" pitchFamily="34" charset="0"/>
                <a:ea typeface="宋体" panose="02010600030101010101" pitchFamily="2" charset="-122"/>
              </a:defRPr>
            </a:lvl2pPr>
            <a:lvl3pPr>
              <a:defRPr>
                <a:solidFill>
                  <a:schemeClr val="tx1"/>
                </a:solidFill>
                <a:latin typeface="Calibri" panose="020F0502020204030204" pitchFamily="34" charset="0"/>
                <a:ea typeface="宋体" panose="02010600030101010101" pitchFamily="2" charset="-122"/>
              </a:defRPr>
            </a:lvl3pPr>
            <a:lvl4pPr>
              <a:defRPr>
                <a:solidFill>
                  <a:schemeClr val="tx1"/>
                </a:solidFill>
                <a:latin typeface="Calibri" panose="020F0502020204030204" pitchFamily="34" charset="0"/>
                <a:ea typeface="宋体" panose="02010600030101010101" pitchFamily="2" charset="-122"/>
              </a:defRPr>
            </a:lvl4pPr>
            <a:lvl5pPr>
              <a:defRPr>
                <a:solidFill>
                  <a:schemeClr val="tx1"/>
                </a:solidFill>
                <a:latin typeface="Calibri" panose="020F0502020204030204" pitchFamily="34" charset="0"/>
                <a:ea typeface="宋体" panose="02010600030101010101" pitchFamily="2" charset="-122"/>
              </a:defRPr>
            </a:lvl5pPr>
            <a:lvl6pPr fontAlgn="base">
              <a:spcBef>
                <a:spcPct val="0"/>
              </a:spcBef>
              <a:spcAft>
                <a:spcPct val="0"/>
              </a:spcAft>
              <a:defRPr>
                <a:solidFill>
                  <a:schemeClr val="tx1"/>
                </a:solidFill>
                <a:latin typeface="Calibri" panose="020F0502020204030204" pitchFamily="34" charset="0"/>
                <a:ea typeface="宋体" panose="02010600030101010101" pitchFamily="2" charset="-122"/>
              </a:defRPr>
            </a:lvl6pPr>
            <a:lvl7pPr fontAlgn="base">
              <a:spcBef>
                <a:spcPct val="0"/>
              </a:spcBef>
              <a:spcAft>
                <a:spcPct val="0"/>
              </a:spcAft>
              <a:defRPr>
                <a:solidFill>
                  <a:schemeClr val="tx1"/>
                </a:solidFill>
                <a:latin typeface="Calibri" panose="020F0502020204030204" pitchFamily="34" charset="0"/>
                <a:ea typeface="宋体" panose="02010600030101010101" pitchFamily="2" charset="-122"/>
              </a:defRPr>
            </a:lvl7pPr>
            <a:lvl8pPr fontAlgn="base">
              <a:spcBef>
                <a:spcPct val="0"/>
              </a:spcBef>
              <a:spcAft>
                <a:spcPct val="0"/>
              </a:spcAft>
              <a:defRPr>
                <a:solidFill>
                  <a:schemeClr val="tx1"/>
                </a:solidFill>
                <a:latin typeface="Calibri" panose="020F0502020204030204" pitchFamily="34" charset="0"/>
                <a:ea typeface="宋体" panose="02010600030101010101" pitchFamily="2" charset="-122"/>
              </a:defRPr>
            </a:lvl8pPr>
            <a:lvl9pPr fontAlgn="base">
              <a:spcBef>
                <a:spcPct val="0"/>
              </a:spcBef>
              <a:spcAft>
                <a:spcPct val="0"/>
              </a:spcAft>
              <a:defRPr>
                <a:solidFill>
                  <a:schemeClr val="tx1"/>
                </a:solidFill>
                <a:latin typeface="Calibri" panose="020F0502020204030204" pitchFamily="34" charset="0"/>
                <a:ea typeface="宋体" panose="02010600030101010101" pitchFamily="2" charset="-122"/>
              </a:defRPr>
            </a:lvl9pPr>
          </a:lstStyle>
          <a:p>
            <a:pPr algn="ctr">
              <a:spcBef>
                <a:spcPct val="20000"/>
              </a:spcBef>
              <a:buFont typeface="Arial" panose="020B0604020202020204" pitchFamily="34" charset="0"/>
              <a:buNone/>
            </a:pPr>
            <a:r>
              <a:rPr lang="zh-CN" altLang="en-US" sz="1467">
                <a:solidFill>
                  <a:srgbClr val="404040"/>
                </a:solidFill>
                <a:latin typeface="+mn-lt"/>
                <a:ea typeface="+mn-ea"/>
                <a:cs typeface="+mn-ea"/>
                <a:sym typeface="+mn-lt"/>
              </a:rPr>
              <a:t>您的内容打在这里，或者通过复制您的文本在此框中粘贴</a:t>
            </a:r>
            <a:endParaRPr lang="en-US" altLang="zh-CN" sz="1467">
              <a:solidFill>
                <a:srgbClr val="404040"/>
              </a:solidFill>
              <a:latin typeface="+mn-lt"/>
              <a:ea typeface="+mn-ea"/>
              <a:cs typeface="+mn-ea"/>
              <a:sym typeface="+mn-lt"/>
            </a:endParaRPr>
          </a:p>
        </p:txBody>
      </p:sp>
      <p:sp>
        <p:nvSpPr>
          <p:cNvPr id="53" name="Content Placeholder 2"/>
          <p:cNvSpPr txBox="1">
            <a:spLocks noChangeArrowheads="1"/>
          </p:cNvSpPr>
          <p:nvPr/>
        </p:nvSpPr>
        <p:spPr bwMode="auto">
          <a:xfrm>
            <a:off x="5329767" y="2751667"/>
            <a:ext cx="1902884" cy="70696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82824" tIns="41411" rIns="82824" bIns="41411"/>
          <a:lstStyle>
            <a:lvl1pPr>
              <a:defRPr>
                <a:solidFill>
                  <a:schemeClr val="tx1"/>
                </a:solidFill>
                <a:latin typeface="Calibri" panose="020F0502020204030204" pitchFamily="34" charset="0"/>
                <a:ea typeface="宋体" panose="02010600030101010101" pitchFamily="2" charset="-122"/>
              </a:defRPr>
            </a:lvl1pPr>
            <a:lvl2pPr>
              <a:defRPr>
                <a:solidFill>
                  <a:schemeClr val="tx1"/>
                </a:solidFill>
                <a:latin typeface="Calibri" panose="020F0502020204030204" pitchFamily="34" charset="0"/>
                <a:ea typeface="宋体" panose="02010600030101010101" pitchFamily="2" charset="-122"/>
              </a:defRPr>
            </a:lvl2pPr>
            <a:lvl3pPr>
              <a:defRPr>
                <a:solidFill>
                  <a:schemeClr val="tx1"/>
                </a:solidFill>
                <a:latin typeface="Calibri" panose="020F0502020204030204" pitchFamily="34" charset="0"/>
                <a:ea typeface="宋体" panose="02010600030101010101" pitchFamily="2" charset="-122"/>
              </a:defRPr>
            </a:lvl3pPr>
            <a:lvl4pPr>
              <a:defRPr>
                <a:solidFill>
                  <a:schemeClr val="tx1"/>
                </a:solidFill>
                <a:latin typeface="Calibri" panose="020F0502020204030204" pitchFamily="34" charset="0"/>
                <a:ea typeface="宋体" panose="02010600030101010101" pitchFamily="2" charset="-122"/>
              </a:defRPr>
            </a:lvl4pPr>
            <a:lvl5pPr>
              <a:defRPr>
                <a:solidFill>
                  <a:schemeClr val="tx1"/>
                </a:solidFill>
                <a:latin typeface="Calibri" panose="020F0502020204030204" pitchFamily="34" charset="0"/>
                <a:ea typeface="宋体" panose="02010600030101010101" pitchFamily="2" charset="-122"/>
              </a:defRPr>
            </a:lvl5pPr>
            <a:lvl6pPr fontAlgn="base">
              <a:spcBef>
                <a:spcPct val="0"/>
              </a:spcBef>
              <a:spcAft>
                <a:spcPct val="0"/>
              </a:spcAft>
              <a:defRPr>
                <a:solidFill>
                  <a:schemeClr val="tx1"/>
                </a:solidFill>
                <a:latin typeface="Calibri" panose="020F0502020204030204" pitchFamily="34" charset="0"/>
                <a:ea typeface="宋体" panose="02010600030101010101" pitchFamily="2" charset="-122"/>
              </a:defRPr>
            </a:lvl6pPr>
            <a:lvl7pPr fontAlgn="base">
              <a:spcBef>
                <a:spcPct val="0"/>
              </a:spcBef>
              <a:spcAft>
                <a:spcPct val="0"/>
              </a:spcAft>
              <a:defRPr>
                <a:solidFill>
                  <a:schemeClr val="tx1"/>
                </a:solidFill>
                <a:latin typeface="Calibri" panose="020F0502020204030204" pitchFamily="34" charset="0"/>
                <a:ea typeface="宋体" panose="02010600030101010101" pitchFamily="2" charset="-122"/>
              </a:defRPr>
            </a:lvl7pPr>
            <a:lvl8pPr fontAlgn="base">
              <a:spcBef>
                <a:spcPct val="0"/>
              </a:spcBef>
              <a:spcAft>
                <a:spcPct val="0"/>
              </a:spcAft>
              <a:defRPr>
                <a:solidFill>
                  <a:schemeClr val="tx1"/>
                </a:solidFill>
                <a:latin typeface="Calibri" panose="020F0502020204030204" pitchFamily="34" charset="0"/>
                <a:ea typeface="宋体" panose="02010600030101010101" pitchFamily="2" charset="-122"/>
              </a:defRPr>
            </a:lvl8pPr>
            <a:lvl9pPr fontAlgn="base">
              <a:spcBef>
                <a:spcPct val="0"/>
              </a:spcBef>
              <a:spcAft>
                <a:spcPct val="0"/>
              </a:spcAft>
              <a:defRPr>
                <a:solidFill>
                  <a:schemeClr val="tx1"/>
                </a:solidFill>
                <a:latin typeface="Calibri" panose="020F0502020204030204" pitchFamily="34" charset="0"/>
                <a:ea typeface="宋体" panose="02010600030101010101" pitchFamily="2" charset="-122"/>
              </a:defRPr>
            </a:lvl9pPr>
          </a:lstStyle>
          <a:p>
            <a:pPr algn="ctr">
              <a:spcBef>
                <a:spcPct val="20000"/>
              </a:spcBef>
              <a:buFont typeface="Arial" panose="020B0604020202020204" pitchFamily="34" charset="0"/>
              <a:buNone/>
            </a:pPr>
            <a:r>
              <a:rPr lang="zh-CN" altLang="en-US" sz="1467">
                <a:solidFill>
                  <a:srgbClr val="404040"/>
                </a:solidFill>
                <a:latin typeface="+mn-lt"/>
                <a:ea typeface="+mn-ea"/>
                <a:cs typeface="+mn-ea"/>
                <a:sym typeface="+mn-lt"/>
              </a:rPr>
              <a:t>您的内容打在这里，或者通过复制您的文本在此框中粘贴</a:t>
            </a:r>
            <a:endParaRPr lang="en-US" altLang="zh-CN" sz="1467">
              <a:solidFill>
                <a:srgbClr val="404040"/>
              </a:solidFill>
              <a:latin typeface="+mn-lt"/>
              <a:ea typeface="+mn-ea"/>
              <a:cs typeface="+mn-ea"/>
              <a:sym typeface="+mn-lt"/>
            </a:endParaRPr>
          </a:p>
        </p:txBody>
      </p:sp>
      <p:sp>
        <p:nvSpPr>
          <p:cNvPr id="54" name="Content Placeholder 2"/>
          <p:cNvSpPr txBox="1">
            <a:spLocks noChangeArrowheads="1"/>
          </p:cNvSpPr>
          <p:nvPr/>
        </p:nvSpPr>
        <p:spPr bwMode="auto">
          <a:xfrm>
            <a:off x="3274484" y="2751667"/>
            <a:ext cx="1989667" cy="70696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82824" tIns="41411" rIns="82824" bIns="41411"/>
          <a:lstStyle>
            <a:lvl1pPr>
              <a:defRPr>
                <a:solidFill>
                  <a:schemeClr val="tx1"/>
                </a:solidFill>
                <a:latin typeface="Calibri" panose="020F0502020204030204" pitchFamily="34" charset="0"/>
                <a:ea typeface="宋体" panose="02010600030101010101" pitchFamily="2" charset="-122"/>
              </a:defRPr>
            </a:lvl1pPr>
            <a:lvl2pPr>
              <a:defRPr>
                <a:solidFill>
                  <a:schemeClr val="tx1"/>
                </a:solidFill>
                <a:latin typeface="Calibri" panose="020F0502020204030204" pitchFamily="34" charset="0"/>
                <a:ea typeface="宋体" panose="02010600030101010101" pitchFamily="2" charset="-122"/>
              </a:defRPr>
            </a:lvl2pPr>
            <a:lvl3pPr>
              <a:defRPr>
                <a:solidFill>
                  <a:schemeClr val="tx1"/>
                </a:solidFill>
                <a:latin typeface="Calibri" panose="020F0502020204030204" pitchFamily="34" charset="0"/>
                <a:ea typeface="宋体" panose="02010600030101010101" pitchFamily="2" charset="-122"/>
              </a:defRPr>
            </a:lvl3pPr>
            <a:lvl4pPr>
              <a:defRPr>
                <a:solidFill>
                  <a:schemeClr val="tx1"/>
                </a:solidFill>
                <a:latin typeface="Calibri" panose="020F0502020204030204" pitchFamily="34" charset="0"/>
                <a:ea typeface="宋体" panose="02010600030101010101" pitchFamily="2" charset="-122"/>
              </a:defRPr>
            </a:lvl4pPr>
            <a:lvl5pPr>
              <a:defRPr>
                <a:solidFill>
                  <a:schemeClr val="tx1"/>
                </a:solidFill>
                <a:latin typeface="Calibri" panose="020F0502020204030204" pitchFamily="34" charset="0"/>
                <a:ea typeface="宋体" panose="02010600030101010101" pitchFamily="2" charset="-122"/>
              </a:defRPr>
            </a:lvl5pPr>
            <a:lvl6pPr fontAlgn="base">
              <a:spcBef>
                <a:spcPct val="0"/>
              </a:spcBef>
              <a:spcAft>
                <a:spcPct val="0"/>
              </a:spcAft>
              <a:defRPr>
                <a:solidFill>
                  <a:schemeClr val="tx1"/>
                </a:solidFill>
                <a:latin typeface="Calibri" panose="020F0502020204030204" pitchFamily="34" charset="0"/>
                <a:ea typeface="宋体" panose="02010600030101010101" pitchFamily="2" charset="-122"/>
              </a:defRPr>
            </a:lvl6pPr>
            <a:lvl7pPr fontAlgn="base">
              <a:spcBef>
                <a:spcPct val="0"/>
              </a:spcBef>
              <a:spcAft>
                <a:spcPct val="0"/>
              </a:spcAft>
              <a:defRPr>
                <a:solidFill>
                  <a:schemeClr val="tx1"/>
                </a:solidFill>
                <a:latin typeface="Calibri" panose="020F0502020204030204" pitchFamily="34" charset="0"/>
                <a:ea typeface="宋体" panose="02010600030101010101" pitchFamily="2" charset="-122"/>
              </a:defRPr>
            </a:lvl7pPr>
            <a:lvl8pPr fontAlgn="base">
              <a:spcBef>
                <a:spcPct val="0"/>
              </a:spcBef>
              <a:spcAft>
                <a:spcPct val="0"/>
              </a:spcAft>
              <a:defRPr>
                <a:solidFill>
                  <a:schemeClr val="tx1"/>
                </a:solidFill>
                <a:latin typeface="Calibri" panose="020F0502020204030204" pitchFamily="34" charset="0"/>
                <a:ea typeface="宋体" panose="02010600030101010101" pitchFamily="2" charset="-122"/>
              </a:defRPr>
            </a:lvl8pPr>
            <a:lvl9pPr fontAlgn="base">
              <a:spcBef>
                <a:spcPct val="0"/>
              </a:spcBef>
              <a:spcAft>
                <a:spcPct val="0"/>
              </a:spcAft>
              <a:defRPr>
                <a:solidFill>
                  <a:schemeClr val="tx1"/>
                </a:solidFill>
                <a:latin typeface="Calibri" panose="020F0502020204030204" pitchFamily="34" charset="0"/>
                <a:ea typeface="宋体" panose="02010600030101010101" pitchFamily="2" charset="-122"/>
              </a:defRPr>
            </a:lvl9pPr>
          </a:lstStyle>
          <a:p>
            <a:pPr algn="ctr">
              <a:spcBef>
                <a:spcPct val="20000"/>
              </a:spcBef>
              <a:buFont typeface="Arial" panose="020B0604020202020204" pitchFamily="34" charset="0"/>
              <a:buNone/>
            </a:pPr>
            <a:r>
              <a:rPr lang="zh-CN" altLang="en-US" sz="1467">
                <a:solidFill>
                  <a:srgbClr val="404040"/>
                </a:solidFill>
                <a:latin typeface="+mn-lt"/>
                <a:ea typeface="+mn-ea"/>
                <a:cs typeface="+mn-ea"/>
                <a:sym typeface="+mn-lt"/>
              </a:rPr>
              <a:t>您的内容打在这里，或者通过复制您的文本在此框中粘贴</a:t>
            </a:r>
            <a:endParaRPr lang="en-US" altLang="zh-CN" sz="1467">
              <a:solidFill>
                <a:srgbClr val="404040"/>
              </a:solidFill>
              <a:latin typeface="+mn-lt"/>
              <a:ea typeface="+mn-ea"/>
              <a:cs typeface="+mn-ea"/>
              <a:sym typeface="+mn-lt"/>
            </a:endParaRPr>
          </a:p>
        </p:txBody>
      </p:sp>
      <p:sp>
        <p:nvSpPr>
          <p:cNvPr id="55" name="Content Placeholder 2"/>
          <p:cNvSpPr txBox="1">
            <a:spLocks noChangeArrowheads="1"/>
          </p:cNvSpPr>
          <p:nvPr/>
        </p:nvSpPr>
        <p:spPr bwMode="auto">
          <a:xfrm>
            <a:off x="1363134" y="2751667"/>
            <a:ext cx="1943100" cy="70696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82824" tIns="41411" rIns="82824" bIns="41411"/>
          <a:lstStyle>
            <a:lvl1pPr>
              <a:defRPr>
                <a:solidFill>
                  <a:schemeClr val="tx1"/>
                </a:solidFill>
                <a:latin typeface="Calibri" panose="020F0502020204030204" pitchFamily="34" charset="0"/>
                <a:ea typeface="宋体" panose="02010600030101010101" pitchFamily="2" charset="-122"/>
              </a:defRPr>
            </a:lvl1pPr>
            <a:lvl2pPr>
              <a:defRPr>
                <a:solidFill>
                  <a:schemeClr val="tx1"/>
                </a:solidFill>
                <a:latin typeface="Calibri" panose="020F0502020204030204" pitchFamily="34" charset="0"/>
                <a:ea typeface="宋体" panose="02010600030101010101" pitchFamily="2" charset="-122"/>
              </a:defRPr>
            </a:lvl2pPr>
            <a:lvl3pPr>
              <a:defRPr>
                <a:solidFill>
                  <a:schemeClr val="tx1"/>
                </a:solidFill>
                <a:latin typeface="Calibri" panose="020F0502020204030204" pitchFamily="34" charset="0"/>
                <a:ea typeface="宋体" panose="02010600030101010101" pitchFamily="2" charset="-122"/>
              </a:defRPr>
            </a:lvl3pPr>
            <a:lvl4pPr>
              <a:defRPr>
                <a:solidFill>
                  <a:schemeClr val="tx1"/>
                </a:solidFill>
                <a:latin typeface="Calibri" panose="020F0502020204030204" pitchFamily="34" charset="0"/>
                <a:ea typeface="宋体" panose="02010600030101010101" pitchFamily="2" charset="-122"/>
              </a:defRPr>
            </a:lvl4pPr>
            <a:lvl5pPr>
              <a:defRPr>
                <a:solidFill>
                  <a:schemeClr val="tx1"/>
                </a:solidFill>
                <a:latin typeface="Calibri" panose="020F0502020204030204" pitchFamily="34" charset="0"/>
                <a:ea typeface="宋体" panose="02010600030101010101" pitchFamily="2" charset="-122"/>
              </a:defRPr>
            </a:lvl5pPr>
            <a:lvl6pPr fontAlgn="base">
              <a:spcBef>
                <a:spcPct val="0"/>
              </a:spcBef>
              <a:spcAft>
                <a:spcPct val="0"/>
              </a:spcAft>
              <a:defRPr>
                <a:solidFill>
                  <a:schemeClr val="tx1"/>
                </a:solidFill>
                <a:latin typeface="Calibri" panose="020F0502020204030204" pitchFamily="34" charset="0"/>
                <a:ea typeface="宋体" panose="02010600030101010101" pitchFamily="2" charset="-122"/>
              </a:defRPr>
            </a:lvl6pPr>
            <a:lvl7pPr fontAlgn="base">
              <a:spcBef>
                <a:spcPct val="0"/>
              </a:spcBef>
              <a:spcAft>
                <a:spcPct val="0"/>
              </a:spcAft>
              <a:defRPr>
                <a:solidFill>
                  <a:schemeClr val="tx1"/>
                </a:solidFill>
                <a:latin typeface="Calibri" panose="020F0502020204030204" pitchFamily="34" charset="0"/>
                <a:ea typeface="宋体" panose="02010600030101010101" pitchFamily="2" charset="-122"/>
              </a:defRPr>
            </a:lvl7pPr>
            <a:lvl8pPr fontAlgn="base">
              <a:spcBef>
                <a:spcPct val="0"/>
              </a:spcBef>
              <a:spcAft>
                <a:spcPct val="0"/>
              </a:spcAft>
              <a:defRPr>
                <a:solidFill>
                  <a:schemeClr val="tx1"/>
                </a:solidFill>
                <a:latin typeface="Calibri" panose="020F0502020204030204" pitchFamily="34" charset="0"/>
                <a:ea typeface="宋体" panose="02010600030101010101" pitchFamily="2" charset="-122"/>
              </a:defRPr>
            </a:lvl8pPr>
            <a:lvl9pPr fontAlgn="base">
              <a:spcBef>
                <a:spcPct val="0"/>
              </a:spcBef>
              <a:spcAft>
                <a:spcPct val="0"/>
              </a:spcAft>
              <a:defRPr>
                <a:solidFill>
                  <a:schemeClr val="tx1"/>
                </a:solidFill>
                <a:latin typeface="Calibri" panose="020F0502020204030204" pitchFamily="34" charset="0"/>
                <a:ea typeface="宋体" panose="02010600030101010101" pitchFamily="2" charset="-122"/>
              </a:defRPr>
            </a:lvl9pPr>
          </a:lstStyle>
          <a:p>
            <a:pPr algn="ctr">
              <a:spcBef>
                <a:spcPct val="20000"/>
              </a:spcBef>
              <a:buFont typeface="Arial" panose="020B0604020202020204" pitchFamily="34" charset="0"/>
              <a:buNone/>
            </a:pPr>
            <a:r>
              <a:rPr lang="zh-CN" altLang="en-US" sz="1467">
                <a:solidFill>
                  <a:srgbClr val="404040"/>
                </a:solidFill>
                <a:latin typeface="+mn-lt"/>
                <a:ea typeface="+mn-ea"/>
                <a:cs typeface="+mn-ea"/>
                <a:sym typeface="+mn-lt"/>
              </a:rPr>
              <a:t>您的内容打在这里，或者通过复制您的文本在此框中粘贴</a:t>
            </a:r>
            <a:endParaRPr lang="en-US" altLang="en-US" sz="1467">
              <a:solidFill>
                <a:srgbClr val="404040"/>
              </a:solidFill>
              <a:latin typeface="+mn-lt"/>
              <a:ea typeface="+mn-ea"/>
              <a:cs typeface="+mn-ea"/>
              <a:sym typeface="+mn-lt"/>
            </a:endParaRPr>
          </a:p>
        </p:txBody>
      </p:sp>
      <p:grpSp>
        <p:nvGrpSpPr>
          <p:cNvPr id="56" name="组合 55"/>
          <p:cNvGrpSpPr>
            <a:grpSpLocks/>
          </p:cNvGrpSpPr>
          <p:nvPr/>
        </p:nvGrpSpPr>
        <p:grpSpPr bwMode="auto">
          <a:xfrm>
            <a:off x="1811867" y="1742019"/>
            <a:ext cx="935567" cy="781050"/>
            <a:chOff x="2677316" y="1530277"/>
            <a:chExt cx="1031953" cy="860599"/>
          </a:xfrm>
        </p:grpSpPr>
        <p:sp>
          <p:nvSpPr>
            <p:cNvPr id="57" name="Teardrop 36"/>
            <p:cNvSpPr/>
            <p:nvPr/>
          </p:nvSpPr>
          <p:spPr>
            <a:xfrm rot="8100000">
              <a:off x="2759032" y="1530277"/>
              <a:ext cx="882530" cy="860599"/>
            </a:xfrm>
            <a:prstGeom prst="teardrop">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endParaRPr lang="en-US" sz="1333" noProof="1">
                <a:solidFill>
                  <a:schemeClr val="accent2">
                    <a:lumMod val="75000"/>
                  </a:schemeClr>
                </a:solidFill>
                <a:cs typeface="+mn-ea"/>
                <a:sym typeface="+mn-lt"/>
              </a:endParaRPr>
            </a:p>
          </p:txBody>
        </p:sp>
        <p:sp>
          <p:nvSpPr>
            <p:cNvPr id="16401" name="TextBox 57"/>
            <p:cNvSpPr txBox="1">
              <a:spLocks noChangeArrowheads="1"/>
            </p:cNvSpPr>
            <p:nvPr/>
          </p:nvSpPr>
          <p:spPr bwMode="auto">
            <a:xfrm>
              <a:off x="2677316" y="1819793"/>
              <a:ext cx="1031953" cy="3504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ctr"/>
              <a:r>
                <a:rPr lang="en-US" altLang="zh-CN" sz="1467" b="1">
                  <a:solidFill>
                    <a:schemeClr val="bg1"/>
                  </a:solidFill>
                  <a:cs typeface="+mn-ea"/>
                  <a:sym typeface="+mn-lt"/>
                </a:rPr>
                <a:t>2012</a:t>
              </a:r>
              <a:r>
                <a:rPr lang="zh-CN" altLang="en-US" sz="1467" b="1">
                  <a:solidFill>
                    <a:schemeClr val="bg1"/>
                  </a:solidFill>
                  <a:cs typeface="+mn-ea"/>
                  <a:sym typeface="+mn-lt"/>
                </a:rPr>
                <a:t>年</a:t>
              </a:r>
              <a:endParaRPr lang="zh-CN" altLang="en-US" sz="1467">
                <a:solidFill>
                  <a:schemeClr val="bg1"/>
                </a:solidFill>
                <a:cs typeface="+mn-ea"/>
                <a:sym typeface="+mn-lt"/>
              </a:endParaRPr>
            </a:p>
          </p:txBody>
        </p:sp>
      </p:grpSp>
      <p:grpSp>
        <p:nvGrpSpPr>
          <p:cNvPr id="59" name="组合 58"/>
          <p:cNvGrpSpPr>
            <a:grpSpLocks/>
          </p:cNvGrpSpPr>
          <p:nvPr/>
        </p:nvGrpSpPr>
        <p:grpSpPr bwMode="auto">
          <a:xfrm>
            <a:off x="3803652" y="1746250"/>
            <a:ext cx="933449" cy="781049"/>
            <a:chOff x="4532339" y="1534510"/>
            <a:chExt cx="1031953" cy="860599"/>
          </a:xfrm>
        </p:grpSpPr>
        <p:sp>
          <p:nvSpPr>
            <p:cNvPr id="60" name="Teardrop 44"/>
            <p:cNvSpPr/>
            <p:nvPr/>
          </p:nvSpPr>
          <p:spPr>
            <a:xfrm rot="8100000">
              <a:off x="4607220" y="1534510"/>
              <a:ext cx="882191" cy="860599"/>
            </a:xfrm>
            <a:prstGeom prst="teardrop">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endParaRPr lang="en-US" sz="1333" noProof="1">
                <a:solidFill>
                  <a:schemeClr val="accent2">
                    <a:lumMod val="75000"/>
                  </a:schemeClr>
                </a:solidFill>
                <a:cs typeface="+mn-ea"/>
                <a:sym typeface="+mn-lt"/>
              </a:endParaRPr>
            </a:p>
          </p:txBody>
        </p:sp>
        <p:sp>
          <p:nvSpPr>
            <p:cNvPr id="16404" name="TextBox 60"/>
            <p:cNvSpPr txBox="1">
              <a:spLocks noChangeArrowheads="1"/>
            </p:cNvSpPr>
            <p:nvPr/>
          </p:nvSpPr>
          <p:spPr bwMode="auto">
            <a:xfrm>
              <a:off x="4532339" y="1823935"/>
              <a:ext cx="1031953" cy="3504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ctr"/>
              <a:r>
                <a:rPr lang="en-US" altLang="zh-CN" sz="1467" b="1">
                  <a:solidFill>
                    <a:schemeClr val="bg1"/>
                  </a:solidFill>
                  <a:cs typeface="+mn-ea"/>
                  <a:sym typeface="+mn-lt"/>
                </a:rPr>
                <a:t>2013</a:t>
              </a:r>
              <a:r>
                <a:rPr lang="zh-CN" altLang="en-US" sz="1467" b="1">
                  <a:solidFill>
                    <a:schemeClr val="bg1"/>
                  </a:solidFill>
                  <a:cs typeface="+mn-ea"/>
                  <a:sym typeface="+mn-lt"/>
                </a:rPr>
                <a:t>年</a:t>
              </a:r>
              <a:endParaRPr lang="zh-CN" altLang="en-US" sz="1467">
                <a:solidFill>
                  <a:schemeClr val="bg1"/>
                </a:solidFill>
                <a:cs typeface="+mn-ea"/>
                <a:sym typeface="+mn-lt"/>
              </a:endParaRPr>
            </a:p>
          </p:txBody>
        </p:sp>
      </p:grpSp>
      <p:grpSp>
        <p:nvGrpSpPr>
          <p:cNvPr id="62" name="组合 61"/>
          <p:cNvGrpSpPr>
            <a:grpSpLocks/>
          </p:cNvGrpSpPr>
          <p:nvPr/>
        </p:nvGrpSpPr>
        <p:grpSpPr bwMode="auto">
          <a:xfrm>
            <a:off x="5683251" y="1746252"/>
            <a:ext cx="935567" cy="781050"/>
            <a:chOff x="6416419" y="1534510"/>
            <a:chExt cx="1031953" cy="860599"/>
          </a:xfrm>
        </p:grpSpPr>
        <p:sp>
          <p:nvSpPr>
            <p:cNvPr id="63" name="Teardrop 58"/>
            <p:cNvSpPr/>
            <p:nvPr/>
          </p:nvSpPr>
          <p:spPr>
            <a:xfrm rot="8100000">
              <a:off x="6491131" y="1534510"/>
              <a:ext cx="882530" cy="860599"/>
            </a:xfrm>
            <a:prstGeom prst="teardrop">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endParaRPr lang="en-US" sz="1333" noProof="1">
                <a:solidFill>
                  <a:schemeClr val="accent2">
                    <a:lumMod val="75000"/>
                  </a:schemeClr>
                </a:solidFill>
                <a:cs typeface="+mn-ea"/>
                <a:sym typeface="+mn-lt"/>
              </a:endParaRPr>
            </a:p>
          </p:txBody>
        </p:sp>
        <p:sp>
          <p:nvSpPr>
            <p:cNvPr id="16407" name="TextBox 63"/>
            <p:cNvSpPr txBox="1">
              <a:spLocks noChangeArrowheads="1"/>
            </p:cNvSpPr>
            <p:nvPr/>
          </p:nvSpPr>
          <p:spPr bwMode="auto">
            <a:xfrm>
              <a:off x="6416419" y="1816551"/>
              <a:ext cx="1031953" cy="3504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ctr"/>
              <a:r>
                <a:rPr lang="en-US" altLang="zh-CN" sz="1467" b="1">
                  <a:solidFill>
                    <a:schemeClr val="bg1"/>
                  </a:solidFill>
                  <a:cs typeface="+mn-ea"/>
                  <a:sym typeface="+mn-lt"/>
                </a:rPr>
                <a:t>2014</a:t>
              </a:r>
              <a:r>
                <a:rPr lang="zh-CN" altLang="en-US" sz="1467" b="1">
                  <a:solidFill>
                    <a:schemeClr val="bg1"/>
                  </a:solidFill>
                  <a:cs typeface="+mn-ea"/>
                  <a:sym typeface="+mn-lt"/>
                </a:rPr>
                <a:t>年</a:t>
              </a:r>
              <a:endParaRPr lang="zh-CN" altLang="en-US" sz="1467">
                <a:solidFill>
                  <a:schemeClr val="bg1"/>
                </a:solidFill>
                <a:cs typeface="+mn-ea"/>
                <a:sym typeface="+mn-lt"/>
              </a:endParaRPr>
            </a:p>
          </p:txBody>
        </p:sp>
      </p:grpSp>
      <p:grpSp>
        <p:nvGrpSpPr>
          <p:cNvPr id="65" name="组合 64"/>
          <p:cNvGrpSpPr>
            <a:grpSpLocks/>
          </p:cNvGrpSpPr>
          <p:nvPr/>
        </p:nvGrpSpPr>
        <p:grpSpPr bwMode="auto">
          <a:xfrm>
            <a:off x="7734301" y="1746251"/>
            <a:ext cx="935567" cy="781049"/>
            <a:chOff x="8271039" y="1534510"/>
            <a:chExt cx="1031953" cy="860599"/>
          </a:xfrm>
        </p:grpSpPr>
        <p:sp>
          <p:nvSpPr>
            <p:cNvPr id="66" name="Teardrop 65"/>
            <p:cNvSpPr/>
            <p:nvPr/>
          </p:nvSpPr>
          <p:spPr>
            <a:xfrm rot="8100000">
              <a:off x="8345751" y="1534510"/>
              <a:ext cx="882530" cy="860599"/>
            </a:xfrm>
            <a:prstGeom prst="teardrop">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endParaRPr lang="en-US" sz="1333" noProof="1">
                <a:solidFill>
                  <a:schemeClr val="accent2">
                    <a:lumMod val="75000"/>
                  </a:schemeClr>
                </a:solidFill>
                <a:cs typeface="+mn-ea"/>
                <a:sym typeface="+mn-lt"/>
              </a:endParaRPr>
            </a:p>
          </p:txBody>
        </p:sp>
        <p:sp>
          <p:nvSpPr>
            <p:cNvPr id="16410" name="TextBox 66"/>
            <p:cNvSpPr txBox="1">
              <a:spLocks noChangeArrowheads="1"/>
            </p:cNvSpPr>
            <p:nvPr/>
          </p:nvSpPr>
          <p:spPr bwMode="auto">
            <a:xfrm>
              <a:off x="8271039" y="1823411"/>
              <a:ext cx="1031953" cy="3504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ctr"/>
              <a:r>
                <a:rPr lang="en-US" altLang="zh-CN" sz="1467" b="1">
                  <a:solidFill>
                    <a:schemeClr val="bg1"/>
                  </a:solidFill>
                  <a:cs typeface="+mn-ea"/>
                  <a:sym typeface="+mn-lt"/>
                </a:rPr>
                <a:t>2016</a:t>
              </a:r>
              <a:r>
                <a:rPr lang="zh-CN" altLang="en-US" sz="1467" b="1">
                  <a:solidFill>
                    <a:schemeClr val="bg1"/>
                  </a:solidFill>
                  <a:cs typeface="+mn-ea"/>
                  <a:sym typeface="+mn-lt"/>
                </a:rPr>
                <a:t>年</a:t>
              </a:r>
              <a:endParaRPr lang="zh-CN" altLang="en-US" sz="1467">
                <a:solidFill>
                  <a:schemeClr val="bg1"/>
                </a:solidFill>
                <a:cs typeface="+mn-ea"/>
                <a:sym typeface="+mn-lt"/>
              </a:endParaRPr>
            </a:p>
          </p:txBody>
        </p:sp>
      </p:grpSp>
      <p:grpSp>
        <p:nvGrpSpPr>
          <p:cNvPr id="68" name="组合 67"/>
          <p:cNvGrpSpPr>
            <a:grpSpLocks/>
          </p:cNvGrpSpPr>
          <p:nvPr/>
        </p:nvGrpSpPr>
        <p:grpSpPr bwMode="auto">
          <a:xfrm>
            <a:off x="9541933" y="1746252"/>
            <a:ext cx="933451" cy="781050"/>
            <a:chOff x="10099471" y="1534510"/>
            <a:chExt cx="1031953" cy="860599"/>
          </a:xfrm>
        </p:grpSpPr>
        <p:sp>
          <p:nvSpPr>
            <p:cNvPr id="69" name="Teardrop 69"/>
            <p:cNvSpPr/>
            <p:nvPr/>
          </p:nvSpPr>
          <p:spPr>
            <a:xfrm rot="8100000">
              <a:off x="10174352" y="1534510"/>
              <a:ext cx="882191" cy="860599"/>
            </a:xfrm>
            <a:prstGeom prst="teardrop">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endParaRPr lang="en-US" sz="1333" noProof="1">
                <a:solidFill>
                  <a:schemeClr val="accent2">
                    <a:lumMod val="75000"/>
                  </a:schemeClr>
                </a:solidFill>
                <a:cs typeface="+mn-ea"/>
                <a:sym typeface="+mn-lt"/>
              </a:endParaRPr>
            </a:p>
          </p:txBody>
        </p:sp>
        <p:sp>
          <p:nvSpPr>
            <p:cNvPr id="16413" name="TextBox 69"/>
            <p:cNvSpPr txBox="1">
              <a:spLocks noChangeArrowheads="1"/>
            </p:cNvSpPr>
            <p:nvPr/>
          </p:nvSpPr>
          <p:spPr bwMode="auto">
            <a:xfrm>
              <a:off x="10099471" y="1812320"/>
              <a:ext cx="1031953" cy="3504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ctr"/>
              <a:r>
                <a:rPr lang="en-US" altLang="zh-CN" sz="1467" b="1">
                  <a:solidFill>
                    <a:schemeClr val="bg1"/>
                  </a:solidFill>
                  <a:cs typeface="+mn-ea"/>
                  <a:sym typeface="+mn-lt"/>
                </a:rPr>
                <a:t>2017</a:t>
              </a:r>
              <a:r>
                <a:rPr lang="zh-CN" altLang="en-US" sz="1467" b="1">
                  <a:solidFill>
                    <a:schemeClr val="bg1"/>
                  </a:solidFill>
                  <a:cs typeface="+mn-ea"/>
                  <a:sym typeface="+mn-lt"/>
                </a:rPr>
                <a:t>年</a:t>
              </a:r>
              <a:endParaRPr lang="zh-CN" altLang="en-US" sz="1467">
                <a:solidFill>
                  <a:schemeClr val="bg1"/>
                </a:solidFill>
                <a:cs typeface="+mn-ea"/>
                <a:sym typeface="+mn-lt"/>
              </a:endParaRPr>
            </a:p>
          </p:txBody>
        </p:sp>
      </p:grpSp>
      <p:pic>
        <p:nvPicPr>
          <p:cNvPr id="71" name="Picture 77" descr="F:\Trabajos\Envato\Graphic River\Mica PPT\mountains.png"/>
          <p:cNvPicPr>
            <a:picLocks noChangeAspect="1" noChangeArrowheads="1"/>
          </p:cNvPicPr>
          <p:nvPr/>
        </p:nvPicPr>
        <p:blipFill>
          <a:blip r:embed="rId4">
            <a:extLst>
              <a:ext uri="{28A0092B-C50C-407E-A947-70E740481C1C}">
                <a14:useLocalDpi xmlns:a14="http://schemas.microsoft.com/office/drawing/2010/main" val="0"/>
              </a:ext>
            </a:extLst>
          </a:blip>
          <a:srcRect l="50681"/>
          <a:stretch>
            <a:fillRect/>
          </a:stretch>
        </p:blipFill>
        <p:spPr bwMode="auto">
          <a:xfrm rot="10800000" flipV="1">
            <a:off x="9118601" y="4070351"/>
            <a:ext cx="3077633" cy="8149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806567419"/>
      </p:ext>
    </p:extLst>
  </p:cSld>
  <p:clrMapOvr>
    <a:masterClrMapping/>
  </p:clrMapOvr>
  <mc:AlternateContent xmlns:mc="http://schemas.openxmlformats.org/markup-compatibility/2006" xmlns:p14="http://schemas.microsoft.com/office/powerpoint/2010/main">
    <mc:Choice Requires="p14">
      <p:transition spd="slow" p14:dur="1500" advClick="0" advTm="3000">
        <p:random/>
      </p:transition>
    </mc:Choice>
    <mc:Fallback xmlns="">
      <p:transition spd="slow" advClick="0" advTm="3000">
        <p:random/>
      </p:transition>
    </mc:Fallback>
  </mc:AlternateContent>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4" fill="hold" nodeType="afterEffect">
                                  <p:stCondLst>
                                    <p:cond delay="0"/>
                                  </p:stCondLst>
                                  <p:childTnLst>
                                    <p:set>
                                      <p:cBhvr>
                                        <p:cTn id="6" dur="1" fill="hold">
                                          <p:stCondLst>
                                            <p:cond delay="0"/>
                                          </p:stCondLst>
                                        </p:cTn>
                                        <p:tgtEl>
                                          <p:spTgt spid="51"/>
                                        </p:tgtEl>
                                        <p:attrNameLst>
                                          <p:attrName>style.visibility</p:attrName>
                                        </p:attrNameLst>
                                      </p:cBhvr>
                                      <p:to>
                                        <p:strVal val="visible"/>
                                      </p:to>
                                    </p:set>
                                    <p:animEffect transition="in" filter="wipe(down)">
                                      <p:cBhvr>
                                        <p:cTn id="7" dur="500"/>
                                        <p:tgtEl>
                                          <p:spTgt spid="51"/>
                                        </p:tgtEl>
                                      </p:cBhvr>
                                    </p:animEffect>
                                  </p:childTnLst>
                                </p:cTn>
                              </p:par>
                              <p:par>
                                <p:cTn id="8" presetID="22" presetClass="entr" presetSubtype="4" fill="hold" nodeType="withEffect">
                                  <p:stCondLst>
                                    <p:cond delay="0"/>
                                  </p:stCondLst>
                                  <p:childTnLst>
                                    <p:set>
                                      <p:cBhvr>
                                        <p:cTn id="9" dur="1" fill="hold">
                                          <p:stCondLst>
                                            <p:cond delay="0"/>
                                          </p:stCondLst>
                                        </p:cTn>
                                        <p:tgtEl>
                                          <p:spTgt spid="71"/>
                                        </p:tgtEl>
                                        <p:attrNameLst>
                                          <p:attrName>style.visibility</p:attrName>
                                        </p:attrNameLst>
                                      </p:cBhvr>
                                      <p:to>
                                        <p:strVal val="visible"/>
                                      </p:to>
                                    </p:set>
                                    <p:animEffect transition="in" filter="wipe(down)">
                                      <p:cBhvr>
                                        <p:cTn id="10" dur="500"/>
                                        <p:tgtEl>
                                          <p:spTgt spid="71"/>
                                        </p:tgtEl>
                                      </p:cBhvr>
                                    </p:animEffect>
                                  </p:childTnLst>
                                </p:cTn>
                              </p:par>
                            </p:childTnLst>
                          </p:cTn>
                        </p:par>
                        <p:par>
                          <p:cTn id="11" fill="hold" nodeType="afterGroup">
                            <p:stCondLst>
                              <p:cond delay="500"/>
                            </p:stCondLst>
                            <p:childTnLst>
                              <p:par>
                                <p:cTn id="12" presetID="22" presetClass="entr" presetSubtype="4" fill="hold" nodeType="afterEffect">
                                  <p:stCondLst>
                                    <p:cond delay="0"/>
                                  </p:stCondLst>
                                  <p:childTnLst>
                                    <p:set>
                                      <p:cBhvr>
                                        <p:cTn id="13" dur="1" fill="hold">
                                          <p:stCondLst>
                                            <p:cond delay="0"/>
                                          </p:stCondLst>
                                        </p:cTn>
                                        <p:tgtEl>
                                          <p:spTgt spid="44"/>
                                        </p:tgtEl>
                                        <p:attrNameLst>
                                          <p:attrName>style.visibility</p:attrName>
                                        </p:attrNameLst>
                                      </p:cBhvr>
                                      <p:to>
                                        <p:strVal val="visible"/>
                                      </p:to>
                                    </p:set>
                                    <p:animEffect transition="in" filter="wipe(down)">
                                      <p:cBhvr>
                                        <p:cTn id="14" dur="500"/>
                                        <p:tgtEl>
                                          <p:spTgt spid="44"/>
                                        </p:tgtEl>
                                      </p:cBhvr>
                                    </p:animEffect>
                                  </p:childTnLst>
                                </p:cTn>
                              </p:par>
                            </p:childTnLst>
                          </p:cTn>
                        </p:par>
                        <p:par>
                          <p:cTn id="15" fill="hold" nodeType="afterGroup">
                            <p:stCondLst>
                              <p:cond delay="1000"/>
                            </p:stCondLst>
                            <p:childTnLst>
                              <p:par>
                                <p:cTn id="16" presetID="10" presetClass="entr" presetSubtype="0" fill="hold" grpId="0" nodeType="afterEffect">
                                  <p:stCondLst>
                                    <p:cond delay="0"/>
                                  </p:stCondLst>
                                  <p:childTnLst>
                                    <p:set>
                                      <p:cBhvr>
                                        <p:cTn id="17" dur="1" fill="hold">
                                          <p:stCondLst>
                                            <p:cond delay="0"/>
                                          </p:stCondLst>
                                        </p:cTn>
                                        <p:tgtEl>
                                          <p:spTgt spid="55"/>
                                        </p:tgtEl>
                                        <p:attrNameLst>
                                          <p:attrName>style.visibility</p:attrName>
                                        </p:attrNameLst>
                                      </p:cBhvr>
                                      <p:to>
                                        <p:strVal val="visible"/>
                                      </p:to>
                                    </p:set>
                                    <p:animEffect transition="in" filter="fade">
                                      <p:cBhvr>
                                        <p:cTn id="18" dur="500"/>
                                        <p:tgtEl>
                                          <p:spTgt spid="55"/>
                                        </p:tgtEl>
                                      </p:cBhvr>
                                    </p:animEffect>
                                  </p:childTnLst>
                                </p:cTn>
                              </p:par>
                              <p:par>
                                <p:cTn id="19" presetID="47" presetClass="entr" presetSubtype="0" fill="hold" nodeType="withEffect">
                                  <p:stCondLst>
                                    <p:cond delay="0"/>
                                  </p:stCondLst>
                                  <p:childTnLst>
                                    <p:set>
                                      <p:cBhvr>
                                        <p:cTn id="20" dur="1" fill="hold">
                                          <p:stCondLst>
                                            <p:cond delay="0"/>
                                          </p:stCondLst>
                                        </p:cTn>
                                        <p:tgtEl>
                                          <p:spTgt spid="56"/>
                                        </p:tgtEl>
                                        <p:attrNameLst>
                                          <p:attrName>style.visibility</p:attrName>
                                        </p:attrNameLst>
                                      </p:cBhvr>
                                      <p:to>
                                        <p:strVal val="visible"/>
                                      </p:to>
                                    </p:set>
                                    <p:animEffect transition="in" filter="fade">
                                      <p:cBhvr>
                                        <p:cTn id="21" dur="500"/>
                                        <p:tgtEl>
                                          <p:spTgt spid="56"/>
                                        </p:tgtEl>
                                      </p:cBhvr>
                                    </p:animEffect>
                                    <p:anim calcmode="lin" valueType="num">
                                      <p:cBhvr>
                                        <p:cTn id="22" dur="500" fill="hold"/>
                                        <p:tgtEl>
                                          <p:spTgt spid="56"/>
                                        </p:tgtEl>
                                        <p:attrNameLst>
                                          <p:attrName>ppt_x</p:attrName>
                                        </p:attrNameLst>
                                      </p:cBhvr>
                                      <p:tavLst>
                                        <p:tav tm="0">
                                          <p:val>
                                            <p:strVal val="#ppt_x"/>
                                          </p:val>
                                        </p:tav>
                                        <p:tav tm="100000">
                                          <p:val>
                                            <p:strVal val="#ppt_x"/>
                                          </p:val>
                                        </p:tav>
                                      </p:tavLst>
                                    </p:anim>
                                    <p:anim calcmode="lin" valueType="num">
                                      <p:cBhvr>
                                        <p:cTn id="23" dur="500" fill="hold"/>
                                        <p:tgtEl>
                                          <p:spTgt spid="56"/>
                                        </p:tgtEl>
                                        <p:attrNameLst>
                                          <p:attrName>ppt_y</p:attrName>
                                        </p:attrNameLst>
                                      </p:cBhvr>
                                      <p:tavLst>
                                        <p:tav tm="0">
                                          <p:val>
                                            <p:strVal val="#ppt_y-.1"/>
                                          </p:val>
                                        </p:tav>
                                        <p:tav tm="100000">
                                          <p:val>
                                            <p:strVal val="#ppt_y"/>
                                          </p:val>
                                        </p:tav>
                                      </p:tavLst>
                                    </p:anim>
                                  </p:childTnLst>
                                </p:cTn>
                              </p:par>
                            </p:childTnLst>
                          </p:cTn>
                        </p:par>
                        <p:par>
                          <p:cTn id="24" fill="hold" nodeType="afterGroup">
                            <p:stCondLst>
                              <p:cond delay="1500"/>
                            </p:stCondLst>
                            <p:childTnLst>
                              <p:par>
                                <p:cTn id="25" presetID="22" presetClass="entr" presetSubtype="4" fill="hold" nodeType="afterEffect">
                                  <p:stCondLst>
                                    <p:cond delay="0"/>
                                  </p:stCondLst>
                                  <p:childTnLst>
                                    <p:set>
                                      <p:cBhvr>
                                        <p:cTn id="26" dur="1" fill="hold">
                                          <p:stCondLst>
                                            <p:cond delay="0"/>
                                          </p:stCondLst>
                                        </p:cTn>
                                        <p:tgtEl>
                                          <p:spTgt spid="45"/>
                                        </p:tgtEl>
                                        <p:attrNameLst>
                                          <p:attrName>style.visibility</p:attrName>
                                        </p:attrNameLst>
                                      </p:cBhvr>
                                      <p:to>
                                        <p:strVal val="visible"/>
                                      </p:to>
                                    </p:set>
                                    <p:animEffect transition="in" filter="wipe(down)">
                                      <p:cBhvr>
                                        <p:cTn id="27" dur="500"/>
                                        <p:tgtEl>
                                          <p:spTgt spid="45"/>
                                        </p:tgtEl>
                                      </p:cBhvr>
                                    </p:animEffect>
                                  </p:childTnLst>
                                </p:cTn>
                              </p:par>
                            </p:childTnLst>
                          </p:cTn>
                        </p:par>
                        <p:par>
                          <p:cTn id="28" fill="hold" nodeType="afterGroup">
                            <p:stCondLst>
                              <p:cond delay="2000"/>
                            </p:stCondLst>
                            <p:childTnLst>
                              <p:par>
                                <p:cTn id="29" presetID="10" presetClass="entr" presetSubtype="0" fill="hold" grpId="0" nodeType="afterEffect">
                                  <p:stCondLst>
                                    <p:cond delay="0"/>
                                  </p:stCondLst>
                                  <p:childTnLst>
                                    <p:set>
                                      <p:cBhvr>
                                        <p:cTn id="30" dur="1" fill="hold">
                                          <p:stCondLst>
                                            <p:cond delay="0"/>
                                          </p:stCondLst>
                                        </p:cTn>
                                        <p:tgtEl>
                                          <p:spTgt spid="54"/>
                                        </p:tgtEl>
                                        <p:attrNameLst>
                                          <p:attrName>style.visibility</p:attrName>
                                        </p:attrNameLst>
                                      </p:cBhvr>
                                      <p:to>
                                        <p:strVal val="visible"/>
                                      </p:to>
                                    </p:set>
                                    <p:animEffect transition="in" filter="fade">
                                      <p:cBhvr>
                                        <p:cTn id="31" dur="500"/>
                                        <p:tgtEl>
                                          <p:spTgt spid="54"/>
                                        </p:tgtEl>
                                      </p:cBhvr>
                                    </p:animEffect>
                                  </p:childTnLst>
                                </p:cTn>
                              </p:par>
                              <p:par>
                                <p:cTn id="32" presetID="47" presetClass="entr" presetSubtype="0" fill="hold" nodeType="withEffect">
                                  <p:stCondLst>
                                    <p:cond delay="0"/>
                                  </p:stCondLst>
                                  <p:childTnLst>
                                    <p:set>
                                      <p:cBhvr>
                                        <p:cTn id="33" dur="1" fill="hold">
                                          <p:stCondLst>
                                            <p:cond delay="0"/>
                                          </p:stCondLst>
                                        </p:cTn>
                                        <p:tgtEl>
                                          <p:spTgt spid="59"/>
                                        </p:tgtEl>
                                        <p:attrNameLst>
                                          <p:attrName>style.visibility</p:attrName>
                                        </p:attrNameLst>
                                      </p:cBhvr>
                                      <p:to>
                                        <p:strVal val="visible"/>
                                      </p:to>
                                    </p:set>
                                    <p:animEffect transition="in" filter="fade">
                                      <p:cBhvr>
                                        <p:cTn id="34" dur="500"/>
                                        <p:tgtEl>
                                          <p:spTgt spid="59"/>
                                        </p:tgtEl>
                                      </p:cBhvr>
                                    </p:animEffect>
                                    <p:anim calcmode="lin" valueType="num">
                                      <p:cBhvr>
                                        <p:cTn id="35" dur="500" fill="hold"/>
                                        <p:tgtEl>
                                          <p:spTgt spid="59"/>
                                        </p:tgtEl>
                                        <p:attrNameLst>
                                          <p:attrName>ppt_x</p:attrName>
                                        </p:attrNameLst>
                                      </p:cBhvr>
                                      <p:tavLst>
                                        <p:tav tm="0">
                                          <p:val>
                                            <p:strVal val="#ppt_x"/>
                                          </p:val>
                                        </p:tav>
                                        <p:tav tm="100000">
                                          <p:val>
                                            <p:strVal val="#ppt_x"/>
                                          </p:val>
                                        </p:tav>
                                      </p:tavLst>
                                    </p:anim>
                                    <p:anim calcmode="lin" valueType="num">
                                      <p:cBhvr>
                                        <p:cTn id="36" dur="500" fill="hold"/>
                                        <p:tgtEl>
                                          <p:spTgt spid="59"/>
                                        </p:tgtEl>
                                        <p:attrNameLst>
                                          <p:attrName>ppt_y</p:attrName>
                                        </p:attrNameLst>
                                      </p:cBhvr>
                                      <p:tavLst>
                                        <p:tav tm="0">
                                          <p:val>
                                            <p:strVal val="#ppt_y-.1"/>
                                          </p:val>
                                        </p:tav>
                                        <p:tav tm="100000">
                                          <p:val>
                                            <p:strVal val="#ppt_y"/>
                                          </p:val>
                                        </p:tav>
                                      </p:tavLst>
                                    </p:anim>
                                  </p:childTnLst>
                                </p:cTn>
                              </p:par>
                            </p:childTnLst>
                          </p:cTn>
                        </p:par>
                        <p:par>
                          <p:cTn id="37" fill="hold" nodeType="afterGroup">
                            <p:stCondLst>
                              <p:cond delay="2500"/>
                            </p:stCondLst>
                            <p:childTnLst>
                              <p:par>
                                <p:cTn id="38" presetID="22" presetClass="entr" presetSubtype="4" fill="hold" nodeType="afterEffect">
                                  <p:stCondLst>
                                    <p:cond delay="0"/>
                                  </p:stCondLst>
                                  <p:childTnLst>
                                    <p:set>
                                      <p:cBhvr>
                                        <p:cTn id="39" dur="1" fill="hold">
                                          <p:stCondLst>
                                            <p:cond delay="0"/>
                                          </p:stCondLst>
                                        </p:cTn>
                                        <p:tgtEl>
                                          <p:spTgt spid="47"/>
                                        </p:tgtEl>
                                        <p:attrNameLst>
                                          <p:attrName>style.visibility</p:attrName>
                                        </p:attrNameLst>
                                      </p:cBhvr>
                                      <p:to>
                                        <p:strVal val="visible"/>
                                      </p:to>
                                    </p:set>
                                    <p:animEffect transition="in" filter="wipe(down)">
                                      <p:cBhvr>
                                        <p:cTn id="40" dur="500"/>
                                        <p:tgtEl>
                                          <p:spTgt spid="47"/>
                                        </p:tgtEl>
                                      </p:cBhvr>
                                    </p:animEffect>
                                  </p:childTnLst>
                                </p:cTn>
                              </p:par>
                            </p:childTnLst>
                          </p:cTn>
                        </p:par>
                        <p:par>
                          <p:cTn id="41" fill="hold" nodeType="afterGroup">
                            <p:stCondLst>
                              <p:cond delay="3000"/>
                            </p:stCondLst>
                            <p:childTnLst>
                              <p:par>
                                <p:cTn id="42" presetID="10" presetClass="entr" presetSubtype="0" fill="hold" grpId="0" nodeType="afterEffect">
                                  <p:stCondLst>
                                    <p:cond delay="0"/>
                                  </p:stCondLst>
                                  <p:childTnLst>
                                    <p:set>
                                      <p:cBhvr>
                                        <p:cTn id="43" dur="1" fill="hold">
                                          <p:stCondLst>
                                            <p:cond delay="0"/>
                                          </p:stCondLst>
                                        </p:cTn>
                                        <p:tgtEl>
                                          <p:spTgt spid="53"/>
                                        </p:tgtEl>
                                        <p:attrNameLst>
                                          <p:attrName>style.visibility</p:attrName>
                                        </p:attrNameLst>
                                      </p:cBhvr>
                                      <p:to>
                                        <p:strVal val="visible"/>
                                      </p:to>
                                    </p:set>
                                    <p:animEffect transition="in" filter="fade">
                                      <p:cBhvr>
                                        <p:cTn id="44" dur="500"/>
                                        <p:tgtEl>
                                          <p:spTgt spid="53"/>
                                        </p:tgtEl>
                                      </p:cBhvr>
                                    </p:animEffect>
                                  </p:childTnLst>
                                </p:cTn>
                              </p:par>
                              <p:par>
                                <p:cTn id="45" presetID="47" presetClass="entr" presetSubtype="0" fill="hold" nodeType="withEffect">
                                  <p:stCondLst>
                                    <p:cond delay="0"/>
                                  </p:stCondLst>
                                  <p:childTnLst>
                                    <p:set>
                                      <p:cBhvr>
                                        <p:cTn id="46" dur="1" fill="hold">
                                          <p:stCondLst>
                                            <p:cond delay="0"/>
                                          </p:stCondLst>
                                        </p:cTn>
                                        <p:tgtEl>
                                          <p:spTgt spid="62"/>
                                        </p:tgtEl>
                                        <p:attrNameLst>
                                          <p:attrName>style.visibility</p:attrName>
                                        </p:attrNameLst>
                                      </p:cBhvr>
                                      <p:to>
                                        <p:strVal val="visible"/>
                                      </p:to>
                                    </p:set>
                                    <p:animEffect transition="in" filter="fade">
                                      <p:cBhvr>
                                        <p:cTn id="47" dur="500"/>
                                        <p:tgtEl>
                                          <p:spTgt spid="62"/>
                                        </p:tgtEl>
                                      </p:cBhvr>
                                    </p:animEffect>
                                    <p:anim calcmode="lin" valueType="num">
                                      <p:cBhvr>
                                        <p:cTn id="48" dur="500" fill="hold"/>
                                        <p:tgtEl>
                                          <p:spTgt spid="62"/>
                                        </p:tgtEl>
                                        <p:attrNameLst>
                                          <p:attrName>ppt_x</p:attrName>
                                        </p:attrNameLst>
                                      </p:cBhvr>
                                      <p:tavLst>
                                        <p:tav tm="0">
                                          <p:val>
                                            <p:strVal val="#ppt_x"/>
                                          </p:val>
                                        </p:tav>
                                        <p:tav tm="100000">
                                          <p:val>
                                            <p:strVal val="#ppt_x"/>
                                          </p:val>
                                        </p:tav>
                                      </p:tavLst>
                                    </p:anim>
                                    <p:anim calcmode="lin" valueType="num">
                                      <p:cBhvr>
                                        <p:cTn id="49" dur="500" fill="hold"/>
                                        <p:tgtEl>
                                          <p:spTgt spid="62"/>
                                        </p:tgtEl>
                                        <p:attrNameLst>
                                          <p:attrName>ppt_y</p:attrName>
                                        </p:attrNameLst>
                                      </p:cBhvr>
                                      <p:tavLst>
                                        <p:tav tm="0">
                                          <p:val>
                                            <p:strVal val="#ppt_y-.1"/>
                                          </p:val>
                                        </p:tav>
                                        <p:tav tm="100000">
                                          <p:val>
                                            <p:strVal val="#ppt_y"/>
                                          </p:val>
                                        </p:tav>
                                      </p:tavLst>
                                    </p:anim>
                                  </p:childTnLst>
                                </p:cTn>
                              </p:par>
                            </p:childTnLst>
                          </p:cTn>
                        </p:par>
                        <p:par>
                          <p:cTn id="50" fill="hold" nodeType="afterGroup">
                            <p:stCondLst>
                              <p:cond delay="3500"/>
                            </p:stCondLst>
                            <p:childTnLst>
                              <p:par>
                                <p:cTn id="51" presetID="22" presetClass="entr" presetSubtype="4" fill="hold" nodeType="afterEffect">
                                  <p:stCondLst>
                                    <p:cond delay="0"/>
                                  </p:stCondLst>
                                  <p:childTnLst>
                                    <p:set>
                                      <p:cBhvr>
                                        <p:cTn id="52" dur="1" fill="hold">
                                          <p:stCondLst>
                                            <p:cond delay="0"/>
                                          </p:stCondLst>
                                        </p:cTn>
                                        <p:tgtEl>
                                          <p:spTgt spid="48"/>
                                        </p:tgtEl>
                                        <p:attrNameLst>
                                          <p:attrName>style.visibility</p:attrName>
                                        </p:attrNameLst>
                                      </p:cBhvr>
                                      <p:to>
                                        <p:strVal val="visible"/>
                                      </p:to>
                                    </p:set>
                                    <p:animEffect transition="in" filter="wipe(down)">
                                      <p:cBhvr>
                                        <p:cTn id="53" dur="500"/>
                                        <p:tgtEl>
                                          <p:spTgt spid="48"/>
                                        </p:tgtEl>
                                      </p:cBhvr>
                                    </p:animEffect>
                                  </p:childTnLst>
                                </p:cTn>
                              </p:par>
                            </p:childTnLst>
                          </p:cTn>
                        </p:par>
                        <p:par>
                          <p:cTn id="54" fill="hold" nodeType="afterGroup">
                            <p:stCondLst>
                              <p:cond delay="4000"/>
                            </p:stCondLst>
                            <p:childTnLst>
                              <p:par>
                                <p:cTn id="55" presetID="10" presetClass="entr" presetSubtype="0" fill="hold" grpId="0" nodeType="afterEffect">
                                  <p:stCondLst>
                                    <p:cond delay="0"/>
                                  </p:stCondLst>
                                  <p:childTnLst>
                                    <p:set>
                                      <p:cBhvr>
                                        <p:cTn id="56" dur="1" fill="hold">
                                          <p:stCondLst>
                                            <p:cond delay="0"/>
                                          </p:stCondLst>
                                        </p:cTn>
                                        <p:tgtEl>
                                          <p:spTgt spid="52"/>
                                        </p:tgtEl>
                                        <p:attrNameLst>
                                          <p:attrName>style.visibility</p:attrName>
                                        </p:attrNameLst>
                                      </p:cBhvr>
                                      <p:to>
                                        <p:strVal val="visible"/>
                                      </p:to>
                                    </p:set>
                                    <p:animEffect transition="in" filter="fade">
                                      <p:cBhvr>
                                        <p:cTn id="57" dur="500"/>
                                        <p:tgtEl>
                                          <p:spTgt spid="52"/>
                                        </p:tgtEl>
                                      </p:cBhvr>
                                    </p:animEffect>
                                  </p:childTnLst>
                                </p:cTn>
                              </p:par>
                              <p:par>
                                <p:cTn id="58" presetID="47" presetClass="entr" presetSubtype="0" fill="hold" nodeType="withEffect">
                                  <p:stCondLst>
                                    <p:cond delay="0"/>
                                  </p:stCondLst>
                                  <p:childTnLst>
                                    <p:set>
                                      <p:cBhvr>
                                        <p:cTn id="59" dur="1" fill="hold">
                                          <p:stCondLst>
                                            <p:cond delay="0"/>
                                          </p:stCondLst>
                                        </p:cTn>
                                        <p:tgtEl>
                                          <p:spTgt spid="65"/>
                                        </p:tgtEl>
                                        <p:attrNameLst>
                                          <p:attrName>style.visibility</p:attrName>
                                        </p:attrNameLst>
                                      </p:cBhvr>
                                      <p:to>
                                        <p:strVal val="visible"/>
                                      </p:to>
                                    </p:set>
                                    <p:animEffect transition="in" filter="fade">
                                      <p:cBhvr>
                                        <p:cTn id="60" dur="500"/>
                                        <p:tgtEl>
                                          <p:spTgt spid="65"/>
                                        </p:tgtEl>
                                      </p:cBhvr>
                                    </p:animEffect>
                                    <p:anim calcmode="lin" valueType="num">
                                      <p:cBhvr>
                                        <p:cTn id="61" dur="500" fill="hold"/>
                                        <p:tgtEl>
                                          <p:spTgt spid="65"/>
                                        </p:tgtEl>
                                        <p:attrNameLst>
                                          <p:attrName>ppt_x</p:attrName>
                                        </p:attrNameLst>
                                      </p:cBhvr>
                                      <p:tavLst>
                                        <p:tav tm="0">
                                          <p:val>
                                            <p:strVal val="#ppt_x"/>
                                          </p:val>
                                        </p:tav>
                                        <p:tav tm="100000">
                                          <p:val>
                                            <p:strVal val="#ppt_x"/>
                                          </p:val>
                                        </p:tav>
                                      </p:tavLst>
                                    </p:anim>
                                    <p:anim calcmode="lin" valueType="num">
                                      <p:cBhvr>
                                        <p:cTn id="62" dur="500" fill="hold"/>
                                        <p:tgtEl>
                                          <p:spTgt spid="65"/>
                                        </p:tgtEl>
                                        <p:attrNameLst>
                                          <p:attrName>ppt_y</p:attrName>
                                        </p:attrNameLst>
                                      </p:cBhvr>
                                      <p:tavLst>
                                        <p:tav tm="0">
                                          <p:val>
                                            <p:strVal val="#ppt_y-.1"/>
                                          </p:val>
                                        </p:tav>
                                        <p:tav tm="100000">
                                          <p:val>
                                            <p:strVal val="#ppt_y"/>
                                          </p:val>
                                        </p:tav>
                                      </p:tavLst>
                                    </p:anim>
                                  </p:childTnLst>
                                </p:cTn>
                              </p:par>
                            </p:childTnLst>
                          </p:cTn>
                        </p:par>
                        <p:par>
                          <p:cTn id="63" fill="hold" nodeType="afterGroup">
                            <p:stCondLst>
                              <p:cond delay="4500"/>
                            </p:stCondLst>
                            <p:childTnLst>
                              <p:par>
                                <p:cTn id="64" presetID="22" presetClass="entr" presetSubtype="4" fill="hold" nodeType="afterEffect">
                                  <p:stCondLst>
                                    <p:cond delay="0"/>
                                  </p:stCondLst>
                                  <p:childTnLst>
                                    <p:set>
                                      <p:cBhvr>
                                        <p:cTn id="65" dur="1" fill="hold">
                                          <p:stCondLst>
                                            <p:cond delay="0"/>
                                          </p:stCondLst>
                                        </p:cTn>
                                        <p:tgtEl>
                                          <p:spTgt spid="49"/>
                                        </p:tgtEl>
                                        <p:attrNameLst>
                                          <p:attrName>style.visibility</p:attrName>
                                        </p:attrNameLst>
                                      </p:cBhvr>
                                      <p:to>
                                        <p:strVal val="visible"/>
                                      </p:to>
                                    </p:set>
                                    <p:animEffect transition="in" filter="wipe(down)">
                                      <p:cBhvr>
                                        <p:cTn id="66" dur="500"/>
                                        <p:tgtEl>
                                          <p:spTgt spid="49"/>
                                        </p:tgtEl>
                                      </p:cBhvr>
                                    </p:animEffect>
                                  </p:childTnLst>
                                </p:cTn>
                              </p:par>
                            </p:childTnLst>
                          </p:cTn>
                        </p:par>
                        <p:par>
                          <p:cTn id="67" fill="hold" nodeType="afterGroup">
                            <p:stCondLst>
                              <p:cond delay="5000"/>
                            </p:stCondLst>
                            <p:childTnLst>
                              <p:par>
                                <p:cTn id="68" presetID="10" presetClass="entr" presetSubtype="0" fill="hold" grpId="0" nodeType="afterEffect">
                                  <p:stCondLst>
                                    <p:cond delay="0"/>
                                  </p:stCondLst>
                                  <p:childTnLst>
                                    <p:set>
                                      <p:cBhvr>
                                        <p:cTn id="69" dur="1" fill="hold">
                                          <p:stCondLst>
                                            <p:cond delay="0"/>
                                          </p:stCondLst>
                                        </p:cTn>
                                        <p:tgtEl>
                                          <p:spTgt spid="50"/>
                                        </p:tgtEl>
                                        <p:attrNameLst>
                                          <p:attrName>style.visibility</p:attrName>
                                        </p:attrNameLst>
                                      </p:cBhvr>
                                      <p:to>
                                        <p:strVal val="visible"/>
                                      </p:to>
                                    </p:set>
                                    <p:animEffect transition="in" filter="fade">
                                      <p:cBhvr>
                                        <p:cTn id="70" dur="500"/>
                                        <p:tgtEl>
                                          <p:spTgt spid="50"/>
                                        </p:tgtEl>
                                      </p:cBhvr>
                                    </p:animEffect>
                                  </p:childTnLst>
                                </p:cTn>
                              </p:par>
                              <p:par>
                                <p:cTn id="71" presetID="47" presetClass="entr" presetSubtype="0" fill="hold" nodeType="withEffect">
                                  <p:stCondLst>
                                    <p:cond delay="0"/>
                                  </p:stCondLst>
                                  <p:childTnLst>
                                    <p:set>
                                      <p:cBhvr>
                                        <p:cTn id="72" dur="1" fill="hold">
                                          <p:stCondLst>
                                            <p:cond delay="0"/>
                                          </p:stCondLst>
                                        </p:cTn>
                                        <p:tgtEl>
                                          <p:spTgt spid="68"/>
                                        </p:tgtEl>
                                        <p:attrNameLst>
                                          <p:attrName>style.visibility</p:attrName>
                                        </p:attrNameLst>
                                      </p:cBhvr>
                                      <p:to>
                                        <p:strVal val="visible"/>
                                      </p:to>
                                    </p:set>
                                    <p:animEffect transition="in" filter="fade">
                                      <p:cBhvr>
                                        <p:cTn id="73" dur="500"/>
                                        <p:tgtEl>
                                          <p:spTgt spid="68"/>
                                        </p:tgtEl>
                                      </p:cBhvr>
                                    </p:animEffect>
                                    <p:anim calcmode="lin" valueType="num">
                                      <p:cBhvr>
                                        <p:cTn id="74" dur="500" fill="hold"/>
                                        <p:tgtEl>
                                          <p:spTgt spid="68"/>
                                        </p:tgtEl>
                                        <p:attrNameLst>
                                          <p:attrName>ppt_x</p:attrName>
                                        </p:attrNameLst>
                                      </p:cBhvr>
                                      <p:tavLst>
                                        <p:tav tm="0">
                                          <p:val>
                                            <p:strVal val="#ppt_x"/>
                                          </p:val>
                                        </p:tav>
                                        <p:tav tm="100000">
                                          <p:val>
                                            <p:strVal val="#ppt_x"/>
                                          </p:val>
                                        </p:tav>
                                      </p:tavLst>
                                    </p:anim>
                                    <p:anim calcmode="lin" valueType="num">
                                      <p:cBhvr>
                                        <p:cTn id="75" dur="500" fill="hold"/>
                                        <p:tgtEl>
                                          <p:spTgt spid="68"/>
                                        </p:tgtEl>
                                        <p:attrNameLst>
                                          <p:attrName>ppt_y</p:attrName>
                                        </p:attrNameLst>
                                      </p:cBhvr>
                                      <p:tavLst>
                                        <p:tav tm="0">
                                          <p:val>
                                            <p:strVal val="#ppt_y-.1"/>
                                          </p:val>
                                        </p:tav>
                                        <p:tav tm="100000">
                                          <p:val>
                                            <p:strVal val="#ppt_y"/>
                                          </p:val>
                                        </p:tav>
                                      </p:tavLst>
                                    </p:anim>
                                  </p:childTnLst>
                                </p:cTn>
                              </p:par>
                              <p:par>
                                <p:cTn id="76" presetID="12" presetClass="entr" presetSubtype="4" fill="hold" grpId="0" nodeType="withEffect">
                                  <p:stCondLst>
                                    <p:cond delay="0"/>
                                  </p:stCondLst>
                                  <p:iterate type="lt">
                                    <p:tmPct val="13248"/>
                                  </p:iterate>
                                  <p:childTnLst>
                                    <p:set>
                                      <p:cBhvr>
                                        <p:cTn id="77" dur="1" fill="hold">
                                          <p:stCondLst>
                                            <p:cond delay="0"/>
                                          </p:stCondLst>
                                        </p:cTn>
                                        <p:tgtEl>
                                          <p:spTgt spid="46"/>
                                        </p:tgtEl>
                                        <p:attrNameLst>
                                          <p:attrName>style.visibility</p:attrName>
                                        </p:attrNameLst>
                                      </p:cBhvr>
                                      <p:to>
                                        <p:strVal val="visible"/>
                                      </p:to>
                                    </p:set>
                                    <p:anim calcmode="lin" valueType="num">
                                      <p:cBhvr>
                                        <p:cTn id="78" dur="300"/>
                                        <p:tgtEl>
                                          <p:spTgt spid="46"/>
                                        </p:tgtEl>
                                        <p:attrNameLst>
                                          <p:attrName>ppt_y</p:attrName>
                                        </p:attrNameLst>
                                      </p:cBhvr>
                                      <p:tavLst>
                                        <p:tav tm="0">
                                          <p:val>
                                            <p:strVal val="#ppt_y+#ppt_h*1.125000"/>
                                          </p:val>
                                        </p:tav>
                                        <p:tav tm="100000">
                                          <p:val>
                                            <p:strVal val="#ppt_y"/>
                                          </p:val>
                                        </p:tav>
                                      </p:tavLst>
                                    </p:anim>
                                    <p:animEffect transition="in" filter="wipe(up)">
                                      <p:cBhvr>
                                        <p:cTn id="79" dur="300"/>
                                        <p:tgtEl>
                                          <p:spTgt spid="4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6" grpId="0"/>
      <p:bldP spid="50" grpId="0"/>
      <p:bldP spid="52" grpId="0"/>
      <p:bldP spid="53" grpId="0"/>
      <p:bldP spid="54" grpId="0"/>
      <p:bldP spid="55"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五边形 2"/>
          <p:cNvSpPr/>
          <p:nvPr/>
        </p:nvSpPr>
        <p:spPr>
          <a:xfrm flipH="1">
            <a:off x="2641601" y="3782485"/>
            <a:ext cx="3001433" cy="512233"/>
          </a:xfrm>
          <a:prstGeom prst="homePlat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anchor="ctr"/>
          <a:lstStyle/>
          <a:p>
            <a:pPr algn="ctr" fontAlgn="auto"/>
            <a:endParaRPr lang="zh-CN" altLang="en-US" sz="1467" noProof="1">
              <a:solidFill>
                <a:schemeClr val="bg2">
                  <a:lumMod val="90000"/>
                </a:schemeClr>
              </a:solidFill>
              <a:cs typeface="+mn-ea"/>
              <a:sym typeface="+mn-lt"/>
            </a:endParaRPr>
          </a:p>
        </p:txBody>
      </p:sp>
      <p:sp>
        <p:nvSpPr>
          <p:cNvPr id="4" name="五边形 3"/>
          <p:cNvSpPr/>
          <p:nvPr/>
        </p:nvSpPr>
        <p:spPr>
          <a:xfrm flipH="1">
            <a:off x="3797300" y="4389967"/>
            <a:ext cx="1845733" cy="510117"/>
          </a:xfrm>
          <a:prstGeom prst="homePlate">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anchor="ctr"/>
          <a:lstStyle/>
          <a:p>
            <a:pPr algn="ctr" fontAlgn="auto"/>
            <a:endParaRPr lang="zh-CN" altLang="en-US" sz="1467" noProof="1">
              <a:solidFill>
                <a:schemeClr val="bg2">
                  <a:lumMod val="90000"/>
                </a:schemeClr>
              </a:solidFill>
              <a:cs typeface="+mn-ea"/>
              <a:sym typeface="+mn-lt"/>
            </a:endParaRPr>
          </a:p>
        </p:txBody>
      </p:sp>
      <p:sp>
        <p:nvSpPr>
          <p:cNvPr id="5" name="五边形 4"/>
          <p:cNvSpPr/>
          <p:nvPr/>
        </p:nvSpPr>
        <p:spPr>
          <a:xfrm flipH="1">
            <a:off x="3094567" y="4995334"/>
            <a:ext cx="2548467" cy="512233"/>
          </a:xfrm>
          <a:prstGeom prst="homePlat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anchor="ctr"/>
          <a:lstStyle/>
          <a:p>
            <a:pPr algn="ctr" fontAlgn="auto"/>
            <a:endParaRPr lang="zh-CN" altLang="en-US" sz="1467" noProof="1">
              <a:solidFill>
                <a:schemeClr val="bg2">
                  <a:lumMod val="90000"/>
                </a:schemeClr>
              </a:solidFill>
              <a:cs typeface="+mn-ea"/>
              <a:sym typeface="+mn-lt"/>
            </a:endParaRPr>
          </a:p>
        </p:txBody>
      </p:sp>
      <p:sp>
        <p:nvSpPr>
          <p:cNvPr id="6" name="五边形 5"/>
          <p:cNvSpPr/>
          <p:nvPr/>
        </p:nvSpPr>
        <p:spPr>
          <a:xfrm flipH="1">
            <a:off x="1968500" y="5602818"/>
            <a:ext cx="3674533" cy="510116"/>
          </a:xfrm>
          <a:prstGeom prst="homePlate">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anchor="ctr"/>
          <a:lstStyle/>
          <a:p>
            <a:pPr algn="ctr" fontAlgn="auto"/>
            <a:endParaRPr lang="zh-CN" altLang="en-US" sz="1467" noProof="1">
              <a:solidFill>
                <a:schemeClr val="bg2">
                  <a:lumMod val="90000"/>
                </a:schemeClr>
              </a:solidFill>
              <a:cs typeface="+mn-ea"/>
              <a:sym typeface="+mn-lt"/>
            </a:endParaRPr>
          </a:p>
        </p:txBody>
      </p:sp>
      <p:sp>
        <p:nvSpPr>
          <p:cNvPr id="7" name="TextBox 159"/>
          <p:cNvSpPr txBox="1">
            <a:spLocks noChangeArrowheads="1"/>
          </p:cNvSpPr>
          <p:nvPr/>
        </p:nvSpPr>
        <p:spPr bwMode="auto">
          <a:xfrm>
            <a:off x="4824679" y="3833285"/>
            <a:ext cx="732894" cy="4205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40" tIns="45720" rIns="91440" bIns="45720">
            <a:spAutoFit/>
          </a:bodyPr>
          <a:lstStyle/>
          <a:p>
            <a:pPr algn="ctr"/>
            <a:r>
              <a:rPr lang="en-US" altLang="zh-CN" sz="2133" b="1">
                <a:solidFill>
                  <a:schemeClr val="bg2">
                    <a:lumMod val="90000"/>
                  </a:schemeClr>
                </a:solidFill>
                <a:cs typeface="+mn-ea"/>
                <a:sym typeface="+mn-lt"/>
              </a:rPr>
              <a:t>73%</a:t>
            </a:r>
            <a:endParaRPr lang="zh-CN" altLang="en-US" sz="2133" b="1">
              <a:solidFill>
                <a:schemeClr val="bg2">
                  <a:lumMod val="90000"/>
                </a:schemeClr>
              </a:solidFill>
              <a:cs typeface="+mn-ea"/>
              <a:sym typeface="+mn-lt"/>
            </a:endParaRPr>
          </a:p>
        </p:txBody>
      </p:sp>
      <p:sp>
        <p:nvSpPr>
          <p:cNvPr id="9" name="TextBox 160"/>
          <p:cNvSpPr txBox="1">
            <a:spLocks noChangeArrowheads="1"/>
          </p:cNvSpPr>
          <p:nvPr/>
        </p:nvSpPr>
        <p:spPr bwMode="auto">
          <a:xfrm>
            <a:off x="4816212" y="4445001"/>
            <a:ext cx="732894" cy="4205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40" tIns="45720" rIns="91440" bIns="45720">
            <a:spAutoFit/>
          </a:bodyPr>
          <a:lstStyle/>
          <a:p>
            <a:pPr algn="ctr"/>
            <a:r>
              <a:rPr lang="en-US" altLang="zh-CN" sz="2133" b="1">
                <a:solidFill>
                  <a:schemeClr val="bg2">
                    <a:lumMod val="90000"/>
                  </a:schemeClr>
                </a:solidFill>
                <a:cs typeface="+mn-ea"/>
                <a:sym typeface="+mn-lt"/>
              </a:rPr>
              <a:t>30%</a:t>
            </a:r>
            <a:endParaRPr lang="zh-CN" altLang="en-US" sz="2133" b="1">
              <a:solidFill>
                <a:schemeClr val="bg2">
                  <a:lumMod val="90000"/>
                </a:schemeClr>
              </a:solidFill>
              <a:cs typeface="+mn-ea"/>
              <a:sym typeface="+mn-lt"/>
            </a:endParaRPr>
          </a:p>
        </p:txBody>
      </p:sp>
      <p:sp>
        <p:nvSpPr>
          <p:cNvPr id="10" name="TextBox 161"/>
          <p:cNvSpPr txBox="1">
            <a:spLocks noChangeArrowheads="1"/>
          </p:cNvSpPr>
          <p:nvPr/>
        </p:nvSpPr>
        <p:spPr bwMode="auto">
          <a:xfrm>
            <a:off x="4816212" y="5052485"/>
            <a:ext cx="732894" cy="4205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40" tIns="45720" rIns="91440" bIns="45720">
            <a:spAutoFit/>
          </a:bodyPr>
          <a:lstStyle/>
          <a:p>
            <a:pPr algn="ctr"/>
            <a:r>
              <a:rPr lang="en-US" altLang="zh-CN" sz="2133" b="1">
                <a:solidFill>
                  <a:schemeClr val="bg2">
                    <a:lumMod val="90000"/>
                  </a:schemeClr>
                </a:solidFill>
                <a:cs typeface="+mn-ea"/>
                <a:sym typeface="+mn-lt"/>
              </a:rPr>
              <a:t>50%</a:t>
            </a:r>
            <a:endParaRPr lang="zh-CN" altLang="en-US" sz="2133" b="1">
              <a:solidFill>
                <a:schemeClr val="bg2">
                  <a:lumMod val="90000"/>
                </a:schemeClr>
              </a:solidFill>
              <a:cs typeface="+mn-ea"/>
              <a:sym typeface="+mn-lt"/>
            </a:endParaRPr>
          </a:p>
        </p:txBody>
      </p:sp>
      <p:sp>
        <p:nvSpPr>
          <p:cNvPr id="11" name="TextBox 162"/>
          <p:cNvSpPr txBox="1">
            <a:spLocks noChangeArrowheads="1"/>
          </p:cNvSpPr>
          <p:nvPr/>
        </p:nvSpPr>
        <p:spPr bwMode="auto">
          <a:xfrm>
            <a:off x="4841612" y="5664201"/>
            <a:ext cx="732894" cy="4205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40" tIns="45720" rIns="91440" bIns="45720">
            <a:spAutoFit/>
          </a:bodyPr>
          <a:lstStyle/>
          <a:p>
            <a:pPr algn="ctr"/>
            <a:r>
              <a:rPr lang="en-US" altLang="zh-CN" sz="2133" b="1">
                <a:solidFill>
                  <a:schemeClr val="bg2">
                    <a:lumMod val="90000"/>
                  </a:schemeClr>
                </a:solidFill>
                <a:cs typeface="+mn-ea"/>
                <a:sym typeface="+mn-lt"/>
              </a:rPr>
              <a:t>75%</a:t>
            </a:r>
            <a:endParaRPr lang="zh-CN" altLang="en-US" sz="2133" b="1">
              <a:solidFill>
                <a:schemeClr val="bg2">
                  <a:lumMod val="90000"/>
                </a:schemeClr>
              </a:solidFill>
              <a:cs typeface="+mn-ea"/>
              <a:sym typeface="+mn-lt"/>
            </a:endParaRPr>
          </a:p>
        </p:txBody>
      </p:sp>
      <p:sp>
        <p:nvSpPr>
          <p:cNvPr id="12" name="五边形 11"/>
          <p:cNvSpPr/>
          <p:nvPr/>
        </p:nvSpPr>
        <p:spPr>
          <a:xfrm>
            <a:off x="6612467" y="3786718"/>
            <a:ext cx="1532467" cy="510116"/>
          </a:xfrm>
          <a:prstGeom prst="homePlat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anchor="ctr"/>
          <a:lstStyle/>
          <a:p>
            <a:pPr algn="ctr" fontAlgn="auto"/>
            <a:endParaRPr lang="zh-CN" altLang="en-US" sz="1467" b="1" noProof="1">
              <a:solidFill>
                <a:schemeClr val="bg2">
                  <a:lumMod val="90000"/>
                </a:schemeClr>
              </a:solidFill>
              <a:cs typeface="+mn-ea"/>
              <a:sym typeface="+mn-lt"/>
            </a:endParaRPr>
          </a:p>
        </p:txBody>
      </p:sp>
      <p:sp>
        <p:nvSpPr>
          <p:cNvPr id="13" name="五边形 12"/>
          <p:cNvSpPr/>
          <p:nvPr/>
        </p:nvSpPr>
        <p:spPr>
          <a:xfrm>
            <a:off x="6612467" y="4392085"/>
            <a:ext cx="2893484" cy="510116"/>
          </a:xfrm>
          <a:prstGeom prst="homePlate">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anchor="ctr"/>
          <a:lstStyle/>
          <a:p>
            <a:pPr algn="ctr" fontAlgn="auto"/>
            <a:endParaRPr lang="zh-CN" altLang="en-US" sz="1467" noProof="1">
              <a:solidFill>
                <a:schemeClr val="bg2">
                  <a:lumMod val="90000"/>
                </a:schemeClr>
              </a:solidFill>
              <a:cs typeface="+mn-ea"/>
              <a:sym typeface="+mn-lt"/>
            </a:endParaRPr>
          </a:p>
        </p:txBody>
      </p:sp>
      <p:sp>
        <p:nvSpPr>
          <p:cNvPr id="14" name="五边形 13"/>
          <p:cNvSpPr/>
          <p:nvPr/>
        </p:nvSpPr>
        <p:spPr>
          <a:xfrm>
            <a:off x="6612467" y="4999567"/>
            <a:ext cx="1813984" cy="510117"/>
          </a:xfrm>
          <a:prstGeom prst="homePlat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anchor="ctr"/>
          <a:lstStyle/>
          <a:p>
            <a:pPr algn="ctr" fontAlgn="auto"/>
            <a:endParaRPr lang="zh-CN" altLang="en-US" sz="1467" b="1" noProof="1">
              <a:solidFill>
                <a:schemeClr val="bg2">
                  <a:lumMod val="90000"/>
                </a:schemeClr>
              </a:solidFill>
              <a:cs typeface="+mn-ea"/>
              <a:sym typeface="+mn-lt"/>
            </a:endParaRPr>
          </a:p>
        </p:txBody>
      </p:sp>
      <p:sp>
        <p:nvSpPr>
          <p:cNvPr id="15" name="五边形 14"/>
          <p:cNvSpPr/>
          <p:nvPr/>
        </p:nvSpPr>
        <p:spPr>
          <a:xfrm>
            <a:off x="6612467" y="5604934"/>
            <a:ext cx="3867151" cy="510117"/>
          </a:xfrm>
          <a:prstGeom prst="homePlate">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anchor="ctr"/>
          <a:lstStyle/>
          <a:p>
            <a:pPr algn="ctr" fontAlgn="auto"/>
            <a:endParaRPr lang="zh-CN" altLang="en-US" sz="1467" noProof="1">
              <a:solidFill>
                <a:schemeClr val="bg2">
                  <a:lumMod val="90000"/>
                </a:schemeClr>
              </a:solidFill>
              <a:cs typeface="+mn-ea"/>
              <a:sym typeface="+mn-lt"/>
            </a:endParaRPr>
          </a:p>
        </p:txBody>
      </p:sp>
      <p:sp>
        <p:nvSpPr>
          <p:cNvPr id="16" name="TextBox 173"/>
          <p:cNvSpPr txBox="1">
            <a:spLocks noChangeArrowheads="1"/>
          </p:cNvSpPr>
          <p:nvPr/>
        </p:nvSpPr>
        <p:spPr bwMode="auto">
          <a:xfrm>
            <a:off x="6727562" y="3841751"/>
            <a:ext cx="732894" cy="4205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40" tIns="45720" rIns="91440" bIns="45720">
            <a:spAutoFit/>
          </a:bodyPr>
          <a:lstStyle/>
          <a:p>
            <a:pPr algn="ctr"/>
            <a:r>
              <a:rPr lang="en-US" altLang="zh-CN" sz="2133" b="1">
                <a:solidFill>
                  <a:schemeClr val="bg2">
                    <a:lumMod val="90000"/>
                  </a:schemeClr>
                </a:solidFill>
                <a:cs typeface="+mn-ea"/>
                <a:sym typeface="+mn-lt"/>
              </a:rPr>
              <a:t>20%</a:t>
            </a:r>
            <a:endParaRPr lang="zh-CN" altLang="en-US" sz="2133" b="1">
              <a:solidFill>
                <a:schemeClr val="bg2">
                  <a:lumMod val="90000"/>
                </a:schemeClr>
              </a:solidFill>
              <a:cs typeface="+mn-ea"/>
              <a:sym typeface="+mn-lt"/>
            </a:endParaRPr>
          </a:p>
        </p:txBody>
      </p:sp>
      <p:sp>
        <p:nvSpPr>
          <p:cNvPr id="17" name="TextBox 174"/>
          <p:cNvSpPr txBox="1">
            <a:spLocks noChangeArrowheads="1"/>
          </p:cNvSpPr>
          <p:nvPr/>
        </p:nvSpPr>
        <p:spPr bwMode="auto">
          <a:xfrm>
            <a:off x="6727562" y="4438651"/>
            <a:ext cx="732894" cy="4205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40" tIns="45720" rIns="91440" bIns="45720">
            <a:spAutoFit/>
          </a:bodyPr>
          <a:lstStyle/>
          <a:p>
            <a:pPr algn="ctr"/>
            <a:r>
              <a:rPr lang="en-US" altLang="zh-CN" sz="2133" b="1">
                <a:solidFill>
                  <a:schemeClr val="bg2">
                    <a:lumMod val="90000"/>
                  </a:schemeClr>
                </a:solidFill>
                <a:cs typeface="+mn-ea"/>
                <a:sym typeface="+mn-lt"/>
              </a:rPr>
              <a:t>56%</a:t>
            </a:r>
            <a:endParaRPr lang="zh-CN" altLang="en-US" sz="2133" b="1">
              <a:solidFill>
                <a:schemeClr val="bg2">
                  <a:lumMod val="90000"/>
                </a:schemeClr>
              </a:solidFill>
              <a:cs typeface="+mn-ea"/>
              <a:sym typeface="+mn-lt"/>
            </a:endParaRPr>
          </a:p>
        </p:txBody>
      </p:sp>
      <p:sp>
        <p:nvSpPr>
          <p:cNvPr id="18" name="TextBox 175"/>
          <p:cNvSpPr txBox="1">
            <a:spLocks noChangeArrowheads="1"/>
          </p:cNvSpPr>
          <p:nvPr/>
        </p:nvSpPr>
        <p:spPr bwMode="auto">
          <a:xfrm>
            <a:off x="6727562" y="5052485"/>
            <a:ext cx="732894" cy="4205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40" tIns="45720" rIns="91440" bIns="45720">
            <a:spAutoFit/>
          </a:bodyPr>
          <a:lstStyle/>
          <a:p>
            <a:pPr algn="ctr"/>
            <a:r>
              <a:rPr lang="en-US" altLang="zh-CN" sz="2133" b="1">
                <a:solidFill>
                  <a:schemeClr val="bg2">
                    <a:lumMod val="90000"/>
                  </a:schemeClr>
                </a:solidFill>
                <a:cs typeface="+mn-ea"/>
                <a:sym typeface="+mn-lt"/>
              </a:rPr>
              <a:t>29%</a:t>
            </a:r>
            <a:endParaRPr lang="zh-CN" altLang="en-US" sz="2133" b="1">
              <a:solidFill>
                <a:schemeClr val="bg2">
                  <a:lumMod val="90000"/>
                </a:schemeClr>
              </a:solidFill>
              <a:cs typeface="+mn-ea"/>
              <a:sym typeface="+mn-lt"/>
            </a:endParaRPr>
          </a:p>
        </p:txBody>
      </p:sp>
      <p:sp>
        <p:nvSpPr>
          <p:cNvPr id="19" name="TextBox 176"/>
          <p:cNvSpPr txBox="1">
            <a:spLocks noChangeArrowheads="1"/>
          </p:cNvSpPr>
          <p:nvPr/>
        </p:nvSpPr>
        <p:spPr bwMode="auto">
          <a:xfrm>
            <a:off x="6744495" y="5659967"/>
            <a:ext cx="732894" cy="4205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40" tIns="45720" rIns="91440" bIns="45720">
            <a:spAutoFit/>
          </a:bodyPr>
          <a:lstStyle/>
          <a:p>
            <a:pPr algn="ctr"/>
            <a:r>
              <a:rPr lang="en-US" altLang="zh-CN" sz="2133" b="1">
                <a:solidFill>
                  <a:schemeClr val="bg2">
                    <a:lumMod val="90000"/>
                  </a:schemeClr>
                </a:solidFill>
                <a:cs typeface="+mn-ea"/>
                <a:sym typeface="+mn-lt"/>
              </a:rPr>
              <a:t>77%</a:t>
            </a:r>
            <a:endParaRPr lang="zh-CN" altLang="en-US" sz="2133" b="1">
              <a:solidFill>
                <a:schemeClr val="bg2">
                  <a:lumMod val="90000"/>
                </a:schemeClr>
              </a:solidFill>
              <a:cs typeface="+mn-ea"/>
              <a:sym typeface="+mn-lt"/>
            </a:endParaRPr>
          </a:p>
        </p:txBody>
      </p:sp>
      <p:sp>
        <p:nvSpPr>
          <p:cNvPr id="20" name="TextBox 180"/>
          <p:cNvSpPr txBox="1">
            <a:spLocks noChangeArrowheads="1"/>
          </p:cNvSpPr>
          <p:nvPr/>
        </p:nvSpPr>
        <p:spPr bwMode="auto">
          <a:xfrm>
            <a:off x="5751686" y="3888318"/>
            <a:ext cx="752129" cy="318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40" tIns="45720" rIns="91440" bIns="45720">
            <a:spAutoFit/>
          </a:bodyPr>
          <a:lstStyle/>
          <a:p>
            <a:pPr algn="ctr"/>
            <a:r>
              <a:rPr lang="zh-CN" altLang="en-US" sz="1467" b="1">
                <a:solidFill>
                  <a:schemeClr val="bg2">
                    <a:lumMod val="90000"/>
                  </a:schemeClr>
                </a:solidFill>
                <a:cs typeface="+mn-ea"/>
                <a:sym typeface="+mn-lt"/>
              </a:rPr>
              <a:t>项目一</a:t>
            </a:r>
          </a:p>
        </p:txBody>
      </p:sp>
      <p:sp>
        <p:nvSpPr>
          <p:cNvPr id="21" name="TextBox 181"/>
          <p:cNvSpPr txBox="1">
            <a:spLocks noChangeArrowheads="1"/>
          </p:cNvSpPr>
          <p:nvPr/>
        </p:nvSpPr>
        <p:spPr bwMode="auto">
          <a:xfrm>
            <a:off x="5751686" y="4491567"/>
            <a:ext cx="752129" cy="318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40" tIns="45720" rIns="91440" bIns="45720">
            <a:spAutoFit/>
          </a:bodyPr>
          <a:lstStyle/>
          <a:p>
            <a:pPr algn="ctr"/>
            <a:r>
              <a:rPr lang="zh-CN" altLang="en-US" sz="1467" b="1">
                <a:solidFill>
                  <a:schemeClr val="bg2">
                    <a:lumMod val="90000"/>
                  </a:schemeClr>
                </a:solidFill>
                <a:cs typeface="+mn-ea"/>
                <a:sym typeface="+mn-lt"/>
              </a:rPr>
              <a:t>项目二</a:t>
            </a:r>
          </a:p>
        </p:txBody>
      </p:sp>
      <p:sp>
        <p:nvSpPr>
          <p:cNvPr id="22" name="TextBox 182"/>
          <p:cNvSpPr txBox="1">
            <a:spLocks noChangeArrowheads="1"/>
          </p:cNvSpPr>
          <p:nvPr/>
        </p:nvSpPr>
        <p:spPr bwMode="auto">
          <a:xfrm>
            <a:off x="5752745" y="5096934"/>
            <a:ext cx="752129" cy="318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40" tIns="45720" rIns="91440" bIns="45720">
            <a:spAutoFit/>
          </a:bodyPr>
          <a:lstStyle/>
          <a:p>
            <a:pPr algn="ctr"/>
            <a:r>
              <a:rPr lang="zh-CN" altLang="en-US" sz="1467" b="1">
                <a:solidFill>
                  <a:schemeClr val="bg2">
                    <a:lumMod val="90000"/>
                  </a:schemeClr>
                </a:solidFill>
                <a:cs typeface="+mn-ea"/>
                <a:sym typeface="+mn-lt"/>
              </a:rPr>
              <a:t>项目三</a:t>
            </a:r>
          </a:p>
        </p:txBody>
      </p:sp>
      <p:sp>
        <p:nvSpPr>
          <p:cNvPr id="23" name="TextBox 183"/>
          <p:cNvSpPr txBox="1">
            <a:spLocks noChangeArrowheads="1"/>
          </p:cNvSpPr>
          <p:nvPr/>
        </p:nvSpPr>
        <p:spPr bwMode="auto">
          <a:xfrm>
            <a:off x="5752745" y="5706534"/>
            <a:ext cx="752129" cy="318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40" tIns="45720" rIns="91440" bIns="45720">
            <a:spAutoFit/>
          </a:bodyPr>
          <a:lstStyle/>
          <a:p>
            <a:pPr algn="ctr"/>
            <a:r>
              <a:rPr lang="zh-CN" altLang="en-US" sz="1467" b="1">
                <a:solidFill>
                  <a:schemeClr val="bg2">
                    <a:lumMod val="90000"/>
                  </a:schemeClr>
                </a:solidFill>
                <a:cs typeface="+mn-ea"/>
                <a:sym typeface="+mn-lt"/>
              </a:rPr>
              <a:t>项目四</a:t>
            </a:r>
          </a:p>
        </p:txBody>
      </p:sp>
      <p:sp>
        <p:nvSpPr>
          <p:cNvPr id="24" name="Oval 4"/>
          <p:cNvSpPr/>
          <p:nvPr/>
        </p:nvSpPr>
        <p:spPr>
          <a:xfrm>
            <a:off x="6610351" y="1509185"/>
            <a:ext cx="1117600" cy="1054100"/>
          </a:xfrm>
          <a:prstGeom prst="ellipse">
            <a:avLst/>
          </a:prstGeom>
          <a:solidFill>
            <a:schemeClr val="accent2"/>
          </a:solidFill>
          <a:ln>
            <a:noFill/>
          </a:ln>
        </p:spPr>
        <p:style>
          <a:lnRef idx="2">
            <a:schemeClr val="accent5">
              <a:shade val="50000"/>
            </a:schemeClr>
          </a:lnRef>
          <a:fillRef idx="1">
            <a:schemeClr val="accent5"/>
          </a:fillRef>
          <a:effectRef idx="0">
            <a:schemeClr val="accent5"/>
          </a:effectRef>
          <a:fontRef idx="minor">
            <a:schemeClr val="lt1"/>
          </a:fontRef>
        </p:style>
        <p:txBody>
          <a:bodyPr lIns="91440" tIns="45720" rIns="91440" bIns="45720" anchor="ctr"/>
          <a:lstStyle/>
          <a:p>
            <a:pPr algn="ctr" fontAlgn="auto"/>
            <a:r>
              <a:rPr lang="en-US" sz="1867" b="1" noProof="1">
                <a:solidFill>
                  <a:schemeClr val="bg2">
                    <a:lumMod val="90000"/>
                  </a:schemeClr>
                </a:solidFill>
                <a:cs typeface="+mn-ea"/>
                <a:sym typeface="+mn-lt"/>
              </a:rPr>
              <a:t>2017</a:t>
            </a:r>
          </a:p>
        </p:txBody>
      </p:sp>
      <p:sp>
        <p:nvSpPr>
          <p:cNvPr id="25" name="Oval 5"/>
          <p:cNvSpPr/>
          <p:nvPr/>
        </p:nvSpPr>
        <p:spPr>
          <a:xfrm>
            <a:off x="4548717" y="1509185"/>
            <a:ext cx="1117600" cy="1054100"/>
          </a:xfrm>
          <a:prstGeom prst="ellipse">
            <a:avLst/>
          </a:prstGeom>
          <a:solidFill>
            <a:schemeClr val="accent1"/>
          </a:solidFill>
          <a:ln>
            <a:noFill/>
          </a:ln>
        </p:spPr>
        <p:style>
          <a:lnRef idx="2">
            <a:schemeClr val="accent5">
              <a:shade val="50000"/>
            </a:schemeClr>
          </a:lnRef>
          <a:fillRef idx="1">
            <a:schemeClr val="accent5"/>
          </a:fillRef>
          <a:effectRef idx="0">
            <a:schemeClr val="accent5"/>
          </a:effectRef>
          <a:fontRef idx="minor">
            <a:schemeClr val="lt1"/>
          </a:fontRef>
        </p:style>
        <p:txBody>
          <a:bodyPr lIns="91440" tIns="45720" rIns="91440" bIns="45720" anchor="ctr"/>
          <a:lstStyle/>
          <a:p>
            <a:pPr algn="ctr" fontAlgn="auto"/>
            <a:r>
              <a:rPr lang="en-US" altLang="zh-CN" sz="1867" b="1" noProof="1">
                <a:solidFill>
                  <a:schemeClr val="bg2">
                    <a:lumMod val="90000"/>
                  </a:schemeClr>
                </a:solidFill>
                <a:cs typeface="+mn-ea"/>
                <a:sym typeface="+mn-lt"/>
              </a:rPr>
              <a:t>2016</a:t>
            </a:r>
            <a:endParaRPr lang="en-US" sz="1867" b="1" noProof="1">
              <a:solidFill>
                <a:schemeClr val="bg2">
                  <a:lumMod val="90000"/>
                </a:schemeClr>
              </a:solidFill>
              <a:cs typeface="+mn-ea"/>
              <a:sym typeface="+mn-lt"/>
            </a:endParaRPr>
          </a:p>
        </p:txBody>
      </p:sp>
      <p:sp>
        <p:nvSpPr>
          <p:cNvPr id="26" name="Text Box 10"/>
          <p:cNvSpPr txBox="1">
            <a:spLocks noChangeArrowheads="1"/>
          </p:cNvSpPr>
          <p:nvPr/>
        </p:nvSpPr>
        <p:spPr bwMode="auto">
          <a:xfrm>
            <a:off x="6612467" y="2692401"/>
            <a:ext cx="4955117" cy="10064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45720" tIns="22860" rIns="45720" bIns="22860">
            <a:spAutoFit/>
          </a:bodyPr>
          <a:lstStyle>
            <a:lvl1pPr defTabSz="815975">
              <a:defRPr>
                <a:solidFill>
                  <a:schemeClr val="tx1"/>
                </a:solidFill>
                <a:latin typeface="Calibri" panose="020F0502020204030204" pitchFamily="34" charset="0"/>
                <a:ea typeface="宋体" panose="02010600030101010101" pitchFamily="2" charset="-122"/>
              </a:defRPr>
            </a:lvl1pPr>
            <a:lvl2pPr defTabSz="815975">
              <a:defRPr>
                <a:solidFill>
                  <a:schemeClr val="tx1"/>
                </a:solidFill>
                <a:latin typeface="Calibri" panose="020F0502020204030204" pitchFamily="34" charset="0"/>
                <a:ea typeface="宋体" panose="02010600030101010101" pitchFamily="2" charset="-122"/>
              </a:defRPr>
            </a:lvl2pPr>
            <a:lvl3pPr defTabSz="815975">
              <a:defRPr>
                <a:solidFill>
                  <a:schemeClr val="tx1"/>
                </a:solidFill>
                <a:latin typeface="Calibri" panose="020F0502020204030204" pitchFamily="34" charset="0"/>
                <a:ea typeface="宋体" panose="02010600030101010101" pitchFamily="2" charset="-122"/>
              </a:defRPr>
            </a:lvl3pPr>
            <a:lvl4pPr defTabSz="815975">
              <a:defRPr>
                <a:solidFill>
                  <a:schemeClr val="tx1"/>
                </a:solidFill>
                <a:latin typeface="Calibri" panose="020F0502020204030204" pitchFamily="34" charset="0"/>
                <a:ea typeface="宋体" panose="02010600030101010101" pitchFamily="2" charset="-122"/>
              </a:defRPr>
            </a:lvl4pPr>
            <a:lvl5pPr defTabSz="815975">
              <a:defRPr>
                <a:solidFill>
                  <a:schemeClr val="tx1"/>
                </a:solidFill>
                <a:latin typeface="Calibri" panose="020F0502020204030204" pitchFamily="34" charset="0"/>
                <a:ea typeface="宋体" panose="02010600030101010101" pitchFamily="2" charset="-122"/>
              </a:defRPr>
            </a:lvl5pPr>
            <a:lvl6pPr defTabSz="815975" fontAlgn="base">
              <a:spcBef>
                <a:spcPct val="0"/>
              </a:spcBef>
              <a:spcAft>
                <a:spcPct val="0"/>
              </a:spcAft>
              <a:defRPr>
                <a:solidFill>
                  <a:schemeClr val="tx1"/>
                </a:solidFill>
                <a:latin typeface="Calibri" panose="020F0502020204030204" pitchFamily="34" charset="0"/>
                <a:ea typeface="宋体" panose="02010600030101010101" pitchFamily="2" charset="-122"/>
              </a:defRPr>
            </a:lvl6pPr>
            <a:lvl7pPr defTabSz="815975" fontAlgn="base">
              <a:spcBef>
                <a:spcPct val="0"/>
              </a:spcBef>
              <a:spcAft>
                <a:spcPct val="0"/>
              </a:spcAft>
              <a:defRPr>
                <a:solidFill>
                  <a:schemeClr val="tx1"/>
                </a:solidFill>
                <a:latin typeface="Calibri" panose="020F0502020204030204" pitchFamily="34" charset="0"/>
                <a:ea typeface="宋体" panose="02010600030101010101" pitchFamily="2" charset="-122"/>
              </a:defRPr>
            </a:lvl7pPr>
            <a:lvl8pPr defTabSz="815975" fontAlgn="base">
              <a:spcBef>
                <a:spcPct val="0"/>
              </a:spcBef>
              <a:spcAft>
                <a:spcPct val="0"/>
              </a:spcAft>
              <a:defRPr>
                <a:solidFill>
                  <a:schemeClr val="tx1"/>
                </a:solidFill>
                <a:latin typeface="Calibri" panose="020F0502020204030204" pitchFamily="34" charset="0"/>
                <a:ea typeface="宋体" panose="02010600030101010101" pitchFamily="2" charset="-122"/>
              </a:defRPr>
            </a:lvl8pPr>
            <a:lvl9pPr defTabSz="815975" fontAlgn="base">
              <a:spcBef>
                <a:spcPct val="0"/>
              </a:spcBef>
              <a:spcAft>
                <a:spcPct val="0"/>
              </a:spcAft>
              <a:defRPr>
                <a:solidFill>
                  <a:schemeClr val="tx1"/>
                </a:solidFill>
                <a:latin typeface="Calibri" panose="020F0502020204030204" pitchFamily="34" charset="0"/>
                <a:ea typeface="宋体" panose="02010600030101010101" pitchFamily="2" charset="-122"/>
              </a:defRPr>
            </a:lvl9pPr>
          </a:lstStyle>
          <a:p>
            <a:pPr>
              <a:lnSpc>
                <a:spcPct val="130000"/>
              </a:lnSpc>
            </a:pPr>
            <a:r>
              <a:rPr lang="zh-CN" altLang="en-US" sz="1600" b="1">
                <a:solidFill>
                  <a:schemeClr val="bg2">
                    <a:lumMod val="90000"/>
                  </a:schemeClr>
                </a:solidFill>
                <a:latin typeface="+mn-lt"/>
                <a:ea typeface="+mn-ea"/>
                <a:cs typeface="+mn-ea"/>
                <a:sym typeface="+mn-lt"/>
              </a:rPr>
              <a:t>单击此处添加标题</a:t>
            </a:r>
            <a:endParaRPr lang="en-US" altLang="zh-CN" sz="1600" b="1">
              <a:solidFill>
                <a:schemeClr val="bg2">
                  <a:lumMod val="90000"/>
                </a:schemeClr>
              </a:solidFill>
              <a:latin typeface="+mn-lt"/>
              <a:ea typeface="+mn-ea"/>
              <a:cs typeface="+mn-ea"/>
              <a:sym typeface="+mn-lt"/>
            </a:endParaRPr>
          </a:p>
          <a:p>
            <a:pPr>
              <a:lnSpc>
                <a:spcPct val="130000"/>
              </a:lnSpc>
            </a:pPr>
            <a:r>
              <a:rPr lang="zh-CN" altLang="en-US" sz="1600">
                <a:solidFill>
                  <a:schemeClr val="bg2">
                    <a:lumMod val="90000"/>
                  </a:schemeClr>
                </a:solidFill>
                <a:latin typeface="+mn-lt"/>
                <a:ea typeface="+mn-ea"/>
                <a:cs typeface="+mn-ea"/>
                <a:sym typeface="+mn-lt"/>
              </a:rPr>
              <a:t>您的内容打在这里，或者通过复制您的文本后，在此框中选择粘贴，并选择只保留文字。</a:t>
            </a:r>
            <a:endParaRPr lang="en-US" altLang="en-US" sz="1600">
              <a:solidFill>
                <a:schemeClr val="bg2">
                  <a:lumMod val="90000"/>
                </a:schemeClr>
              </a:solidFill>
              <a:latin typeface="+mn-lt"/>
              <a:ea typeface="+mn-ea"/>
              <a:cs typeface="+mn-ea"/>
              <a:sym typeface="+mn-lt"/>
            </a:endParaRPr>
          </a:p>
        </p:txBody>
      </p:sp>
      <p:sp>
        <p:nvSpPr>
          <p:cNvPr id="27" name="Text Box 10"/>
          <p:cNvSpPr txBox="1">
            <a:spLocks noChangeArrowheads="1"/>
          </p:cNvSpPr>
          <p:nvPr/>
        </p:nvSpPr>
        <p:spPr bwMode="auto">
          <a:xfrm>
            <a:off x="814918" y="2692401"/>
            <a:ext cx="4842933" cy="10064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45720" tIns="22860" rIns="45720" bIns="22860">
            <a:spAutoFit/>
          </a:bodyPr>
          <a:lstStyle>
            <a:lvl1pPr defTabSz="815975">
              <a:defRPr>
                <a:solidFill>
                  <a:schemeClr val="tx1"/>
                </a:solidFill>
                <a:latin typeface="Calibri" panose="020F0502020204030204" pitchFamily="34" charset="0"/>
                <a:ea typeface="宋体" panose="02010600030101010101" pitchFamily="2" charset="-122"/>
              </a:defRPr>
            </a:lvl1pPr>
            <a:lvl2pPr defTabSz="815975">
              <a:defRPr>
                <a:solidFill>
                  <a:schemeClr val="tx1"/>
                </a:solidFill>
                <a:latin typeface="Calibri" panose="020F0502020204030204" pitchFamily="34" charset="0"/>
                <a:ea typeface="宋体" panose="02010600030101010101" pitchFamily="2" charset="-122"/>
              </a:defRPr>
            </a:lvl2pPr>
            <a:lvl3pPr defTabSz="815975">
              <a:defRPr>
                <a:solidFill>
                  <a:schemeClr val="tx1"/>
                </a:solidFill>
                <a:latin typeface="Calibri" panose="020F0502020204030204" pitchFamily="34" charset="0"/>
                <a:ea typeface="宋体" panose="02010600030101010101" pitchFamily="2" charset="-122"/>
              </a:defRPr>
            </a:lvl3pPr>
            <a:lvl4pPr defTabSz="815975">
              <a:defRPr>
                <a:solidFill>
                  <a:schemeClr val="tx1"/>
                </a:solidFill>
                <a:latin typeface="Calibri" panose="020F0502020204030204" pitchFamily="34" charset="0"/>
                <a:ea typeface="宋体" panose="02010600030101010101" pitchFamily="2" charset="-122"/>
              </a:defRPr>
            </a:lvl4pPr>
            <a:lvl5pPr defTabSz="815975">
              <a:defRPr>
                <a:solidFill>
                  <a:schemeClr val="tx1"/>
                </a:solidFill>
                <a:latin typeface="Calibri" panose="020F0502020204030204" pitchFamily="34" charset="0"/>
                <a:ea typeface="宋体" panose="02010600030101010101" pitchFamily="2" charset="-122"/>
              </a:defRPr>
            </a:lvl5pPr>
            <a:lvl6pPr defTabSz="815975" fontAlgn="base">
              <a:spcBef>
                <a:spcPct val="0"/>
              </a:spcBef>
              <a:spcAft>
                <a:spcPct val="0"/>
              </a:spcAft>
              <a:defRPr>
                <a:solidFill>
                  <a:schemeClr val="tx1"/>
                </a:solidFill>
                <a:latin typeface="Calibri" panose="020F0502020204030204" pitchFamily="34" charset="0"/>
                <a:ea typeface="宋体" panose="02010600030101010101" pitchFamily="2" charset="-122"/>
              </a:defRPr>
            </a:lvl6pPr>
            <a:lvl7pPr defTabSz="815975" fontAlgn="base">
              <a:spcBef>
                <a:spcPct val="0"/>
              </a:spcBef>
              <a:spcAft>
                <a:spcPct val="0"/>
              </a:spcAft>
              <a:defRPr>
                <a:solidFill>
                  <a:schemeClr val="tx1"/>
                </a:solidFill>
                <a:latin typeface="Calibri" panose="020F0502020204030204" pitchFamily="34" charset="0"/>
                <a:ea typeface="宋体" panose="02010600030101010101" pitchFamily="2" charset="-122"/>
              </a:defRPr>
            </a:lvl7pPr>
            <a:lvl8pPr defTabSz="815975" fontAlgn="base">
              <a:spcBef>
                <a:spcPct val="0"/>
              </a:spcBef>
              <a:spcAft>
                <a:spcPct val="0"/>
              </a:spcAft>
              <a:defRPr>
                <a:solidFill>
                  <a:schemeClr val="tx1"/>
                </a:solidFill>
                <a:latin typeface="Calibri" panose="020F0502020204030204" pitchFamily="34" charset="0"/>
                <a:ea typeface="宋体" panose="02010600030101010101" pitchFamily="2" charset="-122"/>
              </a:defRPr>
            </a:lvl8pPr>
            <a:lvl9pPr defTabSz="815975" fontAlgn="base">
              <a:spcBef>
                <a:spcPct val="0"/>
              </a:spcBef>
              <a:spcAft>
                <a:spcPct val="0"/>
              </a:spcAft>
              <a:defRPr>
                <a:solidFill>
                  <a:schemeClr val="tx1"/>
                </a:solidFill>
                <a:latin typeface="Calibri" panose="020F0502020204030204" pitchFamily="34" charset="0"/>
                <a:ea typeface="宋体" panose="02010600030101010101" pitchFamily="2" charset="-122"/>
              </a:defRPr>
            </a:lvl9pPr>
          </a:lstStyle>
          <a:p>
            <a:pPr algn="r">
              <a:lnSpc>
                <a:spcPct val="130000"/>
              </a:lnSpc>
            </a:pPr>
            <a:r>
              <a:rPr lang="zh-CN" altLang="en-US" sz="1600" b="1">
                <a:solidFill>
                  <a:schemeClr val="bg2">
                    <a:lumMod val="90000"/>
                  </a:schemeClr>
                </a:solidFill>
                <a:latin typeface="+mn-lt"/>
                <a:ea typeface="+mn-ea"/>
                <a:cs typeface="+mn-ea"/>
                <a:sym typeface="+mn-lt"/>
              </a:rPr>
              <a:t>单击此处添加标题</a:t>
            </a:r>
            <a:endParaRPr lang="en-US" altLang="zh-CN" sz="1600" b="1">
              <a:solidFill>
                <a:schemeClr val="bg2">
                  <a:lumMod val="90000"/>
                </a:schemeClr>
              </a:solidFill>
              <a:latin typeface="+mn-lt"/>
              <a:ea typeface="+mn-ea"/>
              <a:cs typeface="+mn-ea"/>
              <a:sym typeface="+mn-lt"/>
            </a:endParaRPr>
          </a:p>
          <a:p>
            <a:pPr algn="r">
              <a:lnSpc>
                <a:spcPct val="130000"/>
              </a:lnSpc>
            </a:pPr>
            <a:r>
              <a:rPr lang="zh-CN" altLang="en-US" sz="1600">
                <a:solidFill>
                  <a:schemeClr val="bg2">
                    <a:lumMod val="90000"/>
                  </a:schemeClr>
                </a:solidFill>
                <a:latin typeface="+mn-lt"/>
                <a:ea typeface="+mn-ea"/>
                <a:cs typeface="+mn-ea"/>
                <a:sym typeface="+mn-lt"/>
              </a:rPr>
              <a:t>您的内容打在这里，或者通过复制您的文本后，在此框中选择粘贴，并选择只保留文字。</a:t>
            </a:r>
            <a:endParaRPr lang="en-US" altLang="en-US" sz="1600">
              <a:solidFill>
                <a:schemeClr val="bg2">
                  <a:lumMod val="90000"/>
                </a:schemeClr>
              </a:solidFill>
              <a:latin typeface="+mn-lt"/>
              <a:ea typeface="+mn-ea"/>
              <a:cs typeface="+mn-ea"/>
              <a:sym typeface="+mn-lt"/>
            </a:endParaRPr>
          </a:p>
        </p:txBody>
      </p:sp>
    </p:spTree>
    <p:extLst>
      <p:ext uri="{BB962C8B-B14F-4D97-AF65-F5344CB8AC3E}">
        <p14:creationId xmlns:p14="http://schemas.microsoft.com/office/powerpoint/2010/main" val="3089870576"/>
      </p:ext>
    </p:extLst>
  </p:cSld>
  <p:clrMapOvr>
    <a:masterClrMapping/>
  </p:clrMapOvr>
  <mc:AlternateContent xmlns:mc="http://schemas.openxmlformats.org/markup-compatibility/2006" xmlns:p14="http://schemas.microsoft.com/office/powerpoint/2010/main">
    <mc:Choice Requires="p14">
      <p:transition spd="slow" p14:dur="1500" advClick="0" advTm="3000">
        <p:random/>
      </p:transition>
    </mc:Choice>
    <mc:Fallback xmlns="">
      <p:transition spd="slow" advClick="0" advTm="3000">
        <p:random/>
      </p:transition>
    </mc:Fallback>
  </mc:AlternateContent>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8" fill="hold" grpId="0" nodeType="afterEffect">
                                  <p:stCondLst>
                                    <p:cond delay="0"/>
                                  </p:stCondLst>
                                  <p:childTnLst>
                                    <p:set>
                                      <p:cBhvr>
                                        <p:cTn id="6" dur="1" fill="hold">
                                          <p:stCondLst>
                                            <p:cond delay="0"/>
                                          </p:stCondLst>
                                        </p:cTn>
                                        <p:tgtEl>
                                          <p:spTgt spid="25"/>
                                        </p:tgtEl>
                                        <p:attrNameLst>
                                          <p:attrName>style.visibility</p:attrName>
                                        </p:attrNameLst>
                                      </p:cBhvr>
                                      <p:to>
                                        <p:strVal val="visible"/>
                                      </p:to>
                                    </p:set>
                                    <p:anim calcmode="lin" valueType="num">
                                      <p:cBhvr>
                                        <p:cTn id="7" dur="500" fill="hold"/>
                                        <p:tgtEl>
                                          <p:spTgt spid="25"/>
                                        </p:tgtEl>
                                        <p:attrNameLst>
                                          <p:attrName>ppt_x</p:attrName>
                                        </p:attrNameLst>
                                      </p:cBhvr>
                                      <p:tavLst>
                                        <p:tav tm="0">
                                          <p:val>
                                            <p:strVal val="0-#ppt_w/2"/>
                                          </p:val>
                                        </p:tav>
                                        <p:tav tm="100000">
                                          <p:val>
                                            <p:strVal val="#ppt_x"/>
                                          </p:val>
                                        </p:tav>
                                      </p:tavLst>
                                    </p:anim>
                                    <p:anim calcmode="lin" valueType="num">
                                      <p:cBhvr>
                                        <p:cTn id="8" dur="500" fill="hold"/>
                                        <p:tgtEl>
                                          <p:spTgt spid="25"/>
                                        </p:tgtEl>
                                        <p:attrNameLst>
                                          <p:attrName>ppt_y</p:attrName>
                                        </p:attrNameLst>
                                      </p:cBhvr>
                                      <p:tavLst>
                                        <p:tav tm="0">
                                          <p:val>
                                            <p:strVal val="#ppt_y"/>
                                          </p:val>
                                        </p:tav>
                                        <p:tav tm="100000">
                                          <p:val>
                                            <p:strVal val="#ppt_y"/>
                                          </p:val>
                                        </p:tav>
                                      </p:tavLst>
                                    </p:anim>
                                  </p:childTnLst>
                                </p:cTn>
                              </p:par>
                            </p:childTnLst>
                          </p:cTn>
                        </p:par>
                        <p:par>
                          <p:cTn id="9" fill="hold" nodeType="afterGroup">
                            <p:stCondLst>
                              <p:cond delay="500"/>
                            </p:stCondLst>
                            <p:childTnLst>
                              <p:par>
                                <p:cTn id="10" presetID="2" presetClass="entr" presetSubtype="2" fill="hold" grpId="0" nodeType="afterEffect">
                                  <p:stCondLst>
                                    <p:cond delay="0"/>
                                  </p:stCondLst>
                                  <p:childTnLst>
                                    <p:set>
                                      <p:cBhvr>
                                        <p:cTn id="11" dur="1" fill="hold">
                                          <p:stCondLst>
                                            <p:cond delay="0"/>
                                          </p:stCondLst>
                                        </p:cTn>
                                        <p:tgtEl>
                                          <p:spTgt spid="24"/>
                                        </p:tgtEl>
                                        <p:attrNameLst>
                                          <p:attrName>style.visibility</p:attrName>
                                        </p:attrNameLst>
                                      </p:cBhvr>
                                      <p:to>
                                        <p:strVal val="visible"/>
                                      </p:to>
                                    </p:set>
                                    <p:anim calcmode="lin" valueType="num">
                                      <p:cBhvr>
                                        <p:cTn id="12" dur="500" fill="hold"/>
                                        <p:tgtEl>
                                          <p:spTgt spid="24"/>
                                        </p:tgtEl>
                                        <p:attrNameLst>
                                          <p:attrName>ppt_x</p:attrName>
                                        </p:attrNameLst>
                                      </p:cBhvr>
                                      <p:tavLst>
                                        <p:tav tm="0">
                                          <p:val>
                                            <p:strVal val="1+#ppt_w/2"/>
                                          </p:val>
                                        </p:tav>
                                        <p:tav tm="100000">
                                          <p:val>
                                            <p:strVal val="#ppt_x"/>
                                          </p:val>
                                        </p:tav>
                                      </p:tavLst>
                                    </p:anim>
                                    <p:anim calcmode="lin" valueType="num">
                                      <p:cBhvr>
                                        <p:cTn id="13" dur="500" fill="hold"/>
                                        <p:tgtEl>
                                          <p:spTgt spid="24"/>
                                        </p:tgtEl>
                                        <p:attrNameLst>
                                          <p:attrName>ppt_y</p:attrName>
                                        </p:attrNameLst>
                                      </p:cBhvr>
                                      <p:tavLst>
                                        <p:tav tm="0">
                                          <p:val>
                                            <p:strVal val="#ppt_y"/>
                                          </p:val>
                                        </p:tav>
                                        <p:tav tm="100000">
                                          <p:val>
                                            <p:strVal val="#ppt_y"/>
                                          </p:val>
                                        </p:tav>
                                      </p:tavLst>
                                    </p:anim>
                                  </p:childTnLst>
                                </p:cTn>
                              </p:par>
                            </p:childTnLst>
                          </p:cTn>
                        </p:par>
                        <p:par>
                          <p:cTn id="14" fill="hold" nodeType="afterGroup">
                            <p:stCondLst>
                              <p:cond delay="1000"/>
                            </p:stCondLst>
                            <p:childTnLst>
                              <p:par>
                                <p:cTn id="15" presetID="10" presetClass="entr" presetSubtype="0" fill="hold" grpId="0" nodeType="afterEffect">
                                  <p:stCondLst>
                                    <p:cond delay="0"/>
                                  </p:stCondLst>
                                  <p:childTnLst>
                                    <p:set>
                                      <p:cBhvr>
                                        <p:cTn id="16" dur="1" fill="hold">
                                          <p:stCondLst>
                                            <p:cond delay="0"/>
                                          </p:stCondLst>
                                        </p:cTn>
                                        <p:tgtEl>
                                          <p:spTgt spid="27"/>
                                        </p:tgtEl>
                                        <p:attrNameLst>
                                          <p:attrName>style.visibility</p:attrName>
                                        </p:attrNameLst>
                                      </p:cBhvr>
                                      <p:to>
                                        <p:strVal val="visible"/>
                                      </p:to>
                                    </p:set>
                                    <p:animEffect transition="in" filter="fade">
                                      <p:cBhvr>
                                        <p:cTn id="17" dur="500"/>
                                        <p:tgtEl>
                                          <p:spTgt spid="27"/>
                                        </p:tgtEl>
                                      </p:cBhvr>
                                    </p:animEffect>
                                  </p:childTnLst>
                                </p:cTn>
                              </p:par>
                            </p:childTnLst>
                          </p:cTn>
                        </p:par>
                        <p:par>
                          <p:cTn id="18" fill="hold" nodeType="afterGroup">
                            <p:stCondLst>
                              <p:cond delay="1500"/>
                            </p:stCondLst>
                            <p:childTnLst>
                              <p:par>
                                <p:cTn id="19" presetID="10" presetClass="entr" presetSubtype="0" fill="hold" grpId="0" nodeType="afterEffect">
                                  <p:stCondLst>
                                    <p:cond delay="0"/>
                                  </p:stCondLst>
                                  <p:childTnLst>
                                    <p:set>
                                      <p:cBhvr>
                                        <p:cTn id="20" dur="1" fill="hold">
                                          <p:stCondLst>
                                            <p:cond delay="0"/>
                                          </p:stCondLst>
                                        </p:cTn>
                                        <p:tgtEl>
                                          <p:spTgt spid="26"/>
                                        </p:tgtEl>
                                        <p:attrNameLst>
                                          <p:attrName>style.visibility</p:attrName>
                                        </p:attrNameLst>
                                      </p:cBhvr>
                                      <p:to>
                                        <p:strVal val="visible"/>
                                      </p:to>
                                    </p:set>
                                    <p:animEffect transition="in" filter="fade">
                                      <p:cBhvr>
                                        <p:cTn id="21" dur="500"/>
                                        <p:tgtEl>
                                          <p:spTgt spid="26"/>
                                        </p:tgtEl>
                                      </p:cBhvr>
                                    </p:animEffect>
                                  </p:childTnLst>
                                </p:cTn>
                              </p:par>
                            </p:childTnLst>
                          </p:cTn>
                        </p:par>
                        <p:par>
                          <p:cTn id="22" fill="hold" nodeType="afterGroup">
                            <p:stCondLst>
                              <p:cond delay="2000"/>
                            </p:stCondLst>
                            <p:childTnLst>
                              <p:par>
                                <p:cTn id="23" presetID="2" presetClass="entr" presetSubtype="4" decel="100000" fill="hold" grpId="0" nodeType="afterEffect">
                                  <p:stCondLst>
                                    <p:cond delay="0"/>
                                  </p:stCondLst>
                                  <p:childTnLst>
                                    <p:set>
                                      <p:cBhvr>
                                        <p:cTn id="24" dur="1" fill="hold">
                                          <p:stCondLst>
                                            <p:cond delay="0"/>
                                          </p:stCondLst>
                                        </p:cTn>
                                        <p:tgtEl>
                                          <p:spTgt spid="20"/>
                                        </p:tgtEl>
                                        <p:attrNameLst>
                                          <p:attrName>style.visibility</p:attrName>
                                        </p:attrNameLst>
                                      </p:cBhvr>
                                      <p:to>
                                        <p:strVal val="visible"/>
                                      </p:to>
                                    </p:set>
                                    <p:anim calcmode="lin" valueType="num">
                                      <p:cBhvr>
                                        <p:cTn id="25" dur="500" fill="hold"/>
                                        <p:tgtEl>
                                          <p:spTgt spid="20"/>
                                        </p:tgtEl>
                                        <p:attrNameLst>
                                          <p:attrName>ppt_x</p:attrName>
                                        </p:attrNameLst>
                                      </p:cBhvr>
                                      <p:tavLst>
                                        <p:tav tm="0">
                                          <p:val>
                                            <p:strVal val="#ppt_x"/>
                                          </p:val>
                                        </p:tav>
                                        <p:tav tm="100000">
                                          <p:val>
                                            <p:strVal val="#ppt_x"/>
                                          </p:val>
                                        </p:tav>
                                      </p:tavLst>
                                    </p:anim>
                                    <p:anim calcmode="lin" valueType="num">
                                      <p:cBhvr>
                                        <p:cTn id="26" dur="500" fill="hold"/>
                                        <p:tgtEl>
                                          <p:spTgt spid="20"/>
                                        </p:tgtEl>
                                        <p:attrNameLst>
                                          <p:attrName>ppt_y</p:attrName>
                                        </p:attrNameLst>
                                      </p:cBhvr>
                                      <p:tavLst>
                                        <p:tav tm="0">
                                          <p:val>
                                            <p:strVal val="1+#ppt_h/2"/>
                                          </p:val>
                                        </p:tav>
                                        <p:tav tm="100000">
                                          <p:val>
                                            <p:strVal val="#ppt_y"/>
                                          </p:val>
                                        </p:tav>
                                      </p:tavLst>
                                    </p:anim>
                                  </p:childTnLst>
                                </p:cTn>
                              </p:par>
                              <p:par>
                                <p:cTn id="27" presetID="2" presetClass="entr" presetSubtype="4" decel="100000" fill="hold" grpId="0" nodeType="withEffect">
                                  <p:stCondLst>
                                    <p:cond delay="0"/>
                                  </p:stCondLst>
                                  <p:childTnLst>
                                    <p:set>
                                      <p:cBhvr>
                                        <p:cTn id="28" dur="1" fill="hold">
                                          <p:stCondLst>
                                            <p:cond delay="0"/>
                                          </p:stCondLst>
                                        </p:cTn>
                                        <p:tgtEl>
                                          <p:spTgt spid="21"/>
                                        </p:tgtEl>
                                        <p:attrNameLst>
                                          <p:attrName>style.visibility</p:attrName>
                                        </p:attrNameLst>
                                      </p:cBhvr>
                                      <p:to>
                                        <p:strVal val="visible"/>
                                      </p:to>
                                    </p:set>
                                    <p:anim calcmode="lin" valueType="num">
                                      <p:cBhvr>
                                        <p:cTn id="29" dur="500" fill="hold"/>
                                        <p:tgtEl>
                                          <p:spTgt spid="21"/>
                                        </p:tgtEl>
                                        <p:attrNameLst>
                                          <p:attrName>ppt_x</p:attrName>
                                        </p:attrNameLst>
                                      </p:cBhvr>
                                      <p:tavLst>
                                        <p:tav tm="0">
                                          <p:val>
                                            <p:strVal val="#ppt_x"/>
                                          </p:val>
                                        </p:tav>
                                        <p:tav tm="100000">
                                          <p:val>
                                            <p:strVal val="#ppt_x"/>
                                          </p:val>
                                        </p:tav>
                                      </p:tavLst>
                                    </p:anim>
                                    <p:anim calcmode="lin" valueType="num">
                                      <p:cBhvr>
                                        <p:cTn id="30" dur="500" fill="hold"/>
                                        <p:tgtEl>
                                          <p:spTgt spid="21"/>
                                        </p:tgtEl>
                                        <p:attrNameLst>
                                          <p:attrName>ppt_y</p:attrName>
                                        </p:attrNameLst>
                                      </p:cBhvr>
                                      <p:tavLst>
                                        <p:tav tm="0">
                                          <p:val>
                                            <p:strVal val="1+#ppt_h/2"/>
                                          </p:val>
                                        </p:tav>
                                        <p:tav tm="100000">
                                          <p:val>
                                            <p:strVal val="#ppt_y"/>
                                          </p:val>
                                        </p:tav>
                                      </p:tavLst>
                                    </p:anim>
                                  </p:childTnLst>
                                </p:cTn>
                              </p:par>
                              <p:par>
                                <p:cTn id="31" presetID="2" presetClass="entr" presetSubtype="4" decel="100000" fill="hold" grpId="0" nodeType="withEffect">
                                  <p:stCondLst>
                                    <p:cond delay="0"/>
                                  </p:stCondLst>
                                  <p:childTnLst>
                                    <p:set>
                                      <p:cBhvr>
                                        <p:cTn id="32" dur="1" fill="hold">
                                          <p:stCondLst>
                                            <p:cond delay="0"/>
                                          </p:stCondLst>
                                        </p:cTn>
                                        <p:tgtEl>
                                          <p:spTgt spid="22"/>
                                        </p:tgtEl>
                                        <p:attrNameLst>
                                          <p:attrName>style.visibility</p:attrName>
                                        </p:attrNameLst>
                                      </p:cBhvr>
                                      <p:to>
                                        <p:strVal val="visible"/>
                                      </p:to>
                                    </p:set>
                                    <p:anim calcmode="lin" valueType="num">
                                      <p:cBhvr>
                                        <p:cTn id="33" dur="500" fill="hold"/>
                                        <p:tgtEl>
                                          <p:spTgt spid="22"/>
                                        </p:tgtEl>
                                        <p:attrNameLst>
                                          <p:attrName>ppt_x</p:attrName>
                                        </p:attrNameLst>
                                      </p:cBhvr>
                                      <p:tavLst>
                                        <p:tav tm="0">
                                          <p:val>
                                            <p:strVal val="#ppt_x"/>
                                          </p:val>
                                        </p:tav>
                                        <p:tav tm="100000">
                                          <p:val>
                                            <p:strVal val="#ppt_x"/>
                                          </p:val>
                                        </p:tav>
                                      </p:tavLst>
                                    </p:anim>
                                    <p:anim calcmode="lin" valueType="num">
                                      <p:cBhvr>
                                        <p:cTn id="34" dur="500" fill="hold"/>
                                        <p:tgtEl>
                                          <p:spTgt spid="22"/>
                                        </p:tgtEl>
                                        <p:attrNameLst>
                                          <p:attrName>ppt_y</p:attrName>
                                        </p:attrNameLst>
                                      </p:cBhvr>
                                      <p:tavLst>
                                        <p:tav tm="0">
                                          <p:val>
                                            <p:strVal val="1+#ppt_h/2"/>
                                          </p:val>
                                        </p:tav>
                                        <p:tav tm="100000">
                                          <p:val>
                                            <p:strVal val="#ppt_y"/>
                                          </p:val>
                                        </p:tav>
                                      </p:tavLst>
                                    </p:anim>
                                  </p:childTnLst>
                                </p:cTn>
                              </p:par>
                              <p:par>
                                <p:cTn id="35" presetID="2" presetClass="entr" presetSubtype="4" decel="100000" fill="hold" grpId="0" nodeType="withEffect">
                                  <p:stCondLst>
                                    <p:cond delay="0"/>
                                  </p:stCondLst>
                                  <p:childTnLst>
                                    <p:set>
                                      <p:cBhvr>
                                        <p:cTn id="36" dur="1" fill="hold">
                                          <p:stCondLst>
                                            <p:cond delay="0"/>
                                          </p:stCondLst>
                                        </p:cTn>
                                        <p:tgtEl>
                                          <p:spTgt spid="23"/>
                                        </p:tgtEl>
                                        <p:attrNameLst>
                                          <p:attrName>style.visibility</p:attrName>
                                        </p:attrNameLst>
                                      </p:cBhvr>
                                      <p:to>
                                        <p:strVal val="visible"/>
                                      </p:to>
                                    </p:set>
                                    <p:anim calcmode="lin" valueType="num">
                                      <p:cBhvr>
                                        <p:cTn id="37" dur="500" fill="hold"/>
                                        <p:tgtEl>
                                          <p:spTgt spid="23"/>
                                        </p:tgtEl>
                                        <p:attrNameLst>
                                          <p:attrName>ppt_x</p:attrName>
                                        </p:attrNameLst>
                                      </p:cBhvr>
                                      <p:tavLst>
                                        <p:tav tm="0">
                                          <p:val>
                                            <p:strVal val="#ppt_x"/>
                                          </p:val>
                                        </p:tav>
                                        <p:tav tm="100000">
                                          <p:val>
                                            <p:strVal val="#ppt_x"/>
                                          </p:val>
                                        </p:tav>
                                      </p:tavLst>
                                    </p:anim>
                                    <p:anim calcmode="lin" valueType="num">
                                      <p:cBhvr>
                                        <p:cTn id="38" dur="500" fill="hold"/>
                                        <p:tgtEl>
                                          <p:spTgt spid="23"/>
                                        </p:tgtEl>
                                        <p:attrNameLst>
                                          <p:attrName>ppt_y</p:attrName>
                                        </p:attrNameLst>
                                      </p:cBhvr>
                                      <p:tavLst>
                                        <p:tav tm="0">
                                          <p:val>
                                            <p:strVal val="1+#ppt_h/2"/>
                                          </p:val>
                                        </p:tav>
                                        <p:tav tm="100000">
                                          <p:val>
                                            <p:strVal val="#ppt_y"/>
                                          </p:val>
                                        </p:tav>
                                      </p:tavLst>
                                    </p:anim>
                                  </p:childTnLst>
                                </p:cTn>
                              </p:par>
                            </p:childTnLst>
                          </p:cTn>
                        </p:par>
                        <p:par>
                          <p:cTn id="39" fill="hold" nodeType="afterGroup">
                            <p:stCondLst>
                              <p:cond delay="2500"/>
                            </p:stCondLst>
                            <p:childTnLst>
                              <p:par>
                                <p:cTn id="40" presetID="22" presetClass="entr" presetSubtype="8" fill="hold" grpId="0" nodeType="afterEffect">
                                  <p:stCondLst>
                                    <p:cond delay="0"/>
                                  </p:stCondLst>
                                  <p:childTnLst>
                                    <p:set>
                                      <p:cBhvr>
                                        <p:cTn id="41" dur="1" fill="hold">
                                          <p:stCondLst>
                                            <p:cond delay="0"/>
                                          </p:stCondLst>
                                        </p:cTn>
                                        <p:tgtEl>
                                          <p:spTgt spid="12"/>
                                        </p:tgtEl>
                                        <p:attrNameLst>
                                          <p:attrName>style.visibility</p:attrName>
                                        </p:attrNameLst>
                                      </p:cBhvr>
                                      <p:to>
                                        <p:strVal val="visible"/>
                                      </p:to>
                                    </p:set>
                                    <p:animEffect transition="in" filter="wipe(left)">
                                      <p:cBhvr>
                                        <p:cTn id="42" dur="500"/>
                                        <p:tgtEl>
                                          <p:spTgt spid="12"/>
                                        </p:tgtEl>
                                      </p:cBhvr>
                                    </p:animEffect>
                                  </p:childTnLst>
                                </p:cTn>
                              </p:par>
                              <p:par>
                                <p:cTn id="43" presetID="22" presetClass="entr" presetSubtype="8" fill="hold" grpId="0" nodeType="withEffect">
                                  <p:stCondLst>
                                    <p:cond delay="100"/>
                                  </p:stCondLst>
                                  <p:childTnLst>
                                    <p:set>
                                      <p:cBhvr>
                                        <p:cTn id="44" dur="1" fill="hold">
                                          <p:stCondLst>
                                            <p:cond delay="0"/>
                                          </p:stCondLst>
                                        </p:cTn>
                                        <p:tgtEl>
                                          <p:spTgt spid="13"/>
                                        </p:tgtEl>
                                        <p:attrNameLst>
                                          <p:attrName>style.visibility</p:attrName>
                                        </p:attrNameLst>
                                      </p:cBhvr>
                                      <p:to>
                                        <p:strVal val="visible"/>
                                      </p:to>
                                    </p:set>
                                    <p:animEffect transition="in" filter="wipe(left)">
                                      <p:cBhvr>
                                        <p:cTn id="45" dur="500"/>
                                        <p:tgtEl>
                                          <p:spTgt spid="13"/>
                                        </p:tgtEl>
                                      </p:cBhvr>
                                    </p:animEffect>
                                  </p:childTnLst>
                                </p:cTn>
                              </p:par>
                              <p:par>
                                <p:cTn id="46" presetID="22" presetClass="entr" presetSubtype="8" fill="hold" grpId="0" nodeType="withEffect">
                                  <p:stCondLst>
                                    <p:cond delay="200"/>
                                  </p:stCondLst>
                                  <p:childTnLst>
                                    <p:set>
                                      <p:cBhvr>
                                        <p:cTn id="47" dur="1" fill="hold">
                                          <p:stCondLst>
                                            <p:cond delay="0"/>
                                          </p:stCondLst>
                                        </p:cTn>
                                        <p:tgtEl>
                                          <p:spTgt spid="14"/>
                                        </p:tgtEl>
                                        <p:attrNameLst>
                                          <p:attrName>style.visibility</p:attrName>
                                        </p:attrNameLst>
                                      </p:cBhvr>
                                      <p:to>
                                        <p:strVal val="visible"/>
                                      </p:to>
                                    </p:set>
                                    <p:animEffect transition="in" filter="wipe(left)">
                                      <p:cBhvr>
                                        <p:cTn id="48" dur="500"/>
                                        <p:tgtEl>
                                          <p:spTgt spid="14"/>
                                        </p:tgtEl>
                                      </p:cBhvr>
                                    </p:animEffect>
                                  </p:childTnLst>
                                </p:cTn>
                              </p:par>
                              <p:par>
                                <p:cTn id="49" presetID="22" presetClass="entr" presetSubtype="8" fill="hold" grpId="0" nodeType="withEffect">
                                  <p:stCondLst>
                                    <p:cond delay="300"/>
                                  </p:stCondLst>
                                  <p:childTnLst>
                                    <p:set>
                                      <p:cBhvr>
                                        <p:cTn id="50" dur="1" fill="hold">
                                          <p:stCondLst>
                                            <p:cond delay="0"/>
                                          </p:stCondLst>
                                        </p:cTn>
                                        <p:tgtEl>
                                          <p:spTgt spid="15"/>
                                        </p:tgtEl>
                                        <p:attrNameLst>
                                          <p:attrName>style.visibility</p:attrName>
                                        </p:attrNameLst>
                                      </p:cBhvr>
                                      <p:to>
                                        <p:strVal val="visible"/>
                                      </p:to>
                                    </p:set>
                                    <p:animEffect transition="in" filter="wipe(left)">
                                      <p:cBhvr>
                                        <p:cTn id="51" dur="500"/>
                                        <p:tgtEl>
                                          <p:spTgt spid="15"/>
                                        </p:tgtEl>
                                      </p:cBhvr>
                                    </p:animEffect>
                                  </p:childTnLst>
                                </p:cTn>
                              </p:par>
                              <p:par>
                                <p:cTn id="52" presetID="22" presetClass="entr" presetSubtype="2" fill="hold" grpId="0" nodeType="withEffect">
                                  <p:stCondLst>
                                    <p:cond delay="0"/>
                                  </p:stCondLst>
                                  <p:childTnLst>
                                    <p:set>
                                      <p:cBhvr>
                                        <p:cTn id="53" dur="1" fill="hold">
                                          <p:stCondLst>
                                            <p:cond delay="0"/>
                                          </p:stCondLst>
                                        </p:cTn>
                                        <p:tgtEl>
                                          <p:spTgt spid="3"/>
                                        </p:tgtEl>
                                        <p:attrNameLst>
                                          <p:attrName>style.visibility</p:attrName>
                                        </p:attrNameLst>
                                      </p:cBhvr>
                                      <p:to>
                                        <p:strVal val="visible"/>
                                      </p:to>
                                    </p:set>
                                    <p:animEffect transition="in" filter="wipe(right)">
                                      <p:cBhvr>
                                        <p:cTn id="54" dur="500"/>
                                        <p:tgtEl>
                                          <p:spTgt spid="3"/>
                                        </p:tgtEl>
                                      </p:cBhvr>
                                    </p:animEffect>
                                  </p:childTnLst>
                                </p:cTn>
                              </p:par>
                              <p:par>
                                <p:cTn id="55" presetID="22" presetClass="entr" presetSubtype="2" fill="hold" grpId="0" nodeType="withEffect">
                                  <p:stCondLst>
                                    <p:cond delay="100"/>
                                  </p:stCondLst>
                                  <p:childTnLst>
                                    <p:set>
                                      <p:cBhvr>
                                        <p:cTn id="56" dur="1" fill="hold">
                                          <p:stCondLst>
                                            <p:cond delay="0"/>
                                          </p:stCondLst>
                                        </p:cTn>
                                        <p:tgtEl>
                                          <p:spTgt spid="4"/>
                                        </p:tgtEl>
                                        <p:attrNameLst>
                                          <p:attrName>style.visibility</p:attrName>
                                        </p:attrNameLst>
                                      </p:cBhvr>
                                      <p:to>
                                        <p:strVal val="visible"/>
                                      </p:to>
                                    </p:set>
                                    <p:animEffect transition="in" filter="wipe(right)">
                                      <p:cBhvr>
                                        <p:cTn id="57" dur="500"/>
                                        <p:tgtEl>
                                          <p:spTgt spid="4"/>
                                        </p:tgtEl>
                                      </p:cBhvr>
                                    </p:animEffect>
                                  </p:childTnLst>
                                </p:cTn>
                              </p:par>
                              <p:par>
                                <p:cTn id="58" presetID="22" presetClass="entr" presetSubtype="2" fill="hold" grpId="0" nodeType="withEffect">
                                  <p:stCondLst>
                                    <p:cond delay="200"/>
                                  </p:stCondLst>
                                  <p:childTnLst>
                                    <p:set>
                                      <p:cBhvr>
                                        <p:cTn id="59" dur="1" fill="hold">
                                          <p:stCondLst>
                                            <p:cond delay="0"/>
                                          </p:stCondLst>
                                        </p:cTn>
                                        <p:tgtEl>
                                          <p:spTgt spid="5"/>
                                        </p:tgtEl>
                                        <p:attrNameLst>
                                          <p:attrName>style.visibility</p:attrName>
                                        </p:attrNameLst>
                                      </p:cBhvr>
                                      <p:to>
                                        <p:strVal val="visible"/>
                                      </p:to>
                                    </p:set>
                                    <p:animEffect transition="in" filter="wipe(right)">
                                      <p:cBhvr>
                                        <p:cTn id="60" dur="500"/>
                                        <p:tgtEl>
                                          <p:spTgt spid="5"/>
                                        </p:tgtEl>
                                      </p:cBhvr>
                                    </p:animEffect>
                                  </p:childTnLst>
                                </p:cTn>
                              </p:par>
                              <p:par>
                                <p:cTn id="61" presetID="22" presetClass="entr" presetSubtype="2" fill="hold" grpId="0" nodeType="withEffect">
                                  <p:stCondLst>
                                    <p:cond delay="300"/>
                                  </p:stCondLst>
                                  <p:childTnLst>
                                    <p:set>
                                      <p:cBhvr>
                                        <p:cTn id="62" dur="1" fill="hold">
                                          <p:stCondLst>
                                            <p:cond delay="0"/>
                                          </p:stCondLst>
                                        </p:cTn>
                                        <p:tgtEl>
                                          <p:spTgt spid="6"/>
                                        </p:tgtEl>
                                        <p:attrNameLst>
                                          <p:attrName>style.visibility</p:attrName>
                                        </p:attrNameLst>
                                      </p:cBhvr>
                                      <p:to>
                                        <p:strVal val="visible"/>
                                      </p:to>
                                    </p:set>
                                    <p:animEffect transition="in" filter="wipe(right)">
                                      <p:cBhvr>
                                        <p:cTn id="63" dur="500"/>
                                        <p:tgtEl>
                                          <p:spTgt spid="6"/>
                                        </p:tgtEl>
                                      </p:cBhvr>
                                    </p:animEffect>
                                  </p:childTnLst>
                                </p:cTn>
                              </p:par>
                            </p:childTnLst>
                          </p:cTn>
                        </p:par>
                        <p:par>
                          <p:cTn id="64" fill="hold" nodeType="afterGroup">
                            <p:stCondLst>
                              <p:cond delay="3300"/>
                            </p:stCondLst>
                            <p:childTnLst>
                              <p:par>
                                <p:cTn id="65" presetID="22" presetClass="entr" presetSubtype="8" fill="hold" grpId="0" nodeType="afterEffect">
                                  <p:stCondLst>
                                    <p:cond delay="0"/>
                                  </p:stCondLst>
                                  <p:childTnLst>
                                    <p:set>
                                      <p:cBhvr>
                                        <p:cTn id="66" dur="1" fill="hold">
                                          <p:stCondLst>
                                            <p:cond delay="0"/>
                                          </p:stCondLst>
                                        </p:cTn>
                                        <p:tgtEl>
                                          <p:spTgt spid="16"/>
                                        </p:tgtEl>
                                        <p:attrNameLst>
                                          <p:attrName>style.visibility</p:attrName>
                                        </p:attrNameLst>
                                      </p:cBhvr>
                                      <p:to>
                                        <p:strVal val="visible"/>
                                      </p:to>
                                    </p:set>
                                    <p:animEffect transition="in" filter="wipe(left)">
                                      <p:cBhvr>
                                        <p:cTn id="67" dur="500"/>
                                        <p:tgtEl>
                                          <p:spTgt spid="16"/>
                                        </p:tgtEl>
                                      </p:cBhvr>
                                    </p:animEffect>
                                  </p:childTnLst>
                                </p:cTn>
                              </p:par>
                              <p:par>
                                <p:cTn id="68" presetID="22" presetClass="entr" presetSubtype="8" fill="hold" grpId="0" nodeType="withEffect">
                                  <p:stCondLst>
                                    <p:cond delay="150"/>
                                  </p:stCondLst>
                                  <p:childTnLst>
                                    <p:set>
                                      <p:cBhvr>
                                        <p:cTn id="69" dur="1" fill="hold">
                                          <p:stCondLst>
                                            <p:cond delay="0"/>
                                          </p:stCondLst>
                                        </p:cTn>
                                        <p:tgtEl>
                                          <p:spTgt spid="17"/>
                                        </p:tgtEl>
                                        <p:attrNameLst>
                                          <p:attrName>style.visibility</p:attrName>
                                        </p:attrNameLst>
                                      </p:cBhvr>
                                      <p:to>
                                        <p:strVal val="visible"/>
                                      </p:to>
                                    </p:set>
                                    <p:animEffect transition="in" filter="wipe(left)">
                                      <p:cBhvr>
                                        <p:cTn id="70" dur="500"/>
                                        <p:tgtEl>
                                          <p:spTgt spid="17"/>
                                        </p:tgtEl>
                                      </p:cBhvr>
                                    </p:animEffect>
                                  </p:childTnLst>
                                </p:cTn>
                              </p:par>
                              <p:par>
                                <p:cTn id="71" presetID="22" presetClass="entr" presetSubtype="8" fill="hold" grpId="0" nodeType="withEffect">
                                  <p:stCondLst>
                                    <p:cond delay="300"/>
                                  </p:stCondLst>
                                  <p:childTnLst>
                                    <p:set>
                                      <p:cBhvr>
                                        <p:cTn id="72" dur="1" fill="hold">
                                          <p:stCondLst>
                                            <p:cond delay="0"/>
                                          </p:stCondLst>
                                        </p:cTn>
                                        <p:tgtEl>
                                          <p:spTgt spid="18"/>
                                        </p:tgtEl>
                                        <p:attrNameLst>
                                          <p:attrName>style.visibility</p:attrName>
                                        </p:attrNameLst>
                                      </p:cBhvr>
                                      <p:to>
                                        <p:strVal val="visible"/>
                                      </p:to>
                                    </p:set>
                                    <p:animEffect transition="in" filter="wipe(left)">
                                      <p:cBhvr>
                                        <p:cTn id="73" dur="500"/>
                                        <p:tgtEl>
                                          <p:spTgt spid="18"/>
                                        </p:tgtEl>
                                      </p:cBhvr>
                                    </p:animEffect>
                                  </p:childTnLst>
                                </p:cTn>
                              </p:par>
                              <p:par>
                                <p:cTn id="74" presetID="22" presetClass="entr" presetSubtype="8" fill="hold" grpId="0" nodeType="withEffect">
                                  <p:stCondLst>
                                    <p:cond delay="450"/>
                                  </p:stCondLst>
                                  <p:childTnLst>
                                    <p:set>
                                      <p:cBhvr>
                                        <p:cTn id="75" dur="1" fill="hold">
                                          <p:stCondLst>
                                            <p:cond delay="0"/>
                                          </p:stCondLst>
                                        </p:cTn>
                                        <p:tgtEl>
                                          <p:spTgt spid="19"/>
                                        </p:tgtEl>
                                        <p:attrNameLst>
                                          <p:attrName>style.visibility</p:attrName>
                                        </p:attrNameLst>
                                      </p:cBhvr>
                                      <p:to>
                                        <p:strVal val="visible"/>
                                      </p:to>
                                    </p:set>
                                    <p:animEffect transition="in" filter="wipe(left)">
                                      <p:cBhvr>
                                        <p:cTn id="76" dur="500"/>
                                        <p:tgtEl>
                                          <p:spTgt spid="19"/>
                                        </p:tgtEl>
                                      </p:cBhvr>
                                    </p:animEffect>
                                  </p:childTnLst>
                                </p:cTn>
                              </p:par>
                              <p:par>
                                <p:cTn id="77" presetID="22" presetClass="entr" presetSubtype="2" fill="hold" grpId="0" nodeType="withEffect">
                                  <p:stCondLst>
                                    <p:cond delay="0"/>
                                  </p:stCondLst>
                                  <p:childTnLst>
                                    <p:set>
                                      <p:cBhvr>
                                        <p:cTn id="78" dur="1" fill="hold">
                                          <p:stCondLst>
                                            <p:cond delay="0"/>
                                          </p:stCondLst>
                                        </p:cTn>
                                        <p:tgtEl>
                                          <p:spTgt spid="7"/>
                                        </p:tgtEl>
                                        <p:attrNameLst>
                                          <p:attrName>style.visibility</p:attrName>
                                        </p:attrNameLst>
                                      </p:cBhvr>
                                      <p:to>
                                        <p:strVal val="visible"/>
                                      </p:to>
                                    </p:set>
                                    <p:animEffect transition="in" filter="wipe(right)">
                                      <p:cBhvr>
                                        <p:cTn id="79" dur="500"/>
                                        <p:tgtEl>
                                          <p:spTgt spid="7"/>
                                        </p:tgtEl>
                                      </p:cBhvr>
                                    </p:animEffect>
                                  </p:childTnLst>
                                </p:cTn>
                              </p:par>
                              <p:par>
                                <p:cTn id="80" presetID="22" presetClass="entr" presetSubtype="2" fill="hold" grpId="0" nodeType="withEffect">
                                  <p:stCondLst>
                                    <p:cond delay="150"/>
                                  </p:stCondLst>
                                  <p:childTnLst>
                                    <p:set>
                                      <p:cBhvr>
                                        <p:cTn id="81" dur="1" fill="hold">
                                          <p:stCondLst>
                                            <p:cond delay="0"/>
                                          </p:stCondLst>
                                        </p:cTn>
                                        <p:tgtEl>
                                          <p:spTgt spid="9"/>
                                        </p:tgtEl>
                                        <p:attrNameLst>
                                          <p:attrName>style.visibility</p:attrName>
                                        </p:attrNameLst>
                                      </p:cBhvr>
                                      <p:to>
                                        <p:strVal val="visible"/>
                                      </p:to>
                                    </p:set>
                                    <p:animEffect transition="in" filter="wipe(right)">
                                      <p:cBhvr>
                                        <p:cTn id="82" dur="500"/>
                                        <p:tgtEl>
                                          <p:spTgt spid="9"/>
                                        </p:tgtEl>
                                      </p:cBhvr>
                                    </p:animEffect>
                                  </p:childTnLst>
                                </p:cTn>
                              </p:par>
                              <p:par>
                                <p:cTn id="83" presetID="22" presetClass="entr" presetSubtype="2" fill="hold" grpId="0" nodeType="withEffect">
                                  <p:stCondLst>
                                    <p:cond delay="300"/>
                                  </p:stCondLst>
                                  <p:childTnLst>
                                    <p:set>
                                      <p:cBhvr>
                                        <p:cTn id="84" dur="1" fill="hold">
                                          <p:stCondLst>
                                            <p:cond delay="0"/>
                                          </p:stCondLst>
                                        </p:cTn>
                                        <p:tgtEl>
                                          <p:spTgt spid="10"/>
                                        </p:tgtEl>
                                        <p:attrNameLst>
                                          <p:attrName>style.visibility</p:attrName>
                                        </p:attrNameLst>
                                      </p:cBhvr>
                                      <p:to>
                                        <p:strVal val="visible"/>
                                      </p:to>
                                    </p:set>
                                    <p:animEffect transition="in" filter="wipe(right)">
                                      <p:cBhvr>
                                        <p:cTn id="85" dur="500"/>
                                        <p:tgtEl>
                                          <p:spTgt spid="10"/>
                                        </p:tgtEl>
                                      </p:cBhvr>
                                    </p:animEffect>
                                  </p:childTnLst>
                                </p:cTn>
                              </p:par>
                              <p:par>
                                <p:cTn id="86" presetID="22" presetClass="entr" presetSubtype="2" fill="hold" grpId="0" nodeType="withEffect">
                                  <p:stCondLst>
                                    <p:cond delay="450"/>
                                  </p:stCondLst>
                                  <p:childTnLst>
                                    <p:set>
                                      <p:cBhvr>
                                        <p:cTn id="87" dur="1" fill="hold">
                                          <p:stCondLst>
                                            <p:cond delay="0"/>
                                          </p:stCondLst>
                                        </p:cTn>
                                        <p:tgtEl>
                                          <p:spTgt spid="11"/>
                                        </p:tgtEl>
                                        <p:attrNameLst>
                                          <p:attrName>style.visibility</p:attrName>
                                        </p:attrNameLst>
                                      </p:cBhvr>
                                      <p:to>
                                        <p:strVal val="visible"/>
                                      </p:to>
                                    </p:set>
                                    <p:animEffect transition="in" filter="wipe(right)">
                                      <p:cBhvr>
                                        <p:cTn id="88"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animBg="1"/>
      <p:bldP spid="5" grpId="0" animBg="1"/>
      <p:bldP spid="6" grpId="0" animBg="1"/>
      <p:bldP spid="7" grpId="0"/>
      <p:bldP spid="9" grpId="0"/>
      <p:bldP spid="10" grpId="0"/>
      <p:bldP spid="11" grpId="0"/>
      <p:bldP spid="12" grpId="0" animBg="1"/>
      <p:bldP spid="13" grpId="0" animBg="1"/>
      <p:bldP spid="14" grpId="0" animBg="1"/>
      <p:bldP spid="15" grpId="0" animBg="1"/>
      <p:bldP spid="16" grpId="0"/>
      <p:bldP spid="17" grpId="0"/>
      <p:bldP spid="18" grpId="0"/>
      <p:bldP spid="19" grpId="0"/>
      <p:bldP spid="20" grpId="0"/>
      <p:bldP spid="21" grpId="0"/>
      <p:bldP spid="22" grpId="0"/>
      <p:bldP spid="23" grpId="0"/>
      <p:bldP spid="24" grpId="0" animBg="1"/>
      <p:bldP spid="25" grpId="0" animBg="1"/>
      <p:bldP spid="26" grpId="0"/>
      <p:bldP spid="27" grpId="0"/>
    </p:bld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000021"/>
        </a:solidFill>
        <a:effectLst/>
      </p:bgPr>
    </p:bg>
    <p:spTree>
      <p:nvGrpSpPr>
        <p:cNvPr id="1" name=""/>
        <p:cNvGrpSpPr/>
        <p:nvPr/>
      </p:nvGrpSpPr>
      <p:grpSpPr>
        <a:xfrm>
          <a:off x="0" y="0"/>
          <a:ext cx="0" cy="0"/>
          <a:chOff x="0" y="0"/>
          <a:chExt cx="0" cy="0"/>
        </a:xfrm>
      </p:grpSpPr>
      <p:pic>
        <p:nvPicPr>
          <p:cNvPr id="5" name="图片 4" descr="资源 234302"/>
          <p:cNvPicPr>
            <a:picLocks noChangeAspect="1"/>
          </p:cNvPicPr>
          <p:nvPr/>
        </p:nvPicPr>
        <p:blipFill>
          <a:blip r:embed="rId4"/>
          <a:stretch>
            <a:fillRect/>
          </a:stretch>
        </p:blipFill>
        <p:spPr>
          <a:xfrm>
            <a:off x="1370330" y="764540"/>
            <a:ext cx="2767330" cy="5859780"/>
          </a:xfrm>
          <a:prstGeom prst="rect">
            <a:avLst/>
          </a:prstGeom>
        </p:spPr>
      </p:pic>
      <p:grpSp>
        <p:nvGrpSpPr>
          <p:cNvPr id="3" name="组合 2"/>
          <p:cNvGrpSpPr/>
          <p:nvPr/>
        </p:nvGrpSpPr>
        <p:grpSpPr>
          <a:xfrm>
            <a:off x="5091696" y="2105530"/>
            <a:ext cx="5721188" cy="492442"/>
            <a:chOff x="2167226" y="1730685"/>
            <a:chExt cx="4290891" cy="369332"/>
          </a:xfrm>
          <a:noFill/>
        </p:grpSpPr>
        <p:sp>
          <p:nvSpPr>
            <p:cNvPr id="4" name="TextBox 4"/>
            <p:cNvSpPr txBox="1"/>
            <p:nvPr/>
          </p:nvSpPr>
          <p:spPr>
            <a:xfrm>
              <a:off x="2595617" y="1730685"/>
              <a:ext cx="3862500" cy="315663"/>
            </a:xfrm>
            <a:prstGeom prst="rect">
              <a:avLst/>
            </a:prstGeom>
            <a:grpFill/>
            <a:ln w="38100">
              <a:noFill/>
            </a:ln>
          </p:spPr>
          <p:txBody>
            <a:bodyPr wrap="none" rtlCol="0">
              <a:spAutoFit/>
            </a:bodyPr>
            <a:lstStyle/>
            <a:p>
              <a:r>
                <a:rPr lang="zh-CN" altLang="en-US" sz="2135" dirty="0">
                  <a:solidFill>
                    <a:schemeClr val="bg1"/>
                  </a:solidFill>
                  <a:cs typeface="+mn-ea"/>
                  <a:sym typeface="+mn-lt"/>
                </a:rPr>
                <a:t>添加目录文字标题 </a:t>
              </a:r>
              <a:r>
                <a:rPr lang="en-US" altLang="zh-CN" sz="1465" dirty="0">
                  <a:solidFill>
                    <a:schemeClr val="bg1"/>
                  </a:solidFill>
                  <a:cs typeface="+mn-ea"/>
                  <a:sym typeface="+mn-lt"/>
                </a:rPr>
                <a:t>ADD DIRECTORY ONE TITLES</a:t>
              </a:r>
              <a:endParaRPr lang="zh-CN" altLang="en-US" sz="1465" dirty="0">
                <a:solidFill>
                  <a:schemeClr val="bg1"/>
                </a:solidFill>
                <a:cs typeface="+mn-ea"/>
                <a:sym typeface="+mn-lt"/>
              </a:endParaRPr>
            </a:p>
          </p:txBody>
        </p:sp>
        <p:sp>
          <p:nvSpPr>
            <p:cNvPr id="6" name="椭圆 5"/>
            <p:cNvSpPr/>
            <p:nvPr/>
          </p:nvSpPr>
          <p:spPr>
            <a:xfrm>
              <a:off x="2195969" y="1730685"/>
              <a:ext cx="369332" cy="369332"/>
            </a:xfrm>
            <a:prstGeom prst="ellipse">
              <a:avLst/>
            </a:prstGeom>
            <a:grp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21920" tIns="60960" rIns="121920" bIns="60960" numCol="1" spcCol="0" rtlCol="0" fromWordArt="0" anchor="ctr" anchorCtr="0" forceAA="0" compatLnSpc="1">
              <a:noAutofit/>
            </a:bodyPr>
            <a:lstStyle/>
            <a:p>
              <a:pPr algn="ctr"/>
              <a:endParaRPr lang="zh-CN" altLang="en-US" sz="2400">
                <a:solidFill>
                  <a:schemeClr val="bg1"/>
                </a:solidFill>
                <a:cs typeface="+mn-ea"/>
                <a:sym typeface="+mn-lt"/>
              </a:endParaRPr>
            </a:p>
          </p:txBody>
        </p:sp>
        <p:sp>
          <p:nvSpPr>
            <p:cNvPr id="7" name="TextBox 4"/>
            <p:cNvSpPr txBox="1"/>
            <p:nvPr/>
          </p:nvSpPr>
          <p:spPr>
            <a:xfrm>
              <a:off x="2167226" y="1750528"/>
              <a:ext cx="378950" cy="315423"/>
            </a:xfrm>
            <a:prstGeom prst="rect">
              <a:avLst/>
            </a:prstGeom>
            <a:grpFill/>
            <a:ln w="38100">
              <a:noFill/>
            </a:ln>
          </p:spPr>
          <p:txBody>
            <a:bodyPr wrap="none" rtlCol="0">
              <a:spAutoFit/>
            </a:bodyPr>
            <a:lstStyle/>
            <a:p>
              <a:r>
                <a:rPr lang="en-US" altLang="zh-CN" sz="2135" dirty="0">
                  <a:solidFill>
                    <a:schemeClr val="bg1"/>
                  </a:solidFill>
                  <a:cs typeface="+mn-ea"/>
                  <a:sym typeface="+mn-lt"/>
                </a:rPr>
                <a:t>01</a:t>
              </a:r>
              <a:endParaRPr lang="zh-CN" altLang="en-US" sz="1465" dirty="0">
                <a:solidFill>
                  <a:schemeClr val="bg1"/>
                </a:solidFill>
                <a:cs typeface="+mn-ea"/>
                <a:sym typeface="+mn-lt"/>
              </a:endParaRPr>
            </a:p>
          </p:txBody>
        </p:sp>
      </p:grpSp>
      <p:grpSp>
        <p:nvGrpSpPr>
          <p:cNvPr id="9" name="组合 8"/>
          <p:cNvGrpSpPr/>
          <p:nvPr/>
        </p:nvGrpSpPr>
        <p:grpSpPr>
          <a:xfrm>
            <a:off x="5091696" y="3000863"/>
            <a:ext cx="5721188" cy="492442"/>
            <a:chOff x="2167226" y="1730685"/>
            <a:chExt cx="4290891" cy="369332"/>
          </a:xfrm>
          <a:noFill/>
        </p:grpSpPr>
        <p:sp>
          <p:nvSpPr>
            <p:cNvPr id="10" name="TextBox 4"/>
            <p:cNvSpPr txBox="1"/>
            <p:nvPr/>
          </p:nvSpPr>
          <p:spPr>
            <a:xfrm>
              <a:off x="2595617" y="1730685"/>
              <a:ext cx="3862500" cy="315663"/>
            </a:xfrm>
            <a:prstGeom prst="rect">
              <a:avLst/>
            </a:prstGeom>
            <a:grpFill/>
            <a:ln w="38100">
              <a:noFill/>
            </a:ln>
          </p:spPr>
          <p:txBody>
            <a:bodyPr wrap="none" rtlCol="0">
              <a:spAutoFit/>
            </a:bodyPr>
            <a:lstStyle/>
            <a:p>
              <a:r>
                <a:rPr lang="zh-CN" altLang="en-US" sz="2135" dirty="0">
                  <a:solidFill>
                    <a:schemeClr val="bg1"/>
                  </a:solidFill>
                  <a:cs typeface="+mn-ea"/>
                  <a:sym typeface="+mn-lt"/>
                </a:rPr>
                <a:t>添加目录文字标题 </a:t>
              </a:r>
              <a:r>
                <a:rPr lang="en-US" altLang="zh-CN" sz="1465" dirty="0">
                  <a:solidFill>
                    <a:schemeClr val="bg1"/>
                  </a:solidFill>
                  <a:cs typeface="+mn-ea"/>
                  <a:sym typeface="+mn-lt"/>
                </a:rPr>
                <a:t>ADD DIRECTORY ONE TITLES</a:t>
              </a:r>
              <a:endParaRPr lang="zh-CN" altLang="en-US" sz="1465" dirty="0">
                <a:solidFill>
                  <a:schemeClr val="bg1"/>
                </a:solidFill>
                <a:cs typeface="+mn-ea"/>
                <a:sym typeface="+mn-lt"/>
              </a:endParaRPr>
            </a:p>
          </p:txBody>
        </p:sp>
        <p:sp>
          <p:nvSpPr>
            <p:cNvPr id="11" name="椭圆 10"/>
            <p:cNvSpPr/>
            <p:nvPr/>
          </p:nvSpPr>
          <p:spPr>
            <a:xfrm>
              <a:off x="2195969" y="1730685"/>
              <a:ext cx="369332" cy="369332"/>
            </a:xfrm>
            <a:prstGeom prst="ellipse">
              <a:avLst/>
            </a:prstGeom>
            <a:grp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21920" tIns="60960" rIns="121920" bIns="60960" numCol="1" spcCol="0" rtlCol="0" fromWordArt="0" anchor="ctr" anchorCtr="0" forceAA="0" compatLnSpc="1">
              <a:noAutofit/>
            </a:bodyPr>
            <a:lstStyle/>
            <a:p>
              <a:pPr algn="ctr"/>
              <a:endParaRPr lang="zh-CN" altLang="en-US" sz="2400">
                <a:solidFill>
                  <a:schemeClr val="bg1"/>
                </a:solidFill>
                <a:cs typeface="+mn-ea"/>
                <a:sym typeface="+mn-lt"/>
              </a:endParaRPr>
            </a:p>
          </p:txBody>
        </p:sp>
        <p:sp>
          <p:nvSpPr>
            <p:cNvPr id="12" name="TextBox 4"/>
            <p:cNvSpPr txBox="1"/>
            <p:nvPr/>
          </p:nvSpPr>
          <p:spPr>
            <a:xfrm>
              <a:off x="2167226" y="1750528"/>
              <a:ext cx="378950" cy="315423"/>
            </a:xfrm>
            <a:prstGeom prst="rect">
              <a:avLst/>
            </a:prstGeom>
            <a:grpFill/>
            <a:ln w="38100">
              <a:noFill/>
            </a:ln>
          </p:spPr>
          <p:txBody>
            <a:bodyPr wrap="none" rtlCol="0">
              <a:spAutoFit/>
            </a:bodyPr>
            <a:lstStyle/>
            <a:p>
              <a:r>
                <a:rPr lang="en-US" altLang="zh-CN" sz="2135" dirty="0">
                  <a:solidFill>
                    <a:schemeClr val="bg1"/>
                  </a:solidFill>
                  <a:cs typeface="+mn-ea"/>
                  <a:sym typeface="+mn-lt"/>
                </a:rPr>
                <a:t>02</a:t>
              </a:r>
              <a:endParaRPr lang="zh-CN" altLang="en-US" sz="1465" dirty="0">
                <a:solidFill>
                  <a:schemeClr val="bg1"/>
                </a:solidFill>
                <a:cs typeface="+mn-ea"/>
                <a:sym typeface="+mn-lt"/>
              </a:endParaRPr>
            </a:p>
          </p:txBody>
        </p:sp>
      </p:grpSp>
      <p:grpSp>
        <p:nvGrpSpPr>
          <p:cNvPr id="14" name="组合 13"/>
          <p:cNvGrpSpPr/>
          <p:nvPr/>
        </p:nvGrpSpPr>
        <p:grpSpPr>
          <a:xfrm>
            <a:off x="5091696" y="3912965"/>
            <a:ext cx="5721188" cy="492442"/>
            <a:chOff x="2167226" y="1730685"/>
            <a:chExt cx="4290891" cy="369332"/>
          </a:xfrm>
          <a:noFill/>
        </p:grpSpPr>
        <p:sp>
          <p:nvSpPr>
            <p:cNvPr id="15" name="TextBox 4"/>
            <p:cNvSpPr txBox="1"/>
            <p:nvPr/>
          </p:nvSpPr>
          <p:spPr>
            <a:xfrm>
              <a:off x="2595617" y="1730685"/>
              <a:ext cx="3862500" cy="315663"/>
            </a:xfrm>
            <a:prstGeom prst="rect">
              <a:avLst/>
            </a:prstGeom>
            <a:grpFill/>
            <a:ln w="38100">
              <a:noFill/>
            </a:ln>
          </p:spPr>
          <p:txBody>
            <a:bodyPr wrap="none" rtlCol="0">
              <a:spAutoFit/>
            </a:bodyPr>
            <a:lstStyle/>
            <a:p>
              <a:r>
                <a:rPr lang="zh-CN" altLang="en-US" sz="2135" dirty="0">
                  <a:solidFill>
                    <a:schemeClr val="bg1"/>
                  </a:solidFill>
                  <a:cs typeface="+mn-ea"/>
                  <a:sym typeface="+mn-lt"/>
                </a:rPr>
                <a:t>添加目录文字标题 </a:t>
              </a:r>
              <a:r>
                <a:rPr lang="en-US" altLang="zh-CN" sz="1465" dirty="0">
                  <a:solidFill>
                    <a:schemeClr val="bg1"/>
                  </a:solidFill>
                  <a:cs typeface="+mn-ea"/>
                  <a:sym typeface="+mn-lt"/>
                </a:rPr>
                <a:t>ADD DIRECTORY ONE TITLES</a:t>
              </a:r>
              <a:endParaRPr lang="zh-CN" altLang="en-US" sz="1465" dirty="0">
                <a:solidFill>
                  <a:schemeClr val="bg1"/>
                </a:solidFill>
                <a:cs typeface="+mn-ea"/>
                <a:sym typeface="+mn-lt"/>
              </a:endParaRPr>
            </a:p>
          </p:txBody>
        </p:sp>
        <p:sp>
          <p:nvSpPr>
            <p:cNvPr id="16" name="椭圆 15"/>
            <p:cNvSpPr/>
            <p:nvPr/>
          </p:nvSpPr>
          <p:spPr>
            <a:xfrm>
              <a:off x="2195969" y="1730685"/>
              <a:ext cx="369332" cy="369332"/>
            </a:xfrm>
            <a:prstGeom prst="ellipse">
              <a:avLst/>
            </a:prstGeom>
            <a:grp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21920" tIns="60960" rIns="121920" bIns="60960" numCol="1" spcCol="0" rtlCol="0" fromWordArt="0" anchor="ctr" anchorCtr="0" forceAA="0" compatLnSpc="1">
              <a:noAutofit/>
            </a:bodyPr>
            <a:lstStyle/>
            <a:p>
              <a:pPr algn="ctr"/>
              <a:endParaRPr lang="zh-CN" altLang="en-US" sz="2400">
                <a:solidFill>
                  <a:schemeClr val="bg1"/>
                </a:solidFill>
                <a:cs typeface="+mn-ea"/>
                <a:sym typeface="+mn-lt"/>
              </a:endParaRPr>
            </a:p>
          </p:txBody>
        </p:sp>
        <p:sp>
          <p:nvSpPr>
            <p:cNvPr id="17" name="TextBox 4"/>
            <p:cNvSpPr txBox="1"/>
            <p:nvPr/>
          </p:nvSpPr>
          <p:spPr>
            <a:xfrm>
              <a:off x="2167226" y="1750528"/>
              <a:ext cx="378950" cy="315423"/>
            </a:xfrm>
            <a:prstGeom prst="rect">
              <a:avLst/>
            </a:prstGeom>
            <a:grpFill/>
            <a:ln w="38100">
              <a:noFill/>
            </a:ln>
          </p:spPr>
          <p:txBody>
            <a:bodyPr wrap="none" rtlCol="0">
              <a:spAutoFit/>
            </a:bodyPr>
            <a:lstStyle/>
            <a:p>
              <a:r>
                <a:rPr lang="en-US" altLang="zh-CN" sz="2135" dirty="0">
                  <a:solidFill>
                    <a:schemeClr val="bg1"/>
                  </a:solidFill>
                  <a:cs typeface="+mn-ea"/>
                  <a:sym typeface="+mn-lt"/>
                </a:rPr>
                <a:t>03</a:t>
              </a:r>
              <a:endParaRPr lang="zh-CN" altLang="en-US" sz="1465" dirty="0">
                <a:solidFill>
                  <a:schemeClr val="bg1"/>
                </a:solidFill>
                <a:cs typeface="+mn-ea"/>
                <a:sym typeface="+mn-lt"/>
              </a:endParaRPr>
            </a:p>
          </p:txBody>
        </p:sp>
      </p:grpSp>
      <p:grpSp>
        <p:nvGrpSpPr>
          <p:cNvPr id="19" name="组合 18"/>
          <p:cNvGrpSpPr/>
          <p:nvPr/>
        </p:nvGrpSpPr>
        <p:grpSpPr>
          <a:xfrm>
            <a:off x="5091696" y="4873071"/>
            <a:ext cx="5721188" cy="492442"/>
            <a:chOff x="2167226" y="1730685"/>
            <a:chExt cx="4290891" cy="369332"/>
          </a:xfrm>
          <a:noFill/>
        </p:grpSpPr>
        <p:sp>
          <p:nvSpPr>
            <p:cNvPr id="20" name="TextBox 4"/>
            <p:cNvSpPr txBox="1"/>
            <p:nvPr/>
          </p:nvSpPr>
          <p:spPr>
            <a:xfrm>
              <a:off x="2595617" y="1730685"/>
              <a:ext cx="3862500" cy="315663"/>
            </a:xfrm>
            <a:prstGeom prst="rect">
              <a:avLst/>
            </a:prstGeom>
            <a:grpFill/>
            <a:ln w="38100">
              <a:noFill/>
            </a:ln>
          </p:spPr>
          <p:txBody>
            <a:bodyPr wrap="none" rtlCol="0">
              <a:spAutoFit/>
            </a:bodyPr>
            <a:lstStyle/>
            <a:p>
              <a:r>
                <a:rPr lang="zh-CN" altLang="en-US" sz="2135" dirty="0">
                  <a:solidFill>
                    <a:schemeClr val="bg1"/>
                  </a:solidFill>
                  <a:cs typeface="+mn-ea"/>
                  <a:sym typeface="+mn-lt"/>
                </a:rPr>
                <a:t>添加目录文字标题 </a:t>
              </a:r>
              <a:r>
                <a:rPr lang="en-US" altLang="zh-CN" sz="1465" dirty="0">
                  <a:solidFill>
                    <a:schemeClr val="bg1"/>
                  </a:solidFill>
                  <a:cs typeface="+mn-ea"/>
                  <a:sym typeface="+mn-lt"/>
                </a:rPr>
                <a:t>ADD DIRECTORY ONE TITLES</a:t>
              </a:r>
              <a:endParaRPr lang="zh-CN" altLang="en-US" sz="1465" dirty="0">
                <a:solidFill>
                  <a:schemeClr val="bg1"/>
                </a:solidFill>
                <a:cs typeface="+mn-ea"/>
                <a:sym typeface="+mn-lt"/>
              </a:endParaRPr>
            </a:p>
          </p:txBody>
        </p:sp>
        <p:sp>
          <p:nvSpPr>
            <p:cNvPr id="21" name="椭圆 20"/>
            <p:cNvSpPr/>
            <p:nvPr/>
          </p:nvSpPr>
          <p:spPr>
            <a:xfrm>
              <a:off x="2195969" y="1730685"/>
              <a:ext cx="369332" cy="369332"/>
            </a:xfrm>
            <a:prstGeom prst="ellipse">
              <a:avLst/>
            </a:prstGeom>
            <a:grp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21920" tIns="60960" rIns="121920" bIns="60960" numCol="1" spcCol="0" rtlCol="0" fromWordArt="0" anchor="ctr" anchorCtr="0" forceAA="0" compatLnSpc="1">
              <a:noAutofit/>
            </a:bodyPr>
            <a:lstStyle/>
            <a:p>
              <a:pPr algn="ctr"/>
              <a:endParaRPr lang="zh-CN" altLang="en-US" sz="2400">
                <a:solidFill>
                  <a:schemeClr val="bg1"/>
                </a:solidFill>
                <a:cs typeface="+mn-ea"/>
                <a:sym typeface="+mn-lt"/>
              </a:endParaRPr>
            </a:p>
          </p:txBody>
        </p:sp>
        <p:sp>
          <p:nvSpPr>
            <p:cNvPr id="22" name="TextBox 4"/>
            <p:cNvSpPr txBox="1"/>
            <p:nvPr/>
          </p:nvSpPr>
          <p:spPr>
            <a:xfrm>
              <a:off x="2167226" y="1750528"/>
              <a:ext cx="378950" cy="315423"/>
            </a:xfrm>
            <a:prstGeom prst="rect">
              <a:avLst/>
            </a:prstGeom>
            <a:grpFill/>
            <a:ln w="38100">
              <a:noFill/>
            </a:ln>
          </p:spPr>
          <p:txBody>
            <a:bodyPr wrap="none" rtlCol="0">
              <a:spAutoFit/>
            </a:bodyPr>
            <a:lstStyle/>
            <a:p>
              <a:r>
                <a:rPr lang="en-US" altLang="zh-CN" sz="2135" dirty="0">
                  <a:solidFill>
                    <a:schemeClr val="bg1"/>
                  </a:solidFill>
                  <a:cs typeface="+mn-ea"/>
                  <a:sym typeface="+mn-lt"/>
                </a:rPr>
                <a:t>04</a:t>
              </a:r>
              <a:endParaRPr lang="zh-CN" altLang="en-US" sz="1465" dirty="0">
                <a:solidFill>
                  <a:schemeClr val="bg1"/>
                </a:solidFill>
                <a:cs typeface="+mn-ea"/>
                <a:sym typeface="+mn-lt"/>
              </a:endParaRPr>
            </a:p>
          </p:txBody>
        </p:sp>
      </p:grpSp>
      <p:sp>
        <p:nvSpPr>
          <p:cNvPr id="23" name="Text Placeholder 8"/>
          <p:cNvSpPr txBox="1"/>
          <p:nvPr/>
        </p:nvSpPr>
        <p:spPr>
          <a:xfrm>
            <a:off x="4344313" y="1241964"/>
            <a:ext cx="1824203" cy="609600"/>
          </a:xfrm>
          <a:prstGeom prst="rect">
            <a:avLst/>
          </a:prstGeom>
        </p:spPr>
        <p:txBody>
          <a:bodyPr/>
          <a:lst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marL="0" indent="0" algn="ctr">
              <a:buNone/>
            </a:pPr>
            <a:r>
              <a:rPr lang="zh-CN" altLang="en-US" sz="3735" dirty="0">
                <a:solidFill>
                  <a:schemeClr val="bg1"/>
                </a:solidFill>
                <a:cs typeface="+mn-ea"/>
                <a:sym typeface="+mn-lt"/>
              </a:rPr>
              <a:t>目 录</a:t>
            </a:r>
            <a:endParaRPr lang="en-US" altLang="zh-CN" sz="3735" dirty="0">
              <a:solidFill>
                <a:schemeClr val="bg1"/>
              </a:solidFill>
              <a:cs typeface="+mn-ea"/>
              <a:sym typeface="+mn-lt"/>
            </a:endParaRPr>
          </a:p>
        </p:txBody>
      </p:sp>
      <p:sp>
        <p:nvSpPr>
          <p:cNvPr id="33" name="Text Placeholder 8"/>
          <p:cNvSpPr txBox="1"/>
          <p:nvPr/>
        </p:nvSpPr>
        <p:spPr>
          <a:xfrm>
            <a:off x="5761397" y="1513228"/>
            <a:ext cx="1672569" cy="304800"/>
          </a:xfrm>
          <a:prstGeom prst="rect">
            <a:avLst/>
          </a:prstGeom>
        </p:spPr>
        <p:txBody>
          <a:bodyPr/>
          <a:lst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marL="0" indent="0" algn="ctr">
              <a:buNone/>
            </a:pPr>
            <a:r>
              <a:rPr lang="en-US" altLang="zh-CN" sz="1600" dirty="0">
                <a:solidFill>
                  <a:schemeClr val="bg1"/>
                </a:solidFill>
                <a:cs typeface="+mn-ea"/>
                <a:sym typeface="+mn-lt"/>
              </a:rPr>
              <a:t>DIRECTORY</a:t>
            </a:r>
          </a:p>
        </p:txBody>
      </p:sp>
    </p:spTree>
  </p:cSld>
  <p:clrMapOvr>
    <a:masterClrMapping/>
  </p:clrMapOvr>
  <mc:AlternateContent xmlns:mc="http://schemas.openxmlformats.org/markup-compatibility/2006" xmlns:p14="http://schemas.microsoft.com/office/powerpoint/2010/main">
    <mc:Choice Requires="p14">
      <p:transition spd="slow" p14:dur="1500" advClick="0" advTm="3000">
        <p:random/>
      </p:transition>
    </mc:Choice>
    <mc:Fallback xmlns="">
      <p:transition spd="slow" advClick="0" advTm="3000">
        <p:random/>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grpId="0" nodeType="afterEffect">
                                  <p:stCondLst>
                                    <p:cond delay="0"/>
                                  </p:stCondLst>
                                  <p:childTnLst>
                                    <p:set>
                                      <p:cBhvr>
                                        <p:cTn id="6" dur="1" fill="hold">
                                          <p:stCondLst>
                                            <p:cond delay="0"/>
                                          </p:stCondLst>
                                        </p:cTn>
                                        <p:tgtEl>
                                          <p:spTgt spid="23"/>
                                        </p:tgtEl>
                                        <p:attrNameLst>
                                          <p:attrName>style.visibility</p:attrName>
                                        </p:attrNameLst>
                                      </p:cBhvr>
                                      <p:to>
                                        <p:strVal val="visible"/>
                                      </p:to>
                                    </p:set>
                                    <p:anim calcmode="lin" valueType="num">
                                      <p:cBhvr>
                                        <p:cTn id="7" dur="500" fill="hold"/>
                                        <p:tgtEl>
                                          <p:spTgt spid="23"/>
                                        </p:tgtEl>
                                        <p:attrNameLst>
                                          <p:attrName>ppt_w</p:attrName>
                                        </p:attrNameLst>
                                      </p:cBhvr>
                                      <p:tavLst>
                                        <p:tav tm="0">
                                          <p:val>
                                            <p:fltVal val="0"/>
                                          </p:val>
                                        </p:tav>
                                        <p:tav tm="100000">
                                          <p:val>
                                            <p:strVal val="#ppt_w"/>
                                          </p:val>
                                        </p:tav>
                                      </p:tavLst>
                                    </p:anim>
                                    <p:anim calcmode="lin" valueType="num">
                                      <p:cBhvr>
                                        <p:cTn id="8" dur="500" fill="hold"/>
                                        <p:tgtEl>
                                          <p:spTgt spid="23"/>
                                        </p:tgtEl>
                                        <p:attrNameLst>
                                          <p:attrName>ppt_h</p:attrName>
                                        </p:attrNameLst>
                                      </p:cBhvr>
                                      <p:tavLst>
                                        <p:tav tm="0">
                                          <p:val>
                                            <p:fltVal val="0"/>
                                          </p:val>
                                        </p:tav>
                                        <p:tav tm="100000">
                                          <p:val>
                                            <p:strVal val="#ppt_h"/>
                                          </p:val>
                                        </p:tav>
                                      </p:tavLst>
                                    </p:anim>
                                    <p:animEffect transition="in" filter="fade">
                                      <p:cBhvr>
                                        <p:cTn id="9" dur="500"/>
                                        <p:tgtEl>
                                          <p:spTgt spid="23"/>
                                        </p:tgtEl>
                                      </p:cBhvr>
                                    </p:animEffect>
                                  </p:childTnLst>
                                </p:cTn>
                              </p:par>
                              <p:par>
                                <p:cTn id="10" presetID="53" presetClass="entr" presetSubtype="16" fill="hold" grpId="0" nodeType="withEffect">
                                  <p:stCondLst>
                                    <p:cond delay="0"/>
                                  </p:stCondLst>
                                  <p:childTnLst>
                                    <p:set>
                                      <p:cBhvr>
                                        <p:cTn id="11" dur="1" fill="hold">
                                          <p:stCondLst>
                                            <p:cond delay="0"/>
                                          </p:stCondLst>
                                        </p:cTn>
                                        <p:tgtEl>
                                          <p:spTgt spid="33"/>
                                        </p:tgtEl>
                                        <p:attrNameLst>
                                          <p:attrName>style.visibility</p:attrName>
                                        </p:attrNameLst>
                                      </p:cBhvr>
                                      <p:to>
                                        <p:strVal val="visible"/>
                                      </p:to>
                                    </p:set>
                                    <p:anim calcmode="lin" valueType="num">
                                      <p:cBhvr>
                                        <p:cTn id="12" dur="500" fill="hold"/>
                                        <p:tgtEl>
                                          <p:spTgt spid="33"/>
                                        </p:tgtEl>
                                        <p:attrNameLst>
                                          <p:attrName>ppt_w</p:attrName>
                                        </p:attrNameLst>
                                      </p:cBhvr>
                                      <p:tavLst>
                                        <p:tav tm="0">
                                          <p:val>
                                            <p:fltVal val="0"/>
                                          </p:val>
                                        </p:tav>
                                        <p:tav tm="100000">
                                          <p:val>
                                            <p:strVal val="#ppt_w"/>
                                          </p:val>
                                        </p:tav>
                                      </p:tavLst>
                                    </p:anim>
                                    <p:anim calcmode="lin" valueType="num">
                                      <p:cBhvr>
                                        <p:cTn id="13" dur="500" fill="hold"/>
                                        <p:tgtEl>
                                          <p:spTgt spid="33"/>
                                        </p:tgtEl>
                                        <p:attrNameLst>
                                          <p:attrName>ppt_h</p:attrName>
                                        </p:attrNameLst>
                                      </p:cBhvr>
                                      <p:tavLst>
                                        <p:tav tm="0">
                                          <p:val>
                                            <p:fltVal val="0"/>
                                          </p:val>
                                        </p:tav>
                                        <p:tav tm="100000">
                                          <p:val>
                                            <p:strVal val="#ppt_h"/>
                                          </p:val>
                                        </p:tav>
                                      </p:tavLst>
                                    </p:anim>
                                    <p:animEffect transition="in" filter="fade">
                                      <p:cBhvr>
                                        <p:cTn id="14" dur="500"/>
                                        <p:tgtEl>
                                          <p:spTgt spid="33"/>
                                        </p:tgtEl>
                                      </p:cBhvr>
                                    </p:animEffect>
                                  </p:childTnLst>
                                </p:cTn>
                              </p:par>
                            </p:childTnLst>
                          </p:cTn>
                        </p:par>
                        <p:par>
                          <p:cTn id="15" fill="hold">
                            <p:stCondLst>
                              <p:cond delay="500"/>
                            </p:stCondLst>
                            <p:childTnLst>
                              <p:par>
                                <p:cTn id="16" presetID="22" presetClass="entr" presetSubtype="8" fill="hold" nodeType="afterEffect">
                                  <p:stCondLst>
                                    <p:cond delay="0"/>
                                  </p:stCondLst>
                                  <p:childTnLst>
                                    <p:set>
                                      <p:cBhvr>
                                        <p:cTn id="17" dur="1" fill="hold">
                                          <p:stCondLst>
                                            <p:cond delay="0"/>
                                          </p:stCondLst>
                                        </p:cTn>
                                        <p:tgtEl>
                                          <p:spTgt spid="3"/>
                                        </p:tgtEl>
                                        <p:attrNameLst>
                                          <p:attrName>style.visibility</p:attrName>
                                        </p:attrNameLst>
                                      </p:cBhvr>
                                      <p:to>
                                        <p:strVal val="visible"/>
                                      </p:to>
                                    </p:set>
                                    <p:animEffect transition="in" filter="wipe(left)">
                                      <p:cBhvr>
                                        <p:cTn id="18" dur="500"/>
                                        <p:tgtEl>
                                          <p:spTgt spid="3"/>
                                        </p:tgtEl>
                                      </p:cBhvr>
                                    </p:animEffect>
                                  </p:childTnLst>
                                </p:cTn>
                              </p:par>
                            </p:childTnLst>
                          </p:cTn>
                        </p:par>
                        <p:par>
                          <p:cTn id="19" fill="hold">
                            <p:stCondLst>
                              <p:cond delay="1000"/>
                            </p:stCondLst>
                            <p:childTnLst>
                              <p:par>
                                <p:cTn id="20" presetID="22" presetClass="entr" presetSubtype="8" fill="hold" nodeType="afterEffect">
                                  <p:stCondLst>
                                    <p:cond delay="0"/>
                                  </p:stCondLst>
                                  <p:childTnLst>
                                    <p:set>
                                      <p:cBhvr>
                                        <p:cTn id="21" dur="1" fill="hold">
                                          <p:stCondLst>
                                            <p:cond delay="0"/>
                                          </p:stCondLst>
                                        </p:cTn>
                                        <p:tgtEl>
                                          <p:spTgt spid="9"/>
                                        </p:tgtEl>
                                        <p:attrNameLst>
                                          <p:attrName>style.visibility</p:attrName>
                                        </p:attrNameLst>
                                      </p:cBhvr>
                                      <p:to>
                                        <p:strVal val="visible"/>
                                      </p:to>
                                    </p:set>
                                    <p:animEffect transition="in" filter="wipe(left)">
                                      <p:cBhvr>
                                        <p:cTn id="22" dur="500"/>
                                        <p:tgtEl>
                                          <p:spTgt spid="9"/>
                                        </p:tgtEl>
                                      </p:cBhvr>
                                    </p:animEffect>
                                  </p:childTnLst>
                                </p:cTn>
                              </p:par>
                            </p:childTnLst>
                          </p:cTn>
                        </p:par>
                        <p:par>
                          <p:cTn id="23" fill="hold">
                            <p:stCondLst>
                              <p:cond delay="1500"/>
                            </p:stCondLst>
                            <p:childTnLst>
                              <p:par>
                                <p:cTn id="24" presetID="22" presetClass="entr" presetSubtype="8" fill="hold" nodeType="afterEffect">
                                  <p:stCondLst>
                                    <p:cond delay="0"/>
                                  </p:stCondLst>
                                  <p:childTnLst>
                                    <p:set>
                                      <p:cBhvr>
                                        <p:cTn id="25" dur="1" fill="hold">
                                          <p:stCondLst>
                                            <p:cond delay="0"/>
                                          </p:stCondLst>
                                        </p:cTn>
                                        <p:tgtEl>
                                          <p:spTgt spid="14"/>
                                        </p:tgtEl>
                                        <p:attrNameLst>
                                          <p:attrName>style.visibility</p:attrName>
                                        </p:attrNameLst>
                                      </p:cBhvr>
                                      <p:to>
                                        <p:strVal val="visible"/>
                                      </p:to>
                                    </p:set>
                                    <p:animEffect transition="in" filter="wipe(left)">
                                      <p:cBhvr>
                                        <p:cTn id="26" dur="500"/>
                                        <p:tgtEl>
                                          <p:spTgt spid="14"/>
                                        </p:tgtEl>
                                      </p:cBhvr>
                                    </p:animEffect>
                                  </p:childTnLst>
                                </p:cTn>
                              </p:par>
                            </p:childTnLst>
                          </p:cTn>
                        </p:par>
                        <p:par>
                          <p:cTn id="27" fill="hold">
                            <p:stCondLst>
                              <p:cond delay="2000"/>
                            </p:stCondLst>
                            <p:childTnLst>
                              <p:par>
                                <p:cTn id="28" presetID="22" presetClass="entr" presetSubtype="8" fill="hold" nodeType="afterEffect">
                                  <p:stCondLst>
                                    <p:cond delay="0"/>
                                  </p:stCondLst>
                                  <p:childTnLst>
                                    <p:set>
                                      <p:cBhvr>
                                        <p:cTn id="29" dur="1" fill="hold">
                                          <p:stCondLst>
                                            <p:cond delay="0"/>
                                          </p:stCondLst>
                                        </p:cTn>
                                        <p:tgtEl>
                                          <p:spTgt spid="19"/>
                                        </p:tgtEl>
                                        <p:attrNameLst>
                                          <p:attrName>style.visibility</p:attrName>
                                        </p:attrNameLst>
                                      </p:cBhvr>
                                      <p:to>
                                        <p:strVal val="visible"/>
                                      </p:to>
                                    </p:set>
                                    <p:animEffect transition="in" filter="wipe(left)">
                                      <p:cBhvr>
                                        <p:cTn id="30" dur="500"/>
                                        <p:tgtEl>
                                          <p:spTgt spid="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 grpId="0"/>
      <p:bldP spid="33" grpId="0"/>
    </p:bldLst>
  </p:timing>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00021"/>
        </a:solidFill>
        <a:effectLst/>
      </p:bgPr>
    </p:bg>
    <p:spTree>
      <p:nvGrpSpPr>
        <p:cNvPr id="1" name=""/>
        <p:cNvGrpSpPr/>
        <p:nvPr/>
      </p:nvGrpSpPr>
      <p:grpSpPr>
        <a:xfrm>
          <a:off x="0" y="0"/>
          <a:ext cx="0" cy="0"/>
          <a:chOff x="0" y="0"/>
          <a:chExt cx="0" cy="0"/>
        </a:xfrm>
      </p:grpSpPr>
      <p:pic>
        <p:nvPicPr>
          <p:cNvPr id="2" name="图片 1" descr="资源 434302"/>
          <p:cNvPicPr>
            <a:picLocks noChangeAspect="1"/>
          </p:cNvPicPr>
          <p:nvPr/>
        </p:nvPicPr>
        <p:blipFill>
          <a:blip r:embed="rId3"/>
          <a:stretch>
            <a:fillRect/>
          </a:stretch>
        </p:blipFill>
        <p:spPr>
          <a:xfrm>
            <a:off x="4785995" y="1011555"/>
            <a:ext cx="2009140" cy="2458720"/>
          </a:xfrm>
          <a:prstGeom prst="rect">
            <a:avLst/>
          </a:prstGeom>
        </p:spPr>
      </p:pic>
      <p:pic>
        <p:nvPicPr>
          <p:cNvPr id="6" name="图片 5" descr="资源 634302"/>
          <p:cNvPicPr>
            <a:picLocks noChangeAspect="1"/>
          </p:cNvPicPr>
          <p:nvPr/>
        </p:nvPicPr>
        <p:blipFill>
          <a:blip r:embed="rId4"/>
          <a:stretch>
            <a:fillRect/>
          </a:stretch>
        </p:blipFill>
        <p:spPr>
          <a:xfrm>
            <a:off x="6400800" y="2355850"/>
            <a:ext cx="1123950" cy="1114425"/>
          </a:xfrm>
          <a:prstGeom prst="rect">
            <a:avLst/>
          </a:prstGeom>
        </p:spPr>
      </p:pic>
      <p:grpSp>
        <p:nvGrpSpPr>
          <p:cNvPr id="16" name="组合 15"/>
          <p:cNvGrpSpPr/>
          <p:nvPr/>
        </p:nvGrpSpPr>
        <p:grpSpPr>
          <a:xfrm>
            <a:off x="3010833" y="4054872"/>
            <a:ext cx="1683942" cy="1683937"/>
            <a:chOff x="1331640" y="1707654"/>
            <a:chExt cx="1262956" cy="1262953"/>
          </a:xfrm>
        </p:grpSpPr>
        <p:sp>
          <p:nvSpPr>
            <p:cNvPr id="18" name="文本框 6"/>
            <p:cNvSpPr txBox="1"/>
            <p:nvPr/>
          </p:nvSpPr>
          <p:spPr>
            <a:xfrm>
              <a:off x="1500492" y="1854382"/>
              <a:ext cx="951222" cy="946413"/>
            </a:xfrm>
            <a:prstGeom prst="rect">
              <a:avLst/>
            </a:prstGeom>
            <a:noFill/>
          </p:spPr>
          <p:txBody>
            <a:bodyPr wrap="none" rtlCol="0">
              <a:spAutoFit/>
            </a:bodyPr>
            <a:lstStyle/>
            <a:p>
              <a:r>
                <a:rPr lang="en-US" altLang="zh-CN" sz="7600" dirty="0" smtClean="0">
                  <a:solidFill>
                    <a:schemeClr val="bg1"/>
                  </a:solidFill>
                  <a:cs typeface="+mn-ea"/>
                  <a:sym typeface="+mn-lt"/>
                </a:rPr>
                <a:t>04</a:t>
              </a:r>
              <a:endParaRPr lang="zh-CN" altLang="en-US" sz="7600" dirty="0">
                <a:solidFill>
                  <a:schemeClr val="bg1"/>
                </a:solidFill>
                <a:cs typeface="+mn-ea"/>
                <a:sym typeface="+mn-lt"/>
              </a:endParaRPr>
            </a:p>
          </p:txBody>
        </p:sp>
        <p:sp>
          <p:nvSpPr>
            <p:cNvPr id="19" name="Oval 10"/>
            <p:cNvSpPr>
              <a:spLocks noChangeArrowheads="1"/>
            </p:cNvSpPr>
            <p:nvPr/>
          </p:nvSpPr>
          <p:spPr bwMode="auto">
            <a:xfrm>
              <a:off x="1331640" y="1707654"/>
              <a:ext cx="1262956" cy="1262953"/>
            </a:xfrm>
            <a:prstGeom prst="rect">
              <a:avLst/>
            </a:prstGeom>
            <a:noFill/>
            <a:ln w="6350">
              <a:solidFill>
                <a:schemeClr val="bg1"/>
              </a:solidFill>
            </a:ln>
          </p:spPr>
          <p:txBody>
            <a:bodyPr vert="horz" wrap="square" lIns="121920" tIns="60960" rIns="121920" bIns="60960" numCol="1" anchor="t" anchorCtr="0" compatLnSpc="1"/>
            <a:lstStyle/>
            <a:p>
              <a:endParaRPr lang="zh-CN" altLang="en-US" sz="2400">
                <a:solidFill>
                  <a:schemeClr val="bg1"/>
                </a:solidFill>
                <a:cs typeface="+mn-ea"/>
                <a:sym typeface="+mn-lt"/>
              </a:endParaRPr>
            </a:p>
          </p:txBody>
        </p:sp>
      </p:grpSp>
      <p:sp>
        <p:nvSpPr>
          <p:cNvPr id="20" name="TextBox 4"/>
          <p:cNvSpPr txBox="1"/>
          <p:nvPr/>
        </p:nvSpPr>
        <p:spPr>
          <a:xfrm>
            <a:off x="5916875" y="4054872"/>
            <a:ext cx="2954655" cy="824456"/>
          </a:xfrm>
          <a:prstGeom prst="rect">
            <a:avLst/>
          </a:prstGeom>
          <a:noFill/>
        </p:spPr>
        <p:txBody>
          <a:bodyPr wrap="none" rtlCol="0">
            <a:spAutoFit/>
          </a:bodyPr>
          <a:lstStyle/>
          <a:p>
            <a:pPr algn="ctr">
              <a:lnSpc>
                <a:spcPct val="150000"/>
              </a:lnSpc>
            </a:pPr>
            <a:r>
              <a:rPr lang="zh-CN" altLang="en-US" sz="3600" dirty="0">
                <a:solidFill>
                  <a:schemeClr val="bg1"/>
                </a:solidFill>
                <a:cs typeface="+mn-ea"/>
                <a:sym typeface="+mn-lt"/>
              </a:rPr>
              <a:t>添加标题文字</a:t>
            </a:r>
            <a:endParaRPr lang="en-US" altLang="zh-CN" sz="3600" dirty="0">
              <a:solidFill>
                <a:schemeClr val="bg1"/>
              </a:solidFill>
              <a:cs typeface="+mn-ea"/>
              <a:sym typeface="+mn-lt"/>
            </a:endParaRPr>
          </a:p>
        </p:txBody>
      </p:sp>
      <p:cxnSp>
        <p:nvCxnSpPr>
          <p:cNvPr id="21" name="直接连接符 20"/>
          <p:cNvCxnSpPr/>
          <p:nvPr/>
        </p:nvCxnSpPr>
        <p:spPr>
          <a:xfrm>
            <a:off x="4694774" y="4917080"/>
            <a:ext cx="5228827" cy="0"/>
          </a:xfrm>
          <a:prstGeom prst="line">
            <a:avLst/>
          </a:prstGeom>
          <a:ln w="6350">
            <a:solidFill>
              <a:schemeClr val="bg1"/>
            </a:solidFill>
            <a:headEnd type="diamond" w="med" len="med"/>
            <a:tailEnd type="diamond" w="med" len="med"/>
          </a:ln>
        </p:spPr>
        <p:style>
          <a:lnRef idx="1">
            <a:schemeClr val="accent1"/>
          </a:lnRef>
          <a:fillRef idx="0">
            <a:schemeClr val="accent1"/>
          </a:fillRef>
          <a:effectRef idx="0">
            <a:schemeClr val="accent1"/>
          </a:effectRef>
          <a:fontRef idx="minor">
            <a:schemeClr val="tx1"/>
          </a:fontRef>
        </p:style>
      </p:cxnSp>
      <p:sp>
        <p:nvSpPr>
          <p:cNvPr id="22" name="TextBox 4"/>
          <p:cNvSpPr txBox="1"/>
          <p:nvPr/>
        </p:nvSpPr>
        <p:spPr>
          <a:xfrm>
            <a:off x="5097549" y="5014979"/>
            <a:ext cx="4593309" cy="612155"/>
          </a:xfrm>
          <a:prstGeom prst="rect">
            <a:avLst/>
          </a:prstGeom>
          <a:noFill/>
        </p:spPr>
        <p:txBody>
          <a:bodyPr wrap="none" rtlCol="0">
            <a:spAutoFit/>
          </a:bodyPr>
          <a:lstStyle/>
          <a:p>
            <a:pPr algn="ctr">
              <a:lnSpc>
                <a:spcPct val="150000"/>
              </a:lnSpc>
            </a:pPr>
            <a:r>
              <a:rPr lang="en-US" altLang="zh-CN" sz="1200" dirty="0">
                <a:solidFill>
                  <a:schemeClr val="bg1"/>
                </a:solidFill>
                <a:cs typeface="+mn-ea"/>
                <a:sym typeface="+mn-lt"/>
              </a:rPr>
              <a:t>ADD DIRECTORY ONE TITLESADD DIRECTORY ONE TITLES</a:t>
            </a:r>
          </a:p>
          <a:p>
            <a:pPr algn="ctr">
              <a:lnSpc>
                <a:spcPct val="150000"/>
              </a:lnSpc>
            </a:pPr>
            <a:r>
              <a:rPr lang="en-US" altLang="zh-CN" sz="1200" dirty="0">
                <a:solidFill>
                  <a:schemeClr val="bg1"/>
                </a:solidFill>
                <a:cs typeface="+mn-ea"/>
                <a:sym typeface="+mn-lt"/>
              </a:rPr>
              <a:t>ADD DIRECTORY ONE</a:t>
            </a:r>
            <a:endParaRPr lang="zh-CN" altLang="en-US" sz="1200" dirty="0">
              <a:solidFill>
                <a:schemeClr val="bg1"/>
              </a:solidFill>
              <a:cs typeface="+mn-ea"/>
              <a:sym typeface="+mn-lt"/>
            </a:endParaRPr>
          </a:p>
        </p:txBody>
      </p:sp>
    </p:spTree>
    <p:extLst>
      <p:ext uri="{BB962C8B-B14F-4D97-AF65-F5344CB8AC3E}">
        <p14:creationId xmlns:p14="http://schemas.microsoft.com/office/powerpoint/2010/main" val="3948038316"/>
      </p:ext>
    </p:extLst>
  </p:cSld>
  <p:clrMapOvr>
    <a:masterClrMapping/>
  </p:clrMapOvr>
  <mc:AlternateContent xmlns:mc="http://schemas.openxmlformats.org/markup-compatibility/2006" xmlns:p14="http://schemas.microsoft.com/office/powerpoint/2010/main">
    <mc:Choice Requires="p14">
      <p:transition spd="slow" p14:dur="1500" advClick="0" advTm="3000">
        <p:random/>
      </p:transition>
    </mc:Choice>
    <mc:Fallback xmlns="">
      <p:transition spd="slow" advClick="0" advTm="3000">
        <p:random/>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5" presetClass="entr" presetSubtype="0" fill="hold" nodeType="afterEffect">
                                  <p:stCondLst>
                                    <p:cond delay="0"/>
                                  </p:stCondLst>
                                  <p:childTnLst>
                                    <p:set>
                                      <p:cBhvr>
                                        <p:cTn id="6" dur="1" fill="hold">
                                          <p:stCondLst>
                                            <p:cond delay="0"/>
                                          </p:stCondLst>
                                        </p:cTn>
                                        <p:tgtEl>
                                          <p:spTgt spid="16"/>
                                        </p:tgtEl>
                                        <p:attrNameLst>
                                          <p:attrName>style.visibility</p:attrName>
                                        </p:attrNameLst>
                                      </p:cBhvr>
                                      <p:to>
                                        <p:strVal val="visible"/>
                                      </p:to>
                                    </p:set>
                                    <p:animEffect transition="in" filter="fade">
                                      <p:cBhvr>
                                        <p:cTn id="7" dur="800"/>
                                        <p:tgtEl>
                                          <p:spTgt spid="16"/>
                                        </p:tgtEl>
                                      </p:cBhvr>
                                    </p:animEffect>
                                    <p:anim calcmode="lin" valueType="num">
                                      <p:cBhvr>
                                        <p:cTn id="8" dur="800" fill="hold"/>
                                        <p:tgtEl>
                                          <p:spTgt spid="16"/>
                                        </p:tgtEl>
                                        <p:attrNameLst>
                                          <p:attrName>style.rotation</p:attrName>
                                        </p:attrNameLst>
                                      </p:cBhvr>
                                      <p:tavLst>
                                        <p:tav tm="0">
                                          <p:val>
                                            <p:fltVal val="720"/>
                                          </p:val>
                                        </p:tav>
                                        <p:tav tm="100000">
                                          <p:val>
                                            <p:fltVal val="0"/>
                                          </p:val>
                                        </p:tav>
                                      </p:tavLst>
                                    </p:anim>
                                    <p:anim calcmode="lin" valueType="num">
                                      <p:cBhvr>
                                        <p:cTn id="9" dur="800" fill="hold"/>
                                        <p:tgtEl>
                                          <p:spTgt spid="16"/>
                                        </p:tgtEl>
                                        <p:attrNameLst>
                                          <p:attrName>ppt_h</p:attrName>
                                        </p:attrNameLst>
                                      </p:cBhvr>
                                      <p:tavLst>
                                        <p:tav tm="0">
                                          <p:val>
                                            <p:fltVal val="0"/>
                                          </p:val>
                                        </p:tav>
                                        <p:tav tm="100000">
                                          <p:val>
                                            <p:strVal val="#ppt_h"/>
                                          </p:val>
                                        </p:tav>
                                      </p:tavLst>
                                    </p:anim>
                                    <p:anim calcmode="lin" valueType="num">
                                      <p:cBhvr>
                                        <p:cTn id="10" dur="800" fill="hold"/>
                                        <p:tgtEl>
                                          <p:spTgt spid="16"/>
                                        </p:tgtEl>
                                        <p:attrNameLst>
                                          <p:attrName>ppt_w</p:attrName>
                                        </p:attrNameLst>
                                      </p:cBhvr>
                                      <p:tavLst>
                                        <p:tav tm="0">
                                          <p:val>
                                            <p:fltVal val="0"/>
                                          </p:val>
                                        </p:tav>
                                        <p:tav tm="100000">
                                          <p:val>
                                            <p:strVal val="#ppt_w"/>
                                          </p:val>
                                        </p:tav>
                                      </p:tavLst>
                                    </p:anim>
                                  </p:childTnLst>
                                </p:cTn>
                              </p:par>
                            </p:childTnLst>
                          </p:cTn>
                        </p:par>
                        <p:par>
                          <p:cTn id="11" fill="hold">
                            <p:stCondLst>
                              <p:cond delay="1000"/>
                            </p:stCondLst>
                            <p:childTnLst>
                              <p:par>
                                <p:cTn id="12" presetID="22" presetClass="entr" presetSubtype="8" fill="hold" nodeType="afterEffect">
                                  <p:stCondLst>
                                    <p:cond delay="0"/>
                                  </p:stCondLst>
                                  <p:childTnLst>
                                    <p:set>
                                      <p:cBhvr>
                                        <p:cTn id="13" dur="1" fill="hold">
                                          <p:stCondLst>
                                            <p:cond delay="0"/>
                                          </p:stCondLst>
                                        </p:cTn>
                                        <p:tgtEl>
                                          <p:spTgt spid="21"/>
                                        </p:tgtEl>
                                        <p:attrNameLst>
                                          <p:attrName>style.visibility</p:attrName>
                                        </p:attrNameLst>
                                      </p:cBhvr>
                                      <p:to>
                                        <p:strVal val="visible"/>
                                      </p:to>
                                    </p:set>
                                    <p:animEffect transition="in" filter="wipe(left)">
                                      <p:cBhvr>
                                        <p:cTn id="14" dur="500"/>
                                        <p:tgtEl>
                                          <p:spTgt spid="21"/>
                                        </p:tgtEl>
                                      </p:cBhvr>
                                    </p:animEffect>
                                  </p:childTnLst>
                                </p:cTn>
                              </p:par>
                            </p:childTnLst>
                          </p:cTn>
                        </p:par>
                        <p:par>
                          <p:cTn id="15" fill="hold">
                            <p:stCondLst>
                              <p:cond delay="1500"/>
                            </p:stCondLst>
                            <p:childTnLst>
                              <p:par>
                                <p:cTn id="16" presetID="14" presetClass="entr" presetSubtype="10" fill="hold" grpId="0" nodeType="afterEffect">
                                  <p:stCondLst>
                                    <p:cond delay="0"/>
                                  </p:stCondLst>
                                  <p:iterate type="lt">
                                    <p:tmPct val="10000"/>
                                  </p:iterate>
                                  <p:childTnLst>
                                    <p:set>
                                      <p:cBhvr>
                                        <p:cTn id="17" dur="1" fill="hold">
                                          <p:stCondLst>
                                            <p:cond delay="0"/>
                                          </p:stCondLst>
                                        </p:cTn>
                                        <p:tgtEl>
                                          <p:spTgt spid="20"/>
                                        </p:tgtEl>
                                        <p:attrNameLst>
                                          <p:attrName>style.visibility</p:attrName>
                                        </p:attrNameLst>
                                      </p:cBhvr>
                                      <p:to>
                                        <p:strVal val="visible"/>
                                      </p:to>
                                    </p:set>
                                    <p:animEffect transition="in" filter="randombar(horizontal)">
                                      <p:cBhvr>
                                        <p:cTn id="18" dur="500"/>
                                        <p:tgtEl>
                                          <p:spTgt spid="20"/>
                                        </p:tgtEl>
                                      </p:cBhvr>
                                    </p:animEffect>
                                  </p:childTnLst>
                                </p:cTn>
                              </p:par>
                            </p:childTnLst>
                          </p:cTn>
                        </p:par>
                        <p:par>
                          <p:cTn id="19" fill="hold">
                            <p:stCondLst>
                              <p:cond delay="2049"/>
                            </p:stCondLst>
                            <p:childTnLst>
                              <p:par>
                                <p:cTn id="20" presetID="22" presetClass="entr" presetSubtype="8" fill="hold" grpId="0" nodeType="afterEffect">
                                  <p:stCondLst>
                                    <p:cond delay="0"/>
                                  </p:stCondLst>
                                  <p:childTnLst>
                                    <p:set>
                                      <p:cBhvr>
                                        <p:cTn id="21" dur="1" fill="hold">
                                          <p:stCondLst>
                                            <p:cond delay="0"/>
                                          </p:stCondLst>
                                        </p:cTn>
                                        <p:tgtEl>
                                          <p:spTgt spid="22"/>
                                        </p:tgtEl>
                                        <p:attrNameLst>
                                          <p:attrName>style.visibility</p:attrName>
                                        </p:attrNameLst>
                                      </p:cBhvr>
                                      <p:to>
                                        <p:strVal val="visible"/>
                                      </p:to>
                                    </p:set>
                                    <p:animEffect transition="in" filter="wipe(left)">
                                      <p:cBhvr>
                                        <p:cTn id="22" dur="500"/>
                                        <p:tgtEl>
                                          <p:spTgt spid="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 grpId="0"/>
      <p:bldP spid="22"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Freeform 2"/>
          <p:cNvSpPr>
            <a:spLocks noChangeArrowheads="1"/>
          </p:cNvSpPr>
          <p:nvPr/>
        </p:nvSpPr>
        <p:spPr bwMode="auto">
          <a:xfrm>
            <a:off x="2457452" y="1509185"/>
            <a:ext cx="5846233" cy="4929716"/>
          </a:xfrm>
          <a:custGeom>
            <a:avLst/>
            <a:gdLst>
              <a:gd name="T0" fmla="*/ 0 w 3668"/>
              <a:gd name="T1" fmla="*/ 2742 h 3785"/>
              <a:gd name="T2" fmla="*/ 253 w 3668"/>
              <a:gd name="T3" fmla="*/ 2556 h 3785"/>
              <a:gd name="T4" fmla="*/ 515 w 3668"/>
              <a:gd name="T5" fmla="*/ 2395 h 3785"/>
              <a:gd name="T6" fmla="*/ 798 w 3668"/>
              <a:gd name="T7" fmla="*/ 2223 h 3785"/>
              <a:gd name="T8" fmla="*/ 1152 w 3668"/>
              <a:gd name="T9" fmla="*/ 2000 h 3785"/>
              <a:gd name="T10" fmla="*/ 1587 w 3668"/>
              <a:gd name="T11" fmla="*/ 1728 h 3785"/>
              <a:gd name="T12" fmla="*/ 1869 w 3668"/>
              <a:gd name="T13" fmla="*/ 1525 h 3785"/>
              <a:gd name="T14" fmla="*/ 2061 w 3668"/>
              <a:gd name="T15" fmla="*/ 1394 h 3785"/>
              <a:gd name="T16" fmla="*/ 2324 w 3668"/>
              <a:gd name="T17" fmla="*/ 1182 h 3785"/>
              <a:gd name="T18" fmla="*/ 2557 w 3668"/>
              <a:gd name="T19" fmla="*/ 980 h 3785"/>
              <a:gd name="T20" fmla="*/ 2769 w 3668"/>
              <a:gd name="T21" fmla="*/ 768 h 3785"/>
              <a:gd name="T22" fmla="*/ 2941 w 3668"/>
              <a:gd name="T23" fmla="*/ 606 h 3785"/>
              <a:gd name="T24" fmla="*/ 3193 w 3668"/>
              <a:gd name="T25" fmla="*/ 353 h 3785"/>
              <a:gd name="T26" fmla="*/ 3011 w 3668"/>
              <a:gd name="T27" fmla="*/ 252 h 3785"/>
              <a:gd name="T28" fmla="*/ 3648 w 3668"/>
              <a:gd name="T29" fmla="*/ 0 h 3785"/>
              <a:gd name="T30" fmla="*/ 3668 w 3668"/>
              <a:gd name="T31" fmla="*/ 687 h 3785"/>
              <a:gd name="T32" fmla="*/ 3466 w 3668"/>
              <a:gd name="T33" fmla="*/ 525 h 3785"/>
              <a:gd name="T34" fmla="*/ 3213 w 3668"/>
              <a:gd name="T35" fmla="*/ 828 h 3785"/>
              <a:gd name="T36" fmla="*/ 2910 w 3668"/>
              <a:gd name="T37" fmla="*/ 1202 h 3785"/>
              <a:gd name="T38" fmla="*/ 2698 w 3668"/>
              <a:gd name="T39" fmla="*/ 1515 h 3785"/>
              <a:gd name="T40" fmla="*/ 2597 w 3668"/>
              <a:gd name="T41" fmla="*/ 1738 h 3785"/>
              <a:gd name="T42" fmla="*/ 2496 w 3668"/>
              <a:gd name="T43" fmla="*/ 1970 h 3785"/>
              <a:gd name="T44" fmla="*/ 2435 w 3668"/>
              <a:gd name="T45" fmla="*/ 2182 h 3785"/>
              <a:gd name="T46" fmla="*/ 2375 w 3668"/>
              <a:gd name="T47" fmla="*/ 2384 h 3785"/>
              <a:gd name="T48" fmla="*/ 2264 w 3668"/>
              <a:gd name="T49" fmla="*/ 2779 h 3785"/>
              <a:gd name="T50" fmla="*/ 2183 w 3668"/>
              <a:gd name="T51" fmla="*/ 3152 h 3785"/>
              <a:gd name="T52" fmla="*/ 2122 w 3668"/>
              <a:gd name="T53" fmla="*/ 3445 h 3785"/>
              <a:gd name="T54" fmla="*/ 2042 w 3668"/>
              <a:gd name="T55" fmla="*/ 3785 h 3785"/>
              <a:gd name="T56" fmla="*/ 0 w 3668"/>
              <a:gd name="T57" fmla="*/ 3785 h 3785"/>
              <a:gd name="T58" fmla="*/ 0 w 3668"/>
              <a:gd name="T59" fmla="*/ 2742 h 378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Lst>
            <a:rect l="0" t="0" r="r" b="b"/>
            <a:pathLst>
              <a:path w="3668" h="3785">
                <a:moveTo>
                  <a:pt x="0" y="2742"/>
                </a:moveTo>
                <a:lnTo>
                  <a:pt x="253" y="2556"/>
                </a:lnTo>
                <a:lnTo>
                  <a:pt x="515" y="2395"/>
                </a:lnTo>
                <a:lnTo>
                  <a:pt x="798" y="2223"/>
                </a:lnTo>
                <a:lnTo>
                  <a:pt x="1152" y="2000"/>
                </a:lnTo>
                <a:lnTo>
                  <a:pt x="1587" y="1728"/>
                </a:lnTo>
                <a:lnTo>
                  <a:pt x="1869" y="1525"/>
                </a:lnTo>
                <a:lnTo>
                  <a:pt x="2061" y="1394"/>
                </a:lnTo>
                <a:lnTo>
                  <a:pt x="2324" y="1182"/>
                </a:lnTo>
                <a:lnTo>
                  <a:pt x="2557" y="980"/>
                </a:lnTo>
                <a:lnTo>
                  <a:pt x="2769" y="768"/>
                </a:lnTo>
                <a:lnTo>
                  <a:pt x="2941" y="606"/>
                </a:lnTo>
                <a:lnTo>
                  <a:pt x="3193" y="353"/>
                </a:lnTo>
                <a:lnTo>
                  <a:pt x="3011" y="252"/>
                </a:lnTo>
                <a:lnTo>
                  <a:pt x="3648" y="0"/>
                </a:lnTo>
                <a:lnTo>
                  <a:pt x="3668" y="687"/>
                </a:lnTo>
                <a:lnTo>
                  <a:pt x="3466" y="525"/>
                </a:lnTo>
                <a:lnTo>
                  <a:pt x="3213" y="828"/>
                </a:lnTo>
                <a:lnTo>
                  <a:pt x="2910" y="1202"/>
                </a:lnTo>
                <a:lnTo>
                  <a:pt x="2698" y="1515"/>
                </a:lnTo>
                <a:lnTo>
                  <a:pt x="2597" y="1738"/>
                </a:lnTo>
                <a:lnTo>
                  <a:pt x="2496" y="1970"/>
                </a:lnTo>
                <a:lnTo>
                  <a:pt x="2435" y="2182"/>
                </a:lnTo>
                <a:lnTo>
                  <a:pt x="2375" y="2384"/>
                </a:lnTo>
                <a:lnTo>
                  <a:pt x="2264" y="2779"/>
                </a:lnTo>
                <a:lnTo>
                  <a:pt x="2183" y="3152"/>
                </a:lnTo>
                <a:lnTo>
                  <a:pt x="2122" y="3445"/>
                </a:lnTo>
                <a:lnTo>
                  <a:pt x="2042" y="3785"/>
                </a:lnTo>
                <a:lnTo>
                  <a:pt x="0" y="3785"/>
                </a:lnTo>
                <a:lnTo>
                  <a:pt x="0" y="2742"/>
                </a:lnTo>
                <a:close/>
              </a:path>
            </a:pathLst>
          </a:custGeom>
          <a:gradFill rotWithShape="1">
            <a:gsLst>
              <a:gs pos="0">
                <a:srgbClr val="BFBFBF"/>
              </a:gs>
              <a:gs pos="100000">
                <a:srgbClr val="FFFFFF">
                  <a:alpha val="0"/>
                </a:srgb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lIns="83831" tIns="41916" rIns="83831" bIns="41916" anchor="ctr"/>
          <a:lstStyle/>
          <a:p>
            <a:pPr algn="ctr"/>
            <a:endParaRPr lang="zh-CN" altLang="en-US" sz="1733" b="1">
              <a:solidFill>
                <a:schemeClr val="bg2">
                  <a:lumMod val="90000"/>
                </a:schemeClr>
              </a:solidFill>
              <a:cs typeface="+mn-ea"/>
              <a:sym typeface="+mn-lt"/>
            </a:endParaRPr>
          </a:p>
        </p:txBody>
      </p:sp>
      <p:sp>
        <p:nvSpPr>
          <p:cNvPr id="4" name="圆角矩形 3"/>
          <p:cNvSpPr/>
          <p:nvPr/>
        </p:nvSpPr>
        <p:spPr>
          <a:xfrm>
            <a:off x="3987801" y="4637618"/>
            <a:ext cx="2120900" cy="391583"/>
          </a:xfrm>
          <a:prstGeom prst="roundRect">
            <a:avLst/>
          </a:prstGeom>
          <a:solidFill>
            <a:schemeClr val="accent2"/>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83831" tIns="41916" rIns="83831" bIns="41916" anchor="ctr"/>
          <a:lstStyle/>
          <a:p>
            <a:pPr algn="ctr" fontAlgn="auto"/>
            <a:r>
              <a:rPr lang="en-US" altLang="zh-CN" sz="1733" noProof="1">
                <a:solidFill>
                  <a:schemeClr val="bg2">
                    <a:lumMod val="90000"/>
                  </a:schemeClr>
                </a:solidFill>
                <a:cs typeface="+mn-ea"/>
                <a:sym typeface="+mn-lt"/>
              </a:rPr>
              <a:t>2012</a:t>
            </a:r>
            <a:r>
              <a:rPr lang="zh-CN" altLang="en-US" sz="1733" noProof="1">
                <a:solidFill>
                  <a:schemeClr val="bg2">
                    <a:lumMod val="90000"/>
                  </a:schemeClr>
                </a:solidFill>
                <a:cs typeface="+mn-ea"/>
                <a:sym typeface="+mn-lt"/>
              </a:rPr>
              <a:t>年</a:t>
            </a:r>
            <a:r>
              <a:rPr lang="en-US" altLang="zh-CN" sz="1733" noProof="1">
                <a:solidFill>
                  <a:schemeClr val="bg2">
                    <a:lumMod val="90000"/>
                  </a:schemeClr>
                </a:solidFill>
                <a:cs typeface="+mn-ea"/>
                <a:sym typeface="+mn-lt"/>
              </a:rPr>
              <a:t>4</a:t>
            </a:r>
            <a:r>
              <a:rPr lang="zh-CN" altLang="en-US" sz="1733" noProof="1">
                <a:solidFill>
                  <a:schemeClr val="bg2">
                    <a:lumMod val="90000"/>
                  </a:schemeClr>
                </a:solidFill>
                <a:cs typeface="+mn-ea"/>
                <a:sym typeface="+mn-lt"/>
              </a:rPr>
              <a:t>月</a:t>
            </a:r>
          </a:p>
        </p:txBody>
      </p:sp>
      <p:sp>
        <p:nvSpPr>
          <p:cNvPr id="5" name="圆角矩形 4"/>
          <p:cNvSpPr/>
          <p:nvPr/>
        </p:nvSpPr>
        <p:spPr>
          <a:xfrm>
            <a:off x="4876801" y="3790951"/>
            <a:ext cx="2123017" cy="391583"/>
          </a:xfrm>
          <a:prstGeom prst="roundRect">
            <a:avLst/>
          </a:prstGeom>
          <a:solidFill>
            <a:schemeClr val="accent1"/>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83831" tIns="41916" rIns="83831" bIns="41916" anchor="ctr"/>
          <a:lstStyle/>
          <a:p>
            <a:pPr algn="ctr" fontAlgn="auto"/>
            <a:r>
              <a:rPr lang="en-US" altLang="zh-CN" sz="1733" noProof="1">
                <a:solidFill>
                  <a:schemeClr val="bg2">
                    <a:lumMod val="90000"/>
                  </a:schemeClr>
                </a:solidFill>
                <a:cs typeface="+mn-ea"/>
                <a:sym typeface="+mn-lt"/>
              </a:rPr>
              <a:t>2013</a:t>
            </a:r>
            <a:r>
              <a:rPr lang="zh-CN" altLang="en-US" sz="1733" noProof="1">
                <a:solidFill>
                  <a:schemeClr val="bg2">
                    <a:lumMod val="90000"/>
                  </a:schemeClr>
                </a:solidFill>
                <a:cs typeface="+mn-ea"/>
                <a:sym typeface="+mn-lt"/>
              </a:rPr>
              <a:t>年</a:t>
            </a:r>
            <a:r>
              <a:rPr lang="en-US" altLang="zh-CN" sz="1733" noProof="1">
                <a:solidFill>
                  <a:schemeClr val="bg2">
                    <a:lumMod val="90000"/>
                  </a:schemeClr>
                </a:solidFill>
                <a:cs typeface="+mn-ea"/>
                <a:sym typeface="+mn-lt"/>
              </a:rPr>
              <a:t>5</a:t>
            </a:r>
            <a:r>
              <a:rPr lang="zh-CN" altLang="en-US" sz="1733" noProof="1">
                <a:solidFill>
                  <a:schemeClr val="bg2">
                    <a:lumMod val="90000"/>
                  </a:schemeClr>
                </a:solidFill>
                <a:cs typeface="+mn-ea"/>
                <a:sym typeface="+mn-lt"/>
              </a:rPr>
              <a:t>月</a:t>
            </a:r>
          </a:p>
        </p:txBody>
      </p:sp>
      <p:sp>
        <p:nvSpPr>
          <p:cNvPr id="6" name="圆角矩形 5"/>
          <p:cNvSpPr/>
          <p:nvPr/>
        </p:nvSpPr>
        <p:spPr>
          <a:xfrm>
            <a:off x="5539317" y="2973918"/>
            <a:ext cx="2123016" cy="393700"/>
          </a:xfrm>
          <a:prstGeom prst="roundRect">
            <a:avLst/>
          </a:prstGeom>
          <a:solidFill>
            <a:schemeClr val="accent2"/>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83831" tIns="41916" rIns="83831" bIns="41916" anchor="ctr"/>
          <a:lstStyle/>
          <a:p>
            <a:pPr algn="ctr" fontAlgn="auto"/>
            <a:r>
              <a:rPr lang="en-US" altLang="zh-CN" sz="1733" noProof="1">
                <a:solidFill>
                  <a:schemeClr val="bg2">
                    <a:lumMod val="90000"/>
                  </a:schemeClr>
                </a:solidFill>
                <a:cs typeface="+mn-ea"/>
                <a:sym typeface="+mn-lt"/>
              </a:rPr>
              <a:t>2014</a:t>
            </a:r>
            <a:r>
              <a:rPr lang="zh-CN" altLang="en-US" sz="1733" noProof="1">
                <a:solidFill>
                  <a:schemeClr val="bg2">
                    <a:lumMod val="90000"/>
                  </a:schemeClr>
                </a:solidFill>
                <a:cs typeface="+mn-ea"/>
                <a:sym typeface="+mn-lt"/>
              </a:rPr>
              <a:t>年</a:t>
            </a:r>
            <a:r>
              <a:rPr lang="en-US" altLang="zh-CN" sz="1733" noProof="1">
                <a:solidFill>
                  <a:schemeClr val="bg2">
                    <a:lumMod val="90000"/>
                  </a:schemeClr>
                </a:solidFill>
                <a:cs typeface="+mn-ea"/>
                <a:sym typeface="+mn-lt"/>
              </a:rPr>
              <a:t>6</a:t>
            </a:r>
            <a:r>
              <a:rPr lang="zh-CN" altLang="en-US" sz="1733" noProof="1">
                <a:solidFill>
                  <a:schemeClr val="bg2">
                    <a:lumMod val="90000"/>
                  </a:schemeClr>
                </a:solidFill>
                <a:cs typeface="+mn-ea"/>
                <a:sym typeface="+mn-lt"/>
              </a:rPr>
              <a:t>月</a:t>
            </a:r>
          </a:p>
        </p:txBody>
      </p:sp>
      <p:sp>
        <p:nvSpPr>
          <p:cNvPr id="7" name="圆角矩形 6"/>
          <p:cNvSpPr/>
          <p:nvPr/>
        </p:nvSpPr>
        <p:spPr>
          <a:xfrm>
            <a:off x="6284385" y="2203451"/>
            <a:ext cx="2120900" cy="391583"/>
          </a:xfrm>
          <a:prstGeom prst="roundRect">
            <a:avLst/>
          </a:prstGeom>
          <a:solidFill>
            <a:schemeClr val="accent1"/>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83831" tIns="41916" rIns="83831" bIns="41916" anchor="ctr"/>
          <a:lstStyle/>
          <a:p>
            <a:pPr algn="ctr" fontAlgn="auto"/>
            <a:r>
              <a:rPr lang="en-US" altLang="zh-CN" sz="1733" noProof="1">
                <a:solidFill>
                  <a:schemeClr val="bg2">
                    <a:lumMod val="90000"/>
                  </a:schemeClr>
                </a:solidFill>
                <a:cs typeface="+mn-ea"/>
                <a:sym typeface="+mn-lt"/>
              </a:rPr>
              <a:t>2016</a:t>
            </a:r>
            <a:r>
              <a:rPr lang="zh-CN" altLang="en-US" sz="1733" noProof="1">
                <a:solidFill>
                  <a:schemeClr val="bg2">
                    <a:lumMod val="90000"/>
                  </a:schemeClr>
                </a:solidFill>
                <a:cs typeface="+mn-ea"/>
                <a:sym typeface="+mn-lt"/>
              </a:rPr>
              <a:t>年</a:t>
            </a:r>
            <a:r>
              <a:rPr lang="en-US" altLang="zh-CN" sz="1733" noProof="1">
                <a:solidFill>
                  <a:schemeClr val="bg2">
                    <a:lumMod val="90000"/>
                  </a:schemeClr>
                </a:solidFill>
                <a:cs typeface="+mn-ea"/>
                <a:sym typeface="+mn-lt"/>
              </a:rPr>
              <a:t>12</a:t>
            </a:r>
            <a:r>
              <a:rPr lang="zh-CN" altLang="en-US" sz="1733" noProof="1">
                <a:solidFill>
                  <a:schemeClr val="bg2">
                    <a:lumMod val="90000"/>
                  </a:schemeClr>
                </a:solidFill>
                <a:cs typeface="+mn-ea"/>
                <a:sym typeface="+mn-lt"/>
              </a:rPr>
              <a:t>月</a:t>
            </a:r>
          </a:p>
        </p:txBody>
      </p:sp>
      <p:sp>
        <p:nvSpPr>
          <p:cNvPr id="9" name="圆角矩形 8"/>
          <p:cNvSpPr/>
          <p:nvPr/>
        </p:nvSpPr>
        <p:spPr>
          <a:xfrm>
            <a:off x="3145367" y="5412318"/>
            <a:ext cx="2120900" cy="393700"/>
          </a:xfrm>
          <a:prstGeom prst="roundRect">
            <a:avLst/>
          </a:prstGeom>
          <a:solidFill>
            <a:schemeClr val="accent1"/>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83831" tIns="41916" rIns="83831" bIns="41916" anchor="ctr"/>
          <a:lstStyle/>
          <a:p>
            <a:pPr algn="ctr" fontAlgn="auto"/>
            <a:r>
              <a:rPr lang="en-US" altLang="zh-CN" sz="1733" noProof="1">
                <a:solidFill>
                  <a:schemeClr val="bg2">
                    <a:lumMod val="90000"/>
                  </a:schemeClr>
                </a:solidFill>
                <a:cs typeface="+mn-ea"/>
                <a:sym typeface="+mn-lt"/>
              </a:rPr>
              <a:t>2011</a:t>
            </a:r>
            <a:r>
              <a:rPr lang="zh-CN" altLang="en-US" sz="1733" noProof="1">
                <a:solidFill>
                  <a:schemeClr val="bg2">
                    <a:lumMod val="90000"/>
                  </a:schemeClr>
                </a:solidFill>
                <a:cs typeface="+mn-ea"/>
                <a:sym typeface="+mn-lt"/>
              </a:rPr>
              <a:t>年</a:t>
            </a:r>
            <a:r>
              <a:rPr lang="en-US" altLang="zh-CN" sz="1733" noProof="1">
                <a:solidFill>
                  <a:schemeClr val="bg2">
                    <a:lumMod val="90000"/>
                  </a:schemeClr>
                </a:solidFill>
                <a:cs typeface="+mn-ea"/>
                <a:sym typeface="+mn-lt"/>
              </a:rPr>
              <a:t>3</a:t>
            </a:r>
            <a:r>
              <a:rPr lang="zh-CN" altLang="en-US" sz="1733" noProof="1">
                <a:solidFill>
                  <a:schemeClr val="bg2">
                    <a:lumMod val="90000"/>
                  </a:schemeClr>
                </a:solidFill>
                <a:cs typeface="+mn-ea"/>
                <a:sym typeface="+mn-lt"/>
              </a:rPr>
              <a:t>月</a:t>
            </a:r>
          </a:p>
        </p:txBody>
      </p:sp>
      <p:sp>
        <p:nvSpPr>
          <p:cNvPr id="10" name="矩形 9"/>
          <p:cNvSpPr>
            <a:spLocks noChangeArrowheads="1"/>
          </p:cNvSpPr>
          <p:nvPr/>
        </p:nvSpPr>
        <p:spPr bwMode="auto">
          <a:xfrm>
            <a:off x="6284385" y="5386918"/>
            <a:ext cx="2103967" cy="577093"/>
          </a:xfrm>
          <a:prstGeom prst="rect">
            <a:avLst/>
          </a:prstGeom>
          <a:noFill/>
          <a:ln w="9525">
            <a:solidFill>
              <a:srgbClr val="01458E"/>
            </a:solidFill>
            <a:prstDash val="dash"/>
            <a:round/>
            <a:headEnd/>
            <a:tailEnd/>
          </a:ln>
          <a:extLst>
            <a:ext uri="{909E8E84-426E-40DD-AFC4-6F175D3DCCD1}">
              <a14:hiddenFill xmlns:a14="http://schemas.microsoft.com/office/drawing/2010/main">
                <a:solidFill>
                  <a:srgbClr val="FFFFFF"/>
                </a:solidFill>
              </a14:hiddenFill>
            </a:ext>
          </a:extLst>
        </p:spPr>
        <p:txBody>
          <a:bodyPr lIns="83831" tIns="41916" rIns="83831" bIns="41916">
            <a:spAutoFit/>
          </a:bodyPr>
          <a:lstStyle/>
          <a:p>
            <a:pPr algn="ctr"/>
            <a:r>
              <a:rPr lang="zh-CN" altLang="en-US" sz="1600">
                <a:solidFill>
                  <a:schemeClr val="bg2">
                    <a:lumMod val="90000"/>
                  </a:schemeClr>
                </a:solidFill>
                <a:cs typeface="+mn-ea"/>
                <a:sym typeface="+mn-lt"/>
              </a:rPr>
              <a:t>单击此处添加文本</a:t>
            </a:r>
            <a:endParaRPr lang="en-US" altLang="zh-CN" sz="1600">
              <a:solidFill>
                <a:schemeClr val="bg2">
                  <a:lumMod val="90000"/>
                </a:schemeClr>
              </a:solidFill>
              <a:cs typeface="+mn-ea"/>
              <a:sym typeface="+mn-lt"/>
            </a:endParaRPr>
          </a:p>
          <a:p>
            <a:pPr algn="ctr"/>
            <a:r>
              <a:rPr lang="zh-CN" altLang="en-US" sz="1600">
                <a:solidFill>
                  <a:schemeClr val="bg2">
                    <a:lumMod val="90000"/>
                  </a:schemeClr>
                </a:solidFill>
                <a:cs typeface="+mn-ea"/>
                <a:sym typeface="+mn-lt"/>
              </a:rPr>
              <a:t>单击此处添加文本</a:t>
            </a:r>
          </a:p>
        </p:txBody>
      </p:sp>
      <p:sp>
        <p:nvSpPr>
          <p:cNvPr id="11" name="矩形 10"/>
          <p:cNvSpPr>
            <a:spLocks noChangeArrowheads="1"/>
          </p:cNvSpPr>
          <p:nvPr/>
        </p:nvSpPr>
        <p:spPr bwMode="auto">
          <a:xfrm>
            <a:off x="6845301" y="4555067"/>
            <a:ext cx="2103967" cy="577093"/>
          </a:xfrm>
          <a:prstGeom prst="rect">
            <a:avLst/>
          </a:prstGeom>
          <a:noFill/>
          <a:ln w="9525">
            <a:solidFill>
              <a:srgbClr val="01458E"/>
            </a:solidFill>
            <a:prstDash val="dash"/>
            <a:round/>
            <a:headEnd/>
            <a:tailEnd/>
          </a:ln>
          <a:extLst>
            <a:ext uri="{909E8E84-426E-40DD-AFC4-6F175D3DCCD1}">
              <a14:hiddenFill xmlns:a14="http://schemas.microsoft.com/office/drawing/2010/main">
                <a:solidFill>
                  <a:srgbClr val="FFFFFF"/>
                </a:solidFill>
              </a14:hiddenFill>
            </a:ext>
          </a:extLst>
        </p:spPr>
        <p:txBody>
          <a:bodyPr lIns="83831" tIns="41916" rIns="83831" bIns="41916">
            <a:spAutoFit/>
          </a:bodyPr>
          <a:lstStyle/>
          <a:p>
            <a:pPr algn="ctr"/>
            <a:r>
              <a:rPr lang="zh-CN" altLang="en-US" sz="1600">
                <a:solidFill>
                  <a:schemeClr val="bg2">
                    <a:lumMod val="90000"/>
                  </a:schemeClr>
                </a:solidFill>
                <a:cs typeface="+mn-ea"/>
                <a:sym typeface="+mn-lt"/>
              </a:rPr>
              <a:t>单击此处添加文本</a:t>
            </a:r>
            <a:endParaRPr lang="en-US" altLang="zh-CN" sz="1600">
              <a:solidFill>
                <a:schemeClr val="bg2">
                  <a:lumMod val="90000"/>
                </a:schemeClr>
              </a:solidFill>
              <a:cs typeface="+mn-ea"/>
              <a:sym typeface="+mn-lt"/>
            </a:endParaRPr>
          </a:p>
          <a:p>
            <a:pPr algn="ctr"/>
            <a:r>
              <a:rPr lang="zh-CN" altLang="en-US" sz="1600">
                <a:solidFill>
                  <a:schemeClr val="bg2">
                    <a:lumMod val="90000"/>
                  </a:schemeClr>
                </a:solidFill>
                <a:cs typeface="+mn-ea"/>
                <a:sym typeface="+mn-lt"/>
              </a:rPr>
              <a:t>单击此处添加文本</a:t>
            </a:r>
          </a:p>
        </p:txBody>
      </p:sp>
      <p:sp>
        <p:nvSpPr>
          <p:cNvPr id="12" name="矩形 11"/>
          <p:cNvSpPr>
            <a:spLocks noChangeArrowheads="1"/>
          </p:cNvSpPr>
          <p:nvPr/>
        </p:nvSpPr>
        <p:spPr bwMode="auto">
          <a:xfrm>
            <a:off x="7389285" y="3723218"/>
            <a:ext cx="2103967" cy="577093"/>
          </a:xfrm>
          <a:prstGeom prst="rect">
            <a:avLst/>
          </a:prstGeom>
          <a:noFill/>
          <a:ln w="9525">
            <a:solidFill>
              <a:srgbClr val="01458E"/>
            </a:solidFill>
            <a:prstDash val="dash"/>
            <a:round/>
            <a:headEnd/>
            <a:tailEnd/>
          </a:ln>
          <a:extLst>
            <a:ext uri="{909E8E84-426E-40DD-AFC4-6F175D3DCCD1}">
              <a14:hiddenFill xmlns:a14="http://schemas.microsoft.com/office/drawing/2010/main">
                <a:solidFill>
                  <a:srgbClr val="FFFFFF"/>
                </a:solidFill>
              </a14:hiddenFill>
            </a:ext>
          </a:extLst>
        </p:spPr>
        <p:txBody>
          <a:bodyPr lIns="83831" tIns="41916" rIns="83831" bIns="41916">
            <a:spAutoFit/>
          </a:bodyPr>
          <a:lstStyle/>
          <a:p>
            <a:pPr algn="ctr"/>
            <a:r>
              <a:rPr lang="zh-CN" altLang="en-US" sz="1600">
                <a:solidFill>
                  <a:schemeClr val="bg2">
                    <a:lumMod val="90000"/>
                  </a:schemeClr>
                </a:solidFill>
                <a:cs typeface="+mn-ea"/>
                <a:sym typeface="+mn-lt"/>
              </a:rPr>
              <a:t>单击此处添加文本</a:t>
            </a:r>
            <a:endParaRPr lang="en-US" altLang="zh-CN" sz="1600">
              <a:solidFill>
                <a:schemeClr val="bg2">
                  <a:lumMod val="90000"/>
                </a:schemeClr>
              </a:solidFill>
              <a:cs typeface="+mn-ea"/>
              <a:sym typeface="+mn-lt"/>
            </a:endParaRPr>
          </a:p>
          <a:p>
            <a:pPr algn="ctr"/>
            <a:r>
              <a:rPr lang="zh-CN" altLang="en-US" sz="1600">
                <a:solidFill>
                  <a:schemeClr val="bg2">
                    <a:lumMod val="90000"/>
                  </a:schemeClr>
                </a:solidFill>
                <a:cs typeface="+mn-ea"/>
                <a:sym typeface="+mn-lt"/>
              </a:rPr>
              <a:t>单击此处添加文本</a:t>
            </a:r>
          </a:p>
        </p:txBody>
      </p:sp>
      <p:sp>
        <p:nvSpPr>
          <p:cNvPr id="13" name="矩形 12"/>
          <p:cNvSpPr>
            <a:spLocks noChangeArrowheads="1"/>
          </p:cNvSpPr>
          <p:nvPr/>
        </p:nvSpPr>
        <p:spPr bwMode="auto">
          <a:xfrm>
            <a:off x="7897284" y="2891367"/>
            <a:ext cx="2106083" cy="577093"/>
          </a:xfrm>
          <a:prstGeom prst="rect">
            <a:avLst/>
          </a:prstGeom>
          <a:noFill/>
          <a:ln w="9525">
            <a:solidFill>
              <a:srgbClr val="01458E"/>
            </a:solidFill>
            <a:prstDash val="dash"/>
            <a:round/>
            <a:headEnd/>
            <a:tailEnd/>
          </a:ln>
          <a:extLst>
            <a:ext uri="{909E8E84-426E-40DD-AFC4-6F175D3DCCD1}">
              <a14:hiddenFill xmlns:a14="http://schemas.microsoft.com/office/drawing/2010/main">
                <a:solidFill>
                  <a:srgbClr val="FFFFFF"/>
                </a:solidFill>
              </a14:hiddenFill>
            </a:ext>
          </a:extLst>
        </p:spPr>
        <p:txBody>
          <a:bodyPr lIns="83831" tIns="41916" rIns="83831" bIns="41916">
            <a:spAutoFit/>
          </a:bodyPr>
          <a:lstStyle/>
          <a:p>
            <a:pPr algn="ctr"/>
            <a:r>
              <a:rPr lang="zh-CN" altLang="en-US" sz="1600">
                <a:solidFill>
                  <a:schemeClr val="bg2">
                    <a:lumMod val="90000"/>
                  </a:schemeClr>
                </a:solidFill>
                <a:cs typeface="+mn-ea"/>
                <a:sym typeface="+mn-lt"/>
              </a:rPr>
              <a:t>单击此处添加文本</a:t>
            </a:r>
            <a:endParaRPr lang="en-US" altLang="zh-CN" sz="1600">
              <a:solidFill>
                <a:schemeClr val="bg2">
                  <a:lumMod val="90000"/>
                </a:schemeClr>
              </a:solidFill>
              <a:cs typeface="+mn-ea"/>
              <a:sym typeface="+mn-lt"/>
            </a:endParaRPr>
          </a:p>
          <a:p>
            <a:pPr algn="ctr"/>
            <a:r>
              <a:rPr lang="zh-CN" altLang="en-US" sz="1600">
                <a:solidFill>
                  <a:schemeClr val="bg2">
                    <a:lumMod val="90000"/>
                  </a:schemeClr>
                </a:solidFill>
                <a:cs typeface="+mn-ea"/>
                <a:sym typeface="+mn-lt"/>
              </a:rPr>
              <a:t>单击此处添加文本</a:t>
            </a:r>
          </a:p>
        </p:txBody>
      </p:sp>
      <p:sp>
        <p:nvSpPr>
          <p:cNvPr id="14" name="矩形 13"/>
          <p:cNvSpPr>
            <a:spLocks noChangeArrowheads="1"/>
          </p:cNvSpPr>
          <p:nvPr/>
        </p:nvSpPr>
        <p:spPr bwMode="auto">
          <a:xfrm>
            <a:off x="8695267" y="2135718"/>
            <a:ext cx="2106084" cy="577093"/>
          </a:xfrm>
          <a:prstGeom prst="rect">
            <a:avLst/>
          </a:prstGeom>
          <a:noFill/>
          <a:ln w="9525">
            <a:solidFill>
              <a:srgbClr val="01458E"/>
            </a:solidFill>
            <a:prstDash val="dash"/>
            <a:round/>
            <a:headEnd/>
            <a:tailEnd/>
          </a:ln>
          <a:extLst>
            <a:ext uri="{909E8E84-426E-40DD-AFC4-6F175D3DCCD1}">
              <a14:hiddenFill xmlns:a14="http://schemas.microsoft.com/office/drawing/2010/main">
                <a:solidFill>
                  <a:srgbClr val="FFFFFF"/>
                </a:solidFill>
              </a14:hiddenFill>
            </a:ext>
          </a:extLst>
        </p:spPr>
        <p:txBody>
          <a:bodyPr lIns="83831" tIns="41916" rIns="83831" bIns="41916">
            <a:spAutoFit/>
          </a:bodyPr>
          <a:lstStyle/>
          <a:p>
            <a:pPr algn="ctr"/>
            <a:r>
              <a:rPr lang="zh-CN" altLang="en-US" sz="1600">
                <a:solidFill>
                  <a:schemeClr val="bg2">
                    <a:lumMod val="90000"/>
                  </a:schemeClr>
                </a:solidFill>
                <a:cs typeface="+mn-ea"/>
                <a:sym typeface="+mn-lt"/>
              </a:rPr>
              <a:t>单击此处添加文本</a:t>
            </a:r>
            <a:endParaRPr lang="en-US" altLang="zh-CN" sz="1600">
              <a:solidFill>
                <a:schemeClr val="bg2">
                  <a:lumMod val="90000"/>
                </a:schemeClr>
              </a:solidFill>
              <a:cs typeface="+mn-ea"/>
              <a:sym typeface="+mn-lt"/>
            </a:endParaRPr>
          </a:p>
          <a:p>
            <a:pPr algn="ctr"/>
            <a:r>
              <a:rPr lang="zh-CN" altLang="en-US" sz="1600">
                <a:solidFill>
                  <a:schemeClr val="bg2">
                    <a:lumMod val="90000"/>
                  </a:schemeClr>
                </a:solidFill>
                <a:cs typeface="+mn-ea"/>
                <a:sym typeface="+mn-lt"/>
              </a:rPr>
              <a:t>单击此处添加文本</a:t>
            </a:r>
          </a:p>
        </p:txBody>
      </p:sp>
      <p:sp>
        <p:nvSpPr>
          <p:cNvPr id="15" name="Content Placeholder 2"/>
          <p:cNvSpPr txBox="1">
            <a:spLocks noChangeArrowheads="1"/>
          </p:cNvSpPr>
          <p:nvPr/>
        </p:nvSpPr>
        <p:spPr bwMode="auto">
          <a:xfrm>
            <a:off x="1356784" y="2347385"/>
            <a:ext cx="3395133" cy="1206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40" tIns="45720" rIns="91440" bIns="45720"/>
          <a:lstStyle>
            <a:lvl1pPr>
              <a:defRPr>
                <a:solidFill>
                  <a:schemeClr val="tx1"/>
                </a:solidFill>
                <a:latin typeface="Calibri" panose="020F0502020204030204" pitchFamily="34" charset="0"/>
                <a:ea typeface="宋体" panose="02010600030101010101" pitchFamily="2" charset="-122"/>
              </a:defRPr>
            </a:lvl1pPr>
            <a:lvl2pPr>
              <a:defRPr>
                <a:solidFill>
                  <a:schemeClr val="tx1"/>
                </a:solidFill>
                <a:latin typeface="Calibri" panose="020F0502020204030204" pitchFamily="34" charset="0"/>
                <a:ea typeface="宋体" panose="02010600030101010101" pitchFamily="2" charset="-122"/>
              </a:defRPr>
            </a:lvl2pPr>
            <a:lvl3pPr>
              <a:defRPr>
                <a:solidFill>
                  <a:schemeClr val="tx1"/>
                </a:solidFill>
                <a:latin typeface="Calibri" panose="020F0502020204030204" pitchFamily="34" charset="0"/>
                <a:ea typeface="宋体" panose="02010600030101010101" pitchFamily="2" charset="-122"/>
              </a:defRPr>
            </a:lvl3pPr>
            <a:lvl4pPr>
              <a:defRPr>
                <a:solidFill>
                  <a:schemeClr val="tx1"/>
                </a:solidFill>
                <a:latin typeface="Calibri" panose="020F0502020204030204" pitchFamily="34" charset="0"/>
                <a:ea typeface="宋体" panose="02010600030101010101" pitchFamily="2" charset="-122"/>
              </a:defRPr>
            </a:lvl4pPr>
            <a:lvl5pPr>
              <a:defRPr>
                <a:solidFill>
                  <a:schemeClr val="tx1"/>
                </a:solidFill>
                <a:latin typeface="Calibri" panose="020F0502020204030204" pitchFamily="34" charset="0"/>
                <a:ea typeface="宋体" panose="02010600030101010101" pitchFamily="2" charset="-122"/>
              </a:defRPr>
            </a:lvl5pPr>
            <a:lvl6pPr fontAlgn="base">
              <a:spcBef>
                <a:spcPct val="0"/>
              </a:spcBef>
              <a:spcAft>
                <a:spcPct val="0"/>
              </a:spcAft>
              <a:defRPr>
                <a:solidFill>
                  <a:schemeClr val="tx1"/>
                </a:solidFill>
                <a:latin typeface="Calibri" panose="020F0502020204030204" pitchFamily="34" charset="0"/>
                <a:ea typeface="宋体" panose="02010600030101010101" pitchFamily="2" charset="-122"/>
              </a:defRPr>
            </a:lvl6pPr>
            <a:lvl7pPr fontAlgn="base">
              <a:spcBef>
                <a:spcPct val="0"/>
              </a:spcBef>
              <a:spcAft>
                <a:spcPct val="0"/>
              </a:spcAft>
              <a:defRPr>
                <a:solidFill>
                  <a:schemeClr val="tx1"/>
                </a:solidFill>
                <a:latin typeface="Calibri" panose="020F0502020204030204" pitchFamily="34" charset="0"/>
                <a:ea typeface="宋体" panose="02010600030101010101" pitchFamily="2" charset="-122"/>
              </a:defRPr>
            </a:lvl7pPr>
            <a:lvl8pPr fontAlgn="base">
              <a:spcBef>
                <a:spcPct val="0"/>
              </a:spcBef>
              <a:spcAft>
                <a:spcPct val="0"/>
              </a:spcAft>
              <a:defRPr>
                <a:solidFill>
                  <a:schemeClr val="tx1"/>
                </a:solidFill>
                <a:latin typeface="Calibri" panose="020F0502020204030204" pitchFamily="34" charset="0"/>
                <a:ea typeface="宋体" panose="02010600030101010101" pitchFamily="2" charset="-122"/>
              </a:defRPr>
            </a:lvl8pPr>
            <a:lvl9pPr fontAlgn="base">
              <a:spcBef>
                <a:spcPct val="0"/>
              </a:spcBef>
              <a:spcAft>
                <a:spcPct val="0"/>
              </a:spcAft>
              <a:defRPr>
                <a:solidFill>
                  <a:schemeClr val="tx1"/>
                </a:solidFill>
                <a:latin typeface="Calibri" panose="020F0502020204030204" pitchFamily="34" charset="0"/>
                <a:ea typeface="宋体" panose="02010600030101010101" pitchFamily="2" charset="-122"/>
              </a:defRPr>
            </a:lvl9pPr>
          </a:lstStyle>
          <a:p>
            <a:pPr>
              <a:lnSpc>
                <a:spcPct val="130000"/>
              </a:lnSpc>
              <a:spcBef>
                <a:spcPts val="1333"/>
              </a:spcBef>
            </a:pPr>
            <a:r>
              <a:rPr lang="zh-CN" altLang="en-US" sz="1600">
                <a:solidFill>
                  <a:schemeClr val="bg2">
                    <a:lumMod val="90000"/>
                  </a:schemeClr>
                </a:solidFill>
                <a:latin typeface="+mn-lt"/>
                <a:ea typeface="+mn-ea"/>
                <a:cs typeface="+mn-ea"/>
                <a:sym typeface="+mn-lt"/>
              </a:rPr>
              <a:t>您的内容打在这里，或者通过复制您的文本后，在此框中选择粘贴，并选择只保留文字。在此录入上述图表的综合描述说明。</a:t>
            </a:r>
            <a:endParaRPr lang="en-US" altLang="en-US" sz="1600">
              <a:solidFill>
                <a:schemeClr val="bg2">
                  <a:lumMod val="90000"/>
                </a:schemeClr>
              </a:solidFill>
              <a:latin typeface="+mn-lt"/>
              <a:ea typeface="+mn-ea"/>
              <a:cs typeface="+mn-ea"/>
              <a:sym typeface="+mn-lt"/>
            </a:endParaRPr>
          </a:p>
        </p:txBody>
      </p:sp>
      <p:sp>
        <p:nvSpPr>
          <p:cNvPr id="16" name="Title 13"/>
          <p:cNvSpPr txBox="1">
            <a:spLocks noChangeArrowheads="1"/>
          </p:cNvSpPr>
          <p:nvPr/>
        </p:nvSpPr>
        <p:spPr bwMode="auto">
          <a:xfrm>
            <a:off x="1386417" y="1841500"/>
            <a:ext cx="2885016" cy="5863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40" tIns="45720" rIns="91440" bIns="45720" anchor="ctr"/>
          <a:lstStyle/>
          <a:p>
            <a:r>
              <a:rPr lang="zh-CN" altLang="en-US" sz="1867" b="1">
                <a:solidFill>
                  <a:schemeClr val="bg2">
                    <a:lumMod val="90000"/>
                  </a:schemeClr>
                </a:solidFill>
                <a:cs typeface="+mn-ea"/>
                <a:sym typeface="+mn-lt"/>
              </a:rPr>
              <a:t>添加标题内容文字</a:t>
            </a:r>
            <a:endParaRPr lang="en-US" altLang="en-US" sz="1867" b="1">
              <a:solidFill>
                <a:schemeClr val="bg2">
                  <a:lumMod val="90000"/>
                </a:schemeClr>
              </a:solidFill>
              <a:cs typeface="+mn-ea"/>
              <a:sym typeface="+mn-lt"/>
            </a:endParaRPr>
          </a:p>
        </p:txBody>
      </p:sp>
    </p:spTree>
    <p:extLst>
      <p:ext uri="{BB962C8B-B14F-4D97-AF65-F5344CB8AC3E}">
        <p14:creationId xmlns:p14="http://schemas.microsoft.com/office/powerpoint/2010/main" val="1517266349"/>
      </p:ext>
    </p:extLst>
  </p:cSld>
  <p:clrMapOvr>
    <a:masterClrMapping/>
  </p:clrMapOvr>
  <mc:AlternateContent xmlns:mc="http://schemas.openxmlformats.org/markup-compatibility/2006" xmlns:p14="http://schemas.microsoft.com/office/powerpoint/2010/main">
    <mc:Choice Requires="p14">
      <p:transition spd="slow" p14:dur="1500" advClick="0" advTm="3000">
        <p:random/>
      </p:transition>
    </mc:Choice>
    <mc:Fallback xmlns="">
      <p:transition spd="slow" advClick="0" advTm="3000">
        <p:random/>
      </p:transition>
    </mc:Fallback>
  </mc:AlternateContent>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4" fill="hold" grpId="0" nodeType="after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ipe(down)">
                                      <p:cBhvr>
                                        <p:cTn id="7" dur="500"/>
                                        <p:tgtEl>
                                          <p:spTgt spid="3"/>
                                        </p:tgtEl>
                                      </p:cBhvr>
                                    </p:animEffect>
                                  </p:childTnLst>
                                </p:cTn>
                              </p:par>
                              <p:par>
                                <p:cTn id="8" presetID="2" presetClass="entr" presetSubtype="8" fill="hold" grpId="0" nodeType="withEffect">
                                  <p:stCondLst>
                                    <p:cond delay="300"/>
                                  </p:stCondLst>
                                  <p:childTnLst>
                                    <p:set>
                                      <p:cBhvr>
                                        <p:cTn id="9" dur="1" fill="hold">
                                          <p:stCondLst>
                                            <p:cond delay="0"/>
                                          </p:stCondLst>
                                        </p:cTn>
                                        <p:tgtEl>
                                          <p:spTgt spid="9"/>
                                        </p:tgtEl>
                                        <p:attrNameLst>
                                          <p:attrName>style.visibility</p:attrName>
                                        </p:attrNameLst>
                                      </p:cBhvr>
                                      <p:to>
                                        <p:strVal val="visible"/>
                                      </p:to>
                                    </p:set>
                                    <p:anim calcmode="lin" valueType="num">
                                      <p:cBhvr>
                                        <p:cTn id="10" dur="500" fill="hold"/>
                                        <p:tgtEl>
                                          <p:spTgt spid="9"/>
                                        </p:tgtEl>
                                        <p:attrNameLst>
                                          <p:attrName>ppt_x</p:attrName>
                                        </p:attrNameLst>
                                      </p:cBhvr>
                                      <p:tavLst>
                                        <p:tav tm="0">
                                          <p:val>
                                            <p:strVal val="0-#ppt_w/2"/>
                                          </p:val>
                                        </p:tav>
                                        <p:tav tm="100000">
                                          <p:val>
                                            <p:strVal val="#ppt_x"/>
                                          </p:val>
                                        </p:tav>
                                      </p:tavLst>
                                    </p:anim>
                                    <p:anim calcmode="lin" valueType="num">
                                      <p:cBhvr>
                                        <p:cTn id="11" dur="500" fill="hold"/>
                                        <p:tgtEl>
                                          <p:spTgt spid="9"/>
                                        </p:tgtEl>
                                        <p:attrNameLst>
                                          <p:attrName>ppt_y</p:attrName>
                                        </p:attrNameLst>
                                      </p:cBhvr>
                                      <p:tavLst>
                                        <p:tav tm="0">
                                          <p:val>
                                            <p:strVal val="#ppt_y"/>
                                          </p:val>
                                        </p:tav>
                                        <p:tav tm="100000">
                                          <p:val>
                                            <p:strVal val="#ppt_y"/>
                                          </p:val>
                                        </p:tav>
                                      </p:tavLst>
                                    </p:anim>
                                  </p:childTnLst>
                                </p:cTn>
                              </p:par>
                              <p:par>
                                <p:cTn id="12" presetID="2" presetClass="entr" presetSubtype="2" fill="hold" grpId="0" nodeType="withEffect">
                                  <p:stCondLst>
                                    <p:cond delay="300"/>
                                  </p:stCondLst>
                                  <p:childTnLst>
                                    <p:set>
                                      <p:cBhvr>
                                        <p:cTn id="13" dur="1" fill="hold">
                                          <p:stCondLst>
                                            <p:cond delay="0"/>
                                          </p:stCondLst>
                                        </p:cTn>
                                        <p:tgtEl>
                                          <p:spTgt spid="10"/>
                                        </p:tgtEl>
                                        <p:attrNameLst>
                                          <p:attrName>style.visibility</p:attrName>
                                        </p:attrNameLst>
                                      </p:cBhvr>
                                      <p:to>
                                        <p:strVal val="visible"/>
                                      </p:to>
                                    </p:set>
                                    <p:anim calcmode="lin" valueType="num">
                                      <p:cBhvr>
                                        <p:cTn id="14" dur="500" fill="hold"/>
                                        <p:tgtEl>
                                          <p:spTgt spid="10"/>
                                        </p:tgtEl>
                                        <p:attrNameLst>
                                          <p:attrName>ppt_x</p:attrName>
                                        </p:attrNameLst>
                                      </p:cBhvr>
                                      <p:tavLst>
                                        <p:tav tm="0">
                                          <p:val>
                                            <p:strVal val="1+#ppt_w/2"/>
                                          </p:val>
                                        </p:tav>
                                        <p:tav tm="100000">
                                          <p:val>
                                            <p:strVal val="#ppt_x"/>
                                          </p:val>
                                        </p:tav>
                                      </p:tavLst>
                                    </p:anim>
                                    <p:anim calcmode="lin" valueType="num">
                                      <p:cBhvr>
                                        <p:cTn id="15" dur="500" fill="hold"/>
                                        <p:tgtEl>
                                          <p:spTgt spid="10"/>
                                        </p:tgtEl>
                                        <p:attrNameLst>
                                          <p:attrName>ppt_y</p:attrName>
                                        </p:attrNameLst>
                                      </p:cBhvr>
                                      <p:tavLst>
                                        <p:tav tm="0">
                                          <p:val>
                                            <p:strVal val="#ppt_y"/>
                                          </p:val>
                                        </p:tav>
                                        <p:tav tm="100000">
                                          <p:val>
                                            <p:strVal val="#ppt_y"/>
                                          </p:val>
                                        </p:tav>
                                      </p:tavLst>
                                    </p:anim>
                                  </p:childTnLst>
                                </p:cTn>
                              </p:par>
                              <p:par>
                                <p:cTn id="16" presetID="2" presetClass="entr" presetSubtype="8" fill="hold" grpId="0" nodeType="withEffect">
                                  <p:stCondLst>
                                    <p:cond delay="500"/>
                                  </p:stCondLst>
                                  <p:childTnLst>
                                    <p:set>
                                      <p:cBhvr>
                                        <p:cTn id="17" dur="1" fill="hold">
                                          <p:stCondLst>
                                            <p:cond delay="0"/>
                                          </p:stCondLst>
                                        </p:cTn>
                                        <p:tgtEl>
                                          <p:spTgt spid="4"/>
                                        </p:tgtEl>
                                        <p:attrNameLst>
                                          <p:attrName>style.visibility</p:attrName>
                                        </p:attrNameLst>
                                      </p:cBhvr>
                                      <p:to>
                                        <p:strVal val="visible"/>
                                      </p:to>
                                    </p:set>
                                    <p:anim calcmode="lin" valueType="num">
                                      <p:cBhvr>
                                        <p:cTn id="18" dur="500" fill="hold"/>
                                        <p:tgtEl>
                                          <p:spTgt spid="4"/>
                                        </p:tgtEl>
                                        <p:attrNameLst>
                                          <p:attrName>ppt_x</p:attrName>
                                        </p:attrNameLst>
                                      </p:cBhvr>
                                      <p:tavLst>
                                        <p:tav tm="0">
                                          <p:val>
                                            <p:strVal val="0-#ppt_w/2"/>
                                          </p:val>
                                        </p:tav>
                                        <p:tav tm="100000">
                                          <p:val>
                                            <p:strVal val="#ppt_x"/>
                                          </p:val>
                                        </p:tav>
                                      </p:tavLst>
                                    </p:anim>
                                    <p:anim calcmode="lin" valueType="num">
                                      <p:cBhvr>
                                        <p:cTn id="19" dur="500" fill="hold"/>
                                        <p:tgtEl>
                                          <p:spTgt spid="4"/>
                                        </p:tgtEl>
                                        <p:attrNameLst>
                                          <p:attrName>ppt_y</p:attrName>
                                        </p:attrNameLst>
                                      </p:cBhvr>
                                      <p:tavLst>
                                        <p:tav tm="0">
                                          <p:val>
                                            <p:strVal val="#ppt_y"/>
                                          </p:val>
                                        </p:tav>
                                        <p:tav tm="100000">
                                          <p:val>
                                            <p:strVal val="#ppt_y"/>
                                          </p:val>
                                        </p:tav>
                                      </p:tavLst>
                                    </p:anim>
                                  </p:childTnLst>
                                </p:cTn>
                              </p:par>
                              <p:par>
                                <p:cTn id="20" presetID="2" presetClass="entr" presetSubtype="2" fill="hold" grpId="0" nodeType="withEffect">
                                  <p:stCondLst>
                                    <p:cond delay="500"/>
                                  </p:stCondLst>
                                  <p:childTnLst>
                                    <p:set>
                                      <p:cBhvr>
                                        <p:cTn id="21" dur="1" fill="hold">
                                          <p:stCondLst>
                                            <p:cond delay="0"/>
                                          </p:stCondLst>
                                        </p:cTn>
                                        <p:tgtEl>
                                          <p:spTgt spid="11"/>
                                        </p:tgtEl>
                                        <p:attrNameLst>
                                          <p:attrName>style.visibility</p:attrName>
                                        </p:attrNameLst>
                                      </p:cBhvr>
                                      <p:to>
                                        <p:strVal val="visible"/>
                                      </p:to>
                                    </p:set>
                                    <p:anim calcmode="lin" valueType="num">
                                      <p:cBhvr>
                                        <p:cTn id="22" dur="500" fill="hold"/>
                                        <p:tgtEl>
                                          <p:spTgt spid="11"/>
                                        </p:tgtEl>
                                        <p:attrNameLst>
                                          <p:attrName>ppt_x</p:attrName>
                                        </p:attrNameLst>
                                      </p:cBhvr>
                                      <p:tavLst>
                                        <p:tav tm="0">
                                          <p:val>
                                            <p:strVal val="1+#ppt_w/2"/>
                                          </p:val>
                                        </p:tav>
                                        <p:tav tm="100000">
                                          <p:val>
                                            <p:strVal val="#ppt_x"/>
                                          </p:val>
                                        </p:tav>
                                      </p:tavLst>
                                    </p:anim>
                                    <p:anim calcmode="lin" valueType="num">
                                      <p:cBhvr>
                                        <p:cTn id="23" dur="500" fill="hold"/>
                                        <p:tgtEl>
                                          <p:spTgt spid="11"/>
                                        </p:tgtEl>
                                        <p:attrNameLst>
                                          <p:attrName>ppt_y</p:attrName>
                                        </p:attrNameLst>
                                      </p:cBhvr>
                                      <p:tavLst>
                                        <p:tav tm="0">
                                          <p:val>
                                            <p:strVal val="#ppt_y"/>
                                          </p:val>
                                        </p:tav>
                                        <p:tav tm="100000">
                                          <p:val>
                                            <p:strVal val="#ppt_y"/>
                                          </p:val>
                                        </p:tav>
                                      </p:tavLst>
                                    </p:anim>
                                  </p:childTnLst>
                                </p:cTn>
                              </p:par>
                              <p:par>
                                <p:cTn id="24" presetID="2" presetClass="entr" presetSubtype="8" fill="hold" grpId="0" nodeType="withEffect">
                                  <p:stCondLst>
                                    <p:cond delay="700"/>
                                  </p:stCondLst>
                                  <p:childTnLst>
                                    <p:set>
                                      <p:cBhvr>
                                        <p:cTn id="25" dur="1" fill="hold">
                                          <p:stCondLst>
                                            <p:cond delay="0"/>
                                          </p:stCondLst>
                                        </p:cTn>
                                        <p:tgtEl>
                                          <p:spTgt spid="5"/>
                                        </p:tgtEl>
                                        <p:attrNameLst>
                                          <p:attrName>style.visibility</p:attrName>
                                        </p:attrNameLst>
                                      </p:cBhvr>
                                      <p:to>
                                        <p:strVal val="visible"/>
                                      </p:to>
                                    </p:set>
                                    <p:anim calcmode="lin" valueType="num">
                                      <p:cBhvr>
                                        <p:cTn id="26" dur="500" fill="hold"/>
                                        <p:tgtEl>
                                          <p:spTgt spid="5"/>
                                        </p:tgtEl>
                                        <p:attrNameLst>
                                          <p:attrName>ppt_x</p:attrName>
                                        </p:attrNameLst>
                                      </p:cBhvr>
                                      <p:tavLst>
                                        <p:tav tm="0">
                                          <p:val>
                                            <p:strVal val="0-#ppt_w/2"/>
                                          </p:val>
                                        </p:tav>
                                        <p:tav tm="100000">
                                          <p:val>
                                            <p:strVal val="#ppt_x"/>
                                          </p:val>
                                        </p:tav>
                                      </p:tavLst>
                                    </p:anim>
                                    <p:anim calcmode="lin" valueType="num">
                                      <p:cBhvr>
                                        <p:cTn id="27" dur="500" fill="hold"/>
                                        <p:tgtEl>
                                          <p:spTgt spid="5"/>
                                        </p:tgtEl>
                                        <p:attrNameLst>
                                          <p:attrName>ppt_y</p:attrName>
                                        </p:attrNameLst>
                                      </p:cBhvr>
                                      <p:tavLst>
                                        <p:tav tm="0">
                                          <p:val>
                                            <p:strVal val="#ppt_y"/>
                                          </p:val>
                                        </p:tav>
                                        <p:tav tm="100000">
                                          <p:val>
                                            <p:strVal val="#ppt_y"/>
                                          </p:val>
                                        </p:tav>
                                      </p:tavLst>
                                    </p:anim>
                                  </p:childTnLst>
                                </p:cTn>
                              </p:par>
                              <p:par>
                                <p:cTn id="28" presetID="2" presetClass="entr" presetSubtype="2" fill="hold" grpId="0" nodeType="withEffect">
                                  <p:stCondLst>
                                    <p:cond delay="700"/>
                                  </p:stCondLst>
                                  <p:childTnLst>
                                    <p:set>
                                      <p:cBhvr>
                                        <p:cTn id="29" dur="1" fill="hold">
                                          <p:stCondLst>
                                            <p:cond delay="0"/>
                                          </p:stCondLst>
                                        </p:cTn>
                                        <p:tgtEl>
                                          <p:spTgt spid="12"/>
                                        </p:tgtEl>
                                        <p:attrNameLst>
                                          <p:attrName>style.visibility</p:attrName>
                                        </p:attrNameLst>
                                      </p:cBhvr>
                                      <p:to>
                                        <p:strVal val="visible"/>
                                      </p:to>
                                    </p:set>
                                    <p:anim calcmode="lin" valueType="num">
                                      <p:cBhvr>
                                        <p:cTn id="30" dur="500" fill="hold"/>
                                        <p:tgtEl>
                                          <p:spTgt spid="12"/>
                                        </p:tgtEl>
                                        <p:attrNameLst>
                                          <p:attrName>ppt_x</p:attrName>
                                        </p:attrNameLst>
                                      </p:cBhvr>
                                      <p:tavLst>
                                        <p:tav tm="0">
                                          <p:val>
                                            <p:strVal val="1+#ppt_w/2"/>
                                          </p:val>
                                        </p:tav>
                                        <p:tav tm="100000">
                                          <p:val>
                                            <p:strVal val="#ppt_x"/>
                                          </p:val>
                                        </p:tav>
                                      </p:tavLst>
                                    </p:anim>
                                    <p:anim calcmode="lin" valueType="num">
                                      <p:cBhvr>
                                        <p:cTn id="31" dur="500" fill="hold"/>
                                        <p:tgtEl>
                                          <p:spTgt spid="12"/>
                                        </p:tgtEl>
                                        <p:attrNameLst>
                                          <p:attrName>ppt_y</p:attrName>
                                        </p:attrNameLst>
                                      </p:cBhvr>
                                      <p:tavLst>
                                        <p:tav tm="0">
                                          <p:val>
                                            <p:strVal val="#ppt_y"/>
                                          </p:val>
                                        </p:tav>
                                        <p:tav tm="100000">
                                          <p:val>
                                            <p:strVal val="#ppt_y"/>
                                          </p:val>
                                        </p:tav>
                                      </p:tavLst>
                                    </p:anim>
                                  </p:childTnLst>
                                </p:cTn>
                              </p:par>
                              <p:par>
                                <p:cTn id="32" presetID="2" presetClass="entr" presetSubtype="8" fill="hold" grpId="0" nodeType="withEffect">
                                  <p:stCondLst>
                                    <p:cond delay="900"/>
                                  </p:stCondLst>
                                  <p:childTnLst>
                                    <p:set>
                                      <p:cBhvr>
                                        <p:cTn id="33" dur="1" fill="hold">
                                          <p:stCondLst>
                                            <p:cond delay="0"/>
                                          </p:stCondLst>
                                        </p:cTn>
                                        <p:tgtEl>
                                          <p:spTgt spid="6"/>
                                        </p:tgtEl>
                                        <p:attrNameLst>
                                          <p:attrName>style.visibility</p:attrName>
                                        </p:attrNameLst>
                                      </p:cBhvr>
                                      <p:to>
                                        <p:strVal val="visible"/>
                                      </p:to>
                                    </p:set>
                                    <p:anim calcmode="lin" valueType="num">
                                      <p:cBhvr>
                                        <p:cTn id="34" dur="500" fill="hold"/>
                                        <p:tgtEl>
                                          <p:spTgt spid="6"/>
                                        </p:tgtEl>
                                        <p:attrNameLst>
                                          <p:attrName>ppt_x</p:attrName>
                                        </p:attrNameLst>
                                      </p:cBhvr>
                                      <p:tavLst>
                                        <p:tav tm="0">
                                          <p:val>
                                            <p:strVal val="0-#ppt_w/2"/>
                                          </p:val>
                                        </p:tav>
                                        <p:tav tm="100000">
                                          <p:val>
                                            <p:strVal val="#ppt_x"/>
                                          </p:val>
                                        </p:tav>
                                      </p:tavLst>
                                    </p:anim>
                                    <p:anim calcmode="lin" valueType="num">
                                      <p:cBhvr>
                                        <p:cTn id="35" dur="500" fill="hold"/>
                                        <p:tgtEl>
                                          <p:spTgt spid="6"/>
                                        </p:tgtEl>
                                        <p:attrNameLst>
                                          <p:attrName>ppt_y</p:attrName>
                                        </p:attrNameLst>
                                      </p:cBhvr>
                                      <p:tavLst>
                                        <p:tav tm="0">
                                          <p:val>
                                            <p:strVal val="#ppt_y"/>
                                          </p:val>
                                        </p:tav>
                                        <p:tav tm="100000">
                                          <p:val>
                                            <p:strVal val="#ppt_y"/>
                                          </p:val>
                                        </p:tav>
                                      </p:tavLst>
                                    </p:anim>
                                  </p:childTnLst>
                                </p:cTn>
                              </p:par>
                              <p:par>
                                <p:cTn id="36" presetID="2" presetClass="entr" presetSubtype="2" fill="hold" grpId="0" nodeType="withEffect">
                                  <p:stCondLst>
                                    <p:cond delay="900"/>
                                  </p:stCondLst>
                                  <p:childTnLst>
                                    <p:set>
                                      <p:cBhvr>
                                        <p:cTn id="37" dur="1" fill="hold">
                                          <p:stCondLst>
                                            <p:cond delay="0"/>
                                          </p:stCondLst>
                                        </p:cTn>
                                        <p:tgtEl>
                                          <p:spTgt spid="13"/>
                                        </p:tgtEl>
                                        <p:attrNameLst>
                                          <p:attrName>style.visibility</p:attrName>
                                        </p:attrNameLst>
                                      </p:cBhvr>
                                      <p:to>
                                        <p:strVal val="visible"/>
                                      </p:to>
                                    </p:set>
                                    <p:anim calcmode="lin" valueType="num">
                                      <p:cBhvr>
                                        <p:cTn id="38" dur="500" fill="hold"/>
                                        <p:tgtEl>
                                          <p:spTgt spid="13"/>
                                        </p:tgtEl>
                                        <p:attrNameLst>
                                          <p:attrName>ppt_x</p:attrName>
                                        </p:attrNameLst>
                                      </p:cBhvr>
                                      <p:tavLst>
                                        <p:tav tm="0">
                                          <p:val>
                                            <p:strVal val="1+#ppt_w/2"/>
                                          </p:val>
                                        </p:tav>
                                        <p:tav tm="100000">
                                          <p:val>
                                            <p:strVal val="#ppt_x"/>
                                          </p:val>
                                        </p:tav>
                                      </p:tavLst>
                                    </p:anim>
                                    <p:anim calcmode="lin" valueType="num">
                                      <p:cBhvr>
                                        <p:cTn id="39" dur="500" fill="hold"/>
                                        <p:tgtEl>
                                          <p:spTgt spid="13"/>
                                        </p:tgtEl>
                                        <p:attrNameLst>
                                          <p:attrName>ppt_y</p:attrName>
                                        </p:attrNameLst>
                                      </p:cBhvr>
                                      <p:tavLst>
                                        <p:tav tm="0">
                                          <p:val>
                                            <p:strVal val="#ppt_y"/>
                                          </p:val>
                                        </p:tav>
                                        <p:tav tm="100000">
                                          <p:val>
                                            <p:strVal val="#ppt_y"/>
                                          </p:val>
                                        </p:tav>
                                      </p:tavLst>
                                    </p:anim>
                                  </p:childTnLst>
                                </p:cTn>
                              </p:par>
                              <p:par>
                                <p:cTn id="40" presetID="2" presetClass="entr" presetSubtype="8" fill="hold" grpId="0" nodeType="withEffect">
                                  <p:stCondLst>
                                    <p:cond delay="1200"/>
                                  </p:stCondLst>
                                  <p:childTnLst>
                                    <p:set>
                                      <p:cBhvr>
                                        <p:cTn id="41" dur="1" fill="hold">
                                          <p:stCondLst>
                                            <p:cond delay="0"/>
                                          </p:stCondLst>
                                        </p:cTn>
                                        <p:tgtEl>
                                          <p:spTgt spid="7"/>
                                        </p:tgtEl>
                                        <p:attrNameLst>
                                          <p:attrName>style.visibility</p:attrName>
                                        </p:attrNameLst>
                                      </p:cBhvr>
                                      <p:to>
                                        <p:strVal val="visible"/>
                                      </p:to>
                                    </p:set>
                                    <p:anim calcmode="lin" valueType="num">
                                      <p:cBhvr>
                                        <p:cTn id="42" dur="500" fill="hold"/>
                                        <p:tgtEl>
                                          <p:spTgt spid="7"/>
                                        </p:tgtEl>
                                        <p:attrNameLst>
                                          <p:attrName>ppt_x</p:attrName>
                                        </p:attrNameLst>
                                      </p:cBhvr>
                                      <p:tavLst>
                                        <p:tav tm="0">
                                          <p:val>
                                            <p:strVal val="0-#ppt_w/2"/>
                                          </p:val>
                                        </p:tav>
                                        <p:tav tm="100000">
                                          <p:val>
                                            <p:strVal val="#ppt_x"/>
                                          </p:val>
                                        </p:tav>
                                      </p:tavLst>
                                    </p:anim>
                                    <p:anim calcmode="lin" valueType="num">
                                      <p:cBhvr>
                                        <p:cTn id="43" dur="500" fill="hold"/>
                                        <p:tgtEl>
                                          <p:spTgt spid="7"/>
                                        </p:tgtEl>
                                        <p:attrNameLst>
                                          <p:attrName>ppt_y</p:attrName>
                                        </p:attrNameLst>
                                      </p:cBhvr>
                                      <p:tavLst>
                                        <p:tav tm="0">
                                          <p:val>
                                            <p:strVal val="#ppt_y"/>
                                          </p:val>
                                        </p:tav>
                                        <p:tav tm="100000">
                                          <p:val>
                                            <p:strVal val="#ppt_y"/>
                                          </p:val>
                                        </p:tav>
                                      </p:tavLst>
                                    </p:anim>
                                  </p:childTnLst>
                                </p:cTn>
                              </p:par>
                              <p:par>
                                <p:cTn id="44" presetID="2" presetClass="entr" presetSubtype="2" fill="hold" grpId="0" nodeType="withEffect">
                                  <p:stCondLst>
                                    <p:cond delay="1200"/>
                                  </p:stCondLst>
                                  <p:childTnLst>
                                    <p:set>
                                      <p:cBhvr>
                                        <p:cTn id="45" dur="1" fill="hold">
                                          <p:stCondLst>
                                            <p:cond delay="0"/>
                                          </p:stCondLst>
                                        </p:cTn>
                                        <p:tgtEl>
                                          <p:spTgt spid="14"/>
                                        </p:tgtEl>
                                        <p:attrNameLst>
                                          <p:attrName>style.visibility</p:attrName>
                                        </p:attrNameLst>
                                      </p:cBhvr>
                                      <p:to>
                                        <p:strVal val="visible"/>
                                      </p:to>
                                    </p:set>
                                    <p:anim calcmode="lin" valueType="num">
                                      <p:cBhvr>
                                        <p:cTn id="46" dur="500" fill="hold"/>
                                        <p:tgtEl>
                                          <p:spTgt spid="14"/>
                                        </p:tgtEl>
                                        <p:attrNameLst>
                                          <p:attrName>ppt_x</p:attrName>
                                        </p:attrNameLst>
                                      </p:cBhvr>
                                      <p:tavLst>
                                        <p:tav tm="0">
                                          <p:val>
                                            <p:strVal val="1+#ppt_w/2"/>
                                          </p:val>
                                        </p:tav>
                                        <p:tav tm="100000">
                                          <p:val>
                                            <p:strVal val="#ppt_x"/>
                                          </p:val>
                                        </p:tav>
                                      </p:tavLst>
                                    </p:anim>
                                    <p:anim calcmode="lin" valueType="num">
                                      <p:cBhvr>
                                        <p:cTn id="47" dur="500" fill="hold"/>
                                        <p:tgtEl>
                                          <p:spTgt spid="14"/>
                                        </p:tgtEl>
                                        <p:attrNameLst>
                                          <p:attrName>ppt_y</p:attrName>
                                        </p:attrNameLst>
                                      </p:cBhvr>
                                      <p:tavLst>
                                        <p:tav tm="0">
                                          <p:val>
                                            <p:strVal val="#ppt_y"/>
                                          </p:val>
                                        </p:tav>
                                        <p:tav tm="100000">
                                          <p:val>
                                            <p:strVal val="#ppt_y"/>
                                          </p:val>
                                        </p:tav>
                                      </p:tavLst>
                                    </p:anim>
                                  </p:childTnLst>
                                </p:cTn>
                              </p:par>
                            </p:childTnLst>
                          </p:cTn>
                        </p:par>
                        <p:par>
                          <p:cTn id="48" fill="hold" nodeType="afterGroup">
                            <p:stCondLst>
                              <p:cond delay="1700"/>
                            </p:stCondLst>
                            <p:childTnLst>
                              <p:par>
                                <p:cTn id="49" presetID="16" presetClass="entr" presetSubtype="21" fill="hold" grpId="0" nodeType="afterEffect">
                                  <p:stCondLst>
                                    <p:cond delay="0"/>
                                  </p:stCondLst>
                                  <p:childTnLst>
                                    <p:set>
                                      <p:cBhvr>
                                        <p:cTn id="50" dur="1" fill="hold">
                                          <p:stCondLst>
                                            <p:cond delay="0"/>
                                          </p:stCondLst>
                                        </p:cTn>
                                        <p:tgtEl>
                                          <p:spTgt spid="16"/>
                                        </p:tgtEl>
                                        <p:attrNameLst>
                                          <p:attrName>style.visibility</p:attrName>
                                        </p:attrNameLst>
                                      </p:cBhvr>
                                      <p:to>
                                        <p:strVal val="visible"/>
                                      </p:to>
                                    </p:set>
                                    <p:animEffect transition="in" filter="barn(inVertical)">
                                      <p:cBhvr>
                                        <p:cTn id="51" dur="500"/>
                                        <p:tgtEl>
                                          <p:spTgt spid="16"/>
                                        </p:tgtEl>
                                      </p:cBhvr>
                                    </p:animEffect>
                                  </p:childTnLst>
                                </p:cTn>
                              </p:par>
                            </p:childTnLst>
                          </p:cTn>
                        </p:par>
                        <p:par>
                          <p:cTn id="52" fill="hold" nodeType="afterGroup">
                            <p:stCondLst>
                              <p:cond delay="2200"/>
                            </p:stCondLst>
                            <p:childTnLst>
                              <p:par>
                                <p:cTn id="53" presetID="10" presetClass="entr" presetSubtype="0" fill="hold" grpId="0" nodeType="afterEffect">
                                  <p:stCondLst>
                                    <p:cond delay="0"/>
                                  </p:stCondLst>
                                  <p:childTnLst>
                                    <p:set>
                                      <p:cBhvr>
                                        <p:cTn id="54" dur="1" fill="hold">
                                          <p:stCondLst>
                                            <p:cond delay="0"/>
                                          </p:stCondLst>
                                        </p:cTn>
                                        <p:tgtEl>
                                          <p:spTgt spid="15"/>
                                        </p:tgtEl>
                                        <p:attrNameLst>
                                          <p:attrName>style.visibility</p:attrName>
                                        </p:attrNameLst>
                                      </p:cBhvr>
                                      <p:to>
                                        <p:strVal val="visible"/>
                                      </p:to>
                                    </p:set>
                                    <p:animEffect transition="in" filter="fade">
                                      <p:cBhvr>
                                        <p:cTn id="55" dur="5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animBg="1"/>
      <p:bldP spid="5" grpId="0" animBg="1"/>
      <p:bldP spid="6" grpId="0" animBg="1"/>
      <p:bldP spid="7" grpId="0" animBg="1"/>
      <p:bldP spid="9" grpId="0" animBg="1"/>
      <p:bldP spid="10" grpId="0" animBg="1"/>
      <p:bldP spid="11" grpId="0" animBg="1"/>
      <p:bldP spid="12" grpId="0" animBg="1"/>
      <p:bldP spid="13" grpId="0" animBg="1"/>
      <p:bldP spid="14" grpId="0" animBg="1"/>
      <p:bldP spid="15" grpId="0"/>
      <p:bldP spid="16"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组合 2"/>
          <p:cNvGrpSpPr/>
          <p:nvPr/>
        </p:nvGrpSpPr>
        <p:grpSpPr>
          <a:xfrm>
            <a:off x="3641139" y="1711477"/>
            <a:ext cx="6871352" cy="465118"/>
            <a:chOff x="3002037" y="1465798"/>
            <a:chExt cx="7067433" cy="369332"/>
          </a:xfrm>
          <a:solidFill>
            <a:schemeClr val="accent2">
              <a:lumMod val="75000"/>
            </a:schemeClr>
          </a:solidFill>
        </p:grpSpPr>
        <p:sp>
          <p:nvSpPr>
            <p:cNvPr id="4" name="矩形 3"/>
            <p:cNvSpPr/>
            <p:nvPr/>
          </p:nvSpPr>
          <p:spPr bwMode="auto">
            <a:xfrm>
              <a:off x="3002037" y="1465798"/>
              <a:ext cx="7067433" cy="369332"/>
            </a:xfrm>
            <a:prstGeom prst="rect">
              <a:avLst/>
            </a:prstGeom>
            <a:solidFill>
              <a:schemeClr val="accent1"/>
            </a:solidFill>
            <a:ln w="9525" cap="flat" cmpd="sng" algn="ctr">
              <a:noFill/>
              <a:prstDash val="solid"/>
              <a:round/>
              <a:headEnd type="none" w="med" len="med"/>
              <a:tailEnd type="none" w="med" len="med"/>
            </a:ln>
            <a:effectLst/>
          </p:spPr>
          <p:txBody>
            <a:bodyPr/>
            <a:lstStyle/>
            <a:p>
              <a:endParaRPr lang="zh-CN" altLang="en-US" sz="2133" noProof="1">
                <a:solidFill>
                  <a:schemeClr val="bg2">
                    <a:lumMod val="90000"/>
                  </a:schemeClr>
                </a:solidFill>
                <a:cs typeface="+mn-ea"/>
                <a:sym typeface="+mn-lt"/>
              </a:endParaRPr>
            </a:p>
          </p:txBody>
        </p:sp>
        <p:sp>
          <p:nvSpPr>
            <p:cNvPr id="5" name="TextBox 4"/>
            <p:cNvSpPr txBox="1"/>
            <p:nvPr/>
          </p:nvSpPr>
          <p:spPr>
            <a:xfrm>
              <a:off x="3033222" y="1474123"/>
              <a:ext cx="5688632" cy="333953"/>
            </a:xfrm>
            <a:prstGeom prst="rect">
              <a:avLst/>
            </a:prstGeom>
            <a:noFill/>
          </p:spPr>
          <p:txBody>
            <a:bodyPr>
              <a:spAutoFit/>
            </a:bodyPr>
            <a:lstStyle/>
            <a:p>
              <a:pPr fontAlgn="auto"/>
              <a:r>
                <a:rPr lang="zh-CN" altLang="en-US" sz="2133" noProof="1">
                  <a:solidFill>
                    <a:schemeClr val="bg2">
                      <a:lumMod val="90000"/>
                    </a:schemeClr>
                  </a:solidFill>
                  <a:cs typeface="+mn-ea"/>
                  <a:sym typeface="+mn-lt"/>
                </a:rPr>
                <a:t>单击此处添加标题</a:t>
              </a:r>
            </a:p>
          </p:txBody>
        </p:sp>
      </p:grpSp>
      <p:grpSp>
        <p:nvGrpSpPr>
          <p:cNvPr id="6" name="组合 5"/>
          <p:cNvGrpSpPr/>
          <p:nvPr/>
        </p:nvGrpSpPr>
        <p:grpSpPr>
          <a:xfrm>
            <a:off x="3641139" y="3975903"/>
            <a:ext cx="6871352" cy="465119"/>
            <a:chOff x="3002037" y="3922395"/>
            <a:chExt cx="7067433" cy="369332"/>
          </a:xfrm>
          <a:solidFill>
            <a:schemeClr val="accent2">
              <a:lumMod val="75000"/>
            </a:schemeClr>
          </a:solidFill>
        </p:grpSpPr>
        <p:sp>
          <p:nvSpPr>
            <p:cNvPr id="7" name="矩形 6"/>
            <p:cNvSpPr/>
            <p:nvPr/>
          </p:nvSpPr>
          <p:spPr bwMode="auto">
            <a:xfrm>
              <a:off x="3002037" y="3922395"/>
              <a:ext cx="7067433" cy="369332"/>
            </a:xfrm>
            <a:prstGeom prst="rect">
              <a:avLst/>
            </a:prstGeom>
            <a:solidFill>
              <a:schemeClr val="accent1"/>
            </a:solidFill>
            <a:ln w="9525" cap="flat" cmpd="sng" algn="ctr">
              <a:noFill/>
              <a:prstDash val="solid"/>
              <a:round/>
              <a:headEnd type="none" w="med" len="med"/>
              <a:tailEnd type="none" w="med" len="med"/>
            </a:ln>
            <a:effectLst/>
          </p:spPr>
          <p:txBody>
            <a:bodyPr/>
            <a:lstStyle/>
            <a:p>
              <a:endParaRPr lang="zh-CN" altLang="en-US" sz="2133" noProof="1">
                <a:solidFill>
                  <a:schemeClr val="bg2">
                    <a:lumMod val="90000"/>
                  </a:schemeClr>
                </a:solidFill>
                <a:cs typeface="+mn-ea"/>
                <a:sym typeface="+mn-lt"/>
              </a:endParaRPr>
            </a:p>
          </p:txBody>
        </p:sp>
        <p:sp>
          <p:nvSpPr>
            <p:cNvPr id="9" name="TextBox 8"/>
            <p:cNvSpPr txBox="1"/>
            <p:nvPr/>
          </p:nvSpPr>
          <p:spPr>
            <a:xfrm>
              <a:off x="3023808" y="3939647"/>
              <a:ext cx="4085844" cy="333953"/>
            </a:xfrm>
            <a:prstGeom prst="rect">
              <a:avLst/>
            </a:prstGeom>
            <a:noFill/>
          </p:spPr>
          <p:txBody>
            <a:bodyPr>
              <a:spAutoFit/>
            </a:bodyPr>
            <a:lstStyle/>
            <a:p>
              <a:pPr fontAlgn="auto"/>
              <a:r>
                <a:rPr lang="zh-CN" altLang="en-US" sz="2133" noProof="1">
                  <a:solidFill>
                    <a:schemeClr val="bg2">
                      <a:lumMod val="90000"/>
                    </a:schemeClr>
                  </a:solidFill>
                  <a:cs typeface="+mn-ea"/>
                  <a:sym typeface="+mn-lt"/>
                </a:rPr>
                <a:t>单击此处添加标题</a:t>
              </a:r>
            </a:p>
          </p:txBody>
        </p:sp>
      </p:grpSp>
      <p:sp>
        <p:nvSpPr>
          <p:cNvPr id="10" name="TextBox 9"/>
          <p:cNvSpPr txBox="1">
            <a:spLocks noChangeArrowheads="1"/>
          </p:cNvSpPr>
          <p:nvPr/>
        </p:nvSpPr>
        <p:spPr bwMode="auto">
          <a:xfrm>
            <a:off x="3640668" y="2421467"/>
            <a:ext cx="6872817" cy="137268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40" tIns="45720" rIns="91440" bIns="45720">
            <a:spAutoFit/>
          </a:bodyPr>
          <a:lstStyle/>
          <a:p>
            <a:pPr>
              <a:lnSpc>
                <a:spcPct val="130000"/>
              </a:lnSpc>
            </a:pPr>
            <a:r>
              <a:rPr lang="zh-CN" altLang="en-US" sz="1600">
                <a:solidFill>
                  <a:schemeClr val="bg2">
                    <a:lumMod val="90000"/>
                  </a:schemeClr>
                </a:solidFill>
                <a:cs typeface="+mn-ea"/>
                <a:sym typeface="+mn-lt"/>
              </a:rPr>
              <a:t>您的内容打在这里，或者通过复制您的文本后，在此框中选择粘贴，并选择只保留文字。在此录入上述图表的综合描述说明，在此录入上述图表的综合描述说明您的内容打在这里，或者通过复制您的文本后，在此框中选择粘贴，并选择只保留文字。</a:t>
            </a:r>
          </a:p>
        </p:txBody>
      </p:sp>
      <p:sp>
        <p:nvSpPr>
          <p:cNvPr id="11" name="TextBox 10"/>
          <p:cNvSpPr txBox="1">
            <a:spLocks noChangeArrowheads="1"/>
          </p:cNvSpPr>
          <p:nvPr/>
        </p:nvSpPr>
        <p:spPr bwMode="auto">
          <a:xfrm>
            <a:off x="3640668" y="4648200"/>
            <a:ext cx="6872817" cy="137268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40" tIns="45720" rIns="91440" bIns="45720">
            <a:spAutoFit/>
          </a:bodyPr>
          <a:lstStyle/>
          <a:p>
            <a:pPr>
              <a:lnSpc>
                <a:spcPct val="130000"/>
              </a:lnSpc>
            </a:pPr>
            <a:r>
              <a:rPr lang="zh-CN" altLang="en-US" sz="1600">
                <a:solidFill>
                  <a:schemeClr val="bg2">
                    <a:lumMod val="90000"/>
                  </a:schemeClr>
                </a:solidFill>
                <a:cs typeface="+mn-ea"/>
                <a:sym typeface="+mn-lt"/>
              </a:rPr>
              <a:t>您的内容打在这里，或者通过复制您的文本后，在此框中选择粘贴，并选择只保留文字。在此录入上述图表的综合描述说明，在此录入上述图表的综合描述说明您的内容打在这里，或者通过复制您的文本后，在此框中选择粘贴，并选择只保留文字。</a:t>
            </a:r>
          </a:p>
        </p:txBody>
      </p:sp>
      <p:sp>
        <p:nvSpPr>
          <p:cNvPr id="12" name="等腰三角形 2"/>
          <p:cNvSpPr>
            <a:spLocks noChangeArrowheads="1"/>
          </p:cNvSpPr>
          <p:nvPr/>
        </p:nvSpPr>
        <p:spPr bwMode="auto">
          <a:xfrm rot="2747878">
            <a:off x="2029885" y="1655234"/>
            <a:ext cx="1322916" cy="1530351"/>
          </a:xfrm>
          <a:custGeom>
            <a:avLst/>
            <a:gdLst>
              <a:gd name="T0" fmla="*/ 576064 w 1152128"/>
              <a:gd name="T1" fmla="*/ 0 h 1333073"/>
              <a:gd name="T2" fmla="*/ 687529 w 1152128"/>
              <a:gd name="T3" fmla="*/ 192182 h 1333073"/>
              <a:gd name="T4" fmla="*/ 1152128 w 1152128"/>
              <a:gd name="T5" fmla="*/ 757009 h 1333073"/>
              <a:gd name="T6" fmla="*/ 576064 w 1152128"/>
              <a:gd name="T7" fmla="*/ 1333073 h 1333073"/>
              <a:gd name="T8" fmla="*/ 0 w 1152128"/>
              <a:gd name="T9" fmla="*/ 757009 h 1333073"/>
              <a:gd name="T10" fmla="*/ 464599 w 1152128"/>
              <a:gd name="T11" fmla="*/ 192182 h 1333073"/>
            </a:gdLst>
            <a:ahLst/>
            <a:cxnLst>
              <a:cxn ang="0">
                <a:pos x="T0" y="T1"/>
              </a:cxn>
              <a:cxn ang="0">
                <a:pos x="T2" y="T3"/>
              </a:cxn>
              <a:cxn ang="0">
                <a:pos x="T4" y="T5"/>
              </a:cxn>
              <a:cxn ang="0">
                <a:pos x="T6" y="T7"/>
              </a:cxn>
              <a:cxn ang="0">
                <a:pos x="T8" y="T9"/>
              </a:cxn>
              <a:cxn ang="0">
                <a:pos x="T10" y="T11"/>
              </a:cxn>
            </a:cxnLst>
            <a:rect l="0" t="0" r="r" b="b"/>
            <a:pathLst>
              <a:path w="1152128" h="1333073">
                <a:moveTo>
                  <a:pt x="576064" y="0"/>
                </a:moveTo>
                <a:lnTo>
                  <a:pt x="687529" y="192182"/>
                </a:lnTo>
                <a:cubicBezTo>
                  <a:pt x="952381" y="243689"/>
                  <a:pt x="1152128" y="477023"/>
                  <a:pt x="1152128" y="757009"/>
                </a:cubicBezTo>
                <a:cubicBezTo>
                  <a:pt x="1152128" y="1075160"/>
                  <a:pt x="894215" y="1333073"/>
                  <a:pt x="576064" y="1333073"/>
                </a:cubicBezTo>
                <a:cubicBezTo>
                  <a:pt x="257913" y="1333073"/>
                  <a:pt x="0" y="1075160"/>
                  <a:pt x="0" y="757009"/>
                </a:cubicBezTo>
                <a:cubicBezTo>
                  <a:pt x="0" y="477023"/>
                  <a:pt x="199747" y="243689"/>
                  <a:pt x="464599" y="192182"/>
                </a:cubicBez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wrap="none" lIns="91440" tIns="45720" rIns="91440" bIns="45720" anchor="ctr"/>
          <a:lstStyle/>
          <a:p>
            <a:pPr algn="ctr"/>
            <a:endParaRPr lang="zh-CN" altLang="en-US" sz="1467">
              <a:solidFill>
                <a:schemeClr val="bg2">
                  <a:lumMod val="90000"/>
                </a:schemeClr>
              </a:solidFill>
              <a:cs typeface="+mn-ea"/>
              <a:sym typeface="+mn-lt"/>
            </a:endParaRPr>
          </a:p>
        </p:txBody>
      </p:sp>
      <p:sp>
        <p:nvSpPr>
          <p:cNvPr id="13" name="TextBox 12"/>
          <p:cNvSpPr txBox="1">
            <a:spLocks noChangeArrowheads="1"/>
          </p:cNvSpPr>
          <p:nvPr/>
        </p:nvSpPr>
        <p:spPr bwMode="auto">
          <a:xfrm>
            <a:off x="2171700" y="2243667"/>
            <a:ext cx="857251" cy="49106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40" tIns="45720" rIns="91440" bIns="45720" anchor="ctr"/>
          <a:lstStyle/>
          <a:p>
            <a:pPr algn="ctr"/>
            <a:r>
              <a:rPr lang="zh-CN" altLang="en-US" sz="2667" b="1">
                <a:solidFill>
                  <a:schemeClr val="bg2">
                    <a:lumMod val="90000"/>
                  </a:schemeClr>
                </a:solidFill>
                <a:cs typeface="+mn-ea"/>
                <a:sym typeface="+mn-lt"/>
              </a:rPr>
              <a:t>正面</a:t>
            </a:r>
            <a:endParaRPr lang="en-US" altLang="zh-CN" sz="2667" b="1">
              <a:solidFill>
                <a:schemeClr val="bg2">
                  <a:lumMod val="90000"/>
                </a:schemeClr>
              </a:solidFill>
              <a:cs typeface="+mn-ea"/>
              <a:sym typeface="+mn-lt"/>
            </a:endParaRPr>
          </a:p>
          <a:p>
            <a:pPr algn="ctr"/>
            <a:r>
              <a:rPr lang="zh-CN" altLang="en-US" sz="2667" b="1">
                <a:solidFill>
                  <a:schemeClr val="bg2">
                    <a:lumMod val="90000"/>
                  </a:schemeClr>
                </a:solidFill>
                <a:cs typeface="+mn-ea"/>
                <a:sym typeface="+mn-lt"/>
              </a:rPr>
              <a:t>观点</a:t>
            </a:r>
          </a:p>
        </p:txBody>
      </p:sp>
      <p:sp>
        <p:nvSpPr>
          <p:cNvPr id="14" name="等腰三角形 2"/>
          <p:cNvSpPr>
            <a:spLocks noChangeArrowheads="1"/>
          </p:cNvSpPr>
          <p:nvPr/>
        </p:nvSpPr>
        <p:spPr bwMode="auto">
          <a:xfrm rot="3036074">
            <a:off x="2029884" y="3981450"/>
            <a:ext cx="1322917" cy="1530351"/>
          </a:xfrm>
          <a:custGeom>
            <a:avLst/>
            <a:gdLst>
              <a:gd name="T0" fmla="*/ 576064 w 1152128"/>
              <a:gd name="T1" fmla="*/ 0 h 1333073"/>
              <a:gd name="T2" fmla="*/ 687529 w 1152128"/>
              <a:gd name="T3" fmla="*/ 192182 h 1333073"/>
              <a:gd name="T4" fmla="*/ 1152128 w 1152128"/>
              <a:gd name="T5" fmla="*/ 757009 h 1333073"/>
              <a:gd name="T6" fmla="*/ 576064 w 1152128"/>
              <a:gd name="T7" fmla="*/ 1333073 h 1333073"/>
              <a:gd name="T8" fmla="*/ 0 w 1152128"/>
              <a:gd name="T9" fmla="*/ 757009 h 1333073"/>
              <a:gd name="T10" fmla="*/ 464599 w 1152128"/>
              <a:gd name="T11" fmla="*/ 192182 h 1333073"/>
            </a:gdLst>
            <a:ahLst/>
            <a:cxnLst>
              <a:cxn ang="0">
                <a:pos x="T0" y="T1"/>
              </a:cxn>
              <a:cxn ang="0">
                <a:pos x="T2" y="T3"/>
              </a:cxn>
              <a:cxn ang="0">
                <a:pos x="T4" y="T5"/>
              </a:cxn>
              <a:cxn ang="0">
                <a:pos x="T6" y="T7"/>
              </a:cxn>
              <a:cxn ang="0">
                <a:pos x="T8" y="T9"/>
              </a:cxn>
              <a:cxn ang="0">
                <a:pos x="T10" y="T11"/>
              </a:cxn>
            </a:cxnLst>
            <a:rect l="0" t="0" r="r" b="b"/>
            <a:pathLst>
              <a:path w="1152128" h="1333073">
                <a:moveTo>
                  <a:pt x="576064" y="0"/>
                </a:moveTo>
                <a:lnTo>
                  <a:pt x="687529" y="192182"/>
                </a:lnTo>
                <a:cubicBezTo>
                  <a:pt x="952381" y="243689"/>
                  <a:pt x="1152128" y="477023"/>
                  <a:pt x="1152128" y="757009"/>
                </a:cubicBezTo>
                <a:cubicBezTo>
                  <a:pt x="1152128" y="1075160"/>
                  <a:pt x="894215" y="1333073"/>
                  <a:pt x="576064" y="1333073"/>
                </a:cubicBezTo>
                <a:cubicBezTo>
                  <a:pt x="257913" y="1333073"/>
                  <a:pt x="0" y="1075160"/>
                  <a:pt x="0" y="757009"/>
                </a:cubicBezTo>
                <a:cubicBezTo>
                  <a:pt x="0" y="477023"/>
                  <a:pt x="199747" y="243689"/>
                  <a:pt x="464599" y="192182"/>
                </a:cubicBez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wrap="none" lIns="91440" tIns="45720" rIns="91440" bIns="45720" anchor="ctr"/>
          <a:lstStyle/>
          <a:p>
            <a:pPr algn="ctr"/>
            <a:endParaRPr lang="zh-CN" altLang="en-US" sz="1467">
              <a:solidFill>
                <a:schemeClr val="bg2">
                  <a:lumMod val="90000"/>
                </a:schemeClr>
              </a:solidFill>
              <a:cs typeface="+mn-ea"/>
              <a:sym typeface="+mn-lt"/>
            </a:endParaRPr>
          </a:p>
        </p:txBody>
      </p:sp>
      <p:sp>
        <p:nvSpPr>
          <p:cNvPr id="15" name="TextBox 14"/>
          <p:cNvSpPr txBox="1">
            <a:spLocks noChangeArrowheads="1"/>
          </p:cNvSpPr>
          <p:nvPr/>
        </p:nvSpPr>
        <p:spPr bwMode="auto">
          <a:xfrm>
            <a:off x="2171700" y="4561418"/>
            <a:ext cx="857251" cy="49318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40" tIns="45720" rIns="91440" bIns="45720" anchor="ctr"/>
          <a:lstStyle/>
          <a:p>
            <a:pPr algn="ctr"/>
            <a:r>
              <a:rPr lang="zh-CN" altLang="en-US" sz="2667" b="1">
                <a:solidFill>
                  <a:schemeClr val="bg2">
                    <a:lumMod val="90000"/>
                  </a:schemeClr>
                </a:solidFill>
                <a:cs typeface="+mn-ea"/>
                <a:sym typeface="+mn-lt"/>
              </a:rPr>
              <a:t>负面</a:t>
            </a:r>
            <a:endParaRPr lang="en-US" altLang="zh-CN" sz="2667" b="1">
              <a:solidFill>
                <a:schemeClr val="bg2">
                  <a:lumMod val="90000"/>
                </a:schemeClr>
              </a:solidFill>
              <a:cs typeface="+mn-ea"/>
              <a:sym typeface="+mn-lt"/>
            </a:endParaRPr>
          </a:p>
          <a:p>
            <a:pPr algn="ctr"/>
            <a:r>
              <a:rPr lang="zh-CN" altLang="en-US" sz="2667" b="1">
                <a:solidFill>
                  <a:schemeClr val="bg2">
                    <a:lumMod val="90000"/>
                  </a:schemeClr>
                </a:solidFill>
                <a:cs typeface="+mn-ea"/>
                <a:sym typeface="+mn-lt"/>
              </a:rPr>
              <a:t>观点</a:t>
            </a:r>
          </a:p>
        </p:txBody>
      </p:sp>
    </p:spTree>
    <p:extLst>
      <p:ext uri="{BB962C8B-B14F-4D97-AF65-F5344CB8AC3E}">
        <p14:creationId xmlns:p14="http://schemas.microsoft.com/office/powerpoint/2010/main" val="2560435096"/>
      </p:ext>
    </p:extLst>
  </p:cSld>
  <p:clrMapOvr>
    <a:masterClrMapping/>
  </p:clrMapOvr>
  <mc:AlternateContent xmlns:mc="http://schemas.openxmlformats.org/markup-compatibility/2006" xmlns:p14="http://schemas.microsoft.com/office/powerpoint/2010/main">
    <mc:Choice Requires="p14">
      <p:transition spd="slow" p14:dur="1500" advClick="0" advTm="3000">
        <p:random/>
      </p:transition>
    </mc:Choice>
    <mc:Fallback xmlns="">
      <p:transition spd="slow" advClick="0" advTm="3000">
        <p:random/>
      </p:transition>
    </mc:Fallback>
  </mc:AlternateContent>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6" presetClass="entr" presetSubtype="0" fill="hold" grpId="0" nodeType="after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wipe(down)">
                                      <p:cBhvr>
                                        <p:cTn id="7" dur="290">
                                          <p:stCondLst>
                                            <p:cond delay="0"/>
                                          </p:stCondLst>
                                        </p:cTn>
                                        <p:tgtEl>
                                          <p:spTgt spid="13"/>
                                        </p:tgtEl>
                                      </p:cBhvr>
                                    </p:animEffect>
                                    <p:anim calcmode="lin" valueType="num">
                                      <p:cBhvr>
                                        <p:cTn id="8" dur="911" tmFilter="0,0; 0.14,0.36; 0.43,0.73; 0.71,0.91; 1.0,1.0">
                                          <p:stCondLst>
                                            <p:cond delay="0"/>
                                          </p:stCondLst>
                                        </p:cTn>
                                        <p:tgtEl>
                                          <p:spTgt spid="13"/>
                                        </p:tgtEl>
                                        <p:attrNameLst>
                                          <p:attrName>ppt_x</p:attrName>
                                        </p:attrNameLst>
                                      </p:cBhvr>
                                      <p:tavLst>
                                        <p:tav tm="0">
                                          <p:val>
                                            <p:strVal val="#ppt_x-0.25"/>
                                          </p:val>
                                        </p:tav>
                                        <p:tav tm="100000">
                                          <p:val>
                                            <p:strVal val="#ppt_x"/>
                                          </p:val>
                                        </p:tav>
                                      </p:tavLst>
                                    </p:anim>
                                    <p:anim calcmode="lin" valueType="num">
                                      <p:cBhvr>
                                        <p:cTn id="9" dur="332" tmFilter="0.0,0.0; 0.25,0.07; 0.50,0.2; 0.75,0.467; 1.0,1.0">
                                          <p:stCondLst>
                                            <p:cond delay="0"/>
                                          </p:stCondLst>
                                        </p:cTn>
                                        <p:tgtEl>
                                          <p:spTgt spid="13"/>
                                        </p:tgtEl>
                                        <p:attrNameLst>
                                          <p:attrName>ppt_y</p:attrName>
                                        </p:attrNameLst>
                                      </p:cBhvr>
                                      <p:tavLst>
                                        <p:tav tm="0" fmla="#ppt_y-sin(pi*$)/3">
                                          <p:val>
                                            <p:fltVal val="0.5"/>
                                          </p:val>
                                        </p:tav>
                                        <p:tav tm="100000">
                                          <p:val>
                                            <p:fltVal val="1"/>
                                          </p:val>
                                        </p:tav>
                                      </p:tavLst>
                                    </p:anim>
                                    <p:anim calcmode="lin" valueType="num">
                                      <p:cBhvr>
                                        <p:cTn id="10" dur="332" tmFilter="0, 0; 0.125,0.2665; 0.25,0.4; 0.375,0.465; 0.5,0.5;  0.625,0.535; 0.75,0.6; 0.875,0.7335; 1,1">
                                          <p:stCondLst>
                                            <p:cond delay="332"/>
                                          </p:stCondLst>
                                        </p:cTn>
                                        <p:tgtEl>
                                          <p:spTgt spid="13"/>
                                        </p:tgtEl>
                                        <p:attrNameLst>
                                          <p:attrName>ppt_y</p:attrName>
                                        </p:attrNameLst>
                                      </p:cBhvr>
                                      <p:tavLst>
                                        <p:tav tm="0" fmla="#ppt_y-sin(pi*$)/9">
                                          <p:val>
                                            <p:fltVal val="0"/>
                                          </p:val>
                                        </p:tav>
                                        <p:tav tm="100000">
                                          <p:val>
                                            <p:fltVal val="1"/>
                                          </p:val>
                                        </p:tav>
                                      </p:tavLst>
                                    </p:anim>
                                    <p:anim calcmode="lin" valueType="num">
                                      <p:cBhvr>
                                        <p:cTn id="11" dur="166" tmFilter="0, 0; 0.125,0.2665; 0.25,0.4; 0.375,0.465; 0.5,0.5;  0.625,0.535; 0.75,0.6; 0.875,0.7335; 1,1">
                                          <p:stCondLst>
                                            <p:cond delay="662"/>
                                          </p:stCondLst>
                                        </p:cTn>
                                        <p:tgtEl>
                                          <p:spTgt spid="13"/>
                                        </p:tgtEl>
                                        <p:attrNameLst>
                                          <p:attrName>ppt_y</p:attrName>
                                        </p:attrNameLst>
                                      </p:cBhvr>
                                      <p:tavLst>
                                        <p:tav tm="0" fmla="#ppt_y-sin(pi*$)/27">
                                          <p:val>
                                            <p:fltVal val="0"/>
                                          </p:val>
                                        </p:tav>
                                        <p:tav tm="100000">
                                          <p:val>
                                            <p:fltVal val="1"/>
                                          </p:val>
                                        </p:tav>
                                      </p:tavLst>
                                    </p:anim>
                                    <p:anim calcmode="lin" valueType="num">
                                      <p:cBhvr>
                                        <p:cTn id="12" dur="82" tmFilter="0, 0; 0.125,0.2665; 0.25,0.4; 0.375,0.465; 0.5,0.5;  0.625,0.535; 0.75,0.6; 0.875,0.7335; 1,1">
                                          <p:stCondLst>
                                            <p:cond delay="828"/>
                                          </p:stCondLst>
                                        </p:cTn>
                                        <p:tgtEl>
                                          <p:spTgt spid="13"/>
                                        </p:tgtEl>
                                        <p:attrNameLst>
                                          <p:attrName>ppt_y</p:attrName>
                                        </p:attrNameLst>
                                      </p:cBhvr>
                                      <p:tavLst>
                                        <p:tav tm="0" fmla="#ppt_y-sin(pi*$)/81">
                                          <p:val>
                                            <p:fltVal val="0"/>
                                          </p:val>
                                        </p:tav>
                                        <p:tav tm="100000">
                                          <p:val>
                                            <p:fltVal val="1"/>
                                          </p:val>
                                        </p:tav>
                                      </p:tavLst>
                                    </p:anim>
                                    <p:animScale>
                                      <p:cBhvr>
                                        <p:cTn id="13" dur="13">
                                          <p:stCondLst>
                                            <p:cond delay="325"/>
                                          </p:stCondLst>
                                        </p:cTn>
                                        <p:tgtEl>
                                          <p:spTgt spid="13"/>
                                        </p:tgtEl>
                                      </p:cBhvr>
                                      <p:to x="100000" y="60000"/>
                                    </p:animScale>
                                    <p:animScale>
                                      <p:cBhvr>
                                        <p:cTn id="14" dur="83" decel="50000">
                                          <p:stCondLst>
                                            <p:cond delay="338"/>
                                          </p:stCondLst>
                                        </p:cTn>
                                        <p:tgtEl>
                                          <p:spTgt spid="13"/>
                                        </p:tgtEl>
                                      </p:cBhvr>
                                      <p:to x="100000" y="100000"/>
                                    </p:animScale>
                                    <p:animScale>
                                      <p:cBhvr>
                                        <p:cTn id="15" dur="13">
                                          <p:stCondLst>
                                            <p:cond delay="656"/>
                                          </p:stCondLst>
                                        </p:cTn>
                                        <p:tgtEl>
                                          <p:spTgt spid="13"/>
                                        </p:tgtEl>
                                      </p:cBhvr>
                                      <p:to x="100000" y="80000"/>
                                    </p:animScale>
                                    <p:animScale>
                                      <p:cBhvr>
                                        <p:cTn id="16" dur="83" decel="50000">
                                          <p:stCondLst>
                                            <p:cond delay="669"/>
                                          </p:stCondLst>
                                        </p:cTn>
                                        <p:tgtEl>
                                          <p:spTgt spid="13"/>
                                        </p:tgtEl>
                                      </p:cBhvr>
                                      <p:to x="100000" y="100000"/>
                                    </p:animScale>
                                    <p:animScale>
                                      <p:cBhvr>
                                        <p:cTn id="17" dur="13">
                                          <p:stCondLst>
                                            <p:cond delay="821"/>
                                          </p:stCondLst>
                                        </p:cTn>
                                        <p:tgtEl>
                                          <p:spTgt spid="13"/>
                                        </p:tgtEl>
                                      </p:cBhvr>
                                      <p:to x="100000" y="90000"/>
                                    </p:animScale>
                                    <p:animScale>
                                      <p:cBhvr>
                                        <p:cTn id="18" dur="83" decel="50000">
                                          <p:stCondLst>
                                            <p:cond delay="834"/>
                                          </p:stCondLst>
                                        </p:cTn>
                                        <p:tgtEl>
                                          <p:spTgt spid="13"/>
                                        </p:tgtEl>
                                      </p:cBhvr>
                                      <p:to x="100000" y="100000"/>
                                    </p:animScale>
                                    <p:animScale>
                                      <p:cBhvr>
                                        <p:cTn id="19" dur="13">
                                          <p:stCondLst>
                                            <p:cond delay="904"/>
                                          </p:stCondLst>
                                        </p:cTn>
                                        <p:tgtEl>
                                          <p:spTgt spid="13"/>
                                        </p:tgtEl>
                                      </p:cBhvr>
                                      <p:to x="100000" y="95000"/>
                                    </p:animScale>
                                    <p:animScale>
                                      <p:cBhvr>
                                        <p:cTn id="20" dur="83" decel="50000">
                                          <p:stCondLst>
                                            <p:cond delay="917"/>
                                          </p:stCondLst>
                                        </p:cTn>
                                        <p:tgtEl>
                                          <p:spTgt spid="13"/>
                                        </p:tgtEl>
                                      </p:cBhvr>
                                      <p:to x="100000" y="100000"/>
                                    </p:animScale>
                                  </p:childTnLst>
                                </p:cTn>
                              </p:par>
                              <p:par>
                                <p:cTn id="21" presetID="26" presetClass="entr" presetSubtype="0" fill="hold" grpId="0" nodeType="withEffect">
                                  <p:stCondLst>
                                    <p:cond delay="0"/>
                                  </p:stCondLst>
                                  <p:childTnLst>
                                    <p:set>
                                      <p:cBhvr>
                                        <p:cTn id="22" dur="1" fill="hold">
                                          <p:stCondLst>
                                            <p:cond delay="0"/>
                                          </p:stCondLst>
                                        </p:cTn>
                                        <p:tgtEl>
                                          <p:spTgt spid="12"/>
                                        </p:tgtEl>
                                        <p:attrNameLst>
                                          <p:attrName>style.visibility</p:attrName>
                                        </p:attrNameLst>
                                      </p:cBhvr>
                                      <p:to>
                                        <p:strVal val="visible"/>
                                      </p:to>
                                    </p:set>
                                    <p:animEffect transition="in" filter="wipe(down)">
                                      <p:cBhvr>
                                        <p:cTn id="23" dur="290">
                                          <p:stCondLst>
                                            <p:cond delay="0"/>
                                          </p:stCondLst>
                                        </p:cTn>
                                        <p:tgtEl>
                                          <p:spTgt spid="12"/>
                                        </p:tgtEl>
                                      </p:cBhvr>
                                    </p:animEffect>
                                    <p:anim calcmode="lin" valueType="num">
                                      <p:cBhvr>
                                        <p:cTn id="24" dur="911" tmFilter="0,0; 0.14,0.36; 0.43,0.73; 0.71,0.91; 1.0,1.0">
                                          <p:stCondLst>
                                            <p:cond delay="0"/>
                                          </p:stCondLst>
                                        </p:cTn>
                                        <p:tgtEl>
                                          <p:spTgt spid="12"/>
                                        </p:tgtEl>
                                        <p:attrNameLst>
                                          <p:attrName>ppt_x</p:attrName>
                                        </p:attrNameLst>
                                      </p:cBhvr>
                                      <p:tavLst>
                                        <p:tav tm="0">
                                          <p:val>
                                            <p:strVal val="#ppt_x-0.25"/>
                                          </p:val>
                                        </p:tav>
                                        <p:tav tm="100000">
                                          <p:val>
                                            <p:strVal val="#ppt_x"/>
                                          </p:val>
                                        </p:tav>
                                      </p:tavLst>
                                    </p:anim>
                                    <p:anim calcmode="lin" valueType="num">
                                      <p:cBhvr>
                                        <p:cTn id="25" dur="332" tmFilter="0.0,0.0; 0.25,0.07; 0.50,0.2; 0.75,0.467; 1.0,1.0">
                                          <p:stCondLst>
                                            <p:cond delay="0"/>
                                          </p:stCondLst>
                                        </p:cTn>
                                        <p:tgtEl>
                                          <p:spTgt spid="12"/>
                                        </p:tgtEl>
                                        <p:attrNameLst>
                                          <p:attrName>ppt_y</p:attrName>
                                        </p:attrNameLst>
                                      </p:cBhvr>
                                      <p:tavLst>
                                        <p:tav tm="0" fmla="#ppt_y-sin(pi*$)/3">
                                          <p:val>
                                            <p:fltVal val="0.5"/>
                                          </p:val>
                                        </p:tav>
                                        <p:tav tm="100000">
                                          <p:val>
                                            <p:fltVal val="1"/>
                                          </p:val>
                                        </p:tav>
                                      </p:tavLst>
                                    </p:anim>
                                    <p:anim calcmode="lin" valueType="num">
                                      <p:cBhvr>
                                        <p:cTn id="26" dur="332" tmFilter="0, 0; 0.125,0.2665; 0.25,0.4; 0.375,0.465; 0.5,0.5;  0.625,0.535; 0.75,0.6; 0.875,0.7335; 1,1">
                                          <p:stCondLst>
                                            <p:cond delay="332"/>
                                          </p:stCondLst>
                                        </p:cTn>
                                        <p:tgtEl>
                                          <p:spTgt spid="12"/>
                                        </p:tgtEl>
                                        <p:attrNameLst>
                                          <p:attrName>ppt_y</p:attrName>
                                        </p:attrNameLst>
                                      </p:cBhvr>
                                      <p:tavLst>
                                        <p:tav tm="0" fmla="#ppt_y-sin(pi*$)/9">
                                          <p:val>
                                            <p:fltVal val="0"/>
                                          </p:val>
                                        </p:tav>
                                        <p:tav tm="100000">
                                          <p:val>
                                            <p:fltVal val="1"/>
                                          </p:val>
                                        </p:tav>
                                      </p:tavLst>
                                    </p:anim>
                                    <p:anim calcmode="lin" valueType="num">
                                      <p:cBhvr>
                                        <p:cTn id="27" dur="166" tmFilter="0, 0; 0.125,0.2665; 0.25,0.4; 0.375,0.465; 0.5,0.5;  0.625,0.535; 0.75,0.6; 0.875,0.7335; 1,1">
                                          <p:stCondLst>
                                            <p:cond delay="662"/>
                                          </p:stCondLst>
                                        </p:cTn>
                                        <p:tgtEl>
                                          <p:spTgt spid="12"/>
                                        </p:tgtEl>
                                        <p:attrNameLst>
                                          <p:attrName>ppt_y</p:attrName>
                                        </p:attrNameLst>
                                      </p:cBhvr>
                                      <p:tavLst>
                                        <p:tav tm="0" fmla="#ppt_y-sin(pi*$)/27">
                                          <p:val>
                                            <p:fltVal val="0"/>
                                          </p:val>
                                        </p:tav>
                                        <p:tav tm="100000">
                                          <p:val>
                                            <p:fltVal val="1"/>
                                          </p:val>
                                        </p:tav>
                                      </p:tavLst>
                                    </p:anim>
                                    <p:anim calcmode="lin" valueType="num">
                                      <p:cBhvr>
                                        <p:cTn id="28" dur="82" tmFilter="0, 0; 0.125,0.2665; 0.25,0.4; 0.375,0.465; 0.5,0.5;  0.625,0.535; 0.75,0.6; 0.875,0.7335; 1,1">
                                          <p:stCondLst>
                                            <p:cond delay="828"/>
                                          </p:stCondLst>
                                        </p:cTn>
                                        <p:tgtEl>
                                          <p:spTgt spid="12"/>
                                        </p:tgtEl>
                                        <p:attrNameLst>
                                          <p:attrName>ppt_y</p:attrName>
                                        </p:attrNameLst>
                                      </p:cBhvr>
                                      <p:tavLst>
                                        <p:tav tm="0" fmla="#ppt_y-sin(pi*$)/81">
                                          <p:val>
                                            <p:fltVal val="0"/>
                                          </p:val>
                                        </p:tav>
                                        <p:tav tm="100000">
                                          <p:val>
                                            <p:fltVal val="1"/>
                                          </p:val>
                                        </p:tav>
                                      </p:tavLst>
                                    </p:anim>
                                    <p:animScale>
                                      <p:cBhvr>
                                        <p:cTn id="29" dur="13">
                                          <p:stCondLst>
                                            <p:cond delay="325"/>
                                          </p:stCondLst>
                                        </p:cTn>
                                        <p:tgtEl>
                                          <p:spTgt spid="12"/>
                                        </p:tgtEl>
                                      </p:cBhvr>
                                      <p:to x="100000" y="60000"/>
                                    </p:animScale>
                                    <p:animScale>
                                      <p:cBhvr>
                                        <p:cTn id="30" dur="83" decel="50000">
                                          <p:stCondLst>
                                            <p:cond delay="338"/>
                                          </p:stCondLst>
                                        </p:cTn>
                                        <p:tgtEl>
                                          <p:spTgt spid="12"/>
                                        </p:tgtEl>
                                      </p:cBhvr>
                                      <p:to x="100000" y="100000"/>
                                    </p:animScale>
                                    <p:animScale>
                                      <p:cBhvr>
                                        <p:cTn id="31" dur="13">
                                          <p:stCondLst>
                                            <p:cond delay="656"/>
                                          </p:stCondLst>
                                        </p:cTn>
                                        <p:tgtEl>
                                          <p:spTgt spid="12"/>
                                        </p:tgtEl>
                                      </p:cBhvr>
                                      <p:to x="100000" y="80000"/>
                                    </p:animScale>
                                    <p:animScale>
                                      <p:cBhvr>
                                        <p:cTn id="32" dur="83" decel="50000">
                                          <p:stCondLst>
                                            <p:cond delay="669"/>
                                          </p:stCondLst>
                                        </p:cTn>
                                        <p:tgtEl>
                                          <p:spTgt spid="12"/>
                                        </p:tgtEl>
                                      </p:cBhvr>
                                      <p:to x="100000" y="100000"/>
                                    </p:animScale>
                                    <p:animScale>
                                      <p:cBhvr>
                                        <p:cTn id="33" dur="13">
                                          <p:stCondLst>
                                            <p:cond delay="821"/>
                                          </p:stCondLst>
                                        </p:cTn>
                                        <p:tgtEl>
                                          <p:spTgt spid="12"/>
                                        </p:tgtEl>
                                      </p:cBhvr>
                                      <p:to x="100000" y="90000"/>
                                    </p:animScale>
                                    <p:animScale>
                                      <p:cBhvr>
                                        <p:cTn id="34" dur="83" decel="50000">
                                          <p:stCondLst>
                                            <p:cond delay="834"/>
                                          </p:stCondLst>
                                        </p:cTn>
                                        <p:tgtEl>
                                          <p:spTgt spid="12"/>
                                        </p:tgtEl>
                                      </p:cBhvr>
                                      <p:to x="100000" y="100000"/>
                                    </p:animScale>
                                    <p:animScale>
                                      <p:cBhvr>
                                        <p:cTn id="35" dur="13">
                                          <p:stCondLst>
                                            <p:cond delay="904"/>
                                          </p:stCondLst>
                                        </p:cTn>
                                        <p:tgtEl>
                                          <p:spTgt spid="12"/>
                                        </p:tgtEl>
                                      </p:cBhvr>
                                      <p:to x="100000" y="95000"/>
                                    </p:animScale>
                                    <p:animScale>
                                      <p:cBhvr>
                                        <p:cTn id="36" dur="83" decel="50000">
                                          <p:stCondLst>
                                            <p:cond delay="917"/>
                                          </p:stCondLst>
                                        </p:cTn>
                                        <p:tgtEl>
                                          <p:spTgt spid="12"/>
                                        </p:tgtEl>
                                      </p:cBhvr>
                                      <p:to x="100000" y="100000"/>
                                    </p:animScale>
                                  </p:childTnLst>
                                </p:cTn>
                              </p:par>
                              <p:par>
                                <p:cTn id="37" presetID="26" presetClass="entr" presetSubtype="0" fill="hold" grpId="0" nodeType="withEffect">
                                  <p:stCondLst>
                                    <p:cond delay="0"/>
                                  </p:stCondLst>
                                  <p:childTnLst>
                                    <p:set>
                                      <p:cBhvr>
                                        <p:cTn id="38" dur="1" fill="hold">
                                          <p:stCondLst>
                                            <p:cond delay="0"/>
                                          </p:stCondLst>
                                        </p:cTn>
                                        <p:tgtEl>
                                          <p:spTgt spid="14"/>
                                        </p:tgtEl>
                                        <p:attrNameLst>
                                          <p:attrName>style.visibility</p:attrName>
                                        </p:attrNameLst>
                                      </p:cBhvr>
                                      <p:to>
                                        <p:strVal val="visible"/>
                                      </p:to>
                                    </p:set>
                                    <p:animEffect transition="in" filter="wipe(down)">
                                      <p:cBhvr>
                                        <p:cTn id="39" dur="290">
                                          <p:stCondLst>
                                            <p:cond delay="0"/>
                                          </p:stCondLst>
                                        </p:cTn>
                                        <p:tgtEl>
                                          <p:spTgt spid="14"/>
                                        </p:tgtEl>
                                      </p:cBhvr>
                                    </p:animEffect>
                                    <p:anim calcmode="lin" valueType="num">
                                      <p:cBhvr>
                                        <p:cTn id="40" dur="911" tmFilter="0,0; 0.14,0.36; 0.43,0.73; 0.71,0.91; 1.0,1.0">
                                          <p:stCondLst>
                                            <p:cond delay="0"/>
                                          </p:stCondLst>
                                        </p:cTn>
                                        <p:tgtEl>
                                          <p:spTgt spid="14"/>
                                        </p:tgtEl>
                                        <p:attrNameLst>
                                          <p:attrName>ppt_x</p:attrName>
                                        </p:attrNameLst>
                                      </p:cBhvr>
                                      <p:tavLst>
                                        <p:tav tm="0">
                                          <p:val>
                                            <p:strVal val="#ppt_x-0.25"/>
                                          </p:val>
                                        </p:tav>
                                        <p:tav tm="100000">
                                          <p:val>
                                            <p:strVal val="#ppt_x"/>
                                          </p:val>
                                        </p:tav>
                                      </p:tavLst>
                                    </p:anim>
                                    <p:anim calcmode="lin" valueType="num">
                                      <p:cBhvr>
                                        <p:cTn id="41" dur="332" tmFilter="0.0,0.0; 0.25,0.07; 0.50,0.2; 0.75,0.467; 1.0,1.0">
                                          <p:stCondLst>
                                            <p:cond delay="0"/>
                                          </p:stCondLst>
                                        </p:cTn>
                                        <p:tgtEl>
                                          <p:spTgt spid="14"/>
                                        </p:tgtEl>
                                        <p:attrNameLst>
                                          <p:attrName>ppt_y</p:attrName>
                                        </p:attrNameLst>
                                      </p:cBhvr>
                                      <p:tavLst>
                                        <p:tav tm="0" fmla="#ppt_y-sin(pi*$)/3">
                                          <p:val>
                                            <p:fltVal val="0.5"/>
                                          </p:val>
                                        </p:tav>
                                        <p:tav tm="100000">
                                          <p:val>
                                            <p:fltVal val="1"/>
                                          </p:val>
                                        </p:tav>
                                      </p:tavLst>
                                    </p:anim>
                                    <p:anim calcmode="lin" valueType="num">
                                      <p:cBhvr>
                                        <p:cTn id="42" dur="332" tmFilter="0, 0; 0.125,0.2665; 0.25,0.4; 0.375,0.465; 0.5,0.5;  0.625,0.535; 0.75,0.6; 0.875,0.7335; 1,1">
                                          <p:stCondLst>
                                            <p:cond delay="332"/>
                                          </p:stCondLst>
                                        </p:cTn>
                                        <p:tgtEl>
                                          <p:spTgt spid="14"/>
                                        </p:tgtEl>
                                        <p:attrNameLst>
                                          <p:attrName>ppt_y</p:attrName>
                                        </p:attrNameLst>
                                      </p:cBhvr>
                                      <p:tavLst>
                                        <p:tav tm="0" fmla="#ppt_y-sin(pi*$)/9">
                                          <p:val>
                                            <p:fltVal val="0"/>
                                          </p:val>
                                        </p:tav>
                                        <p:tav tm="100000">
                                          <p:val>
                                            <p:fltVal val="1"/>
                                          </p:val>
                                        </p:tav>
                                      </p:tavLst>
                                    </p:anim>
                                    <p:anim calcmode="lin" valueType="num">
                                      <p:cBhvr>
                                        <p:cTn id="43" dur="166" tmFilter="0, 0; 0.125,0.2665; 0.25,0.4; 0.375,0.465; 0.5,0.5;  0.625,0.535; 0.75,0.6; 0.875,0.7335; 1,1">
                                          <p:stCondLst>
                                            <p:cond delay="662"/>
                                          </p:stCondLst>
                                        </p:cTn>
                                        <p:tgtEl>
                                          <p:spTgt spid="14"/>
                                        </p:tgtEl>
                                        <p:attrNameLst>
                                          <p:attrName>ppt_y</p:attrName>
                                        </p:attrNameLst>
                                      </p:cBhvr>
                                      <p:tavLst>
                                        <p:tav tm="0" fmla="#ppt_y-sin(pi*$)/27">
                                          <p:val>
                                            <p:fltVal val="0"/>
                                          </p:val>
                                        </p:tav>
                                        <p:tav tm="100000">
                                          <p:val>
                                            <p:fltVal val="1"/>
                                          </p:val>
                                        </p:tav>
                                      </p:tavLst>
                                    </p:anim>
                                    <p:anim calcmode="lin" valueType="num">
                                      <p:cBhvr>
                                        <p:cTn id="44" dur="82" tmFilter="0, 0; 0.125,0.2665; 0.25,0.4; 0.375,0.465; 0.5,0.5;  0.625,0.535; 0.75,0.6; 0.875,0.7335; 1,1">
                                          <p:stCondLst>
                                            <p:cond delay="828"/>
                                          </p:stCondLst>
                                        </p:cTn>
                                        <p:tgtEl>
                                          <p:spTgt spid="14"/>
                                        </p:tgtEl>
                                        <p:attrNameLst>
                                          <p:attrName>ppt_y</p:attrName>
                                        </p:attrNameLst>
                                      </p:cBhvr>
                                      <p:tavLst>
                                        <p:tav tm="0" fmla="#ppt_y-sin(pi*$)/81">
                                          <p:val>
                                            <p:fltVal val="0"/>
                                          </p:val>
                                        </p:tav>
                                        <p:tav tm="100000">
                                          <p:val>
                                            <p:fltVal val="1"/>
                                          </p:val>
                                        </p:tav>
                                      </p:tavLst>
                                    </p:anim>
                                    <p:animScale>
                                      <p:cBhvr>
                                        <p:cTn id="45" dur="13">
                                          <p:stCondLst>
                                            <p:cond delay="325"/>
                                          </p:stCondLst>
                                        </p:cTn>
                                        <p:tgtEl>
                                          <p:spTgt spid="14"/>
                                        </p:tgtEl>
                                      </p:cBhvr>
                                      <p:to x="100000" y="60000"/>
                                    </p:animScale>
                                    <p:animScale>
                                      <p:cBhvr>
                                        <p:cTn id="46" dur="83" decel="50000">
                                          <p:stCondLst>
                                            <p:cond delay="338"/>
                                          </p:stCondLst>
                                        </p:cTn>
                                        <p:tgtEl>
                                          <p:spTgt spid="14"/>
                                        </p:tgtEl>
                                      </p:cBhvr>
                                      <p:to x="100000" y="100000"/>
                                    </p:animScale>
                                    <p:animScale>
                                      <p:cBhvr>
                                        <p:cTn id="47" dur="13">
                                          <p:stCondLst>
                                            <p:cond delay="656"/>
                                          </p:stCondLst>
                                        </p:cTn>
                                        <p:tgtEl>
                                          <p:spTgt spid="14"/>
                                        </p:tgtEl>
                                      </p:cBhvr>
                                      <p:to x="100000" y="80000"/>
                                    </p:animScale>
                                    <p:animScale>
                                      <p:cBhvr>
                                        <p:cTn id="48" dur="83" decel="50000">
                                          <p:stCondLst>
                                            <p:cond delay="669"/>
                                          </p:stCondLst>
                                        </p:cTn>
                                        <p:tgtEl>
                                          <p:spTgt spid="14"/>
                                        </p:tgtEl>
                                      </p:cBhvr>
                                      <p:to x="100000" y="100000"/>
                                    </p:animScale>
                                    <p:animScale>
                                      <p:cBhvr>
                                        <p:cTn id="49" dur="13">
                                          <p:stCondLst>
                                            <p:cond delay="821"/>
                                          </p:stCondLst>
                                        </p:cTn>
                                        <p:tgtEl>
                                          <p:spTgt spid="14"/>
                                        </p:tgtEl>
                                      </p:cBhvr>
                                      <p:to x="100000" y="90000"/>
                                    </p:animScale>
                                    <p:animScale>
                                      <p:cBhvr>
                                        <p:cTn id="50" dur="83" decel="50000">
                                          <p:stCondLst>
                                            <p:cond delay="834"/>
                                          </p:stCondLst>
                                        </p:cTn>
                                        <p:tgtEl>
                                          <p:spTgt spid="14"/>
                                        </p:tgtEl>
                                      </p:cBhvr>
                                      <p:to x="100000" y="100000"/>
                                    </p:animScale>
                                    <p:animScale>
                                      <p:cBhvr>
                                        <p:cTn id="51" dur="13">
                                          <p:stCondLst>
                                            <p:cond delay="904"/>
                                          </p:stCondLst>
                                        </p:cTn>
                                        <p:tgtEl>
                                          <p:spTgt spid="14"/>
                                        </p:tgtEl>
                                      </p:cBhvr>
                                      <p:to x="100000" y="95000"/>
                                    </p:animScale>
                                    <p:animScale>
                                      <p:cBhvr>
                                        <p:cTn id="52" dur="83" decel="50000">
                                          <p:stCondLst>
                                            <p:cond delay="917"/>
                                          </p:stCondLst>
                                        </p:cTn>
                                        <p:tgtEl>
                                          <p:spTgt spid="14"/>
                                        </p:tgtEl>
                                      </p:cBhvr>
                                      <p:to x="100000" y="100000"/>
                                    </p:animScale>
                                  </p:childTnLst>
                                </p:cTn>
                              </p:par>
                              <p:par>
                                <p:cTn id="53" presetID="26" presetClass="entr" presetSubtype="0" fill="hold" grpId="0" nodeType="withEffect">
                                  <p:stCondLst>
                                    <p:cond delay="0"/>
                                  </p:stCondLst>
                                  <p:childTnLst>
                                    <p:set>
                                      <p:cBhvr>
                                        <p:cTn id="54" dur="1" fill="hold">
                                          <p:stCondLst>
                                            <p:cond delay="0"/>
                                          </p:stCondLst>
                                        </p:cTn>
                                        <p:tgtEl>
                                          <p:spTgt spid="15"/>
                                        </p:tgtEl>
                                        <p:attrNameLst>
                                          <p:attrName>style.visibility</p:attrName>
                                        </p:attrNameLst>
                                      </p:cBhvr>
                                      <p:to>
                                        <p:strVal val="visible"/>
                                      </p:to>
                                    </p:set>
                                    <p:animEffect transition="in" filter="wipe(down)">
                                      <p:cBhvr>
                                        <p:cTn id="55" dur="290">
                                          <p:stCondLst>
                                            <p:cond delay="0"/>
                                          </p:stCondLst>
                                        </p:cTn>
                                        <p:tgtEl>
                                          <p:spTgt spid="15"/>
                                        </p:tgtEl>
                                      </p:cBhvr>
                                    </p:animEffect>
                                    <p:anim calcmode="lin" valueType="num">
                                      <p:cBhvr>
                                        <p:cTn id="56" dur="911" tmFilter="0,0; 0.14,0.36; 0.43,0.73; 0.71,0.91; 1.0,1.0">
                                          <p:stCondLst>
                                            <p:cond delay="0"/>
                                          </p:stCondLst>
                                        </p:cTn>
                                        <p:tgtEl>
                                          <p:spTgt spid="15"/>
                                        </p:tgtEl>
                                        <p:attrNameLst>
                                          <p:attrName>ppt_x</p:attrName>
                                        </p:attrNameLst>
                                      </p:cBhvr>
                                      <p:tavLst>
                                        <p:tav tm="0">
                                          <p:val>
                                            <p:strVal val="#ppt_x-0.25"/>
                                          </p:val>
                                        </p:tav>
                                        <p:tav tm="100000">
                                          <p:val>
                                            <p:strVal val="#ppt_x"/>
                                          </p:val>
                                        </p:tav>
                                      </p:tavLst>
                                    </p:anim>
                                    <p:anim calcmode="lin" valueType="num">
                                      <p:cBhvr>
                                        <p:cTn id="57" dur="332" tmFilter="0.0,0.0; 0.25,0.07; 0.50,0.2; 0.75,0.467; 1.0,1.0">
                                          <p:stCondLst>
                                            <p:cond delay="0"/>
                                          </p:stCondLst>
                                        </p:cTn>
                                        <p:tgtEl>
                                          <p:spTgt spid="15"/>
                                        </p:tgtEl>
                                        <p:attrNameLst>
                                          <p:attrName>ppt_y</p:attrName>
                                        </p:attrNameLst>
                                      </p:cBhvr>
                                      <p:tavLst>
                                        <p:tav tm="0" fmla="#ppt_y-sin(pi*$)/3">
                                          <p:val>
                                            <p:fltVal val="0.5"/>
                                          </p:val>
                                        </p:tav>
                                        <p:tav tm="100000">
                                          <p:val>
                                            <p:fltVal val="1"/>
                                          </p:val>
                                        </p:tav>
                                      </p:tavLst>
                                    </p:anim>
                                    <p:anim calcmode="lin" valueType="num">
                                      <p:cBhvr>
                                        <p:cTn id="58" dur="332" tmFilter="0, 0; 0.125,0.2665; 0.25,0.4; 0.375,0.465; 0.5,0.5;  0.625,0.535; 0.75,0.6; 0.875,0.7335; 1,1">
                                          <p:stCondLst>
                                            <p:cond delay="332"/>
                                          </p:stCondLst>
                                        </p:cTn>
                                        <p:tgtEl>
                                          <p:spTgt spid="15"/>
                                        </p:tgtEl>
                                        <p:attrNameLst>
                                          <p:attrName>ppt_y</p:attrName>
                                        </p:attrNameLst>
                                      </p:cBhvr>
                                      <p:tavLst>
                                        <p:tav tm="0" fmla="#ppt_y-sin(pi*$)/9">
                                          <p:val>
                                            <p:fltVal val="0"/>
                                          </p:val>
                                        </p:tav>
                                        <p:tav tm="100000">
                                          <p:val>
                                            <p:fltVal val="1"/>
                                          </p:val>
                                        </p:tav>
                                      </p:tavLst>
                                    </p:anim>
                                    <p:anim calcmode="lin" valueType="num">
                                      <p:cBhvr>
                                        <p:cTn id="59" dur="166" tmFilter="0, 0; 0.125,0.2665; 0.25,0.4; 0.375,0.465; 0.5,0.5;  0.625,0.535; 0.75,0.6; 0.875,0.7335; 1,1">
                                          <p:stCondLst>
                                            <p:cond delay="662"/>
                                          </p:stCondLst>
                                        </p:cTn>
                                        <p:tgtEl>
                                          <p:spTgt spid="15"/>
                                        </p:tgtEl>
                                        <p:attrNameLst>
                                          <p:attrName>ppt_y</p:attrName>
                                        </p:attrNameLst>
                                      </p:cBhvr>
                                      <p:tavLst>
                                        <p:tav tm="0" fmla="#ppt_y-sin(pi*$)/27">
                                          <p:val>
                                            <p:fltVal val="0"/>
                                          </p:val>
                                        </p:tav>
                                        <p:tav tm="100000">
                                          <p:val>
                                            <p:fltVal val="1"/>
                                          </p:val>
                                        </p:tav>
                                      </p:tavLst>
                                    </p:anim>
                                    <p:anim calcmode="lin" valueType="num">
                                      <p:cBhvr>
                                        <p:cTn id="60" dur="82" tmFilter="0, 0; 0.125,0.2665; 0.25,0.4; 0.375,0.465; 0.5,0.5;  0.625,0.535; 0.75,0.6; 0.875,0.7335; 1,1">
                                          <p:stCondLst>
                                            <p:cond delay="828"/>
                                          </p:stCondLst>
                                        </p:cTn>
                                        <p:tgtEl>
                                          <p:spTgt spid="15"/>
                                        </p:tgtEl>
                                        <p:attrNameLst>
                                          <p:attrName>ppt_y</p:attrName>
                                        </p:attrNameLst>
                                      </p:cBhvr>
                                      <p:tavLst>
                                        <p:tav tm="0" fmla="#ppt_y-sin(pi*$)/81">
                                          <p:val>
                                            <p:fltVal val="0"/>
                                          </p:val>
                                        </p:tav>
                                        <p:tav tm="100000">
                                          <p:val>
                                            <p:fltVal val="1"/>
                                          </p:val>
                                        </p:tav>
                                      </p:tavLst>
                                    </p:anim>
                                    <p:animScale>
                                      <p:cBhvr>
                                        <p:cTn id="61" dur="13">
                                          <p:stCondLst>
                                            <p:cond delay="325"/>
                                          </p:stCondLst>
                                        </p:cTn>
                                        <p:tgtEl>
                                          <p:spTgt spid="15"/>
                                        </p:tgtEl>
                                      </p:cBhvr>
                                      <p:to x="100000" y="60000"/>
                                    </p:animScale>
                                    <p:animScale>
                                      <p:cBhvr>
                                        <p:cTn id="62" dur="83" decel="50000">
                                          <p:stCondLst>
                                            <p:cond delay="338"/>
                                          </p:stCondLst>
                                        </p:cTn>
                                        <p:tgtEl>
                                          <p:spTgt spid="15"/>
                                        </p:tgtEl>
                                      </p:cBhvr>
                                      <p:to x="100000" y="100000"/>
                                    </p:animScale>
                                    <p:animScale>
                                      <p:cBhvr>
                                        <p:cTn id="63" dur="13">
                                          <p:stCondLst>
                                            <p:cond delay="656"/>
                                          </p:stCondLst>
                                        </p:cTn>
                                        <p:tgtEl>
                                          <p:spTgt spid="15"/>
                                        </p:tgtEl>
                                      </p:cBhvr>
                                      <p:to x="100000" y="80000"/>
                                    </p:animScale>
                                    <p:animScale>
                                      <p:cBhvr>
                                        <p:cTn id="64" dur="83" decel="50000">
                                          <p:stCondLst>
                                            <p:cond delay="669"/>
                                          </p:stCondLst>
                                        </p:cTn>
                                        <p:tgtEl>
                                          <p:spTgt spid="15"/>
                                        </p:tgtEl>
                                      </p:cBhvr>
                                      <p:to x="100000" y="100000"/>
                                    </p:animScale>
                                    <p:animScale>
                                      <p:cBhvr>
                                        <p:cTn id="65" dur="13">
                                          <p:stCondLst>
                                            <p:cond delay="821"/>
                                          </p:stCondLst>
                                        </p:cTn>
                                        <p:tgtEl>
                                          <p:spTgt spid="15"/>
                                        </p:tgtEl>
                                      </p:cBhvr>
                                      <p:to x="100000" y="90000"/>
                                    </p:animScale>
                                    <p:animScale>
                                      <p:cBhvr>
                                        <p:cTn id="66" dur="83" decel="50000">
                                          <p:stCondLst>
                                            <p:cond delay="834"/>
                                          </p:stCondLst>
                                        </p:cTn>
                                        <p:tgtEl>
                                          <p:spTgt spid="15"/>
                                        </p:tgtEl>
                                      </p:cBhvr>
                                      <p:to x="100000" y="100000"/>
                                    </p:animScale>
                                    <p:animScale>
                                      <p:cBhvr>
                                        <p:cTn id="67" dur="13">
                                          <p:stCondLst>
                                            <p:cond delay="904"/>
                                          </p:stCondLst>
                                        </p:cTn>
                                        <p:tgtEl>
                                          <p:spTgt spid="15"/>
                                        </p:tgtEl>
                                      </p:cBhvr>
                                      <p:to x="100000" y="95000"/>
                                    </p:animScale>
                                    <p:animScale>
                                      <p:cBhvr>
                                        <p:cTn id="68" dur="83" decel="50000">
                                          <p:stCondLst>
                                            <p:cond delay="917"/>
                                          </p:stCondLst>
                                        </p:cTn>
                                        <p:tgtEl>
                                          <p:spTgt spid="15"/>
                                        </p:tgtEl>
                                      </p:cBhvr>
                                      <p:to x="100000" y="100000"/>
                                    </p:animScale>
                                  </p:childTnLst>
                                </p:cTn>
                              </p:par>
                            </p:childTnLst>
                          </p:cTn>
                        </p:par>
                        <p:par>
                          <p:cTn id="69" fill="hold" nodeType="afterGroup">
                            <p:stCondLst>
                              <p:cond delay="1000"/>
                            </p:stCondLst>
                            <p:childTnLst>
                              <p:par>
                                <p:cTn id="70" presetID="22" presetClass="entr" presetSubtype="8" fill="hold" nodeType="afterEffect">
                                  <p:stCondLst>
                                    <p:cond delay="0"/>
                                  </p:stCondLst>
                                  <p:childTnLst>
                                    <p:set>
                                      <p:cBhvr>
                                        <p:cTn id="71" dur="1" fill="hold">
                                          <p:stCondLst>
                                            <p:cond delay="0"/>
                                          </p:stCondLst>
                                        </p:cTn>
                                        <p:tgtEl>
                                          <p:spTgt spid="3"/>
                                        </p:tgtEl>
                                        <p:attrNameLst>
                                          <p:attrName>style.visibility</p:attrName>
                                        </p:attrNameLst>
                                      </p:cBhvr>
                                      <p:to>
                                        <p:strVal val="visible"/>
                                      </p:to>
                                    </p:set>
                                    <p:animEffect transition="in" filter="wipe(left)">
                                      <p:cBhvr>
                                        <p:cTn id="72" dur="1000"/>
                                        <p:tgtEl>
                                          <p:spTgt spid="3"/>
                                        </p:tgtEl>
                                      </p:cBhvr>
                                    </p:animEffect>
                                  </p:childTnLst>
                                </p:cTn>
                              </p:par>
                              <p:par>
                                <p:cTn id="73" presetID="12" presetClass="entr" presetSubtype="4" fill="hold" grpId="0" nodeType="withEffect">
                                  <p:stCondLst>
                                    <p:cond delay="0"/>
                                  </p:stCondLst>
                                  <p:iterate type="lt">
                                    <p:tmPct val="5983"/>
                                  </p:iterate>
                                  <p:childTnLst>
                                    <p:set>
                                      <p:cBhvr>
                                        <p:cTn id="74" dur="1" fill="hold">
                                          <p:stCondLst>
                                            <p:cond delay="0"/>
                                          </p:stCondLst>
                                        </p:cTn>
                                        <p:tgtEl>
                                          <p:spTgt spid="10"/>
                                        </p:tgtEl>
                                        <p:attrNameLst>
                                          <p:attrName>style.visibility</p:attrName>
                                        </p:attrNameLst>
                                      </p:cBhvr>
                                      <p:to>
                                        <p:strVal val="visible"/>
                                      </p:to>
                                    </p:set>
                                    <p:anim calcmode="lin" valueType="num">
                                      <p:cBhvr>
                                        <p:cTn id="75" dur="300"/>
                                        <p:tgtEl>
                                          <p:spTgt spid="10"/>
                                        </p:tgtEl>
                                        <p:attrNameLst>
                                          <p:attrName>ppt_y</p:attrName>
                                        </p:attrNameLst>
                                      </p:cBhvr>
                                      <p:tavLst>
                                        <p:tav tm="0">
                                          <p:val>
                                            <p:strVal val="#ppt_y+#ppt_h*1.125000"/>
                                          </p:val>
                                        </p:tav>
                                        <p:tav tm="100000">
                                          <p:val>
                                            <p:strVal val="#ppt_y"/>
                                          </p:val>
                                        </p:tav>
                                      </p:tavLst>
                                    </p:anim>
                                    <p:animEffect transition="in" filter="wipe(up)">
                                      <p:cBhvr>
                                        <p:cTn id="76" dur="300"/>
                                        <p:tgtEl>
                                          <p:spTgt spid="10"/>
                                        </p:tgtEl>
                                      </p:cBhvr>
                                    </p:animEffect>
                                  </p:childTnLst>
                                </p:cTn>
                              </p:par>
                              <p:par>
                                <p:cTn id="77" presetID="22" presetClass="entr" presetSubtype="8" fill="hold" nodeType="withEffect">
                                  <p:stCondLst>
                                    <p:cond delay="1000"/>
                                  </p:stCondLst>
                                  <p:childTnLst>
                                    <p:set>
                                      <p:cBhvr>
                                        <p:cTn id="78" dur="1" fill="hold">
                                          <p:stCondLst>
                                            <p:cond delay="0"/>
                                          </p:stCondLst>
                                        </p:cTn>
                                        <p:tgtEl>
                                          <p:spTgt spid="6"/>
                                        </p:tgtEl>
                                        <p:attrNameLst>
                                          <p:attrName>style.visibility</p:attrName>
                                        </p:attrNameLst>
                                      </p:cBhvr>
                                      <p:to>
                                        <p:strVal val="visible"/>
                                      </p:to>
                                    </p:set>
                                    <p:animEffect transition="in" filter="wipe(left)">
                                      <p:cBhvr>
                                        <p:cTn id="79" dur="1000"/>
                                        <p:tgtEl>
                                          <p:spTgt spid="6"/>
                                        </p:tgtEl>
                                      </p:cBhvr>
                                    </p:animEffect>
                                  </p:childTnLst>
                                </p:cTn>
                              </p:par>
                              <p:par>
                                <p:cTn id="80" presetID="12" presetClass="entr" presetSubtype="4" fill="hold" grpId="0" nodeType="withEffect">
                                  <p:stCondLst>
                                    <p:cond delay="1000"/>
                                  </p:stCondLst>
                                  <p:iterate type="lt">
                                    <p:tmPct val="5983"/>
                                  </p:iterate>
                                  <p:childTnLst>
                                    <p:set>
                                      <p:cBhvr>
                                        <p:cTn id="81" dur="1" fill="hold">
                                          <p:stCondLst>
                                            <p:cond delay="0"/>
                                          </p:stCondLst>
                                        </p:cTn>
                                        <p:tgtEl>
                                          <p:spTgt spid="11"/>
                                        </p:tgtEl>
                                        <p:attrNameLst>
                                          <p:attrName>style.visibility</p:attrName>
                                        </p:attrNameLst>
                                      </p:cBhvr>
                                      <p:to>
                                        <p:strVal val="visible"/>
                                      </p:to>
                                    </p:set>
                                    <p:anim calcmode="lin" valueType="num">
                                      <p:cBhvr>
                                        <p:cTn id="82" dur="300"/>
                                        <p:tgtEl>
                                          <p:spTgt spid="11"/>
                                        </p:tgtEl>
                                        <p:attrNameLst>
                                          <p:attrName>ppt_y</p:attrName>
                                        </p:attrNameLst>
                                      </p:cBhvr>
                                      <p:tavLst>
                                        <p:tav tm="0">
                                          <p:val>
                                            <p:strVal val="#ppt_y+#ppt_h*1.125000"/>
                                          </p:val>
                                        </p:tav>
                                        <p:tav tm="100000">
                                          <p:val>
                                            <p:strVal val="#ppt_y"/>
                                          </p:val>
                                        </p:tav>
                                      </p:tavLst>
                                    </p:anim>
                                    <p:animEffect transition="in" filter="wipe(up)">
                                      <p:cBhvr>
                                        <p:cTn id="83" dur="3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1" grpId="0"/>
      <p:bldP spid="12" grpId="0" animBg="1"/>
      <p:bldP spid="13" grpId="0"/>
      <p:bldP spid="14" grpId="0" animBg="1"/>
      <p:bldP spid="15"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组合 2"/>
          <p:cNvGrpSpPr>
            <a:grpSpLocks/>
          </p:cNvGrpSpPr>
          <p:nvPr/>
        </p:nvGrpSpPr>
        <p:grpSpPr bwMode="auto">
          <a:xfrm>
            <a:off x="3818467" y="1877485"/>
            <a:ext cx="2559051" cy="908049"/>
            <a:chOff x="3666731" y="1984470"/>
            <a:chExt cx="2636520" cy="1447800"/>
          </a:xfrm>
        </p:grpSpPr>
        <p:sp>
          <p:nvSpPr>
            <p:cNvPr id="4" name="任意多边形 3"/>
            <p:cNvSpPr/>
            <p:nvPr/>
          </p:nvSpPr>
          <p:spPr>
            <a:xfrm>
              <a:off x="3666731" y="1984470"/>
              <a:ext cx="2636520" cy="1447800"/>
            </a:xfrm>
            <a:custGeom>
              <a:avLst/>
              <a:gdLst>
                <a:gd name="connsiteX0" fmla="*/ 0 w 2636520"/>
                <a:gd name="connsiteY0" fmla="*/ 0 h 1447800"/>
                <a:gd name="connsiteX1" fmla="*/ 2103122 w 2636520"/>
                <a:gd name="connsiteY1" fmla="*/ 0 h 1447800"/>
                <a:gd name="connsiteX2" fmla="*/ 2636520 w 2636520"/>
                <a:gd name="connsiteY2" fmla="*/ 723900 h 1447800"/>
                <a:gd name="connsiteX3" fmla="*/ 2103122 w 2636520"/>
                <a:gd name="connsiteY3" fmla="*/ 1447800 h 1447800"/>
                <a:gd name="connsiteX4" fmla="*/ 0 w 2636520"/>
                <a:gd name="connsiteY4" fmla="*/ 1447800 h 1447800"/>
                <a:gd name="connsiteX5" fmla="*/ 0 w 2636520"/>
                <a:gd name="connsiteY5" fmla="*/ 1442632 h 1447800"/>
                <a:gd name="connsiteX6" fmla="*/ 529590 w 2636520"/>
                <a:gd name="connsiteY6" fmla="*/ 723900 h 1447800"/>
                <a:gd name="connsiteX7" fmla="*/ 0 w 2636520"/>
                <a:gd name="connsiteY7" fmla="*/ 5168 h 14478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636520" h="1447800">
                  <a:moveTo>
                    <a:pt x="0" y="0"/>
                  </a:moveTo>
                  <a:lnTo>
                    <a:pt x="2103122" y="0"/>
                  </a:lnTo>
                  <a:lnTo>
                    <a:pt x="2636520" y="723900"/>
                  </a:lnTo>
                  <a:lnTo>
                    <a:pt x="2103122" y="1447800"/>
                  </a:lnTo>
                  <a:lnTo>
                    <a:pt x="0" y="1447800"/>
                  </a:lnTo>
                  <a:lnTo>
                    <a:pt x="0" y="1442632"/>
                  </a:lnTo>
                  <a:lnTo>
                    <a:pt x="529590" y="723900"/>
                  </a:lnTo>
                  <a:lnTo>
                    <a:pt x="0" y="5168"/>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endParaRPr lang="zh-CN" altLang="en-US" sz="2533" b="1" noProof="1">
                <a:solidFill>
                  <a:schemeClr val="bg2">
                    <a:lumMod val="90000"/>
                  </a:schemeClr>
                </a:solidFill>
                <a:cs typeface="+mn-ea"/>
                <a:sym typeface="+mn-lt"/>
              </a:endParaRPr>
            </a:p>
          </p:txBody>
        </p:sp>
        <p:sp>
          <p:nvSpPr>
            <p:cNvPr id="28675" name="文本框 35"/>
            <p:cNvSpPr txBox="1">
              <a:spLocks noChangeArrowheads="1"/>
            </p:cNvSpPr>
            <p:nvPr/>
          </p:nvSpPr>
          <p:spPr bwMode="auto">
            <a:xfrm>
              <a:off x="3971726" y="2389405"/>
              <a:ext cx="2230360" cy="637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p>
              <a:pPr algn="ctr"/>
              <a:r>
                <a:rPr lang="zh-CN" altLang="en-US" sz="2000" b="1">
                  <a:solidFill>
                    <a:schemeClr val="bg2">
                      <a:lumMod val="90000"/>
                    </a:schemeClr>
                  </a:solidFill>
                  <a:cs typeface="+mn-ea"/>
                  <a:sym typeface="+mn-lt"/>
                </a:rPr>
                <a:t>第二季度</a:t>
              </a:r>
              <a:endParaRPr lang="zh-CN" altLang="en-US" sz="2000" b="1" baseline="-3000">
                <a:solidFill>
                  <a:schemeClr val="bg2">
                    <a:lumMod val="90000"/>
                  </a:schemeClr>
                </a:solidFill>
                <a:cs typeface="+mn-ea"/>
                <a:sym typeface="+mn-lt"/>
              </a:endParaRPr>
            </a:p>
          </p:txBody>
        </p:sp>
      </p:grpSp>
      <p:grpSp>
        <p:nvGrpSpPr>
          <p:cNvPr id="6" name="组合 5"/>
          <p:cNvGrpSpPr>
            <a:grpSpLocks/>
          </p:cNvGrpSpPr>
          <p:nvPr/>
        </p:nvGrpSpPr>
        <p:grpSpPr bwMode="auto">
          <a:xfrm>
            <a:off x="1682751" y="1877485"/>
            <a:ext cx="2556933" cy="908049"/>
            <a:chOff x="1436370" y="1984470"/>
            <a:chExt cx="2636520" cy="1447800"/>
          </a:xfrm>
        </p:grpSpPr>
        <p:sp>
          <p:nvSpPr>
            <p:cNvPr id="7" name="任意多边形 6"/>
            <p:cNvSpPr/>
            <p:nvPr/>
          </p:nvSpPr>
          <p:spPr>
            <a:xfrm>
              <a:off x="1436370" y="1984470"/>
              <a:ext cx="2636520" cy="1447800"/>
            </a:xfrm>
            <a:custGeom>
              <a:avLst/>
              <a:gdLst>
                <a:gd name="connsiteX0" fmla="*/ 0 w 2636520"/>
                <a:gd name="connsiteY0" fmla="*/ 0 h 1447800"/>
                <a:gd name="connsiteX1" fmla="*/ 2103122 w 2636520"/>
                <a:gd name="connsiteY1" fmla="*/ 0 h 1447800"/>
                <a:gd name="connsiteX2" fmla="*/ 2636520 w 2636520"/>
                <a:gd name="connsiteY2" fmla="*/ 723900 h 1447800"/>
                <a:gd name="connsiteX3" fmla="*/ 2103122 w 2636520"/>
                <a:gd name="connsiteY3" fmla="*/ 1447800 h 1447800"/>
                <a:gd name="connsiteX4" fmla="*/ 0 w 2636520"/>
                <a:gd name="connsiteY4" fmla="*/ 1447800 h 1447800"/>
                <a:gd name="connsiteX5" fmla="*/ 0 w 2636520"/>
                <a:gd name="connsiteY5" fmla="*/ 1442632 h 1447800"/>
                <a:gd name="connsiteX6" fmla="*/ 529590 w 2636520"/>
                <a:gd name="connsiteY6" fmla="*/ 723900 h 1447800"/>
                <a:gd name="connsiteX7" fmla="*/ 0 w 2636520"/>
                <a:gd name="connsiteY7" fmla="*/ 5168 h 14478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636520" h="1447800">
                  <a:moveTo>
                    <a:pt x="0" y="0"/>
                  </a:moveTo>
                  <a:lnTo>
                    <a:pt x="2103122" y="0"/>
                  </a:lnTo>
                  <a:lnTo>
                    <a:pt x="2636520" y="723900"/>
                  </a:lnTo>
                  <a:lnTo>
                    <a:pt x="2103122" y="1447800"/>
                  </a:lnTo>
                  <a:lnTo>
                    <a:pt x="0" y="1447800"/>
                  </a:lnTo>
                  <a:lnTo>
                    <a:pt x="0" y="1442632"/>
                  </a:lnTo>
                  <a:lnTo>
                    <a:pt x="529590" y="723900"/>
                  </a:lnTo>
                  <a:lnTo>
                    <a:pt x="0" y="5168"/>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endParaRPr lang="zh-CN" altLang="en-US" sz="2533" b="1" noProof="1">
                <a:solidFill>
                  <a:schemeClr val="bg2">
                    <a:lumMod val="90000"/>
                  </a:schemeClr>
                </a:solidFill>
                <a:cs typeface="+mn-ea"/>
                <a:sym typeface="+mn-lt"/>
              </a:endParaRPr>
            </a:p>
          </p:txBody>
        </p:sp>
        <p:sp>
          <p:nvSpPr>
            <p:cNvPr id="28678" name="文本框 43"/>
            <p:cNvSpPr txBox="1">
              <a:spLocks noChangeArrowheads="1"/>
            </p:cNvSpPr>
            <p:nvPr/>
          </p:nvSpPr>
          <p:spPr bwMode="auto">
            <a:xfrm>
              <a:off x="1709209" y="2365273"/>
              <a:ext cx="2293959" cy="6861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p>
              <a:pPr algn="ctr">
                <a:lnSpc>
                  <a:spcPct val="120000"/>
                </a:lnSpc>
              </a:pPr>
              <a:r>
                <a:rPr lang="zh-CN" altLang="en-US" sz="2000" b="1">
                  <a:solidFill>
                    <a:schemeClr val="bg2">
                      <a:lumMod val="90000"/>
                    </a:schemeClr>
                  </a:solidFill>
                  <a:cs typeface="+mn-ea"/>
                  <a:sym typeface="+mn-lt"/>
                </a:rPr>
                <a:t>第一季度</a:t>
              </a:r>
              <a:endParaRPr lang="zh-CN" altLang="en-US" sz="2000" b="1" baseline="-3000">
                <a:solidFill>
                  <a:schemeClr val="bg2">
                    <a:lumMod val="90000"/>
                  </a:schemeClr>
                </a:solidFill>
                <a:cs typeface="+mn-ea"/>
                <a:sym typeface="+mn-lt"/>
              </a:endParaRPr>
            </a:p>
          </p:txBody>
        </p:sp>
      </p:grpSp>
      <p:grpSp>
        <p:nvGrpSpPr>
          <p:cNvPr id="10" name="组合 9"/>
          <p:cNvGrpSpPr>
            <a:grpSpLocks/>
          </p:cNvGrpSpPr>
          <p:nvPr/>
        </p:nvGrpSpPr>
        <p:grpSpPr bwMode="auto">
          <a:xfrm>
            <a:off x="8094134" y="1877485"/>
            <a:ext cx="2556933" cy="908049"/>
            <a:chOff x="8127453" y="1984470"/>
            <a:chExt cx="2636520" cy="1447800"/>
          </a:xfrm>
        </p:grpSpPr>
        <p:sp>
          <p:nvSpPr>
            <p:cNvPr id="11" name="任意多边形 10"/>
            <p:cNvSpPr/>
            <p:nvPr/>
          </p:nvSpPr>
          <p:spPr>
            <a:xfrm>
              <a:off x="8127453" y="1984470"/>
              <a:ext cx="2636520" cy="1447800"/>
            </a:xfrm>
            <a:custGeom>
              <a:avLst/>
              <a:gdLst>
                <a:gd name="connsiteX0" fmla="*/ 0 w 2636520"/>
                <a:gd name="connsiteY0" fmla="*/ 0 h 1447800"/>
                <a:gd name="connsiteX1" fmla="*/ 2103122 w 2636520"/>
                <a:gd name="connsiteY1" fmla="*/ 0 h 1447800"/>
                <a:gd name="connsiteX2" fmla="*/ 2636520 w 2636520"/>
                <a:gd name="connsiteY2" fmla="*/ 723900 h 1447800"/>
                <a:gd name="connsiteX3" fmla="*/ 2103122 w 2636520"/>
                <a:gd name="connsiteY3" fmla="*/ 1447800 h 1447800"/>
                <a:gd name="connsiteX4" fmla="*/ 0 w 2636520"/>
                <a:gd name="connsiteY4" fmla="*/ 1447800 h 1447800"/>
                <a:gd name="connsiteX5" fmla="*/ 0 w 2636520"/>
                <a:gd name="connsiteY5" fmla="*/ 1442632 h 1447800"/>
                <a:gd name="connsiteX6" fmla="*/ 529590 w 2636520"/>
                <a:gd name="connsiteY6" fmla="*/ 723900 h 1447800"/>
                <a:gd name="connsiteX7" fmla="*/ 0 w 2636520"/>
                <a:gd name="connsiteY7" fmla="*/ 5168 h 14478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636520" h="1447800">
                  <a:moveTo>
                    <a:pt x="0" y="0"/>
                  </a:moveTo>
                  <a:lnTo>
                    <a:pt x="2103122" y="0"/>
                  </a:lnTo>
                  <a:lnTo>
                    <a:pt x="2636520" y="723900"/>
                  </a:lnTo>
                  <a:lnTo>
                    <a:pt x="2103122" y="1447800"/>
                  </a:lnTo>
                  <a:lnTo>
                    <a:pt x="0" y="1447800"/>
                  </a:lnTo>
                  <a:lnTo>
                    <a:pt x="0" y="1442632"/>
                  </a:lnTo>
                  <a:lnTo>
                    <a:pt x="529590" y="723900"/>
                  </a:lnTo>
                  <a:lnTo>
                    <a:pt x="0" y="5168"/>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endParaRPr lang="zh-CN" altLang="en-US" sz="2533" b="1" noProof="1">
                <a:solidFill>
                  <a:schemeClr val="bg2">
                    <a:lumMod val="90000"/>
                  </a:schemeClr>
                </a:solidFill>
                <a:cs typeface="+mn-ea"/>
                <a:sym typeface="+mn-lt"/>
              </a:endParaRPr>
            </a:p>
          </p:txBody>
        </p:sp>
        <p:sp>
          <p:nvSpPr>
            <p:cNvPr id="28681" name="文本框 46"/>
            <p:cNvSpPr txBox="1">
              <a:spLocks noChangeArrowheads="1"/>
            </p:cNvSpPr>
            <p:nvPr/>
          </p:nvSpPr>
          <p:spPr bwMode="auto">
            <a:xfrm>
              <a:off x="8439017" y="2365273"/>
              <a:ext cx="2230361" cy="6861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p>
              <a:pPr algn="ctr">
                <a:lnSpc>
                  <a:spcPct val="120000"/>
                </a:lnSpc>
              </a:pPr>
              <a:r>
                <a:rPr lang="zh-CN" altLang="en-US" sz="2000" b="1">
                  <a:solidFill>
                    <a:schemeClr val="bg2">
                      <a:lumMod val="90000"/>
                    </a:schemeClr>
                  </a:solidFill>
                  <a:cs typeface="+mn-ea"/>
                  <a:sym typeface="+mn-lt"/>
                </a:rPr>
                <a:t>第四季度</a:t>
              </a:r>
              <a:endParaRPr lang="zh-CN" altLang="en-US" sz="2000" b="1" baseline="-3000">
                <a:solidFill>
                  <a:schemeClr val="bg2">
                    <a:lumMod val="90000"/>
                  </a:schemeClr>
                </a:solidFill>
                <a:cs typeface="+mn-ea"/>
                <a:sym typeface="+mn-lt"/>
              </a:endParaRPr>
            </a:p>
          </p:txBody>
        </p:sp>
      </p:grpSp>
      <p:grpSp>
        <p:nvGrpSpPr>
          <p:cNvPr id="13" name="组合 12"/>
          <p:cNvGrpSpPr>
            <a:grpSpLocks/>
          </p:cNvGrpSpPr>
          <p:nvPr/>
        </p:nvGrpSpPr>
        <p:grpSpPr bwMode="auto">
          <a:xfrm>
            <a:off x="5956300" y="1877485"/>
            <a:ext cx="2556933" cy="908049"/>
            <a:chOff x="5897092" y="1984470"/>
            <a:chExt cx="2636520" cy="1447800"/>
          </a:xfrm>
        </p:grpSpPr>
        <p:sp>
          <p:nvSpPr>
            <p:cNvPr id="14" name="任意多边形 13"/>
            <p:cNvSpPr/>
            <p:nvPr/>
          </p:nvSpPr>
          <p:spPr>
            <a:xfrm>
              <a:off x="5897092" y="1984470"/>
              <a:ext cx="2636520" cy="1447800"/>
            </a:xfrm>
            <a:custGeom>
              <a:avLst/>
              <a:gdLst>
                <a:gd name="connsiteX0" fmla="*/ 0 w 2636520"/>
                <a:gd name="connsiteY0" fmla="*/ 0 h 1447800"/>
                <a:gd name="connsiteX1" fmla="*/ 2103122 w 2636520"/>
                <a:gd name="connsiteY1" fmla="*/ 0 h 1447800"/>
                <a:gd name="connsiteX2" fmla="*/ 2636520 w 2636520"/>
                <a:gd name="connsiteY2" fmla="*/ 723900 h 1447800"/>
                <a:gd name="connsiteX3" fmla="*/ 2103122 w 2636520"/>
                <a:gd name="connsiteY3" fmla="*/ 1447800 h 1447800"/>
                <a:gd name="connsiteX4" fmla="*/ 0 w 2636520"/>
                <a:gd name="connsiteY4" fmla="*/ 1447800 h 1447800"/>
                <a:gd name="connsiteX5" fmla="*/ 0 w 2636520"/>
                <a:gd name="connsiteY5" fmla="*/ 1442632 h 1447800"/>
                <a:gd name="connsiteX6" fmla="*/ 529590 w 2636520"/>
                <a:gd name="connsiteY6" fmla="*/ 723900 h 1447800"/>
                <a:gd name="connsiteX7" fmla="*/ 0 w 2636520"/>
                <a:gd name="connsiteY7" fmla="*/ 5168 h 14478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636520" h="1447800">
                  <a:moveTo>
                    <a:pt x="0" y="0"/>
                  </a:moveTo>
                  <a:lnTo>
                    <a:pt x="2103122" y="0"/>
                  </a:lnTo>
                  <a:lnTo>
                    <a:pt x="2636520" y="723900"/>
                  </a:lnTo>
                  <a:lnTo>
                    <a:pt x="2103122" y="1447800"/>
                  </a:lnTo>
                  <a:lnTo>
                    <a:pt x="0" y="1447800"/>
                  </a:lnTo>
                  <a:lnTo>
                    <a:pt x="0" y="1442632"/>
                  </a:lnTo>
                  <a:lnTo>
                    <a:pt x="529590" y="723900"/>
                  </a:lnTo>
                  <a:lnTo>
                    <a:pt x="0" y="5168"/>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endParaRPr lang="zh-CN" altLang="en-US" sz="2533" b="1" noProof="1">
                <a:solidFill>
                  <a:schemeClr val="bg2">
                    <a:lumMod val="90000"/>
                  </a:schemeClr>
                </a:solidFill>
                <a:cs typeface="+mn-ea"/>
                <a:sym typeface="+mn-lt"/>
              </a:endParaRPr>
            </a:p>
          </p:txBody>
        </p:sp>
        <p:sp>
          <p:nvSpPr>
            <p:cNvPr id="28684" name="文本框 49"/>
            <p:cNvSpPr txBox="1">
              <a:spLocks noChangeArrowheads="1"/>
            </p:cNvSpPr>
            <p:nvPr/>
          </p:nvSpPr>
          <p:spPr bwMode="auto">
            <a:xfrm>
              <a:off x="6227711" y="2365278"/>
              <a:ext cx="2205655" cy="6861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p>
              <a:pPr algn="ctr">
                <a:lnSpc>
                  <a:spcPct val="120000"/>
                </a:lnSpc>
              </a:pPr>
              <a:r>
                <a:rPr lang="zh-CN" altLang="en-US" sz="2000" b="1">
                  <a:solidFill>
                    <a:schemeClr val="bg2">
                      <a:lumMod val="90000"/>
                    </a:schemeClr>
                  </a:solidFill>
                  <a:cs typeface="+mn-ea"/>
                  <a:sym typeface="+mn-lt"/>
                </a:rPr>
                <a:t>第三季度</a:t>
              </a:r>
              <a:endParaRPr lang="zh-CN" altLang="en-US" sz="2000" b="1" baseline="-3000">
                <a:solidFill>
                  <a:schemeClr val="bg2">
                    <a:lumMod val="90000"/>
                  </a:schemeClr>
                </a:solidFill>
                <a:cs typeface="+mn-ea"/>
                <a:sym typeface="+mn-lt"/>
              </a:endParaRPr>
            </a:p>
          </p:txBody>
        </p:sp>
      </p:grpSp>
      <p:sp>
        <p:nvSpPr>
          <p:cNvPr id="16" name="矩形 47"/>
          <p:cNvSpPr>
            <a:spLocks noChangeArrowheads="1"/>
          </p:cNvSpPr>
          <p:nvPr/>
        </p:nvSpPr>
        <p:spPr bwMode="auto">
          <a:xfrm>
            <a:off x="1416051" y="5473701"/>
            <a:ext cx="9385300" cy="6341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31" tIns="45716" rIns="91431" bIns="45716">
            <a:spAutoFit/>
          </a:bodyPr>
          <a:lstStyle/>
          <a:p>
            <a:pPr algn="ctr">
              <a:lnSpc>
                <a:spcPct val="120000"/>
              </a:lnSpc>
              <a:buFont typeface="Arial" panose="020B0604020202020204" pitchFamily="34" charset="0"/>
              <a:buNone/>
            </a:pPr>
            <a:r>
              <a:rPr lang="zh-CN" altLang="en-US" sz="1467">
                <a:solidFill>
                  <a:schemeClr val="bg2">
                    <a:lumMod val="90000"/>
                  </a:schemeClr>
                </a:solidFill>
                <a:cs typeface="+mn-ea"/>
                <a:sym typeface="+mn-lt"/>
              </a:rPr>
              <a:t>您的内容打在这里，或者通过复制您的文本后，在此框中选择粘贴，并选择只保留文字。在此录入上述图表的综合描述说明，您的内容打在这里，或者通过复制您的文本后，在此框中选择粘贴，并选择只保留文字。</a:t>
            </a:r>
          </a:p>
        </p:txBody>
      </p:sp>
      <p:sp>
        <p:nvSpPr>
          <p:cNvPr id="17" name="矩形 16"/>
          <p:cNvSpPr>
            <a:spLocks noChangeArrowheads="1"/>
          </p:cNvSpPr>
          <p:nvPr/>
        </p:nvSpPr>
        <p:spPr bwMode="auto">
          <a:xfrm>
            <a:off x="2179739" y="3062818"/>
            <a:ext cx="1425372" cy="3385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31" tIns="45716" rIns="91431" bIns="45716">
            <a:spAutoFit/>
          </a:bodyPr>
          <a:lstStyle/>
          <a:p>
            <a:pPr algn="ctr"/>
            <a:r>
              <a:rPr lang="zh-CN" altLang="en-US" sz="1600" b="1">
                <a:solidFill>
                  <a:schemeClr val="bg2">
                    <a:lumMod val="90000"/>
                  </a:schemeClr>
                </a:solidFill>
                <a:cs typeface="+mn-ea"/>
                <a:sym typeface="+mn-lt"/>
              </a:rPr>
              <a:t>单击添加标题</a:t>
            </a:r>
            <a:endParaRPr lang="en-US" altLang="zh-CN" sz="1600" b="1">
              <a:solidFill>
                <a:schemeClr val="bg2">
                  <a:lumMod val="90000"/>
                </a:schemeClr>
              </a:solidFill>
              <a:cs typeface="+mn-ea"/>
              <a:sym typeface="+mn-lt"/>
            </a:endParaRPr>
          </a:p>
        </p:txBody>
      </p:sp>
      <p:sp>
        <p:nvSpPr>
          <p:cNvPr id="18" name="矩形 47"/>
          <p:cNvSpPr>
            <a:spLocks noChangeArrowheads="1"/>
          </p:cNvSpPr>
          <p:nvPr/>
        </p:nvSpPr>
        <p:spPr bwMode="auto">
          <a:xfrm>
            <a:off x="1940985" y="3541185"/>
            <a:ext cx="1907116" cy="1446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31" tIns="45716" rIns="91431" bIns="45716">
            <a:spAutoFit/>
          </a:bodyPr>
          <a:lstStyle/>
          <a:p>
            <a:pPr algn="ctr">
              <a:lnSpc>
                <a:spcPct val="120000"/>
              </a:lnSpc>
              <a:buFont typeface="Arial" panose="020B0604020202020204" pitchFamily="34" charset="0"/>
              <a:buNone/>
            </a:pPr>
            <a:r>
              <a:rPr lang="zh-CN" altLang="en-US" sz="1467">
                <a:solidFill>
                  <a:schemeClr val="bg2">
                    <a:lumMod val="90000"/>
                  </a:schemeClr>
                </a:solidFill>
                <a:cs typeface="+mn-ea"/>
                <a:sym typeface="+mn-lt"/>
              </a:rPr>
              <a:t>在此录入上述图表的描述说明，在此录入上述图表的描述说明，在此录入上述图表的描述说明。</a:t>
            </a:r>
          </a:p>
        </p:txBody>
      </p:sp>
      <p:sp>
        <p:nvSpPr>
          <p:cNvPr id="19" name="矩形 18"/>
          <p:cNvSpPr>
            <a:spLocks noChangeArrowheads="1"/>
          </p:cNvSpPr>
          <p:nvPr/>
        </p:nvSpPr>
        <p:spPr bwMode="auto">
          <a:xfrm>
            <a:off x="4346147" y="3062818"/>
            <a:ext cx="1425372" cy="3385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31" tIns="45716" rIns="91431" bIns="45716">
            <a:spAutoFit/>
          </a:bodyPr>
          <a:lstStyle/>
          <a:p>
            <a:pPr algn="ctr"/>
            <a:r>
              <a:rPr lang="zh-CN" altLang="en-US" sz="1600" b="1">
                <a:solidFill>
                  <a:schemeClr val="bg2">
                    <a:lumMod val="90000"/>
                  </a:schemeClr>
                </a:solidFill>
                <a:cs typeface="+mn-ea"/>
                <a:sym typeface="+mn-lt"/>
              </a:rPr>
              <a:t>单击添加标题</a:t>
            </a:r>
            <a:endParaRPr lang="en-US" altLang="zh-CN" sz="1600" b="1">
              <a:solidFill>
                <a:schemeClr val="bg2">
                  <a:lumMod val="90000"/>
                </a:schemeClr>
              </a:solidFill>
              <a:cs typeface="+mn-ea"/>
              <a:sym typeface="+mn-lt"/>
            </a:endParaRPr>
          </a:p>
        </p:txBody>
      </p:sp>
      <p:sp>
        <p:nvSpPr>
          <p:cNvPr id="20" name="矩形 47"/>
          <p:cNvSpPr>
            <a:spLocks noChangeArrowheads="1"/>
          </p:cNvSpPr>
          <p:nvPr/>
        </p:nvSpPr>
        <p:spPr bwMode="auto">
          <a:xfrm>
            <a:off x="4150785" y="3541185"/>
            <a:ext cx="1875367" cy="1446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31" tIns="45716" rIns="91431" bIns="45716">
            <a:spAutoFit/>
          </a:bodyPr>
          <a:lstStyle/>
          <a:p>
            <a:pPr algn="ctr">
              <a:lnSpc>
                <a:spcPct val="120000"/>
              </a:lnSpc>
              <a:buFont typeface="Arial" panose="020B0604020202020204" pitchFamily="34" charset="0"/>
              <a:buNone/>
            </a:pPr>
            <a:r>
              <a:rPr lang="zh-CN" altLang="en-US" sz="1467">
                <a:solidFill>
                  <a:schemeClr val="bg2">
                    <a:lumMod val="90000"/>
                  </a:schemeClr>
                </a:solidFill>
                <a:cs typeface="+mn-ea"/>
                <a:sym typeface="+mn-lt"/>
              </a:rPr>
              <a:t>在此录入上述图表的描述说明，在此录入上述图表的描述说明，在此录入上述图表的描述说明。</a:t>
            </a:r>
          </a:p>
        </p:txBody>
      </p:sp>
      <p:sp>
        <p:nvSpPr>
          <p:cNvPr id="21" name="矩形 20"/>
          <p:cNvSpPr>
            <a:spLocks noChangeArrowheads="1"/>
          </p:cNvSpPr>
          <p:nvPr/>
        </p:nvSpPr>
        <p:spPr bwMode="auto">
          <a:xfrm>
            <a:off x="6513614" y="3062818"/>
            <a:ext cx="1425372" cy="3385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31" tIns="45716" rIns="91431" bIns="45716">
            <a:spAutoFit/>
          </a:bodyPr>
          <a:lstStyle/>
          <a:p>
            <a:pPr algn="ctr"/>
            <a:r>
              <a:rPr lang="zh-CN" altLang="en-US" sz="1600" b="1">
                <a:solidFill>
                  <a:schemeClr val="bg2">
                    <a:lumMod val="90000"/>
                  </a:schemeClr>
                </a:solidFill>
                <a:cs typeface="+mn-ea"/>
                <a:sym typeface="+mn-lt"/>
              </a:rPr>
              <a:t>单击添加标题</a:t>
            </a:r>
            <a:endParaRPr lang="en-US" altLang="zh-CN" sz="1600" b="1">
              <a:solidFill>
                <a:schemeClr val="bg2">
                  <a:lumMod val="90000"/>
                </a:schemeClr>
              </a:solidFill>
              <a:cs typeface="+mn-ea"/>
              <a:sym typeface="+mn-lt"/>
            </a:endParaRPr>
          </a:p>
        </p:txBody>
      </p:sp>
      <p:sp>
        <p:nvSpPr>
          <p:cNvPr id="22" name="矩形 47"/>
          <p:cNvSpPr>
            <a:spLocks noChangeArrowheads="1"/>
          </p:cNvSpPr>
          <p:nvPr/>
        </p:nvSpPr>
        <p:spPr bwMode="auto">
          <a:xfrm>
            <a:off x="6328834" y="3541185"/>
            <a:ext cx="1892300" cy="1446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31" tIns="45716" rIns="91431" bIns="45716">
            <a:spAutoFit/>
          </a:bodyPr>
          <a:lstStyle/>
          <a:p>
            <a:pPr algn="ctr">
              <a:lnSpc>
                <a:spcPct val="120000"/>
              </a:lnSpc>
              <a:buFont typeface="Arial" panose="020B0604020202020204" pitchFamily="34" charset="0"/>
              <a:buNone/>
            </a:pPr>
            <a:r>
              <a:rPr lang="zh-CN" altLang="en-US" sz="1467">
                <a:solidFill>
                  <a:schemeClr val="bg2">
                    <a:lumMod val="90000"/>
                  </a:schemeClr>
                </a:solidFill>
                <a:cs typeface="+mn-ea"/>
                <a:sym typeface="+mn-lt"/>
              </a:rPr>
              <a:t>在此录入上述图表的描述说明，在此录入上述图表的描述说明，在此录入上述图表的描述说明。</a:t>
            </a:r>
          </a:p>
        </p:txBody>
      </p:sp>
      <p:sp>
        <p:nvSpPr>
          <p:cNvPr id="23" name="矩形 22"/>
          <p:cNvSpPr>
            <a:spLocks noChangeArrowheads="1"/>
          </p:cNvSpPr>
          <p:nvPr/>
        </p:nvSpPr>
        <p:spPr bwMode="auto">
          <a:xfrm>
            <a:off x="8680023" y="3062818"/>
            <a:ext cx="1425372" cy="3385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31" tIns="45716" rIns="91431" bIns="45716">
            <a:spAutoFit/>
          </a:bodyPr>
          <a:lstStyle/>
          <a:p>
            <a:pPr algn="ctr"/>
            <a:r>
              <a:rPr lang="zh-CN" altLang="en-US" sz="1600" b="1">
                <a:solidFill>
                  <a:schemeClr val="bg2">
                    <a:lumMod val="90000"/>
                  </a:schemeClr>
                </a:solidFill>
                <a:cs typeface="+mn-ea"/>
                <a:sym typeface="+mn-lt"/>
              </a:rPr>
              <a:t>单击添加标题</a:t>
            </a:r>
            <a:endParaRPr lang="en-US" altLang="zh-CN" sz="1600" b="1">
              <a:solidFill>
                <a:schemeClr val="bg2">
                  <a:lumMod val="90000"/>
                </a:schemeClr>
              </a:solidFill>
              <a:cs typeface="+mn-ea"/>
              <a:sym typeface="+mn-lt"/>
            </a:endParaRPr>
          </a:p>
        </p:txBody>
      </p:sp>
      <p:sp>
        <p:nvSpPr>
          <p:cNvPr id="24" name="矩形 47"/>
          <p:cNvSpPr>
            <a:spLocks noChangeArrowheads="1"/>
          </p:cNvSpPr>
          <p:nvPr/>
        </p:nvSpPr>
        <p:spPr bwMode="auto">
          <a:xfrm>
            <a:off x="8523818" y="3541185"/>
            <a:ext cx="1873249" cy="1446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31" tIns="45716" rIns="91431" bIns="45716">
            <a:spAutoFit/>
          </a:bodyPr>
          <a:lstStyle/>
          <a:p>
            <a:pPr algn="ctr">
              <a:lnSpc>
                <a:spcPct val="120000"/>
              </a:lnSpc>
              <a:buFont typeface="Arial" panose="020B0604020202020204" pitchFamily="34" charset="0"/>
              <a:buNone/>
            </a:pPr>
            <a:r>
              <a:rPr lang="zh-CN" altLang="en-US" sz="1467">
                <a:solidFill>
                  <a:schemeClr val="bg2">
                    <a:lumMod val="90000"/>
                  </a:schemeClr>
                </a:solidFill>
                <a:cs typeface="+mn-ea"/>
                <a:sym typeface="+mn-lt"/>
              </a:rPr>
              <a:t>在此录入上述图表的描述说明，在此录入上述图表的描述说明，在此录入上述图表的描述说明。</a:t>
            </a:r>
          </a:p>
        </p:txBody>
      </p:sp>
      <p:cxnSp>
        <p:nvCxnSpPr>
          <p:cNvPr id="25" name="直接连接符 8"/>
          <p:cNvCxnSpPr/>
          <p:nvPr/>
        </p:nvCxnSpPr>
        <p:spPr>
          <a:xfrm>
            <a:off x="1428751" y="5350933"/>
            <a:ext cx="9359900" cy="0"/>
          </a:xfrm>
          <a:prstGeom prst="line">
            <a:avLst/>
          </a:prstGeom>
          <a:ln>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221429415"/>
      </p:ext>
    </p:extLst>
  </p:cSld>
  <p:clrMapOvr>
    <a:masterClrMapping/>
  </p:clrMapOvr>
  <mc:AlternateContent xmlns:mc="http://schemas.openxmlformats.org/markup-compatibility/2006" xmlns:p14="http://schemas.microsoft.com/office/powerpoint/2010/main">
    <mc:Choice Requires="p14">
      <p:transition spd="slow" p14:dur="1500" advClick="0" advTm="3000">
        <p:random/>
      </p:transition>
    </mc:Choice>
    <mc:Fallback xmlns="">
      <p:transition spd="slow" advClick="0" advTm="3000">
        <p:random/>
      </p:transition>
    </mc:Fallback>
  </mc:AlternateContent>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8" fill="hold" nodeType="after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p:cTn id="7" dur="400" fill="hold"/>
                                        <p:tgtEl>
                                          <p:spTgt spid="6"/>
                                        </p:tgtEl>
                                        <p:attrNameLst>
                                          <p:attrName>ppt_x</p:attrName>
                                        </p:attrNameLst>
                                      </p:cBhvr>
                                      <p:tavLst>
                                        <p:tav tm="0">
                                          <p:val>
                                            <p:strVal val="0-#ppt_w/2"/>
                                          </p:val>
                                        </p:tav>
                                        <p:tav tm="100000">
                                          <p:val>
                                            <p:strVal val="#ppt_x"/>
                                          </p:val>
                                        </p:tav>
                                      </p:tavLst>
                                    </p:anim>
                                    <p:anim calcmode="lin" valueType="num">
                                      <p:cBhvr>
                                        <p:cTn id="8" dur="400" fill="hold"/>
                                        <p:tgtEl>
                                          <p:spTgt spid="6"/>
                                        </p:tgtEl>
                                        <p:attrNameLst>
                                          <p:attrName>ppt_y</p:attrName>
                                        </p:attrNameLst>
                                      </p:cBhvr>
                                      <p:tavLst>
                                        <p:tav tm="0">
                                          <p:val>
                                            <p:strVal val="#ppt_y"/>
                                          </p:val>
                                        </p:tav>
                                        <p:tav tm="100000">
                                          <p:val>
                                            <p:strVal val="#ppt_y"/>
                                          </p:val>
                                        </p:tav>
                                      </p:tavLst>
                                    </p:anim>
                                  </p:childTnLst>
                                </p:cTn>
                              </p:par>
                              <p:par>
                                <p:cTn id="9" presetID="12" presetClass="entr" presetSubtype="1" fill="hold" grpId="0" nodeType="withEffect">
                                  <p:stCondLst>
                                    <p:cond delay="500"/>
                                  </p:stCondLst>
                                  <p:childTnLst>
                                    <p:set>
                                      <p:cBhvr>
                                        <p:cTn id="10" dur="1" fill="hold">
                                          <p:stCondLst>
                                            <p:cond delay="0"/>
                                          </p:stCondLst>
                                        </p:cTn>
                                        <p:tgtEl>
                                          <p:spTgt spid="17"/>
                                        </p:tgtEl>
                                        <p:attrNameLst>
                                          <p:attrName>style.visibility</p:attrName>
                                        </p:attrNameLst>
                                      </p:cBhvr>
                                      <p:to>
                                        <p:strVal val="visible"/>
                                      </p:to>
                                    </p:set>
                                    <p:anim calcmode="lin" valueType="num">
                                      <p:cBhvr>
                                        <p:cTn id="11" dur="400"/>
                                        <p:tgtEl>
                                          <p:spTgt spid="17"/>
                                        </p:tgtEl>
                                        <p:attrNameLst>
                                          <p:attrName>ppt_y</p:attrName>
                                        </p:attrNameLst>
                                      </p:cBhvr>
                                      <p:tavLst>
                                        <p:tav tm="0">
                                          <p:val>
                                            <p:strVal val="#ppt_y-#ppt_h*1.125000"/>
                                          </p:val>
                                        </p:tav>
                                        <p:tav tm="100000">
                                          <p:val>
                                            <p:strVal val="#ppt_y"/>
                                          </p:val>
                                        </p:tav>
                                      </p:tavLst>
                                    </p:anim>
                                    <p:animEffect transition="in" filter="wipe(down)">
                                      <p:cBhvr>
                                        <p:cTn id="12" dur="400"/>
                                        <p:tgtEl>
                                          <p:spTgt spid="17"/>
                                        </p:tgtEl>
                                      </p:cBhvr>
                                    </p:animEffect>
                                  </p:childTnLst>
                                </p:cTn>
                              </p:par>
                              <p:par>
                                <p:cTn id="13" presetID="12" presetClass="entr" presetSubtype="1" fill="hold" grpId="0" nodeType="withEffect">
                                  <p:stCondLst>
                                    <p:cond delay="500"/>
                                  </p:stCondLst>
                                  <p:childTnLst>
                                    <p:set>
                                      <p:cBhvr>
                                        <p:cTn id="14" dur="1" fill="hold">
                                          <p:stCondLst>
                                            <p:cond delay="0"/>
                                          </p:stCondLst>
                                        </p:cTn>
                                        <p:tgtEl>
                                          <p:spTgt spid="18"/>
                                        </p:tgtEl>
                                        <p:attrNameLst>
                                          <p:attrName>style.visibility</p:attrName>
                                        </p:attrNameLst>
                                      </p:cBhvr>
                                      <p:to>
                                        <p:strVal val="visible"/>
                                      </p:to>
                                    </p:set>
                                    <p:anim calcmode="lin" valueType="num">
                                      <p:cBhvr>
                                        <p:cTn id="15" dur="400"/>
                                        <p:tgtEl>
                                          <p:spTgt spid="18"/>
                                        </p:tgtEl>
                                        <p:attrNameLst>
                                          <p:attrName>ppt_y</p:attrName>
                                        </p:attrNameLst>
                                      </p:cBhvr>
                                      <p:tavLst>
                                        <p:tav tm="0">
                                          <p:val>
                                            <p:strVal val="#ppt_y-#ppt_h*1.125000"/>
                                          </p:val>
                                        </p:tav>
                                        <p:tav tm="100000">
                                          <p:val>
                                            <p:strVal val="#ppt_y"/>
                                          </p:val>
                                        </p:tav>
                                      </p:tavLst>
                                    </p:anim>
                                    <p:animEffect transition="in" filter="wipe(down)">
                                      <p:cBhvr>
                                        <p:cTn id="16" dur="400"/>
                                        <p:tgtEl>
                                          <p:spTgt spid="18"/>
                                        </p:tgtEl>
                                      </p:cBhvr>
                                    </p:animEffect>
                                  </p:childTnLst>
                                </p:cTn>
                              </p:par>
                            </p:childTnLst>
                          </p:cTn>
                        </p:par>
                        <p:par>
                          <p:cTn id="17" fill="hold" nodeType="afterGroup">
                            <p:stCondLst>
                              <p:cond delay="900"/>
                            </p:stCondLst>
                            <p:childTnLst>
                              <p:par>
                                <p:cTn id="18" presetID="12" presetClass="entr" presetSubtype="8" fill="hold" nodeType="afterEffect">
                                  <p:stCondLst>
                                    <p:cond delay="0"/>
                                  </p:stCondLst>
                                  <p:childTnLst>
                                    <p:set>
                                      <p:cBhvr>
                                        <p:cTn id="19" dur="1" fill="hold">
                                          <p:stCondLst>
                                            <p:cond delay="0"/>
                                          </p:stCondLst>
                                        </p:cTn>
                                        <p:tgtEl>
                                          <p:spTgt spid="3"/>
                                        </p:tgtEl>
                                        <p:attrNameLst>
                                          <p:attrName>style.visibility</p:attrName>
                                        </p:attrNameLst>
                                      </p:cBhvr>
                                      <p:to>
                                        <p:strVal val="visible"/>
                                      </p:to>
                                    </p:set>
                                    <p:anim calcmode="lin" valueType="num">
                                      <p:cBhvr>
                                        <p:cTn id="20" dur="400"/>
                                        <p:tgtEl>
                                          <p:spTgt spid="3"/>
                                        </p:tgtEl>
                                        <p:attrNameLst>
                                          <p:attrName>ppt_x</p:attrName>
                                        </p:attrNameLst>
                                      </p:cBhvr>
                                      <p:tavLst>
                                        <p:tav tm="0">
                                          <p:val>
                                            <p:strVal val="#ppt_x-#ppt_w*1.125000"/>
                                          </p:val>
                                        </p:tav>
                                        <p:tav tm="100000">
                                          <p:val>
                                            <p:strVal val="#ppt_x"/>
                                          </p:val>
                                        </p:tav>
                                      </p:tavLst>
                                    </p:anim>
                                    <p:animEffect transition="in" filter="wipe(right)">
                                      <p:cBhvr>
                                        <p:cTn id="21" dur="400"/>
                                        <p:tgtEl>
                                          <p:spTgt spid="3"/>
                                        </p:tgtEl>
                                      </p:cBhvr>
                                    </p:animEffect>
                                  </p:childTnLst>
                                </p:cTn>
                              </p:par>
                              <p:par>
                                <p:cTn id="22" presetID="12" presetClass="entr" presetSubtype="1" fill="hold" grpId="0" nodeType="withEffect">
                                  <p:stCondLst>
                                    <p:cond delay="500"/>
                                  </p:stCondLst>
                                  <p:childTnLst>
                                    <p:set>
                                      <p:cBhvr>
                                        <p:cTn id="23" dur="1" fill="hold">
                                          <p:stCondLst>
                                            <p:cond delay="0"/>
                                          </p:stCondLst>
                                        </p:cTn>
                                        <p:tgtEl>
                                          <p:spTgt spid="19"/>
                                        </p:tgtEl>
                                        <p:attrNameLst>
                                          <p:attrName>style.visibility</p:attrName>
                                        </p:attrNameLst>
                                      </p:cBhvr>
                                      <p:to>
                                        <p:strVal val="visible"/>
                                      </p:to>
                                    </p:set>
                                    <p:anim calcmode="lin" valueType="num">
                                      <p:cBhvr>
                                        <p:cTn id="24" dur="400"/>
                                        <p:tgtEl>
                                          <p:spTgt spid="19"/>
                                        </p:tgtEl>
                                        <p:attrNameLst>
                                          <p:attrName>ppt_y</p:attrName>
                                        </p:attrNameLst>
                                      </p:cBhvr>
                                      <p:tavLst>
                                        <p:tav tm="0">
                                          <p:val>
                                            <p:strVal val="#ppt_y-#ppt_h*1.125000"/>
                                          </p:val>
                                        </p:tav>
                                        <p:tav tm="100000">
                                          <p:val>
                                            <p:strVal val="#ppt_y"/>
                                          </p:val>
                                        </p:tav>
                                      </p:tavLst>
                                    </p:anim>
                                    <p:animEffect transition="in" filter="wipe(down)">
                                      <p:cBhvr>
                                        <p:cTn id="25" dur="400"/>
                                        <p:tgtEl>
                                          <p:spTgt spid="19"/>
                                        </p:tgtEl>
                                      </p:cBhvr>
                                    </p:animEffect>
                                  </p:childTnLst>
                                </p:cTn>
                              </p:par>
                              <p:par>
                                <p:cTn id="26" presetID="12" presetClass="entr" presetSubtype="1" fill="hold" grpId="0" nodeType="withEffect">
                                  <p:stCondLst>
                                    <p:cond delay="500"/>
                                  </p:stCondLst>
                                  <p:childTnLst>
                                    <p:set>
                                      <p:cBhvr>
                                        <p:cTn id="27" dur="1" fill="hold">
                                          <p:stCondLst>
                                            <p:cond delay="0"/>
                                          </p:stCondLst>
                                        </p:cTn>
                                        <p:tgtEl>
                                          <p:spTgt spid="20"/>
                                        </p:tgtEl>
                                        <p:attrNameLst>
                                          <p:attrName>style.visibility</p:attrName>
                                        </p:attrNameLst>
                                      </p:cBhvr>
                                      <p:to>
                                        <p:strVal val="visible"/>
                                      </p:to>
                                    </p:set>
                                    <p:anim calcmode="lin" valueType="num">
                                      <p:cBhvr>
                                        <p:cTn id="28" dur="400"/>
                                        <p:tgtEl>
                                          <p:spTgt spid="20"/>
                                        </p:tgtEl>
                                        <p:attrNameLst>
                                          <p:attrName>ppt_y</p:attrName>
                                        </p:attrNameLst>
                                      </p:cBhvr>
                                      <p:tavLst>
                                        <p:tav tm="0">
                                          <p:val>
                                            <p:strVal val="#ppt_y-#ppt_h*1.125000"/>
                                          </p:val>
                                        </p:tav>
                                        <p:tav tm="100000">
                                          <p:val>
                                            <p:strVal val="#ppt_y"/>
                                          </p:val>
                                        </p:tav>
                                      </p:tavLst>
                                    </p:anim>
                                    <p:animEffect transition="in" filter="wipe(down)">
                                      <p:cBhvr>
                                        <p:cTn id="29" dur="400"/>
                                        <p:tgtEl>
                                          <p:spTgt spid="20"/>
                                        </p:tgtEl>
                                      </p:cBhvr>
                                    </p:animEffect>
                                  </p:childTnLst>
                                </p:cTn>
                              </p:par>
                            </p:childTnLst>
                          </p:cTn>
                        </p:par>
                        <p:par>
                          <p:cTn id="30" fill="hold" nodeType="afterGroup">
                            <p:stCondLst>
                              <p:cond delay="1800"/>
                            </p:stCondLst>
                            <p:childTnLst>
                              <p:par>
                                <p:cTn id="31" presetID="12" presetClass="entr" presetSubtype="8" fill="hold" nodeType="afterEffect">
                                  <p:stCondLst>
                                    <p:cond delay="0"/>
                                  </p:stCondLst>
                                  <p:childTnLst>
                                    <p:set>
                                      <p:cBhvr>
                                        <p:cTn id="32" dur="1" fill="hold">
                                          <p:stCondLst>
                                            <p:cond delay="0"/>
                                          </p:stCondLst>
                                        </p:cTn>
                                        <p:tgtEl>
                                          <p:spTgt spid="13"/>
                                        </p:tgtEl>
                                        <p:attrNameLst>
                                          <p:attrName>style.visibility</p:attrName>
                                        </p:attrNameLst>
                                      </p:cBhvr>
                                      <p:to>
                                        <p:strVal val="visible"/>
                                      </p:to>
                                    </p:set>
                                    <p:anim calcmode="lin" valueType="num">
                                      <p:cBhvr>
                                        <p:cTn id="33" dur="400"/>
                                        <p:tgtEl>
                                          <p:spTgt spid="13"/>
                                        </p:tgtEl>
                                        <p:attrNameLst>
                                          <p:attrName>ppt_x</p:attrName>
                                        </p:attrNameLst>
                                      </p:cBhvr>
                                      <p:tavLst>
                                        <p:tav tm="0">
                                          <p:val>
                                            <p:strVal val="#ppt_x-#ppt_w*1.125000"/>
                                          </p:val>
                                        </p:tav>
                                        <p:tav tm="100000">
                                          <p:val>
                                            <p:strVal val="#ppt_x"/>
                                          </p:val>
                                        </p:tav>
                                      </p:tavLst>
                                    </p:anim>
                                    <p:animEffect transition="in" filter="wipe(right)">
                                      <p:cBhvr>
                                        <p:cTn id="34" dur="400"/>
                                        <p:tgtEl>
                                          <p:spTgt spid="13"/>
                                        </p:tgtEl>
                                      </p:cBhvr>
                                    </p:animEffect>
                                  </p:childTnLst>
                                </p:cTn>
                              </p:par>
                              <p:par>
                                <p:cTn id="35" presetID="12" presetClass="entr" presetSubtype="1" fill="hold" grpId="0" nodeType="withEffect">
                                  <p:stCondLst>
                                    <p:cond delay="500"/>
                                  </p:stCondLst>
                                  <p:childTnLst>
                                    <p:set>
                                      <p:cBhvr>
                                        <p:cTn id="36" dur="1" fill="hold">
                                          <p:stCondLst>
                                            <p:cond delay="0"/>
                                          </p:stCondLst>
                                        </p:cTn>
                                        <p:tgtEl>
                                          <p:spTgt spid="21"/>
                                        </p:tgtEl>
                                        <p:attrNameLst>
                                          <p:attrName>style.visibility</p:attrName>
                                        </p:attrNameLst>
                                      </p:cBhvr>
                                      <p:to>
                                        <p:strVal val="visible"/>
                                      </p:to>
                                    </p:set>
                                    <p:anim calcmode="lin" valueType="num">
                                      <p:cBhvr>
                                        <p:cTn id="37" dur="400"/>
                                        <p:tgtEl>
                                          <p:spTgt spid="21"/>
                                        </p:tgtEl>
                                        <p:attrNameLst>
                                          <p:attrName>ppt_y</p:attrName>
                                        </p:attrNameLst>
                                      </p:cBhvr>
                                      <p:tavLst>
                                        <p:tav tm="0">
                                          <p:val>
                                            <p:strVal val="#ppt_y-#ppt_h*1.125000"/>
                                          </p:val>
                                        </p:tav>
                                        <p:tav tm="100000">
                                          <p:val>
                                            <p:strVal val="#ppt_y"/>
                                          </p:val>
                                        </p:tav>
                                      </p:tavLst>
                                    </p:anim>
                                    <p:animEffect transition="in" filter="wipe(down)">
                                      <p:cBhvr>
                                        <p:cTn id="38" dur="400"/>
                                        <p:tgtEl>
                                          <p:spTgt spid="21"/>
                                        </p:tgtEl>
                                      </p:cBhvr>
                                    </p:animEffect>
                                  </p:childTnLst>
                                </p:cTn>
                              </p:par>
                              <p:par>
                                <p:cTn id="39" presetID="12" presetClass="entr" presetSubtype="1" fill="hold" grpId="0" nodeType="withEffect">
                                  <p:stCondLst>
                                    <p:cond delay="500"/>
                                  </p:stCondLst>
                                  <p:childTnLst>
                                    <p:set>
                                      <p:cBhvr>
                                        <p:cTn id="40" dur="1" fill="hold">
                                          <p:stCondLst>
                                            <p:cond delay="0"/>
                                          </p:stCondLst>
                                        </p:cTn>
                                        <p:tgtEl>
                                          <p:spTgt spid="22"/>
                                        </p:tgtEl>
                                        <p:attrNameLst>
                                          <p:attrName>style.visibility</p:attrName>
                                        </p:attrNameLst>
                                      </p:cBhvr>
                                      <p:to>
                                        <p:strVal val="visible"/>
                                      </p:to>
                                    </p:set>
                                    <p:anim calcmode="lin" valueType="num">
                                      <p:cBhvr>
                                        <p:cTn id="41" dur="400"/>
                                        <p:tgtEl>
                                          <p:spTgt spid="22"/>
                                        </p:tgtEl>
                                        <p:attrNameLst>
                                          <p:attrName>ppt_y</p:attrName>
                                        </p:attrNameLst>
                                      </p:cBhvr>
                                      <p:tavLst>
                                        <p:tav tm="0">
                                          <p:val>
                                            <p:strVal val="#ppt_y-#ppt_h*1.125000"/>
                                          </p:val>
                                        </p:tav>
                                        <p:tav tm="100000">
                                          <p:val>
                                            <p:strVal val="#ppt_y"/>
                                          </p:val>
                                        </p:tav>
                                      </p:tavLst>
                                    </p:anim>
                                    <p:animEffect transition="in" filter="wipe(down)">
                                      <p:cBhvr>
                                        <p:cTn id="42" dur="400"/>
                                        <p:tgtEl>
                                          <p:spTgt spid="22"/>
                                        </p:tgtEl>
                                      </p:cBhvr>
                                    </p:animEffect>
                                  </p:childTnLst>
                                </p:cTn>
                              </p:par>
                            </p:childTnLst>
                          </p:cTn>
                        </p:par>
                        <p:par>
                          <p:cTn id="43" fill="hold" nodeType="afterGroup">
                            <p:stCondLst>
                              <p:cond delay="2700"/>
                            </p:stCondLst>
                            <p:childTnLst>
                              <p:par>
                                <p:cTn id="44" presetID="12" presetClass="entr" presetSubtype="8" fill="hold" nodeType="afterEffect">
                                  <p:stCondLst>
                                    <p:cond delay="0"/>
                                  </p:stCondLst>
                                  <p:childTnLst>
                                    <p:set>
                                      <p:cBhvr>
                                        <p:cTn id="45" dur="1" fill="hold">
                                          <p:stCondLst>
                                            <p:cond delay="0"/>
                                          </p:stCondLst>
                                        </p:cTn>
                                        <p:tgtEl>
                                          <p:spTgt spid="10"/>
                                        </p:tgtEl>
                                        <p:attrNameLst>
                                          <p:attrName>style.visibility</p:attrName>
                                        </p:attrNameLst>
                                      </p:cBhvr>
                                      <p:to>
                                        <p:strVal val="visible"/>
                                      </p:to>
                                    </p:set>
                                    <p:anim calcmode="lin" valueType="num">
                                      <p:cBhvr>
                                        <p:cTn id="46" dur="400"/>
                                        <p:tgtEl>
                                          <p:spTgt spid="10"/>
                                        </p:tgtEl>
                                        <p:attrNameLst>
                                          <p:attrName>ppt_x</p:attrName>
                                        </p:attrNameLst>
                                      </p:cBhvr>
                                      <p:tavLst>
                                        <p:tav tm="0">
                                          <p:val>
                                            <p:strVal val="#ppt_x-#ppt_w*1.125000"/>
                                          </p:val>
                                        </p:tav>
                                        <p:tav tm="100000">
                                          <p:val>
                                            <p:strVal val="#ppt_x"/>
                                          </p:val>
                                        </p:tav>
                                      </p:tavLst>
                                    </p:anim>
                                    <p:animEffect transition="in" filter="wipe(right)">
                                      <p:cBhvr>
                                        <p:cTn id="47" dur="400"/>
                                        <p:tgtEl>
                                          <p:spTgt spid="10"/>
                                        </p:tgtEl>
                                      </p:cBhvr>
                                    </p:animEffect>
                                  </p:childTnLst>
                                </p:cTn>
                              </p:par>
                              <p:par>
                                <p:cTn id="48" presetID="12" presetClass="entr" presetSubtype="1" fill="hold" grpId="0" nodeType="withEffect">
                                  <p:stCondLst>
                                    <p:cond delay="500"/>
                                  </p:stCondLst>
                                  <p:childTnLst>
                                    <p:set>
                                      <p:cBhvr>
                                        <p:cTn id="49" dur="1" fill="hold">
                                          <p:stCondLst>
                                            <p:cond delay="0"/>
                                          </p:stCondLst>
                                        </p:cTn>
                                        <p:tgtEl>
                                          <p:spTgt spid="23"/>
                                        </p:tgtEl>
                                        <p:attrNameLst>
                                          <p:attrName>style.visibility</p:attrName>
                                        </p:attrNameLst>
                                      </p:cBhvr>
                                      <p:to>
                                        <p:strVal val="visible"/>
                                      </p:to>
                                    </p:set>
                                    <p:anim calcmode="lin" valueType="num">
                                      <p:cBhvr>
                                        <p:cTn id="50" dur="400"/>
                                        <p:tgtEl>
                                          <p:spTgt spid="23"/>
                                        </p:tgtEl>
                                        <p:attrNameLst>
                                          <p:attrName>ppt_y</p:attrName>
                                        </p:attrNameLst>
                                      </p:cBhvr>
                                      <p:tavLst>
                                        <p:tav tm="0">
                                          <p:val>
                                            <p:strVal val="#ppt_y-#ppt_h*1.125000"/>
                                          </p:val>
                                        </p:tav>
                                        <p:tav tm="100000">
                                          <p:val>
                                            <p:strVal val="#ppt_y"/>
                                          </p:val>
                                        </p:tav>
                                      </p:tavLst>
                                    </p:anim>
                                    <p:animEffect transition="in" filter="wipe(down)">
                                      <p:cBhvr>
                                        <p:cTn id="51" dur="400"/>
                                        <p:tgtEl>
                                          <p:spTgt spid="23"/>
                                        </p:tgtEl>
                                      </p:cBhvr>
                                    </p:animEffect>
                                  </p:childTnLst>
                                </p:cTn>
                              </p:par>
                              <p:par>
                                <p:cTn id="52" presetID="12" presetClass="entr" presetSubtype="1" fill="hold" grpId="0" nodeType="withEffect">
                                  <p:stCondLst>
                                    <p:cond delay="500"/>
                                  </p:stCondLst>
                                  <p:childTnLst>
                                    <p:set>
                                      <p:cBhvr>
                                        <p:cTn id="53" dur="1" fill="hold">
                                          <p:stCondLst>
                                            <p:cond delay="0"/>
                                          </p:stCondLst>
                                        </p:cTn>
                                        <p:tgtEl>
                                          <p:spTgt spid="24"/>
                                        </p:tgtEl>
                                        <p:attrNameLst>
                                          <p:attrName>style.visibility</p:attrName>
                                        </p:attrNameLst>
                                      </p:cBhvr>
                                      <p:to>
                                        <p:strVal val="visible"/>
                                      </p:to>
                                    </p:set>
                                    <p:anim calcmode="lin" valueType="num">
                                      <p:cBhvr>
                                        <p:cTn id="54" dur="400"/>
                                        <p:tgtEl>
                                          <p:spTgt spid="24"/>
                                        </p:tgtEl>
                                        <p:attrNameLst>
                                          <p:attrName>ppt_y</p:attrName>
                                        </p:attrNameLst>
                                      </p:cBhvr>
                                      <p:tavLst>
                                        <p:tav tm="0">
                                          <p:val>
                                            <p:strVal val="#ppt_y-#ppt_h*1.125000"/>
                                          </p:val>
                                        </p:tav>
                                        <p:tav tm="100000">
                                          <p:val>
                                            <p:strVal val="#ppt_y"/>
                                          </p:val>
                                        </p:tav>
                                      </p:tavLst>
                                    </p:anim>
                                    <p:animEffect transition="in" filter="wipe(down)">
                                      <p:cBhvr>
                                        <p:cTn id="55" dur="400"/>
                                        <p:tgtEl>
                                          <p:spTgt spid="24"/>
                                        </p:tgtEl>
                                      </p:cBhvr>
                                    </p:animEffect>
                                  </p:childTnLst>
                                </p:cTn>
                              </p:par>
                            </p:childTnLst>
                          </p:cTn>
                        </p:par>
                        <p:par>
                          <p:cTn id="56" fill="hold" nodeType="afterGroup">
                            <p:stCondLst>
                              <p:cond delay="3600"/>
                            </p:stCondLst>
                            <p:childTnLst>
                              <p:par>
                                <p:cTn id="57" presetID="16" presetClass="entr" presetSubtype="37" fill="hold" nodeType="afterEffect">
                                  <p:stCondLst>
                                    <p:cond delay="0"/>
                                  </p:stCondLst>
                                  <p:childTnLst>
                                    <p:set>
                                      <p:cBhvr>
                                        <p:cTn id="58" dur="1" fill="hold">
                                          <p:stCondLst>
                                            <p:cond delay="0"/>
                                          </p:stCondLst>
                                        </p:cTn>
                                        <p:tgtEl>
                                          <p:spTgt spid="25"/>
                                        </p:tgtEl>
                                        <p:attrNameLst>
                                          <p:attrName>style.visibility</p:attrName>
                                        </p:attrNameLst>
                                      </p:cBhvr>
                                      <p:to>
                                        <p:strVal val="visible"/>
                                      </p:to>
                                    </p:set>
                                    <p:animEffect transition="in" filter="barn(outVertical)">
                                      <p:cBhvr>
                                        <p:cTn id="59" dur="750"/>
                                        <p:tgtEl>
                                          <p:spTgt spid="25"/>
                                        </p:tgtEl>
                                      </p:cBhvr>
                                    </p:animEffect>
                                  </p:childTnLst>
                                </p:cTn>
                              </p:par>
                              <p:par>
                                <p:cTn id="60" presetID="53" presetClass="entr" presetSubtype="16" fill="hold" grpId="0" nodeType="withEffect">
                                  <p:stCondLst>
                                    <p:cond delay="250"/>
                                  </p:stCondLst>
                                  <p:childTnLst>
                                    <p:set>
                                      <p:cBhvr>
                                        <p:cTn id="61" dur="1" fill="hold">
                                          <p:stCondLst>
                                            <p:cond delay="0"/>
                                          </p:stCondLst>
                                        </p:cTn>
                                        <p:tgtEl>
                                          <p:spTgt spid="16"/>
                                        </p:tgtEl>
                                        <p:attrNameLst>
                                          <p:attrName>style.visibility</p:attrName>
                                        </p:attrNameLst>
                                      </p:cBhvr>
                                      <p:to>
                                        <p:strVal val="visible"/>
                                      </p:to>
                                    </p:set>
                                    <p:anim calcmode="lin" valueType="num">
                                      <p:cBhvr>
                                        <p:cTn id="62" dur="500" fill="hold"/>
                                        <p:tgtEl>
                                          <p:spTgt spid="16"/>
                                        </p:tgtEl>
                                        <p:attrNameLst>
                                          <p:attrName>ppt_w</p:attrName>
                                        </p:attrNameLst>
                                      </p:cBhvr>
                                      <p:tavLst>
                                        <p:tav tm="0">
                                          <p:val>
                                            <p:fltVal val="0"/>
                                          </p:val>
                                        </p:tav>
                                        <p:tav tm="100000">
                                          <p:val>
                                            <p:strVal val="#ppt_w"/>
                                          </p:val>
                                        </p:tav>
                                      </p:tavLst>
                                    </p:anim>
                                    <p:anim calcmode="lin" valueType="num">
                                      <p:cBhvr>
                                        <p:cTn id="63" dur="500" fill="hold"/>
                                        <p:tgtEl>
                                          <p:spTgt spid="16"/>
                                        </p:tgtEl>
                                        <p:attrNameLst>
                                          <p:attrName>ppt_h</p:attrName>
                                        </p:attrNameLst>
                                      </p:cBhvr>
                                      <p:tavLst>
                                        <p:tav tm="0">
                                          <p:val>
                                            <p:fltVal val="0"/>
                                          </p:val>
                                        </p:tav>
                                        <p:tav tm="100000">
                                          <p:val>
                                            <p:strVal val="#ppt_h"/>
                                          </p:val>
                                        </p:tav>
                                      </p:tavLst>
                                    </p:anim>
                                    <p:animEffect transition="in" filter="fade">
                                      <p:cBhvr>
                                        <p:cTn id="64" dur="500"/>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p:bldP spid="17" grpId="0"/>
      <p:bldP spid="18" grpId="0"/>
      <p:bldP spid="19" grpId="0"/>
      <p:bldP spid="20" grpId="0"/>
      <p:bldP spid="21" grpId="0"/>
      <p:bldP spid="22" grpId="0"/>
      <p:bldP spid="23" grpId="0"/>
      <p:bldP spid="24"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8" name="直接连接符 17"/>
          <p:cNvCxnSpPr/>
          <p:nvPr/>
        </p:nvCxnSpPr>
        <p:spPr>
          <a:xfrm rot="5400000">
            <a:off x="2409825" y="3756025"/>
            <a:ext cx="3570816" cy="0"/>
          </a:xfrm>
          <a:prstGeom prst="line">
            <a:avLst/>
          </a:prstGeom>
          <a:ln w="3175">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19" name="直接连接符 18"/>
          <p:cNvCxnSpPr/>
          <p:nvPr/>
        </p:nvCxnSpPr>
        <p:spPr>
          <a:xfrm rot="5400000">
            <a:off x="5749925" y="3756025"/>
            <a:ext cx="3570816" cy="0"/>
          </a:xfrm>
          <a:prstGeom prst="line">
            <a:avLst/>
          </a:prstGeom>
          <a:ln w="3175">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sp>
        <p:nvSpPr>
          <p:cNvPr id="20" name="11 Rectángulo"/>
          <p:cNvSpPr/>
          <p:nvPr/>
        </p:nvSpPr>
        <p:spPr>
          <a:xfrm>
            <a:off x="1157818" y="1970617"/>
            <a:ext cx="2635249" cy="1049867"/>
          </a:xfrm>
          <a:prstGeom prst="rect">
            <a:avLst/>
          </a:prstGeom>
          <a:solidFill>
            <a:schemeClr val="accent1"/>
          </a:solidFill>
          <a:ln>
            <a:noFill/>
          </a:ln>
          <a:effectLst/>
        </p:spPr>
        <p:style>
          <a:lnRef idx="3">
            <a:schemeClr val="lt1"/>
          </a:lnRef>
          <a:fillRef idx="1">
            <a:schemeClr val="accent4"/>
          </a:fillRef>
          <a:effectRef idx="1">
            <a:schemeClr val="accent4"/>
          </a:effectRef>
          <a:fontRef idx="minor">
            <a:schemeClr val="lt1"/>
          </a:fontRef>
        </p:style>
        <p:txBody>
          <a:bodyPr lIns="91428" tIns="45713" rIns="91428" bIns="45713"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a:defRPr/>
            </a:pPr>
            <a:r>
              <a:rPr lang="zh-CN" altLang="en-US" sz="2400" b="1" kern="0" noProof="1">
                <a:solidFill>
                  <a:schemeClr val="bg2">
                    <a:lumMod val="90000"/>
                  </a:schemeClr>
                </a:solidFill>
                <a:latin typeface="+mn-lt"/>
                <a:cs typeface="+mn-ea"/>
                <a:sym typeface="+mn-lt"/>
              </a:rPr>
              <a:t>添加标题</a:t>
            </a:r>
            <a:endParaRPr lang="en-US" altLang="zh-CN" sz="2400" b="1" kern="0" noProof="1">
              <a:solidFill>
                <a:schemeClr val="bg2">
                  <a:lumMod val="90000"/>
                </a:schemeClr>
              </a:solidFill>
              <a:latin typeface="+mn-lt"/>
              <a:cs typeface="+mn-ea"/>
              <a:sym typeface="+mn-lt"/>
            </a:endParaRPr>
          </a:p>
          <a:p>
            <a:pPr algn="ctr">
              <a:defRPr/>
            </a:pPr>
            <a:r>
              <a:rPr lang="zh-CN" altLang="en-US" sz="1467" kern="0" noProof="1">
                <a:solidFill>
                  <a:schemeClr val="bg2">
                    <a:lumMod val="90000"/>
                  </a:schemeClr>
                </a:solidFill>
                <a:latin typeface="+mn-lt"/>
                <a:cs typeface="+mn-ea"/>
                <a:sym typeface="+mn-lt"/>
              </a:rPr>
              <a:t>点击此处添加文字内容</a:t>
            </a:r>
            <a:endParaRPr lang="en-US" altLang="zh-CN" sz="1467" kern="0" noProof="1">
              <a:solidFill>
                <a:schemeClr val="bg2">
                  <a:lumMod val="90000"/>
                </a:schemeClr>
              </a:solidFill>
              <a:latin typeface="+mn-lt"/>
              <a:cs typeface="+mn-ea"/>
              <a:sym typeface="+mn-lt"/>
            </a:endParaRPr>
          </a:p>
        </p:txBody>
      </p:sp>
      <p:grpSp>
        <p:nvGrpSpPr>
          <p:cNvPr id="21" name="组合 20"/>
          <p:cNvGrpSpPr>
            <a:grpSpLocks/>
          </p:cNvGrpSpPr>
          <p:nvPr/>
        </p:nvGrpSpPr>
        <p:grpSpPr bwMode="auto">
          <a:xfrm>
            <a:off x="1157818" y="3642786"/>
            <a:ext cx="2444749" cy="1472077"/>
            <a:chOff x="503238" y="2548492"/>
            <a:chExt cx="2191599" cy="1103803"/>
          </a:xfrm>
        </p:grpSpPr>
        <p:sp>
          <p:nvSpPr>
            <p:cNvPr id="36871" name="矩形 21"/>
            <p:cNvSpPr>
              <a:spLocks noChangeArrowheads="1"/>
            </p:cNvSpPr>
            <p:nvPr/>
          </p:nvSpPr>
          <p:spPr bwMode="auto">
            <a:xfrm>
              <a:off x="503238" y="2548492"/>
              <a:ext cx="1148462" cy="315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eaLnBrk="0" hangingPunct="0"/>
              <a:r>
                <a:rPr lang="zh-CN" altLang="en-US" sz="2133">
                  <a:solidFill>
                    <a:schemeClr val="bg2">
                      <a:lumMod val="90000"/>
                    </a:schemeClr>
                  </a:solidFill>
                  <a:cs typeface="+mn-ea"/>
                  <a:sym typeface="+mn-lt"/>
                </a:rPr>
                <a:t>添加标题</a:t>
              </a:r>
              <a:endParaRPr lang="en-US" altLang="zh-CN" sz="2133">
                <a:solidFill>
                  <a:schemeClr val="bg2">
                    <a:lumMod val="90000"/>
                  </a:schemeClr>
                </a:solidFill>
                <a:cs typeface="+mn-ea"/>
                <a:sym typeface="+mn-lt"/>
              </a:endParaRPr>
            </a:p>
          </p:txBody>
        </p:sp>
        <p:sp>
          <p:nvSpPr>
            <p:cNvPr id="36872" name="矩形 22"/>
            <p:cNvSpPr>
              <a:spLocks noChangeArrowheads="1"/>
            </p:cNvSpPr>
            <p:nvPr/>
          </p:nvSpPr>
          <p:spPr bwMode="auto">
            <a:xfrm>
              <a:off x="503238" y="2905916"/>
              <a:ext cx="2191599" cy="74637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lang="zh-CN" altLang="en-US" sz="1467">
                  <a:solidFill>
                    <a:schemeClr val="bg2">
                      <a:lumMod val="90000"/>
                    </a:schemeClr>
                  </a:solidFill>
                  <a:cs typeface="+mn-ea"/>
                  <a:sym typeface="+mn-lt"/>
                </a:rPr>
                <a:t>点击此处添加文字说明内容，可以通过复制您的文本内容，在此文本框粘贴并选择只保留文字。</a:t>
              </a:r>
              <a:endParaRPr lang="en-US" altLang="zh-CN" sz="1467">
                <a:solidFill>
                  <a:schemeClr val="bg2">
                    <a:lumMod val="90000"/>
                  </a:schemeClr>
                </a:solidFill>
                <a:cs typeface="+mn-ea"/>
                <a:sym typeface="+mn-lt"/>
              </a:endParaRPr>
            </a:p>
          </p:txBody>
        </p:sp>
      </p:grpSp>
      <p:sp>
        <p:nvSpPr>
          <p:cNvPr id="24" name="42 Rectángulo"/>
          <p:cNvSpPr/>
          <p:nvPr/>
        </p:nvSpPr>
        <p:spPr>
          <a:xfrm>
            <a:off x="4523318" y="1970617"/>
            <a:ext cx="2635249" cy="1049867"/>
          </a:xfrm>
          <a:prstGeom prst="rect">
            <a:avLst/>
          </a:prstGeom>
          <a:solidFill>
            <a:schemeClr val="accent2"/>
          </a:solidFill>
          <a:ln>
            <a:noFill/>
          </a:ln>
          <a:effectLst/>
        </p:spPr>
        <p:style>
          <a:lnRef idx="3">
            <a:schemeClr val="lt1"/>
          </a:lnRef>
          <a:fillRef idx="1">
            <a:schemeClr val="accent4"/>
          </a:fillRef>
          <a:effectRef idx="1">
            <a:schemeClr val="accent4"/>
          </a:effectRef>
          <a:fontRef idx="minor">
            <a:schemeClr val="lt1"/>
          </a:fontRef>
        </p:style>
        <p:txBody>
          <a:bodyPr lIns="91428" tIns="45713" rIns="91428" bIns="45713" anchor="ctr"/>
          <a:lstStyle/>
          <a:p>
            <a:pPr algn="ctr" eaLnBrk="0" hangingPunct="0">
              <a:defRPr/>
            </a:pPr>
            <a:r>
              <a:rPr lang="zh-CN" altLang="en-US" sz="2400" b="1" kern="0" noProof="1">
                <a:solidFill>
                  <a:srgbClr val="000021"/>
                </a:solidFill>
                <a:cs typeface="+mn-ea"/>
                <a:sym typeface="+mn-lt"/>
              </a:rPr>
              <a:t>添加标题</a:t>
            </a:r>
            <a:endParaRPr lang="en-US" altLang="zh-CN" sz="2400" b="1" kern="0" noProof="1">
              <a:solidFill>
                <a:srgbClr val="000021"/>
              </a:solidFill>
              <a:cs typeface="+mn-ea"/>
              <a:sym typeface="+mn-lt"/>
            </a:endParaRPr>
          </a:p>
          <a:p>
            <a:pPr algn="ctr">
              <a:defRPr/>
            </a:pPr>
            <a:r>
              <a:rPr lang="zh-CN" altLang="en-US" sz="1467" kern="0" noProof="1">
                <a:solidFill>
                  <a:srgbClr val="000021"/>
                </a:solidFill>
                <a:cs typeface="+mn-ea"/>
                <a:sym typeface="+mn-lt"/>
              </a:rPr>
              <a:t>点击此处添加文字内容</a:t>
            </a:r>
            <a:endParaRPr lang="en-US" altLang="zh-CN" sz="1467" kern="0" noProof="1">
              <a:solidFill>
                <a:srgbClr val="000021"/>
              </a:solidFill>
              <a:cs typeface="+mn-ea"/>
              <a:sym typeface="+mn-lt"/>
            </a:endParaRPr>
          </a:p>
        </p:txBody>
      </p:sp>
      <p:grpSp>
        <p:nvGrpSpPr>
          <p:cNvPr id="25" name="组合 24"/>
          <p:cNvGrpSpPr>
            <a:grpSpLocks/>
          </p:cNvGrpSpPr>
          <p:nvPr/>
        </p:nvGrpSpPr>
        <p:grpSpPr bwMode="auto">
          <a:xfrm>
            <a:off x="4523318" y="3642785"/>
            <a:ext cx="2444749" cy="1472077"/>
            <a:chOff x="471218" y="2548491"/>
            <a:chExt cx="2191599" cy="1103804"/>
          </a:xfrm>
        </p:grpSpPr>
        <p:sp>
          <p:nvSpPr>
            <p:cNvPr id="36875" name="矩形 25"/>
            <p:cNvSpPr>
              <a:spLocks noChangeArrowheads="1"/>
            </p:cNvSpPr>
            <p:nvPr/>
          </p:nvSpPr>
          <p:spPr bwMode="auto">
            <a:xfrm>
              <a:off x="471218" y="2548491"/>
              <a:ext cx="1148462" cy="315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eaLnBrk="0" hangingPunct="0"/>
              <a:r>
                <a:rPr lang="zh-CN" altLang="en-US" sz="2133">
                  <a:solidFill>
                    <a:schemeClr val="bg2">
                      <a:lumMod val="90000"/>
                    </a:schemeClr>
                  </a:solidFill>
                  <a:cs typeface="+mn-ea"/>
                  <a:sym typeface="+mn-lt"/>
                </a:rPr>
                <a:t>添加标题</a:t>
              </a:r>
              <a:endParaRPr lang="en-US" altLang="zh-CN" sz="2133">
                <a:solidFill>
                  <a:schemeClr val="bg2">
                    <a:lumMod val="90000"/>
                  </a:schemeClr>
                </a:solidFill>
                <a:cs typeface="+mn-ea"/>
                <a:sym typeface="+mn-lt"/>
              </a:endParaRPr>
            </a:p>
          </p:txBody>
        </p:sp>
        <p:sp>
          <p:nvSpPr>
            <p:cNvPr id="36876" name="矩形 26"/>
            <p:cNvSpPr>
              <a:spLocks noChangeArrowheads="1"/>
            </p:cNvSpPr>
            <p:nvPr/>
          </p:nvSpPr>
          <p:spPr bwMode="auto">
            <a:xfrm>
              <a:off x="471218" y="2905916"/>
              <a:ext cx="2191599" cy="74637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lang="zh-CN" altLang="en-US" sz="1467">
                  <a:solidFill>
                    <a:schemeClr val="bg2">
                      <a:lumMod val="90000"/>
                    </a:schemeClr>
                  </a:solidFill>
                  <a:cs typeface="+mn-ea"/>
                  <a:sym typeface="+mn-lt"/>
                </a:rPr>
                <a:t>点击此处添加文字说明内容，可以通过复制您的文本内容，在此文本框粘贴并选择只保留文字。</a:t>
              </a:r>
              <a:endParaRPr lang="en-US" altLang="zh-CN" sz="1467">
                <a:solidFill>
                  <a:schemeClr val="bg2">
                    <a:lumMod val="90000"/>
                  </a:schemeClr>
                </a:solidFill>
                <a:cs typeface="+mn-ea"/>
                <a:sym typeface="+mn-lt"/>
              </a:endParaRPr>
            </a:p>
          </p:txBody>
        </p:sp>
      </p:grpSp>
      <p:sp>
        <p:nvSpPr>
          <p:cNvPr id="28" name="51 Rectángulo"/>
          <p:cNvSpPr/>
          <p:nvPr/>
        </p:nvSpPr>
        <p:spPr>
          <a:xfrm>
            <a:off x="7876118" y="1970617"/>
            <a:ext cx="2637367" cy="1049867"/>
          </a:xfrm>
          <a:prstGeom prst="rect">
            <a:avLst/>
          </a:prstGeom>
          <a:solidFill>
            <a:schemeClr val="accent1"/>
          </a:solidFill>
          <a:ln>
            <a:noFill/>
          </a:ln>
          <a:effectLst/>
        </p:spPr>
        <p:style>
          <a:lnRef idx="3">
            <a:schemeClr val="lt1"/>
          </a:lnRef>
          <a:fillRef idx="1">
            <a:schemeClr val="accent4"/>
          </a:fillRef>
          <a:effectRef idx="1">
            <a:schemeClr val="accent4"/>
          </a:effectRef>
          <a:fontRef idx="minor">
            <a:schemeClr val="lt1"/>
          </a:fontRef>
        </p:style>
        <p:txBody>
          <a:bodyPr lIns="91428" tIns="45713" rIns="91428" bIns="45713" anchor="ctr"/>
          <a:lstStyle/>
          <a:p>
            <a:pPr algn="ctr" eaLnBrk="0" hangingPunct="0">
              <a:defRPr/>
            </a:pPr>
            <a:r>
              <a:rPr lang="zh-CN" altLang="en-US" sz="2400" b="1" kern="0" noProof="1">
                <a:solidFill>
                  <a:schemeClr val="bg2">
                    <a:lumMod val="90000"/>
                  </a:schemeClr>
                </a:solidFill>
                <a:cs typeface="+mn-ea"/>
                <a:sym typeface="+mn-lt"/>
              </a:rPr>
              <a:t>添加标题</a:t>
            </a:r>
            <a:endParaRPr lang="en-US" altLang="zh-CN" sz="2400" b="1" kern="0" noProof="1">
              <a:solidFill>
                <a:schemeClr val="bg2">
                  <a:lumMod val="90000"/>
                </a:schemeClr>
              </a:solidFill>
              <a:cs typeface="+mn-ea"/>
              <a:sym typeface="+mn-lt"/>
            </a:endParaRPr>
          </a:p>
          <a:p>
            <a:pPr algn="ctr">
              <a:defRPr/>
            </a:pPr>
            <a:r>
              <a:rPr lang="zh-CN" altLang="en-US" sz="1467" kern="0" noProof="1">
                <a:solidFill>
                  <a:schemeClr val="bg2">
                    <a:lumMod val="90000"/>
                  </a:schemeClr>
                </a:solidFill>
                <a:cs typeface="+mn-ea"/>
                <a:sym typeface="+mn-lt"/>
              </a:rPr>
              <a:t>点击此处添加文字内容</a:t>
            </a:r>
            <a:endParaRPr lang="en-US" altLang="zh-CN" sz="1467" kern="0" noProof="1">
              <a:solidFill>
                <a:schemeClr val="bg2">
                  <a:lumMod val="90000"/>
                </a:schemeClr>
              </a:solidFill>
              <a:cs typeface="+mn-ea"/>
              <a:sym typeface="+mn-lt"/>
            </a:endParaRPr>
          </a:p>
        </p:txBody>
      </p:sp>
      <p:grpSp>
        <p:nvGrpSpPr>
          <p:cNvPr id="29" name="组合 28"/>
          <p:cNvGrpSpPr>
            <a:grpSpLocks/>
          </p:cNvGrpSpPr>
          <p:nvPr/>
        </p:nvGrpSpPr>
        <p:grpSpPr bwMode="auto">
          <a:xfrm>
            <a:off x="7876118" y="3642785"/>
            <a:ext cx="2444749" cy="1472077"/>
            <a:chOff x="467746" y="2548491"/>
            <a:chExt cx="2191599" cy="1103804"/>
          </a:xfrm>
        </p:grpSpPr>
        <p:sp>
          <p:nvSpPr>
            <p:cNvPr id="36879" name="矩形 29"/>
            <p:cNvSpPr>
              <a:spLocks noChangeArrowheads="1"/>
            </p:cNvSpPr>
            <p:nvPr/>
          </p:nvSpPr>
          <p:spPr bwMode="auto">
            <a:xfrm>
              <a:off x="467746" y="2548491"/>
              <a:ext cx="1148462" cy="315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eaLnBrk="0" hangingPunct="0"/>
              <a:r>
                <a:rPr lang="zh-CN" altLang="en-US" sz="2133">
                  <a:solidFill>
                    <a:schemeClr val="bg2">
                      <a:lumMod val="90000"/>
                    </a:schemeClr>
                  </a:solidFill>
                  <a:cs typeface="+mn-ea"/>
                  <a:sym typeface="+mn-lt"/>
                </a:rPr>
                <a:t>添加标题</a:t>
              </a:r>
              <a:endParaRPr lang="en-US" altLang="zh-CN" sz="2133">
                <a:solidFill>
                  <a:schemeClr val="bg2">
                    <a:lumMod val="90000"/>
                  </a:schemeClr>
                </a:solidFill>
                <a:cs typeface="+mn-ea"/>
                <a:sym typeface="+mn-lt"/>
              </a:endParaRPr>
            </a:p>
          </p:txBody>
        </p:sp>
        <p:sp>
          <p:nvSpPr>
            <p:cNvPr id="36880" name="矩形 30"/>
            <p:cNvSpPr>
              <a:spLocks noChangeArrowheads="1"/>
            </p:cNvSpPr>
            <p:nvPr/>
          </p:nvSpPr>
          <p:spPr bwMode="auto">
            <a:xfrm>
              <a:off x="467746" y="2905916"/>
              <a:ext cx="2191599" cy="74637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lang="zh-CN" altLang="en-US" sz="1467">
                  <a:solidFill>
                    <a:schemeClr val="bg2">
                      <a:lumMod val="90000"/>
                    </a:schemeClr>
                  </a:solidFill>
                  <a:cs typeface="+mn-ea"/>
                  <a:sym typeface="+mn-lt"/>
                </a:rPr>
                <a:t>点击此处添加文字说明内容，可以通过复制您的文本内容，在此文本框粘贴并选择只保留文字。</a:t>
              </a:r>
              <a:endParaRPr lang="en-US" altLang="zh-CN" sz="1467">
                <a:solidFill>
                  <a:schemeClr val="bg2">
                    <a:lumMod val="90000"/>
                  </a:schemeClr>
                </a:solidFill>
                <a:cs typeface="+mn-ea"/>
                <a:sym typeface="+mn-lt"/>
              </a:endParaRPr>
            </a:p>
          </p:txBody>
        </p:sp>
      </p:grpSp>
    </p:spTree>
    <p:extLst>
      <p:ext uri="{BB962C8B-B14F-4D97-AF65-F5344CB8AC3E}">
        <p14:creationId xmlns:p14="http://schemas.microsoft.com/office/powerpoint/2010/main" val="2293541225"/>
      </p:ext>
    </p:extLst>
  </p:cSld>
  <p:clrMapOvr>
    <a:masterClrMapping/>
  </p:clrMapOvr>
  <mc:AlternateContent xmlns:mc="http://schemas.openxmlformats.org/markup-compatibility/2006" xmlns:p14="http://schemas.microsoft.com/office/powerpoint/2010/main">
    <mc:Choice Requires="p14">
      <p:transition spd="slow" p14:dur="1500" advClick="0" advTm="3000">
        <p:random/>
      </p:transition>
    </mc:Choice>
    <mc:Fallback xmlns="">
      <p:transition spd="slow" advClick="0" advTm="3000">
        <p:random/>
      </p:transition>
    </mc:Fallback>
  </mc:AlternateContent>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4" presetClass="entr" presetSubtype="10" fill="hold" grpId="0" nodeType="afterEffect">
                                  <p:stCondLst>
                                    <p:cond delay="0"/>
                                  </p:stCondLst>
                                  <p:childTnLst>
                                    <p:set>
                                      <p:cBhvr>
                                        <p:cTn id="6" dur="1" fill="hold">
                                          <p:stCondLst>
                                            <p:cond delay="0"/>
                                          </p:stCondLst>
                                        </p:cTn>
                                        <p:tgtEl>
                                          <p:spTgt spid="20"/>
                                        </p:tgtEl>
                                        <p:attrNameLst>
                                          <p:attrName>style.visibility</p:attrName>
                                        </p:attrNameLst>
                                      </p:cBhvr>
                                      <p:to>
                                        <p:strVal val="visible"/>
                                      </p:to>
                                    </p:set>
                                    <p:animEffect transition="in" filter="randombar(horizontal)">
                                      <p:cBhvr>
                                        <p:cTn id="7" dur="500"/>
                                        <p:tgtEl>
                                          <p:spTgt spid="20"/>
                                        </p:tgtEl>
                                      </p:cBhvr>
                                    </p:animEffect>
                                  </p:childTnLst>
                                </p:cTn>
                              </p:par>
                            </p:childTnLst>
                          </p:cTn>
                        </p:par>
                        <p:par>
                          <p:cTn id="8" fill="hold" nodeType="afterGroup">
                            <p:stCondLst>
                              <p:cond delay="500"/>
                            </p:stCondLst>
                            <p:childTnLst>
                              <p:par>
                                <p:cTn id="9" presetID="2" presetClass="entr" presetSubtype="4" fill="hold" nodeType="afterEffect">
                                  <p:stCondLst>
                                    <p:cond delay="0"/>
                                  </p:stCondLst>
                                  <p:childTnLst>
                                    <p:set>
                                      <p:cBhvr>
                                        <p:cTn id="10" dur="1" fill="hold">
                                          <p:stCondLst>
                                            <p:cond delay="0"/>
                                          </p:stCondLst>
                                        </p:cTn>
                                        <p:tgtEl>
                                          <p:spTgt spid="21"/>
                                        </p:tgtEl>
                                        <p:attrNameLst>
                                          <p:attrName>style.visibility</p:attrName>
                                        </p:attrNameLst>
                                      </p:cBhvr>
                                      <p:to>
                                        <p:strVal val="visible"/>
                                      </p:to>
                                    </p:set>
                                    <p:anim calcmode="lin" valueType="num">
                                      <p:cBhvr>
                                        <p:cTn id="11" dur="500" fill="hold"/>
                                        <p:tgtEl>
                                          <p:spTgt spid="21"/>
                                        </p:tgtEl>
                                        <p:attrNameLst>
                                          <p:attrName>ppt_x</p:attrName>
                                        </p:attrNameLst>
                                      </p:cBhvr>
                                      <p:tavLst>
                                        <p:tav tm="0">
                                          <p:val>
                                            <p:strVal val="#ppt_x"/>
                                          </p:val>
                                        </p:tav>
                                        <p:tav tm="100000">
                                          <p:val>
                                            <p:strVal val="#ppt_x"/>
                                          </p:val>
                                        </p:tav>
                                      </p:tavLst>
                                    </p:anim>
                                    <p:anim calcmode="lin" valueType="num">
                                      <p:cBhvr>
                                        <p:cTn id="12" dur="500" fill="hold"/>
                                        <p:tgtEl>
                                          <p:spTgt spid="21"/>
                                        </p:tgtEl>
                                        <p:attrNameLst>
                                          <p:attrName>ppt_y</p:attrName>
                                        </p:attrNameLst>
                                      </p:cBhvr>
                                      <p:tavLst>
                                        <p:tav tm="0">
                                          <p:val>
                                            <p:strVal val="1+#ppt_h/2"/>
                                          </p:val>
                                        </p:tav>
                                        <p:tav tm="100000">
                                          <p:val>
                                            <p:strVal val="#ppt_y"/>
                                          </p:val>
                                        </p:tav>
                                      </p:tavLst>
                                    </p:anim>
                                  </p:childTnLst>
                                </p:cTn>
                              </p:par>
                            </p:childTnLst>
                          </p:cTn>
                        </p:par>
                        <p:par>
                          <p:cTn id="13" fill="hold" nodeType="afterGroup">
                            <p:stCondLst>
                              <p:cond delay="1000"/>
                            </p:stCondLst>
                            <p:childTnLst>
                              <p:par>
                                <p:cTn id="14" presetID="22" presetClass="entr" presetSubtype="1" fill="hold" nodeType="afterEffect">
                                  <p:stCondLst>
                                    <p:cond delay="0"/>
                                  </p:stCondLst>
                                  <p:childTnLst>
                                    <p:set>
                                      <p:cBhvr>
                                        <p:cTn id="15" dur="1" fill="hold">
                                          <p:stCondLst>
                                            <p:cond delay="0"/>
                                          </p:stCondLst>
                                        </p:cTn>
                                        <p:tgtEl>
                                          <p:spTgt spid="18"/>
                                        </p:tgtEl>
                                        <p:attrNameLst>
                                          <p:attrName>style.visibility</p:attrName>
                                        </p:attrNameLst>
                                      </p:cBhvr>
                                      <p:to>
                                        <p:strVal val="visible"/>
                                      </p:to>
                                    </p:set>
                                    <p:animEffect transition="in" filter="wipe(up)">
                                      <p:cBhvr>
                                        <p:cTn id="16" dur="500"/>
                                        <p:tgtEl>
                                          <p:spTgt spid="18"/>
                                        </p:tgtEl>
                                      </p:cBhvr>
                                    </p:animEffect>
                                  </p:childTnLst>
                                </p:cTn>
                              </p:par>
                            </p:childTnLst>
                          </p:cTn>
                        </p:par>
                        <p:par>
                          <p:cTn id="17" fill="hold" nodeType="afterGroup">
                            <p:stCondLst>
                              <p:cond delay="1500"/>
                            </p:stCondLst>
                            <p:childTnLst>
                              <p:par>
                                <p:cTn id="18" presetID="14" presetClass="entr" presetSubtype="10" fill="hold" grpId="0" nodeType="afterEffect">
                                  <p:stCondLst>
                                    <p:cond delay="0"/>
                                  </p:stCondLst>
                                  <p:childTnLst>
                                    <p:set>
                                      <p:cBhvr>
                                        <p:cTn id="19" dur="1" fill="hold">
                                          <p:stCondLst>
                                            <p:cond delay="0"/>
                                          </p:stCondLst>
                                        </p:cTn>
                                        <p:tgtEl>
                                          <p:spTgt spid="24"/>
                                        </p:tgtEl>
                                        <p:attrNameLst>
                                          <p:attrName>style.visibility</p:attrName>
                                        </p:attrNameLst>
                                      </p:cBhvr>
                                      <p:to>
                                        <p:strVal val="visible"/>
                                      </p:to>
                                    </p:set>
                                    <p:animEffect transition="in" filter="randombar(horizontal)">
                                      <p:cBhvr>
                                        <p:cTn id="20" dur="500"/>
                                        <p:tgtEl>
                                          <p:spTgt spid="24"/>
                                        </p:tgtEl>
                                      </p:cBhvr>
                                    </p:animEffect>
                                  </p:childTnLst>
                                </p:cTn>
                              </p:par>
                            </p:childTnLst>
                          </p:cTn>
                        </p:par>
                        <p:par>
                          <p:cTn id="21" fill="hold" nodeType="afterGroup">
                            <p:stCondLst>
                              <p:cond delay="2000"/>
                            </p:stCondLst>
                            <p:childTnLst>
                              <p:par>
                                <p:cTn id="22" presetID="2" presetClass="entr" presetSubtype="4" fill="hold" nodeType="afterEffect">
                                  <p:stCondLst>
                                    <p:cond delay="0"/>
                                  </p:stCondLst>
                                  <p:childTnLst>
                                    <p:set>
                                      <p:cBhvr>
                                        <p:cTn id="23" dur="1" fill="hold">
                                          <p:stCondLst>
                                            <p:cond delay="0"/>
                                          </p:stCondLst>
                                        </p:cTn>
                                        <p:tgtEl>
                                          <p:spTgt spid="25"/>
                                        </p:tgtEl>
                                        <p:attrNameLst>
                                          <p:attrName>style.visibility</p:attrName>
                                        </p:attrNameLst>
                                      </p:cBhvr>
                                      <p:to>
                                        <p:strVal val="visible"/>
                                      </p:to>
                                    </p:set>
                                    <p:anim calcmode="lin" valueType="num">
                                      <p:cBhvr>
                                        <p:cTn id="24" dur="500" fill="hold"/>
                                        <p:tgtEl>
                                          <p:spTgt spid="25"/>
                                        </p:tgtEl>
                                        <p:attrNameLst>
                                          <p:attrName>ppt_x</p:attrName>
                                        </p:attrNameLst>
                                      </p:cBhvr>
                                      <p:tavLst>
                                        <p:tav tm="0">
                                          <p:val>
                                            <p:strVal val="#ppt_x"/>
                                          </p:val>
                                        </p:tav>
                                        <p:tav tm="100000">
                                          <p:val>
                                            <p:strVal val="#ppt_x"/>
                                          </p:val>
                                        </p:tav>
                                      </p:tavLst>
                                    </p:anim>
                                    <p:anim calcmode="lin" valueType="num">
                                      <p:cBhvr>
                                        <p:cTn id="25" dur="500" fill="hold"/>
                                        <p:tgtEl>
                                          <p:spTgt spid="25"/>
                                        </p:tgtEl>
                                        <p:attrNameLst>
                                          <p:attrName>ppt_y</p:attrName>
                                        </p:attrNameLst>
                                      </p:cBhvr>
                                      <p:tavLst>
                                        <p:tav tm="0">
                                          <p:val>
                                            <p:strVal val="1+#ppt_h/2"/>
                                          </p:val>
                                        </p:tav>
                                        <p:tav tm="100000">
                                          <p:val>
                                            <p:strVal val="#ppt_y"/>
                                          </p:val>
                                        </p:tav>
                                      </p:tavLst>
                                    </p:anim>
                                  </p:childTnLst>
                                </p:cTn>
                              </p:par>
                            </p:childTnLst>
                          </p:cTn>
                        </p:par>
                        <p:par>
                          <p:cTn id="26" fill="hold" nodeType="afterGroup">
                            <p:stCondLst>
                              <p:cond delay="2500"/>
                            </p:stCondLst>
                            <p:childTnLst>
                              <p:par>
                                <p:cTn id="27" presetID="22" presetClass="entr" presetSubtype="1" fill="hold" nodeType="afterEffect">
                                  <p:stCondLst>
                                    <p:cond delay="0"/>
                                  </p:stCondLst>
                                  <p:childTnLst>
                                    <p:set>
                                      <p:cBhvr>
                                        <p:cTn id="28" dur="1" fill="hold">
                                          <p:stCondLst>
                                            <p:cond delay="0"/>
                                          </p:stCondLst>
                                        </p:cTn>
                                        <p:tgtEl>
                                          <p:spTgt spid="19"/>
                                        </p:tgtEl>
                                        <p:attrNameLst>
                                          <p:attrName>style.visibility</p:attrName>
                                        </p:attrNameLst>
                                      </p:cBhvr>
                                      <p:to>
                                        <p:strVal val="visible"/>
                                      </p:to>
                                    </p:set>
                                    <p:animEffect transition="in" filter="wipe(up)">
                                      <p:cBhvr>
                                        <p:cTn id="29" dur="500"/>
                                        <p:tgtEl>
                                          <p:spTgt spid="19"/>
                                        </p:tgtEl>
                                      </p:cBhvr>
                                    </p:animEffect>
                                  </p:childTnLst>
                                </p:cTn>
                              </p:par>
                            </p:childTnLst>
                          </p:cTn>
                        </p:par>
                        <p:par>
                          <p:cTn id="30" fill="hold" nodeType="afterGroup">
                            <p:stCondLst>
                              <p:cond delay="3000"/>
                            </p:stCondLst>
                            <p:childTnLst>
                              <p:par>
                                <p:cTn id="31" presetID="14" presetClass="entr" presetSubtype="10" fill="hold" grpId="0" nodeType="afterEffect">
                                  <p:stCondLst>
                                    <p:cond delay="0"/>
                                  </p:stCondLst>
                                  <p:childTnLst>
                                    <p:set>
                                      <p:cBhvr>
                                        <p:cTn id="32" dur="1" fill="hold">
                                          <p:stCondLst>
                                            <p:cond delay="0"/>
                                          </p:stCondLst>
                                        </p:cTn>
                                        <p:tgtEl>
                                          <p:spTgt spid="28"/>
                                        </p:tgtEl>
                                        <p:attrNameLst>
                                          <p:attrName>style.visibility</p:attrName>
                                        </p:attrNameLst>
                                      </p:cBhvr>
                                      <p:to>
                                        <p:strVal val="visible"/>
                                      </p:to>
                                    </p:set>
                                    <p:animEffect transition="in" filter="randombar(horizontal)">
                                      <p:cBhvr>
                                        <p:cTn id="33" dur="500"/>
                                        <p:tgtEl>
                                          <p:spTgt spid="28"/>
                                        </p:tgtEl>
                                      </p:cBhvr>
                                    </p:animEffect>
                                  </p:childTnLst>
                                </p:cTn>
                              </p:par>
                            </p:childTnLst>
                          </p:cTn>
                        </p:par>
                        <p:par>
                          <p:cTn id="34" fill="hold" nodeType="afterGroup">
                            <p:stCondLst>
                              <p:cond delay="3500"/>
                            </p:stCondLst>
                            <p:childTnLst>
                              <p:par>
                                <p:cTn id="35" presetID="2" presetClass="entr" presetSubtype="4" fill="hold" nodeType="afterEffect">
                                  <p:stCondLst>
                                    <p:cond delay="0"/>
                                  </p:stCondLst>
                                  <p:childTnLst>
                                    <p:set>
                                      <p:cBhvr>
                                        <p:cTn id="36" dur="1" fill="hold">
                                          <p:stCondLst>
                                            <p:cond delay="0"/>
                                          </p:stCondLst>
                                        </p:cTn>
                                        <p:tgtEl>
                                          <p:spTgt spid="29"/>
                                        </p:tgtEl>
                                        <p:attrNameLst>
                                          <p:attrName>style.visibility</p:attrName>
                                        </p:attrNameLst>
                                      </p:cBhvr>
                                      <p:to>
                                        <p:strVal val="visible"/>
                                      </p:to>
                                    </p:set>
                                    <p:anim calcmode="lin" valueType="num">
                                      <p:cBhvr>
                                        <p:cTn id="37" dur="500" fill="hold"/>
                                        <p:tgtEl>
                                          <p:spTgt spid="29"/>
                                        </p:tgtEl>
                                        <p:attrNameLst>
                                          <p:attrName>ppt_x</p:attrName>
                                        </p:attrNameLst>
                                      </p:cBhvr>
                                      <p:tavLst>
                                        <p:tav tm="0">
                                          <p:val>
                                            <p:strVal val="#ppt_x"/>
                                          </p:val>
                                        </p:tav>
                                        <p:tav tm="100000">
                                          <p:val>
                                            <p:strVal val="#ppt_x"/>
                                          </p:val>
                                        </p:tav>
                                      </p:tavLst>
                                    </p:anim>
                                    <p:anim calcmode="lin" valueType="num">
                                      <p:cBhvr>
                                        <p:cTn id="38" dur="500" fill="hold"/>
                                        <p:tgtEl>
                                          <p:spTgt spid="2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 grpId="0" animBg="1"/>
      <p:bldP spid="24" grpId="0" animBg="1"/>
      <p:bldP spid="28" grpId="0" animBg="1"/>
    </p:bldLst>
  </p:timing>
</p:sld>
</file>

<file path=ppt/slides/slide25.xml><?xml version="1.0" encoding="utf-8"?>
<p:sld xmlns:a="http://schemas.openxmlformats.org/drawingml/2006/main" xmlns:r="http://schemas.openxmlformats.org/officeDocument/2006/relationships" xmlns:p="http://schemas.openxmlformats.org/presentationml/2006/main">
  <p:cSld>
    <p:bg>
      <p:bgPr>
        <a:solidFill>
          <a:srgbClr val="000021"/>
        </a:solidFill>
        <a:effectLst/>
      </p:bgPr>
    </p:bg>
    <p:spTree>
      <p:nvGrpSpPr>
        <p:cNvPr id="1" name=""/>
        <p:cNvGrpSpPr/>
        <p:nvPr/>
      </p:nvGrpSpPr>
      <p:grpSpPr>
        <a:xfrm>
          <a:off x="0" y="0"/>
          <a:ext cx="0" cy="0"/>
          <a:chOff x="0" y="0"/>
          <a:chExt cx="0" cy="0"/>
        </a:xfrm>
      </p:grpSpPr>
      <p:pic>
        <p:nvPicPr>
          <p:cNvPr id="4" name="图片 3" descr="资源 134302"/>
          <p:cNvPicPr>
            <a:picLocks noChangeAspect="1"/>
          </p:cNvPicPr>
          <p:nvPr/>
        </p:nvPicPr>
        <p:blipFill>
          <a:blip r:embed="rId3"/>
          <a:srcRect t="46183"/>
          <a:stretch>
            <a:fillRect/>
          </a:stretch>
        </p:blipFill>
        <p:spPr>
          <a:xfrm>
            <a:off x="186690" y="60960"/>
            <a:ext cx="11818620" cy="3285490"/>
          </a:xfrm>
          <a:prstGeom prst="rect">
            <a:avLst/>
          </a:prstGeom>
        </p:spPr>
      </p:pic>
      <p:pic>
        <p:nvPicPr>
          <p:cNvPr id="5" name="图片 4" descr="资源 234302"/>
          <p:cNvPicPr>
            <a:picLocks noChangeAspect="1"/>
          </p:cNvPicPr>
          <p:nvPr/>
        </p:nvPicPr>
        <p:blipFill>
          <a:blip r:embed="rId4"/>
          <a:stretch>
            <a:fillRect/>
          </a:stretch>
        </p:blipFill>
        <p:spPr>
          <a:xfrm>
            <a:off x="360680" y="1967865"/>
            <a:ext cx="2252980" cy="4770755"/>
          </a:xfrm>
          <a:prstGeom prst="rect">
            <a:avLst/>
          </a:prstGeom>
        </p:spPr>
      </p:pic>
      <p:sp>
        <p:nvSpPr>
          <p:cNvPr id="29" name="TextBox 28"/>
          <p:cNvSpPr txBox="1"/>
          <p:nvPr/>
        </p:nvSpPr>
        <p:spPr>
          <a:xfrm>
            <a:off x="4267301" y="3736336"/>
            <a:ext cx="5570757" cy="1015663"/>
          </a:xfrm>
          <a:prstGeom prst="rect">
            <a:avLst/>
          </a:prstGeom>
          <a:noFill/>
        </p:spPr>
        <p:txBody>
          <a:bodyPr wrap="none" rtlCol="0">
            <a:spAutoFit/>
          </a:bodyPr>
          <a:lstStyle/>
          <a:p>
            <a:pPr algn="ctr"/>
            <a:r>
              <a:rPr lang="zh-CN" altLang="en-US" sz="6000" b="1" dirty="0" smtClean="0">
                <a:solidFill>
                  <a:schemeClr val="bg1"/>
                </a:solidFill>
                <a:cs typeface="+mn-ea"/>
                <a:sym typeface="+mn-lt"/>
              </a:rPr>
              <a:t>感谢您的观看！</a:t>
            </a:r>
            <a:endParaRPr lang="zh-CN" altLang="en-US" sz="6000" b="1" dirty="0">
              <a:solidFill>
                <a:schemeClr val="bg1"/>
              </a:solidFill>
              <a:cs typeface="+mn-ea"/>
              <a:sym typeface="+mn-lt"/>
            </a:endParaRPr>
          </a:p>
        </p:txBody>
      </p:sp>
      <p:sp>
        <p:nvSpPr>
          <p:cNvPr id="2" name="TextBox 23"/>
          <p:cNvSpPr txBox="1"/>
          <p:nvPr/>
        </p:nvSpPr>
        <p:spPr>
          <a:xfrm>
            <a:off x="4112260" y="5012055"/>
            <a:ext cx="5603875" cy="521970"/>
          </a:xfrm>
          <a:prstGeom prst="rect">
            <a:avLst/>
          </a:prstGeom>
          <a:noFill/>
        </p:spPr>
        <p:txBody>
          <a:bodyPr wrap="square" rtlCol="0">
            <a:spAutoFit/>
          </a:bodyPr>
          <a:lstStyle/>
          <a:p>
            <a:pPr algn="ctr"/>
            <a:r>
              <a:rPr lang="en-US" altLang="zh-CN" sz="1400" dirty="0">
                <a:solidFill>
                  <a:schemeClr val="bg1"/>
                </a:solidFill>
                <a:cs typeface="+mn-ea"/>
                <a:sym typeface="+mn-lt"/>
              </a:rPr>
              <a:t>Your content to play here, or through </a:t>
            </a:r>
            <a:r>
              <a:rPr lang="en-US" altLang="zh-CN" sz="1400" dirty="0" err="1">
                <a:solidFill>
                  <a:schemeClr val="bg1"/>
                </a:solidFill>
                <a:cs typeface="+mn-ea"/>
                <a:sym typeface="+mn-lt"/>
              </a:rPr>
              <a:t>youy</a:t>
            </a:r>
            <a:r>
              <a:rPr lang="en-US" altLang="zh-CN" sz="1400" dirty="0">
                <a:solidFill>
                  <a:schemeClr val="bg1"/>
                </a:solidFill>
                <a:cs typeface="+mn-ea"/>
                <a:sym typeface="+mn-lt"/>
              </a:rPr>
              <a:t>, content to play here, or through your copy, paste in this box, and select paste in this box, and</a:t>
            </a:r>
            <a:r>
              <a:rPr lang="en-US" altLang="zh-CN" sz="800" dirty="0">
                <a:solidFill>
                  <a:schemeClr val="tx1">
                    <a:lumMod val="50000"/>
                    <a:lumOff val="50000"/>
                  </a:schemeClr>
                </a:solidFill>
                <a:cs typeface="+mn-ea"/>
                <a:sym typeface="+mn-lt"/>
              </a:rPr>
              <a:t> </a:t>
            </a:r>
          </a:p>
        </p:txBody>
      </p:sp>
    </p:spTree>
    <p:extLst>
      <p:ext uri="{BB962C8B-B14F-4D97-AF65-F5344CB8AC3E}">
        <p14:creationId xmlns:p14="http://schemas.microsoft.com/office/powerpoint/2010/main" val="1980318480"/>
      </p:ext>
    </p:extLst>
  </p:cSld>
  <p:clrMapOvr>
    <a:masterClrMapping/>
  </p:clrMapOvr>
  <mc:AlternateContent xmlns:mc="http://schemas.openxmlformats.org/markup-compatibility/2006" xmlns:p14="http://schemas.microsoft.com/office/powerpoint/2010/main">
    <mc:Choice Requires="p14">
      <p:transition spd="slow" p14:dur="1500" advClick="0" advTm="3000">
        <p:random/>
      </p:transition>
    </mc:Choice>
    <mc:Fallback xmlns="">
      <p:transition spd="slow" advClick="0" advTm="3000">
        <p:random/>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afterEffect">
                                  <p:stCondLst>
                                    <p:cond delay="0"/>
                                  </p:stCondLst>
                                  <p:childTnLst>
                                    <p:set>
                                      <p:cBhvr>
                                        <p:cTn id="6" dur="1" fill="hold">
                                          <p:stCondLst>
                                            <p:cond delay="0"/>
                                          </p:stCondLst>
                                        </p:cTn>
                                        <p:tgtEl>
                                          <p:spTgt spid="29"/>
                                        </p:tgtEl>
                                        <p:attrNameLst>
                                          <p:attrName>style.visibility</p:attrName>
                                        </p:attrNameLst>
                                      </p:cBhvr>
                                      <p:to>
                                        <p:strVal val="visible"/>
                                      </p:to>
                                    </p:set>
                                    <p:animEffect transition="in" filter="fade">
                                      <p:cBhvr>
                                        <p:cTn id="7" dur="1000"/>
                                        <p:tgtEl>
                                          <p:spTgt spid="29"/>
                                        </p:tgtEl>
                                      </p:cBhvr>
                                    </p:animEffect>
                                    <p:anim calcmode="lin" valueType="num">
                                      <p:cBhvr>
                                        <p:cTn id="8" dur="1000" fill="hold"/>
                                        <p:tgtEl>
                                          <p:spTgt spid="29"/>
                                        </p:tgtEl>
                                        <p:attrNameLst>
                                          <p:attrName>ppt_x</p:attrName>
                                        </p:attrNameLst>
                                      </p:cBhvr>
                                      <p:tavLst>
                                        <p:tav tm="0">
                                          <p:val>
                                            <p:strVal val="#ppt_x"/>
                                          </p:val>
                                        </p:tav>
                                        <p:tav tm="100000">
                                          <p:val>
                                            <p:strVal val="#ppt_x"/>
                                          </p:val>
                                        </p:tav>
                                      </p:tavLst>
                                    </p:anim>
                                    <p:anim calcmode="lin" valueType="num">
                                      <p:cBhvr>
                                        <p:cTn id="9" dur="1000" fill="hold"/>
                                        <p:tgtEl>
                                          <p:spTgt spid="29"/>
                                        </p:tgtEl>
                                        <p:attrNameLst>
                                          <p:attrName>ppt_y</p:attrName>
                                        </p:attrNameLst>
                                      </p:cBhvr>
                                      <p:tavLst>
                                        <p:tav tm="0">
                                          <p:val>
                                            <p:strVal val="#ppt_y+.1"/>
                                          </p:val>
                                        </p:tav>
                                        <p:tav tm="100000">
                                          <p:val>
                                            <p:strVal val="#ppt_y"/>
                                          </p:val>
                                        </p:tav>
                                      </p:tavLst>
                                    </p:anim>
                                  </p:childTnLst>
                                </p:cTn>
                              </p:par>
                            </p:childTnLst>
                          </p:cTn>
                        </p:par>
                        <p:par>
                          <p:cTn id="10" fill="hold">
                            <p:stCondLst>
                              <p:cond delay="1000"/>
                            </p:stCondLst>
                            <p:childTnLst>
                              <p:par>
                                <p:cTn id="11" presetID="22" presetClass="entr" presetSubtype="8" fill="hold" grpId="0" nodeType="afterEffect">
                                  <p:stCondLst>
                                    <p:cond delay="0"/>
                                  </p:stCondLst>
                                  <p:iterate type="lt">
                                    <p:tmPct val="30000"/>
                                  </p:iterate>
                                  <p:childTnLst>
                                    <p:set>
                                      <p:cBhvr>
                                        <p:cTn id="12" dur="1" fill="hold">
                                          <p:stCondLst>
                                            <p:cond delay="0"/>
                                          </p:stCondLst>
                                        </p:cTn>
                                        <p:tgtEl>
                                          <p:spTgt spid="2"/>
                                        </p:tgtEl>
                                        <p:attrNameLst>
                                          <p:attrName>style.visibility</p:attrName>
                                        </p:attrNameLst>
                                      </p:cBhvr>
                                      <p:to>
                                        <p:strVal val="visible"/>
                                      </p:to>
                                    </p:set>
                                    <p:animEffect transition="in" filter="wipe(left)">
                                      <p:cBhvr>
                                        <p:cTn id="13" dur="2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 grpId="0"/>
      <p:bldP spid="2" grpId="0"/>
    </p:bld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000021"/>
        </a:solidFill>
        <a:effectLst/>
      </p:bgPr>
    </p:bg>
    <p:spTree>
      <p:nvGrpSpPr>
        <p:cNvPr id="1" name=""/>
        <p:cNvGrpSpPr/>
        <p:nvPr/>
      </p:nvGrpSpPr>
      <p:grpSpPr>
        <a:xfrm>
          <a:off x="0" y="0"/>
          <a:ext cx="0" cy="0"/>
          <a:chOff x="0" y="0"/>
          <a:chExt cx="0" cy="0"/>
        </a:xfrm>
      </p:grpSpPr>
      <p:pic>
        <p:nvPicPr>
          <p:cNvPr id="2" name="图片 1" descr="资源 434302"/>
          <p:cNvPicPr>
            <a:picLocks noChangeAspect="1"/>
          </p:cNvPicPr>
          <p:nvPr/>
        </p:nvPicPr>
        <p:blipFill>
          <a:blip r:embed="rId4"/>
          <a:stretch>
            <a:fillRect/>
          </a:stretch>
        </p:blipFill>
        <p:spPr>
          <a:xfrm>
            <a:off x="4785995" y="1011555"/>
            <a:ext cx="2009140" cy="2458720"/>
          </a:xfrm>
          <a:prstGeom prst="rect">
            <a:avLst/>
          </a:prstGeom>
        </p:spPr>
      </p:pic>
      <p:pic>
        <p:nvPicPr>
          <p:cNvPr id="6" name="图片 5" descr="资源 634302"/>
          <p:cNvPicPr>
            <a:picLocks noChangeAspect="1"/>
          </p:cNvPicPr>
          <p:nvPr/>
        </p:nvPicPr>
        <p:blipFill>
          <a:blip r:embed="rId5"/>
          <a:stretch>
            <a:fillRect/>
          </a:stretch>
        </p:blipFill>
        <p:spPr>
          <a:xfrm>
            <a:off x="6400800" y="2355850"/>
            <a:ext cx="1123950" cy="1114425"/>
          </a:xfrm>
          <a:prstGeom prst="rect">
            <a:avLst/>
          </a:prstGeom>
        </p:spPr>
      </p:pic>
      <p:grpSp>
        <p:nvGrpSpPr>
          <p:cNvPr id="16" name="组合 15"/>
          <p:cNvGrpSpPr/>
          <p:nvPr/>
        </p:nvGrpSpPr>
        <p:grpSpPr>
          <a:xfrm>
            <a:off x="3010833" y="4054872"/>
            <a:ext cx="1683942" cy="1683937"/>
            <a:chOff x="1331640" y="1707654"/>
            <a:chExt cx="1262956" cy="1262953"/>
          </a:xfrm>
        </p:grpSpPr>
        <p:sp>
          <p:nvSpPr>
            <p:cNvPr id="18" name="文本框 6"/>
            <p:cNvSpPr txBox="1"/>
            <p:nvPr/>
          </p:nvSpPr>
          <p:spPr>
            <a:xfrm>
              <a:off x="1500492" y="1854382"/>
              <a:ext cx="951222" cy="946413"/>
            </a:xfrm>
            <a:prstGeom prst="rect">
              <a:avLst/>
            </a:prstGeom>
            <a:noFill/>
          </p:spPr>
          <p:txBody>
            <a:bodyPr wrap="none" rtlCol="0">
              <a:spAutoFit/>
            </a:bodyPr>
            <a:lstStyle/>
            <a:p>
              <a:r>
                <a:rPr lang="en-US" altLang="zh-CN" sz="7600" dirty="0">
                  <a:solidFill>
                    <a:schemeClr val="bg1"/>
                  </a:solidFill>
                  <a:cs typeface="+mn-ea"/>
                  <a:sym typeface="+mn-lt"/>
                </a:rPr>
                <a:t>01</a:t>
              </a:r>
              <a:endParaRPr lang="zh-CN" altLang="en-US" sz="7600" dirty="0">
                <a:solidFill>
                  <a:schemeClr val="bg1"/>
                </a:solidFill>
                <a:cs typeface="+mn-ea"/>
                <a:sym typeface="+mn-lt"/>
              </a:endParaRPr>
            </a:p>
          </p:txBody>
        </p:sp>
        <p:sp>
          <p:nvSpPr>
            <p:cNvPr id="19" name="Oval 10"/>
            <p:cNvSpPr>
              <a:spLocks noChangeArrowheads="1"/>
            </p:cNvSpPr>
            <p:nvPr/>
          </p:nvSpPr>
          <p:spPr bwMode="auto">
            <a:xfrm>
              <a:off x="1331640" y="1707654"/>
              <a:ext cx="1262956" cy="1262953"/>
            </a:xfrm>
            <a:prstGeom prst="rect">
              <a:avLst/>
            </a:prstGeom>
            <a:noFill/>
            <a:ln w="6350">
              <a:solidFill>
                <a:schemeClr val="bg1"/>
              </a:solidFill>
            </a:ln>
          </p:spPr>
          <p:txBody>
            <a:bodyPr vert="horz" wrap="square" lIns="121920" tIns="60960" rIns="121920" bIns="60960" numCol="1" anchor="t" anchorCtr="0" compatLnSpc="1"/>
            <a:lstStyle/>
            <a:p>
              <a:endParaRPr lang="zh-CN" altLang="en-US" sz="2400">
                <a:solidFill>
                  <a:schemeClr val="bg1"/>
                </a:solidFill>
                <a:cs typeface="+mn-ea"/>
                <a:sym typeface="+mn-lt"/>
              </a:endParaRPr>
            </a:p>
          </p:txBody>
        </p:sp>
      </p:grpSp>
      <p:sp>
        <p:nvSpPr>
          <p:cNvPr id="20" name="TextBox 4"/>
          <p:cNvSpPr txBox="1"/>
          <p:nvPr/>
        </p:nvSpPr>
        <p:spPr>
          <a:xfrm>
            <a:off x="5916875" y="4054872"/>
            <a:ext cx="2954655" cy="824456"/>
          </a:xfrm>
          <a:prstGeom prst="rect">
            <a:avLst/>
          </a:prstGeom>
          <a:noFill/>
        </p:spPr>
        <p:txBody>
          <a:bodyPr wrap="none" rtlCol="0">
            <a:spAutoFit/>
          </a:bodyPr>
          <a:lstStyle/>
          <a:p>
            <a:pPr algn="ctr">
              <a:lnSpc>
                <a:spcPct val="150000"/>
              </a:lnSpc>
            </a:pPr>
            <a:r>
              <a:rPr lang="zh-CN" altLang="en-US" sz="3600" dirty="0">
                <a:solidFill>
                  <a:schemeClr val="bg1"/>
                </a:solidFill>
                <a:cs typeface="+mn-ea"/>
                <a:sym typeface="+mn-lt"/>
              </a:rPr>
              <a:t>添加标题文字</a:t>
            </a:r>
            <a:endParaRPr lang="en-US" altLang="zh-CN" sz="3600" dirty="0">
              <a:solidFill>
                <a:schemeClr val="bg1"/>
              </a:solidFill>
              <a:cs typeface="+mn-ea"/>
              <a:sym typeface="+mn-lt"/>
            </a:endParaRPr>
          </a:p>
        </p:txBody>
      </p:sp>
      <p:cxnSp>
        <p:nvCxnSpPr>
          <p:cNvPr id="21" name="直接连接符 20"/>
          <p:cNvCxnSpPr/>
          <p:nvPr/>
        </p:nvCxnSpPr>
        <p:spPr>
          <a:xfrm>
            <a:off x="4694774" y="4917080"/>
            <a:ext cx="5228827" cy="0"/>
          </a:xfrm>
          <a:prstGeom prst="line">
            <a:avLst/>
          </a:prstGeom>
          <a:ln w="6350">
            <a:solidFill>
              <a:schemeClr val="bg1"/>
            </a:solidFill>
            <a:headEnd type="diamond" w="med" len="med"/>
            <a:tailEnd type="diamond" w="med" len="med"/>
          </a:ln>
        </p:spPr>
        <p:style>
          <a:lnRef idx="1">
            <a:schemeClr val="accent1"/>
          </a:lnRef>
          <a:fillRef idx="0">
            <a:schemeClr val="accent1"/>
          </a:fillRef>
          <a:effectRef idx="0">
            <a:schemeClr val="accent1"/>
          </a:effectRef>
          <a:fontRef idx="minor">
            <a:schemeClr val="tx1"/>
          </a:fontRef>
        </p:style>
      </p:cxnSp>
      <p:sp>
        <p:nvSpPr>
          <p:cNvPr id="22" name="TextBox 4"/>
          <p:cNvSpPr txBox="1"/>
          <p:nvPr/>
        </p:nvSpPr>
        <p:spPr>
          <a:xfrm>
            <a:off x="5097549" y="5014979"/>
            <a:ext cx="4593309" cy="612155"/>
          </a:xfrm>
          <a:prstGeom prst="rect">
            <a:avLst/>
          </a:prstGeom>
          <a:noFill/>
        </p:spPr>
        <p:txBody>
          <a:bodyPr wrap="none" rtlCol="0">
            <a:spAutoFit/>
          </a:bodyPr>
          <a:lstStyle/>
          <a:p>
            <a:pPr algn="ctr">
              <a:lnSpc>
                <a:spcPct val="150000"/>
              </a:lnSpc>
            </a:pPr>
            <a:r>
              <a:rPr lang="en-US" altLang="zh-CN" sz="1200" dirty="0">
                <a:solidFill>
                  <a:schemeClr val="bg1"/>
                </a:solidFill>
                <a:cs typeface="+mn-ea"/>
                <a:sym typeface="+mn-lt"/>
              </a:rPr>
              <a:t>ADD DIRECTORY ONE TITLESADD DIRECTORY ONE TITLES</a:t>
            </a:r>
          </a:p>
          <a:p>
            <a:pPr algn="ctr">
              <a:lnSpc>
                <a:spcPct val="150000"/>
              </a:lnSpc>
            </a:pPr>
            <a:r>
              <a:rPr lang="en-US" altLang="zh-CN" sz="1200" dirty="0">
                <a:solidFill>
                  <a:schemeClr val="bg1"/>
                </a:solidFill>
                <a:cs typeface="+mn-ea"/>
                <a:sym typeface="+mn-lt"/>
              </a:rPr>
              <a:t>ADD DIRECTORY ONE</a:t>
            </a:r>
            <a:endParaRPr lang="zh-CN" altLang="en-US" sz="1200" dirty="0">
              <a:solidFill>
                <a:schemeClr val="bg1"/>
              </a:solidFill>
              <a:cs typeface="+mn-ea"/>
              <a:sym typeface="+mn-lt"/>
            </a:endParaRPr>
          </a:p>
        </p:txBody>
      </p:sp>
    </p:spTree>
  </p:cSld>
  <p:clrMapOvr>
    <a:masterClrMapping/>
  </p:clrMapOvr>
  <mc:AlternateContent xmlns:mc="http://schemas.openxmlformats.org/markup-compatibility/2006" xmlns:p14="http://schemas.microsoft.com/office/powerpoint/2010/main">
    <mc:Choice Requires="p14">
      <p:transition spd="slow" p14:dur="1500" advClick="0" advTm="3000">
        <p:random/>
      </p:transition>
    </mc:Choice>
    <mc:Fallback xmlns="">
      <p:transition spd="slow" advClick="0" advTm="3000">
        <p:random/>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5" presetClass="entr" presetSubtype="0" fill="hold" nodeType="afterEffect">
                                  <p:stCondLst>
                                    <p:cond delay="0"/>
                                  </p:stCondLst>
                                  <p:childTnLst>
                                    <p:set>
                                      <p:cBhvr>
                                        <p:cTn id="6" dur="1" fill="hold">
                                          <p:stCondLst>
                                            <p:cond delay="0"/>
                                          </p:stCondLst>
                                        </p:cTn>
                                        <p:tgtEl>
                                          <p:spTgt spid="16"/>
                                        </p:tgtEl>
                                        <p:attrNameLst>
                                          <p:attrName>style.visibility</p:attrName>
                                        </p:attrNameLst>
                                      </p:cBhvr>
                                      <p:to>
                                        <p:strVal val="visible"/>
                                      </p:to>
                                    </p:set>
                                    <p:animEffect transition="in" filter="fade">
                                      <p:cBhvr>
                                        <p:cTn id="7" dur="800"/>
                                        <p:tgtEl>
                                          <p:spTgt spid="16"/>
                                        </p:tgtEl>
                                      </p:cBhvr>
                                    </p:animEffect>
                                    <p:anim calcmode="lin" valueType="num">
                                      <p:cBhvr>
                                        <p:cTn id="8" dur="800" fill="hold"/>
                                        <p:tgtEl>
                                          <p:spTgt spid="16"/>
                                        </p:tgtEl>
                                        <p:attrNameLst>
                                          <p:attrName>style.rotation</p:attrName>
                                        </p:attrNameLst>
                                      </p:cBhvr>
                                      <p:tavLst>
                                        <p:tav tm="0">
                                          <p:val>
                                            <p:fltVal val="720"/>
                                          </p:val>
                                        </p:tav>
                                        <p:tav tm="100000">
                                          <p:val>
                                            <p:fltVal val="0"/>
                                          </p:val>
                                        </p:tav>
                                      </p:tavLst>
                                    </p:anim>
                                    <p:anim calcmode="lin" valueType="num">
                                      <p:cBhvr>
                                        <p:cTn id="9" dur="800" fill="hold"/>
                                        <p:tgtEl>
                                          <p:spTgt spid="16"/>
                                        </p:tgtEl>
                                        <p:attrNameLst>
                                          <p:attrName>ppt_h</p:attrName>
                                        </p:attrNameLst>
                                      </p:cBhvr>
                                      <p:tavLst>
                                        <p:tav tm="0">
                                          <p:val>
                                            <p:fltVal val="0"/>
                                          </p:val>
                                        </p:tav>
                                        <p:tav tm="100000">
                                          <p:val>
                                            <p:strVal val="#ppt_h"/>
                                          </p:val>
                                        </p:tav>
                                      </p:tavLst>
                                    </p:anim>
                                    <p:anim calcmode="lin" valueType="num">
                                      <p:cBhvr>
                                        <p:cTn id="10" dur="800" fill="hold"/>
                                        <p:tgtEl>
                                          <p:spTgt spid="16"/>
                                        </p:tgtEl>
                                        <p:attrNameLst>
                                          <p:attrName>ppt_w</p:attrName>
                                        </p:attrNameLst>
                                      </p:cBhvr>
                                      <p:tavLst>
                                        <p:tav tm="0">
                                          <p:val>
                                            <p:fltVal val="0"/>
                                          </p:val>
                                        </p:tav>
                                        <p:tav tm="100000">
                                          <p:val>
                                            <p:strVal val="#ppt_w"/>
                                          </p:val>
                                        </p:tav>
                                      </p:tavLst>
                                    </p:anim>
                                  </p:childTnLst>
                                </p:cTn>
                              </p:par>
                            </p:childTnLst>
                          </p:cTn>
                        </p:par>
                        <p:par>
                          <p:cTn id="11" fill="hold">
                            <p:stCondLst>
                              <p:cond delay="1000"/>
                            </p:stCondLst>
                            <p:childTnLst>
                              <p:par>
                                <p:cTn id="12" presetID="22" presetClass="entr" presetSubtype="8" fill="hold" nodeType="afterEffect">
                                  <p:stCondLst>
                                    <p:cond delay="0"/>
                                  </p:stCondLst>
                                  <p:childTnLst>
                                    <p:set>
                                      <p:cBhvr>
                                        <p:cTn id="13" dur="1" fill="hold">
                                          <p:stCondLst>
                                            <p:cond delay="0"/>
                                          </p:stCondLst>
                                        </p:cTn>
                                        <p:tgtEl>
                                          <p:spTgt spid="21"/>
                                        </p:tgtEl>
                                        <p:attrNameLst>
                                          <p:attrName>style.visibility</p:attrName>
                                        </p:attrNameLst>
                                      </p:cBhvr>
                                      <p:to>
                                        <p:strVal val="visible"/>
                                      </p:to>
                                    </p:set>
                                    <p:animEffect transition="in" filter="wipe(left)">
                                      <p:cBhvr>
                                        <p:cTn id="14" dur="500"/>
                                        <p:tgtEl>
                                          <p:spTgt spid="21"/>
                                        </p:tgtEl>
                                      </p:cBhvr>
                                    </p:animEffect>
                                  </p:childTnLst>
                                </p:cTn>
                              </p:par>
                            </p:childTnLst>
                          </p:cTn>
                        </p:par>
                        <p:par>
                          <p:cTn id="15" fill="hold">
                            <p:stCondLst>
                              <p:cond delay="1500"/>
                            </p:stCondLst>
                            <p:childTnLst>
                              <p:par>
                                <p:cTn id="16" presetID="14" presetClass="entr" presetSubtype="10" fill="hold" grpId="0" nodeType="afterEffect">
                                  <p:stCondLst>
                                    <p:cond delay="0"/>
                                  </p:stCondLst>
                                  <p:iterate type="lt">
                                    <p:tmPct val="10000"/>
                                  </p:iterate>
                                  <p:childTnLst>
                                    <p:set>
                                      <p:cBhvr>
                                        <p:cTn id="17" dur="1" fill="hold">
                                          <p:stCondLst>
                                            <p:cond delay="0"/>
                                          </p:stCondLst>
                                        </p:cTn>
                                        <p:tgtEl>
                                          <p:spTgt spid="20"/>
                                        </p:tgtEl>
                                        <p:attrNameLst>
                                          <p:attrName>style.visibility</p:attrName>
                                        </p:attrNameLst>
                                      </p:cBhvr>
                                      <p:to>
                                        <p:strVal val="visible"/>
                                      </p:to>
                                    </p:set>
                                    <p:animEffect transition="in" filter="randombar(horizontal)">
                                      <p:cBhvr>
                                        <p:cTn id="18" dur="500"/>
                                        <p:tgtEl>
                                          <p:spTgt spid="20"/>
                                        </p:tgtEl>
                                      </p:cBhvr>
                                    </p:animEffect>
                                  </p:childTnLst>
                                </p:cTn>
                              </p:par>
                            </p:childTnLst>
                          </p:cTn>
                        </p:par>
                        <p:par>
                          <p:cTn id="19" fill="hold">
                            <p:stCondLst>
                              <p:cond delay="2049"/>
                            </p:stCondLst>
                            <p:childTnLst>
                              <p:par>
                                <p:cTn id="20" presetID="22" presetClass="entr" presetSubtype="8" fill="hold" grpId="0" nodeType="afterEffect">
                                  <p:stCondLst>
                                    <p:cond delay="0"/>
                                  </p:stCondLst>
                                  <p:childTnLst>
                                    <p:set>
                                      <p:cBhvr>
                                        <p:cTn id="21" dur="1" fill="hold">
                                          <p:stCondLst>
                                            <p:cond delay="0"/>
                                          </p:stCondLst>
                                        </p:cTn>
                                        <p:tgtEl>
                                          <p:spTgt spid="22"/>
                                        </p:tgtEl>
                                        <p:attrNameLst>
                                          <p:attrName>style.visibility</p:attrName>
                                        </p:attrNameLst>
                                      </p:cBhvr>
                                      <p:to>
                                        <p:strVal val="visible"/>
                                      </p:to>
                                    </p:set>
                                    <p:animEffect transition="in" filter="wipe(left)">
                                      <p:cBhvr>
                                        <p:cTn id="22" dur="500"/>
                                        <p:tgtEl>
                                          <p:spTgt spid="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 grpId="0"/>
      <p:bldP spid="22"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3" name="直接连接符 12"/>
          <p:cNvCxnSpPr/>
          <p:nvPr/>
        </p:nvCxnSpPr>
        <p:spPr>
          <a:xfrm>
            <a:off x="2004920" y="3430977"/>
            <a:ext cx="0" cy="662361"/>
          </a:xfrm>
          <a:prstGeom prst="line">
            <a:avLst/>
          </a:prstGeom>
          <a:ln>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cxnSp>
        <p:nvCxnSpPr>
          <p:cNvPr id="14" name="直接连接符 13"/>
          <p:cNvCxnSpPr/>
          <p:nvPr/>
        </p:nvCxnSpPr>
        <p:spPr>
          <a:xfrm>
            <a:off x="2004921" y="4093336"/>
            <a:ext cx="2257785" cy="0"/>
          </a:xfrm>
          <a:prstGeom prst="line">
            <a:avLst/>
          </a:prstGeom>
          <a:ln>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cxnSp>
        <p:nvCxnSpPr>
          <p:cNvPr id="15" name="直接连接符 14"/>
          <p:cNvCxnSpPr/>
          <p:nvPr/>
        </p:nvCxnSpPr>
        <p:spPr>
          <a:xfrm>
            <a:off x="4262709" y="4093336"/>
            <a:ext cx="2257787" cy="0"/>
          </a:xfrm>
          <a:prstGeom prst="line">
            <a:avLst/>
          </a:prstGeom>
          <a:ln>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sp>
        <p:nvSpPr>
          <p:cNvPr id="16" name="文本框 5"/>
          <p:cNvSpPr txBox="1">
            <a:spLocks noChangeArrowheads="1"/>
          </p:cNvSpPr>
          <p:nvPr/>
        </p:nvSpPr>
        <p:spPr bwMode="auto">
          <a:xfrm>
            <a:off x="2076869" y="3203148"/>
            <a:ext cx="2255671" cy="39307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21871" tIns="60935" rIns="121871" bIns="60935">
            <a:spAutoFit/>
          </a:bodyPr>
          <a:lstStyle>
            <a:lvl1pPr>
              <a:defRPr>
                <a:solidFill>
                  <a:schemeClr val="tx1"/>
                </a:solidFill>
                <a:latin typeface="Calibri" pitchFamily="34" charset="0"/>
                <a:ea typeface="宋体" pitchFamily="2" charset="-122"/>
              </a:defRPr>
            </a:lvl1pPr>
            <a:lvl2pPr marL="742950" indent="-285750">
              <a:defRPr>
                <a:solidFill>
                  <a:schemeClr val="tx1"/>
                </a:solidFill>
                <a:latin typeface="Calibri" pitchFamily="34" charset="0"/>
                <a:ea typeface="宋体" pitchFamily="2" charset="-122"/>
              </a:defRPr>
            </a:lvl2pPr>
            <a:lvl3pPr marL="1143000" indent="-228600">
              <a:defRPr>
                <a:solidFill>
                  <a:schemeClr val="tx1"/>
                </a:solidFill>
                <a:latin typeface="Calibri" pitchFamily="34" charset="0"/>
                <a:ea typeface="宋体" pitchFamily="2" charset="-122"/>
              </a:defRPr>
            </a:lvl3pPr>
            <a:lvl4pPr marL="1600200" indent="-228600">
              <a:defRPr>
                <a:solidFill>
                  <a:schemeClr val="tx1"/>
                </a:solidFill>
                <a:latin typeface="Calibri" pitchFamily="34" charset="0"/>
                <a:ea typeface="宋体" pitchFamily="2" charset="-122"/>
              </a:defRPr>
            </a:lvl4pPr>
            <a:lvl5pPr marL="2057400" indent="-228600">
              <a:defRPr>
                <a:solidFill>
                  <a:schemeClr val="tx1"/>
                </a:solidFill>
                <a:latin typeface="Calibri" pitchFamily="34" charset="0"/>
                <a:ea typeface="宋体" pitchFamily="2" charset="-122"/>
              </a:defRPr>
            </a:lvl5pPr>
            <a:lvl6pPr marL="2514600" indent="-228600" fontAlgn="base">
              <a:spcBef>
                <a:spcPct val="0"/>
              </a:spcBef>
              <a:spcAft>
                <a:spcPct val="0"/>
              </a:spcAft>
              <a:defRPr>
                <a:solidFill>
                  <a:schemeClr val="tx1"/>
                </a:solidFill>
                <a:latin typeface="Calibri" pitchFamily="34" charset="0"/>
                <a:ea typeface="宋体" pitchFamily="2" charset="-122"/>
              </a:defRPr>
            </a:lvl6pPr>
            <a:lvl7pPr marL="2971800" indent="-228600" fontAlgn="base">
              <a:spcBef>
                <a:spcPct val="0"/>
              </a:spcBef>
              <a:spcAft>
                <a:spcPct val="0"/>
              </a:spcAft>
              <a:defRPr>
                <a:solidFill>
                  <a:schemeClr val="tx1"/>
                </a:solidFill>
                <a:latin typeface="Calibri" pitchFamily="34" charset="0"/>
                <a:ea typeface="宋体" pitchFamily="2" charset="-122"/>
              </a:defRPr>
            </a:lvl7pPr>
            <a:lvl8pPr marL="3429000" indent="-228600" fontAlgn="base">
              <a:spcBef>
                <a:spcPct val="0"/>
              </a:spcBef>
              <a:spcAft>
                <a:spcPct val="0"/>
              </a:spcAft>
              <a:defRPr>
                <a:solidFill>
                  <a:schemeClr val="tx1"/>
                </a:solidFill>
                <a:latin typeface="Calibri" pitchFamily="34" charset="0"/>
                <a:ea typeface="宋体" pitchFamily="2" charset="-122"/>
              </a:defRPr>
            </a:lvl8pPr>
            <a:lvl9pPr marL="3886200" indent="-228600" fontAlgn="base">
              <a:spcBef>
                <a:spcPct val="0"/>
              </a:spcBef>
              <a:spcAft>
                <a:spcPct val="0"/>
              </a:spcAft>
              <a:defRPr>
                <a:solidFill>
                  <a:schemeClr val="tx1"/>
                </a:solidFill>
                <a:latin typeface="Calibri" pitchFamily="34" charset="0"/>
                <a:ea typeface="宋体" pitchFamily="2" charset="-122"/>
              </a:defRPr>
            </a:lvl9pPr>
          </a:lstStyle>
          <a:p>
            <a:pPr algn="ctr" eaLnBrk="1" hangingPunct="1">
              <a:lnSpc>
                <a:spcPct val="120000"/>
              </a:lnSpc>
            </a:pPr>
            <a:r>
              <a:rPr lang="zh-CN" altLang="en-US" sz="1600" b="1" dirty="0">
                <a:solidFill>
                  <a:schemeClr val="bg2"/>
                </a:solidFill>
                <a:latin typeface="+mn-lt"/>
                <a:ea typeface="+mn-ea"/>
                <a:cs typeface="+mn-ea"/>
                <a:sym typeface="+mn-lt"/>
              </a:rPr>
              <a:t>此处输入文本</a:t>
            </a:r>
            <a:endParaRPr lang="en-US" altLang="zh-CN" sz="1600" b="1" dirty="0">
              <a:solidFill>
                <a:schemeClr val="bg2"/>
              </a:solidFill>
              <a:latin typeface="+mn-lt"/>
              <a:ea typeface="+mn-ea"/>
              <a:cs typeface="+mn-ea"/>
              <a:sym typeface="+mn-lt"/>
            </a:endParaRPr>
          </a:p>
        </p:txBody>
      </p:sp>
      <p:cxnSp>
        <p:nvCxnSpPr>
          <p:cNvPr id="17" name="直接连接符 16"/>
          <p:cNvCxnSpPr/>
          <p:nvPr/>
        </p:nvCxnSpPr>
        <p:spPr>
          <a:xfrm>
            <a:off x="4367283" y="4093341"/>
            <a:ext cx="0" cy="681372"/>
          </a:xfrm>
          <a:prstGeom prst="line">
            <a:avLst/>
          </a:prstGeom>
          <a:ln>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cxnSp>
        <p:nvCxnSpPr>
          <p:cNvPr id="28" name="直接连接符 27"/>
          <p:cNvCxnSpPr/>
          <p:nvPr/>
        </p:nvCxnSpPr>
        <p:spPr>
          <a:xfrm>
            <a:off x="6520493" y="3334996"/>
            <a:ext cx="0" cy="758341"/>
          </a:xfrm>
          <a:prstGeom prst="line">
            <a:avLst/>
          </a:prstGeom>
          <a:ln>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cxnSp>
        <p:nvCxnSpPr>
          <p:cNvPr id="29" name="直接连接符 28"/>
          <p:cNvCxnSpPr/>
          <p:nvPr/>
        </p:nvCxnSpPr>
        <p:spPr>
          <a:xfrm>
            <a:off x="6520497" y="4093336"/>
            <a:ext cx="2255671" cy="0"/>
          </a:xfrm>
          <a:prstGeom prst="line">
            <a:avLst/>
          </a:prstGeom>
          <a:ln>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cxnSp>
        <p:nvCxnSpPr>
          <p:cNvPr id="30" name="直接连接符 29"/>
          <p:cNvCxnSpPr/>
          <p:nvPr/>
        </p:nvCxnSpPr>
        <p:spPr>
          <a:xfrm>
            <a:off x="8878392" y="4093341"/>
            <a:ext cx="0" cy="681372"/>
          </a:xfrm>
          <a:prstGeom prst="line">
            <a:avLst/>
          </a:prstGeom>
          <a:ln>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cxnSp>
        <p:nvCxnSpPr>
          <p:cNvPr id="31" name="直接连接符 30"/>
          <p:cNvCxnSpPr/>
          <p:nvPr/>
        </p:nvCxnSpPr>
        <p:spPr>
          <a:xfrm>
            <a:off x="8776165" y="4093336"/>
            <a:ext cx="2257785" cy="0"/>
          </a:xfrm>
          <a:prstGeom prst="line">
            <a:avLst/>
          </a:prstGeom>
          <a:ln>
            <a:solidFill>
              <a:schemeClr val="bg1">
                <a:lumMod val="65000"/>
              </a:schemeClr>
            </a:solidFill>
            <a:tailEnd type="stealth"/>
          </a:ln>
        </p:spPr>
        <p:style>
          <a:lnRef idx="1">
            <a:schemeClr val="accent1"/>
          </a:lnRef>
          <a:fillRef idx="0">
            <a:schemeClr val="accent1"/>
          </a:fillRef>
          <a:effectRef idx="0">
            <a:schemeClr val="accent1"/>
          </a:effectRef>
          <a:fontRef idx="minor">
            <a:schemeClr val="tx1"/>
          </a:fontRef>
        </p:style>
      </p:cxnSp>
      <p:sp>
        <p:nvSpPr>
          <p:cNvPr id="32" name="文本框 31"/>
          <p:cNvSpPr txBox="1">
            <a:spLocks noChangeArrowheads="1"/>
          </p:cNvSpPr>
          <p:nvPr/>
        </p:nvSpPr>
        <p:spPr bwMode="auto">
          <a:xfrm>
            <a:off x="4285986" y="4221406"/>
            <a:ext cx="2255671" cy="39307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21871" tIns="60935" rIns="121871" bIns="60935">
            <a:spAutoFit/>
          </a:bodyPr>
          <a:lstStyle>
            <a:lvl1pPr>
              <a:defRPr>
                <a:solidFill>
                  <a:schemeClr val="tx1"/>
                </a:solidFill>
                <a:latin typeface="Calibri" pitchFamily="34" charset="0"/>
                <a:ea typeface="宋体" pitchFamily="2" charset="-122"/>
              </a:defRPr>
            </a:lvl1pPr>
            <a:lvl2pPr marL="742950" indent="-285750">
              <a:defRPr>
                <a:solidFill>
                  <a:schemeClr val="tx1"/>
                </a:solidFill>
                <a:latin typeface="Calibri" pitchFamily="34" charset="0"/>
                <a:ea typeface="宋体" pitchFamily="2" charset="-122"/>
              </a:defRPr>
            </a:lvl2pPr>
            <a:lvl3pPr marL="1143000" indent="-228600">
              <a:defRPr>
                <a:solidFill>
                  <a:schemeClr val="tx1"/>
                </a:solidFill>
                <a:latin typeface="Calibri" pitchFamily="34" charset="0"/>
                <a:ea typeface="宋体" pitchFamily="2" charset="-122"/>
              </a:defRPr>
            </a:lvl3pPr>
            <a:lvl4pPr marL="1600200" indent="-228600">
              <a:defRPr>
                <a:solidFill>
                  <a:schemeClr val="tx1"/>
                </a:solidFill>
                <a:latin typeface="Calibri" pitchFamily="34" charset="0"/>
                <a:ea typeface="宋体" pitchFamily="2" charset="-122"/>
              </a:defRPr>
            </a:lvl4pPr>
            <a:lvl5pPr marL="2057400" indent="-228600">
              <a:defRPr>
                <a:solidFill>
                  <a:schemeClr val="tx1"/>
                </a:solidFill>
                <a:latin typeface="Calibri" pitchFamily="34" charset="0"/>
                <a:ea typeface="宋体" pitchFamily="2" charset="-122"/>
              </a:defRPr>
            </a:lvl5pPr>
            <a:lvl6pPr marL="2514600" indent="-228600" fontAlgn="base">
              <a:spcBef>
                <a:spcPct val="0"/>
              </a:spcBef>
              <a:spcAft>
                <a:spcPct val="0"/>
              </a:spcAft>
              <a:defRPr>
                <a:solidFill>
                  <a:schemeClr val="tx1"/>
                </a:solidFill>
                <a:latin typeface="Calibri" pitchFamily="34" charset="0"/>
                <a:ea typeface="宋体" pitchFamily="2" charset="-122"/>
              </a:defRPr>
            </a:lvl6pPr>
            <a:lvl7pPr marL="2971800" indent="-228600" fontAlgn="base">
              <a:spcBef>
                <a:spcPct val="0"/>
              </a:spcBef>
              <a:spcAft>
                <a:spcPct val="0"/>
              </a:spcAft>
              <a:defRPr>
                <a:solidFill>
                  <a:schemeClr val="tx1"/>
                </a:solidFill>
                <a:latin typeface="Calibri" pitchFamily="34" charset="0"/>
                <a:ea typeface="宋体" pitchFamily="2" charset="-122"/>
              </a:defRPr>
            </a:lvl7pPr>
            <a:lvl8pPr marL="3429000" indent="-228600" fontAlgn="base">
              <a:spcBef>
                <a:spcPct val="0"/>
              </a:spcBef>
              <a:spcAft>
                <a:spcPct val="0"/>
              </a:spcAft>
              <a:defRPr>
                <a:solidFill>
                  <a:schemeClr val="tx1"/>
                </a:solidFill>
                <a:latin typeface="Calibri" pitchFamily="34" charset="0"/>
                <a:ea typeface="宋体" pitchFamily="2" charset="-122"/>
              </a:defRPr>
            </a:lvl8pPr>
            <a:lvl9pPr marL="3886200" indent="-228600" fontAlgn="base">
              <a:spcBef>
                <a:spcPct val="0"/>
              </a:spcBef>
              <a:spcAft>
                <a:spcPct val="0"/>
              </a:spcAft>
              <a:defRPr>
                <a:solidFill>
                  <a:schemeClr val="tx1"/>
                </a:solidFill>
                <a:latin typeface="Calibri" pitchFamily="34" charset="0"/>
                <a:ea typeface="宋体" pitchFamily="2" charset="-122"/>
              </a:defRPr>
            </a:lvl9pPr>
          </a:lstStyle>
          <a:p>
            <a:pPr algn="ctr" eaLnBrk="1" hangingPunct="1">
              <a:lnSpc>
                <a:spcPct val="120000"/>
              </a:lnSpc>
            </a:pPr>
            <a:r>
              <a:rPr lang="zh-CN" altLang="en-US" sz="1600" b="1" dirty="0">
                <a:solidFill>
                  <a:schemeClr val="bg2"/>
                </a:solidFill>
                <a:latin typeface="+mn-lt"/>
                <a:ea typeface="+mn-ea"/>
                <a:cs typeface="+mn-ea"/>
                <a:sym typeface="+mn-lt"/>
              </a:rPr>
              <a:t>此处输入文本</a:t>
            </a:r>
            <a:endParaRPr lang="en-US" altLang="zh-CN" sz="1600" b="1" dirty="0">
              <a:solidFill>
                <a:schemeClr val="bg2"/>
              </a:solidFill>
              <a:latin typeface="+mn-lt"/>
              <a:ea typeface="+mn-ea"/>
              <a:cs typeface="+mn-ea"/>
              <a:sym typeface="+mn-lt"/>
            </a:endParaRPr>
          </a:p>
        </p:txBody>
      </p:sp>
      <p:sp>
        <p:nvSpPr>
          <p:cNvPr id="33" name="文本框 32"/>
          <p:cNvSpPr txBox="1">
            <a:spLocks noChangeArrowheads="1"/>
          </p:cNvSpPr>
          <p:nvPr/>
        </p:nvSpPr>
        <p:spPr bwMode="auto">
          <a:xfrm>
            <a:off x="6520497" y="3203148"/>
            <a:ext cx="2255671" cy="39307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21871" tIns="60935" rIns="121871" bIns="60935">
            <a:spAutoFit/>
          </a:bodyPr>
          <a:lstStyle>
            <a:lvl1pPr>
              <a:defRPr>
                <a:solidFill>
                  <a:schemeClr val="tx1"/>
                </a:solidFill>
                <a:latin typeface="Calibri" pitchFamily="34" charset="0"/>
                <a:ea typeface="宋体" pitchFamily="2" charset="-122"/>
              </a:defRPr>
            </a:lvl1pPr>
            <a:lvl2pPr marL="742950" indent="-285750">
              <a:defRPr>
                <a:solidFill>
                  <a:schemeClr val="tx1"/>
                </a:solidFill>
                <a:latin typeface="Calibri" pitchFamily="34" charset="0"/>
                <a:ea typeface="宋体" pitchFamily="2" charset="-122"/>
              </a:defRPr>
            </a:lvl2pPr>
            <a:lvl3pPr marL="1143000" indent="-228600">
              <a:defRPr>
                <a:solidFill>
                  <a:schemeClr val="tx1"/>
                </a:solidFill>
                <a:latin typeface="Calibri" pitchFamily="34" charset="0"/>
                <a:ea typeface="宋体" pitchFamily="2" charset="-122"/>
              </a:defRPr>
            </a:lvl3pPr>
            <a:lvl4pPr marL="1600200" indent="-228600">
              <a:defRPr>
                <a:solidFill>
                  <a:schemeClr val="tx1"/>
                </a:solidFill>
                <a:latin typeface="Calibri" pitchFamily="34" charset="0"/>
                <a:ea typeface="宋体" pitchFamily="2" charset="-122"/>
              </a:defRPr>
            </a:lvl4pPr>
            <a:lvl5pPr marL="2057400" indent="-228600">
              <a:defRPr>
                <a:solidFill>
                  <a:schemeClr val="tx1"/>
                </a:solidFill>
                <a:latin typeface="Calibri" pitchFamily="34" charset="0"/>
                <a:ea typeface="宋体" pitchFamily="2" charset="-122"/>
              </a:defRPr>
            </a:lvl5pPr>
            <a:lvl6pPr marL="2514600" indent="-228600" fontAlgn="base">
              <a:spcBef>
                <a:spcPct val="0"/>
              </a:spcBef>
              <a:spcAft>
                <a:spcPct val="0"/>
              </a:spcAft>
              <a:defRPr>
                <a:solidFill>
                  <a:schemeClr val="tx1"/>
                </a:solidFill>
                <a:latin typeface="Calibri" pitchFamily="34" charset="0"/>
                <a:ea typeface="宋体" pitchFamily="2" charset="-122"/>
              </a:defRPr>
            </a:lvl6pPr>
            <a:lvl7pPr marL="2971800" indent="-228600" fontAlgn="base">
              <a:spcBef>
                <a:spcPct val="0"/>
              </a:spcBef>
              <a:spcAft>
                <a:spcPct val="0"/>
              </a:spcAft>
              <a:defRPr>
                <a:solidFill>
                  <a:schemeClr val="tx1"/>
                </a:solidFill>
                <a:latin typeface="Calibri" pitchFamily="34" charset="0"/>
                <a:ea typeface="宋体" pitchFamily="2" charset="-122"/>
              </a:defRPr>
            </a:lvl7pPr>
            <a:lvl8pPr marL="3429000" indent="-228600" fontAlgn="base">
              <a:spcBef>
                <a:spcPct val="0"/>
              </a:spcBef>
              <a:spcAft>
                <a:spcPct val="0"/>
              </a:spcAft>
              <a:defRPr>
                <a:solidFill>
                  <a:schemeClr val="tx1"/>
                </a:solidFill>
                <a:latin typeface="Calibri" pitchFamily="34" charset="0"/>
                <a:ea typeface="宋体" pitchFamily="2" charset="-122"/>
              </a:defRPr>
            </a:lvl8pPr>
            <a:lvl9pPr marL="3886200" indent="-228600" fontAlgn="base">
              <a:spcBef>
                <a:spcPct val="0"/>
              </a:spcBef>
              <a:spcAft>
                <a:spcPct val="0"/>
              </a:spcAft>
              <a:defRPr>
                <a:solidFill>
                  <a:schemeClr val="tx1"/>
                </a:solidFill>
                <a:latin typeface="Calibri" pitchFamily="34" charset="0"/>
                <a:ea typeface="宋体" pitchFamily="2" charset="-122"/>
              </a:defRPr>
            </a:lvl9pPr>
          </a:lstStyle>
          <a:p>
            <a:pPr algn="ctr" eaLnBrk="1" hangingPunct="1">
              <a:lnSpc>
                <a:spcPct val="120000"/>
              </a:lnSpc>
            </a:pPr>
            <a:r>
              <a:rPr lang="zh-CN" altLang="en-US" sz="1600" b="1" dirty="0">
                <a:solidFill>
                  <a:schemeClr val="bg2"/>
                </a:solidFill>
                <a:latin typeface="+mn-lt"/>
                <a:ea typeface="+mn-ea"/>
                <a:cs typeface="+mn-ea"/>
                <a:sym typeface="+mn-lt"/>
              </a:rPr>
              <a:t>此处输入文本</a:t>
            </a:r>
            <a:endParaRPr lang="en-US" altLang="zh-CN" sz="1600" b="1" dirty="0">
              <a:solidFill>
                <a:schemeClr val="bg2"/>
              </a:solidFill>
              <a:latin typeface="+mn-lt"/>
              <a:ea typeface="+mn-ea"/>
              <a:cs typeface="+mn-ea"/>
              <a:sym typeface="+mn-lt"/>
            </a:endParaRPr>
          </a:p>
        </p:txBody>
      </p:sp>
      <p:sp>
        <p:nvSpPr>
          <p:cNvPr id="34" name="文本框 33"/>
          <p:cNvSpPr txBox="1">
            <a:spLocks noChangeArrowheads="1"/>
          </p:cNvSpPr>
          <p:nvPr/>
        </p:nvSpPr>
        <p:spPr bwMode="auto">
          <a:xfrm>
            <a:off x="8776165" y="4221406"/>
            <a:ext cx="2257785" cy="4381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21871" tIns="60935" rIns="121871" bIns="60935">
            <a:spAutoFit/>
          </a:bodyPr>
          <a:lstStyle>
            <a:lvl1pPr>
              <a:defRPr>
                <a:solidFill>
                  <a:schemeClr val="tx1"/>
                </a:solidFill>
                <a:latin typeface="Calibri" pitchFamily="34" charset="0"/>
                <a:ea typeface="宋体" pitchFamily="2" charset="-122"/>
              </a:defRPr>
            </a:lvl1pPr>
            <a:lvl2pPr marL="742950" indent="-285750">
              <a:defRPr>
                <a:solidFill>
                  <a:schemeClr val="tx1"/>
                </a:solidFill>
                <a:latin typeface="Calibri" pitchFamily="34" charset="0"/>
                <a:ea typeface="宋体" pitchFamily="2" charset="-122"/>
              </a:defRPr>
            </a:lvl2pPr>
            <a:lvl3pPr marL="1143000" indent="-228600">
              <a:defRPr>
                <a:solidFill>
                  <a:schemeClr val="tx1"/>
                </a:solidFill>
                <a:latin typeface="Calibri" pitchFamily="34" charset="0"/>
                <a:ea typeface="宋体" pitchFamily="2" charset="-122"/>
              </a:defRPr>
            </a:lvl3pPr>
            <a:lvl4pPr marL="1600200" indent="-228600">
              <a:defRPr>
                <a:solidFill>
                  <a:schemeClr val="tx1"/>
                </a:solidFill>
                <a:latin typeface="Calibri" pitchFamily="34" charset="0"/>
                <a:ea typeface="宋体" pitchFamily="2" charset="-122"/>
              </a:defRPr>
            </a:lvl4pPr>
            <a:lvl5pPr marL="2057400" indent="-228600">
              <a:defRPr>
                <a:solidFill>
                  <a:schemeClr val="tx1"/>
                </a:solidFill>
                <a:latin typeface="Calibri" pitchFamily="34" charset="0"/>
                <a:ea typeface="宋体" pitchFamily="2" charset="-122"/>
              </a:defRPr>
            </a:lvl5pPr>
            <a:lvl6pPr marL="2514600" indent="-228600" fontAlgn="base">
              <a:spcBef>
                <a:spcPct val="0"/>
              </a:spcBef>
              <a:spcAft>
                <a:spcPct val="0"/>
              </a:spcAft>
              <a:defRPr>
                <a:solidFill>
                  <a:schemeClr val="tx1"/>
                </a:solidFill>
                <a:latin typeface="Calibri" pitchFamily="34" charset="0"/>
                <a:ea typeface="宋体" pitchFamily="2" charset="-122"/>
              </a:defRPr>
            </a:lvl6pPr>
            <a:lvl7pPr marL="2971800" indent="-228600" fontAlgn="base">
              <a:spcBef>
                <a:spcPct val="0"/>
              </a:spcBef>
              <a:spcAft>
                <a:spcPct val="0"/>
              </a:spcAft>
              <a:defRPr>
                <a:solidFill>
                  <a:schemeClr val="tx1"/>
                </a:solidFill>
                <a:latin typeface="Calibri" pitchFamily="34" charset="0"/>
                <a:ea typeface="宋体" pitchFamily="2" charset="-122"/>
              </a:defRPr>
            </a:lvl7pPr>
            <a:lvl8pPr marL="3429000" indent="-228600" fontAlgn="base">
              <a:spcBef>
                <a:spcPct val="0"/>
              </a:spcBef>
              <a:spcAft>
                <a:spcPct val="0"/>
              </a:spcAft>
              <a:defRPr>
                <a:solidFill>
                  <a:schemeClr val="tx1"/>
                </a:solidFill>
                <a:latin typeface="Calibri" pitchFamily="34" charset="0"/>
                <a:ea typeface="宋体" pitchFamily="2" charset="-122"/>
              </a:defRPr>
            </a:lvl8pPr>
            <a:lvl9pPr marL="3886200" indent="-228600" fontAlgn="base">
              <a:spcBef>
                <a:spcPct val="0"/>
              </a:spcBef>
              <a:spcAft>
                <a:spcPct val="0"/>
              </a:spcAft>
              <a:defRPr>
                <a:solidFill>
                  <a:schemeClr val="tx1"/>
                </a:solidFill>
                <a:latin typeface="Calibri" pitchFamily="34" charset="0"/>
                <a:ea typeface="宋体" pitchFamily="2" charset="-122"/>
              </a:defRPr>
            </a:lvl9pPr>
          </a:lstStyle>
          <a:p>
            <a:pPr algn="ctr" eaLnBrk="1" hangingPunct="1">
              <a:lnSpc>
                <a:spcPct val="120000"/>
              </a:lnSpc>
            </a:pPr>
            <a:r>
              <a:rPr lang="zh-CN" altLang="en-US" sz="1867" b="1" dirty="0">
                <a:solidFill>
                  <a:schemeClr val="bg2"/>
                </a:solidFill>
                <a:latin typeface="+mn-lt"/>
                <a:ea typeface="+mn-ea"/>
                <a:cs typeface="+mn-ea"/>
                <a:sym typeface="+mn-lt"/>
              </a:rPr>
              <a:t>此处输入文本</a:t>
            </a:r>
            <a:endParaRPr lang="en-US" altLang="zh-CN" sz="1867" b="1" dirty="0">
              <a:solidFill>
                <a:schemeClr val="bg2"/>
              </a:solidFill>
              <a:latin typeface="+mn-lt"/>
              <a:ea typeface="+mn-ea"/>
              <a:cs typeface="+mn-ea"/>
              <a:sym typeface="+mn-lt"/>
            </a:endParaRPr>
          </a:p>
        </p:txBody>
      </p:sp>
      <p:grpSp>
        <p:nvGrpSpPr>
          <p:cNvPr id="35" name="组合 34"/>
          <p:cNvGrpSpPr/>
          <p:nvPr/>
        </p:nvGrpSpPr>
        <p:grpSpPr>
          <a:xfrm>
            <a:off x="1583832" y="2572286"/>
            <a:ext cx="865451" cy="858694"/>
            <a:chOff x="1187624" y="1857800"/>
            <a:chExt cx="649288" cy="644219"/>
          </a:xfrm>
        </p:grpSpPr>
        <p:sp>
          <p:nvSpPr>
            <p:cNvPr id="36" name="椭圆 35"/>
            <p:cNvSpPr/>
            <p:nvPr/>
          </p:nvSpPr>
          <p:spPr>
            <a:xfrm>
              <a:off x="1187624" y="1857800"/>
              <a:ext cx="649288" cy="644219"/>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zh-CN" altLang="en-US" sz="2399" dirty="0">
                <a:solidFill>
                  <a:schemeClr val="bg2"/>
                </a:solidFill>
                <a:cs typeface="+mn-ea"/>
                <a:sym typeface="+mn-lt"/>
              </a:endParaRPr>
            </a:p>
          </p:txBody>
        </p:sp>
        <p:sp>
          <p:nvSpPr>
            <p:cNvPr id="37" name="文本框 5"/>
            <p:cNvSpPr txBox="1">
              <a:spLocks noChangeArrowheads="1"/>
            </p:cNvSpPr>
            <p:nvPr/>
          </p:nvSpPr>
          <p:spPr bwMode="auto">
            <a:xfrm>
              <a:off x="1187624" y="1923678"/>
              <a:ext cx="648072" cy="4948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21871" tIns="60935" rIns="121871" bIns="60935">
              <a:spAutoFit/>
            </a:bodyPr>
            <a:lstStyle>
              <a:lvl1pPr>
                <a:defRPr>
                  <a:solidFill>
                    <a:schemeClr val="tx1"/>
                  </a:solidFill>
                  <a:latin typeface="Calibri" pitchFamily="34" charset="0"/>
                  <a:ea typeface="宋体" pitchFamily="2" charset="-122"/>
                </a:defRPr>
              </a:lvl1pPr>
              <a:lvl2pPr marL="742950" indent="-285750">
                <a:defRPr>
                  <a:solidFill>
                    <a:schemeClr val="tx1"/>
                  </a:solidFill>
                  <a:latin typeface="Calibri" pitchFamily="34" charset="0"/>
                  <a:ea typeface="宋体" pitchFamily="2" charset="-122"/>
                </a:defRPr>
              </a:lvl2pPr>
              <a:lvl3pPr marL="1143000" indent="-228600">
                <a:defRPr>
                  <a:solidFill>
                    <a:schemeClr val="tx1"/>
                  </a:solidFill>
                  <a:latin typeface="Calibri" pitchFamily="34" charset="0"/>
                  <a:ea typeface="宋体" pitchFamily="2" charset="-122"/>
                </a:defRPr>
              </a:lvl3pPr>
              <a:lvl4pPr marL="1600200" indent="-228600">
                <a:defRPr>
                  <a:solidFill>
                    <a:schemeClr val="tx1"/>
                  </a:solidFill>
                  <a:latin typeface="Calibri" pitchFamily="34" charset="0"/>
                  <a:ea typeface="宋体" pitchFamily="2" charset="-122"/>
                </a:defRPr>
              </a:lvl4pPr>
              <a:lvl5pPr marL="2057400" indent="-228600">
                <a:defRPr>
                  <a:solidFill>
                    <a:schemeClr val="tx1"/>
                  </a:solidFill>
                  <a:latin typeface="Calibri" pitchFamily="34" charset="0"/>
                  <a:ea typeface="宋体" pitchFamily="2" charset="-122"/>
                </a:defRPr>
              </a:lvl5pPr>
              <a:lvl6pPr marL="2514600" indent="-228600" fontAlgn="base">
                <a:spcBef>
                  <a:spcPct val="0"/>
                </a:spcBef>
                <a:spcAft>
                  <a:spcPct val="0"/>
                </a:spcAft>
                <a:defRPr>
                  <a:solidFill>
                    <a:schemeClr val="tx1"/>
                  </a:solidFill>
                  <a:latin typeface="Calibri" pitchFamily="34" charset="0"/>
                  <a:ea typeface="宋体" pitchFamily="2" charset="-122"/>
                </a:defRPr>
              </a:lvl6pPr>
              <a:lvl7pPr marL="2971800" indent="-228600" fontAlgn="base">
                <a:spcBef>
                  <a:spcPct val="0"/>
                </a:spcBef>
                <a:spcAft>
                  <a:spcPct val="0"/>
                </a:spcAft>
                <a:defRPr>
                  <a:solidFill>
                    <a:schemeClr val="tx1"/>
                  </a:solidFill>
                  <a:latin typeface="Calibri" pitchFamily="34" charset="0"/>
                  <a:ea typeface="宋体" pitchFamily="2" charset="-122"/>
                </a:defRPr>
              </a:lvl7pPr>
              <a:lvl8pPr marL="3429000" indent="-228600" fontAlgn="base">
                <a:spcBef>
                  <a:spcPct val="0"/>
                </a:spcBef>
                <a:spcAft>
                  <a:spcPct val="0"/>
                </a:spcAft>
                <a:defRPr>
                  <a:solidFill>
                    <a:schemeClr val="tx1"/>
                  </a:solidFill>
                  <a:latin typeface="Calibri" pitchFamily="34" charset="0"/>
                  <a:ea typeface="宋体" pitchFamily="2" charset="-122"/>
                </a:defRPr>
              </a:lvl8pPr>
              <a:lvl9pPr marL="3886200" indent="-228600" fontAlgn="base">
                <a:spcBef>
                  <a:spcPct val="0"/>
                </a:spcBef>
                <a:spcAft>
                  <a:spcPct val="0"/>
                </a:spcAft>
                <a:defRPr>
                  <a:solidFill>
                    <a:schemeClr val="tx1"/>
                  </a:solidFill>
                  <a:latin typeface="Calibri" pitchFamily="34" charset="0"/>
                  <a:ea typeface="宋体" pitchFamily="2" charset="-122"/>
                </a:defRPr>
              </a:lvl9pPr>
            </a:lstStyle>
            <a:p>
              <a:pPr algn="ctr" eaLnBrk="1" hangingPunct="1">
                <a:lnSpc>
                  <a:spcPct val="120000"/>
                </a:lnSpc>
              </a:pPr>
              <a:r>
                <a:rPr lang="en-US" altLang="zh-CN" sz="3199" b="1" dirty="0">
                  <a:solidFill>
                    <a:schemeClr val="bg2"/>
                  </a:solidFill>
                  <a:latin typeface="+mn-lt"/>
                  <a:ea typeface="+mn-ea"/>
                  <a:cs typeface="+mn-ea"/>
                  <a:sym typeface="+mn-lt"/>
                </a:rPr>
                <a:t>01</a:t>
              </a:r>
            </a:p>
          </p:txBody>
        </p:sp>
      </p:grpSp>
      <p:grpSp>
        <p:nvGrpSpPr>
          <p:cNvPr id="38" name="组合 37"/>
          <p:cNvGrpSpPr/>
          <p:nvPr/>
        </p:nvGrpSpPr>
        <p:grpSpPr>
          <a:xfrm>
            <a:off x="6093060" y="2572286"/>
            <a:ext cx="867565" cy="858694"/>
            <a:chOff x="4570588" y="1857800"/>
            <a:chExt cx="650875" cy="644219"/>
          </a:xfrm>
        </p:grpSpPr>
        <p:sp>
          <p:nvSpPr>
            <p:cNvPr id="39" name="椭圆 38"/>
            <p:cNvSpPr/>
            <p:nvPr/>
          </p:nvSpPr>
          <p:spPr>
            <a:xfrm>
              <a:off x="4570588" y="1857800"/>
              <a:ext cx="650875" cy="644219"/>
            </a:xfrm>
            <a:prstGeom prst="ellips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zh-CN" altLang="en-US" sz="2399" dirty="0">
                <a:solidFill>
                  <a:schemeClr val="bg2"/>
                </a:solidFill>
                <a:cs typeface="+mn-ea"/>
                <a:sym typeface="+mn-lt"/>
              </a:endParaRPr>
            </a:p>
          </p:txBody>
        </p:sp>
        <p:sp>
          <p:nvSpPr>
            <p:cNvPr id="40" name="文本框 5"/>
            <p:cNvSpPr txBox="1">
              <a:spLocks noChangeArrowheads="1"/>
            </p:cNvSpPr>
            <p:nvPr/>
          </p:nvSpPr>
          <p:spPr bwMode="auto">
            <a:xfrm>
              <a:off x="4572000" y="1923678"/>
              <a:ext cx="648072" cy="4948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21871" tIns="60935" rIns="121871" bIns="60935">
              <a:spAutoFit/>
            </a:bodyPr>
            <a:lstStyle>
              <a:lvl1pPr>
                <a:defRPr>
                  <a:solidFill>
                    <a:schemeClr val="tx1"/>
                  </a:solidFill>
                  <a:latin typeface="Calibri" pitchFamily="34" charset="0"/>
                  <a:ea typeface="宋体" pitchFamily="2" charset="-122"/>
                </a:defRPr>
              </a:lvl1pPr>
              <a:lvl2pPr marL="742950" indent="-285750">
                <a:defRPr>
                  <a:solidFill>
                    <a:schemeClr val="tx1"/>
                  </a:solidFill>
                  <a:latin typeface="Calibri" pitchFamily="34" charset="0"/>
                  <a:ea typeface="宋体" pitchFamily="2" charset="-122"/>
                </a:defRPr>
              </a:lvl2pPr>
              <a:lvl3pPr marL="1143000" indent="-228600">
                <a:defRPr>
                  <a:solidFill>
                    <a:schemeClr val="tx1"/>
                  </a:solidFill>
                  <a:latin typeface="Calibri" pitchFamily="34" charset="0"/>
                  <a:ea typeface="宋体" pitchFamily="2" charset="-122"/>
                </a:defRPr>
              </a:lvl3pPr>
              <a:lvl4pPr marL="1600200" indent="-228600">
                <a:defRPr>
                  <a:solidFill>
                    <a:schemeClr val="tx1"/>
                  </a:solidFill>
                  <a:latin typeface="Calibri" pitchFamily="34" charset="0"/>
                  <a:ea typeface="宋体" pitchFamily="2" charset="-122"/>
                </a:defRPr>
              </a:lvl4pPr>
              <a:lvl5pPr marL="2057400" indent="-228600">
                <a:defRPr>
                  <a:solidFill>
                    <a:schemeClr val="tx1"/>
                  </a:solidFill>
                  <a:latin typeface="Calibri" pitchFamily="34" charset="0"/>
                  <a:ea typeface="宋体" pitchFamily="2" charset="-122"/>
                </a:defRPr>
              </a:lvl5pPr>
              <a:lvl6pPr marL="2514600" indent="-228600" fontAlgn="base">
                <a:spcBef>
                  <a:spcPct val="0"/>
                </a:spcBef>
                <a:spcAft>
                  <a:spcPct val="0"/>
                </a:spcAft>
                <a:defRPr>
                  <a:solidFill>
                    <a:schemeClr val="tx1"/>
                  </a:solidFill>
                  <a:latin typeface="Calibri" pitchFamily="34" charset="0"/>
                  <a:ea typeface="宋体" pitchFamily="2" charset="-122"/>
                </a:defRPr>
              </a:lvl6pPr>
              <a:lvl7pPr marL="2971800" indent="-228600" fontAlgn="base">
                <a:spcBef>
                  <a:spcPct val="0"/>
                </a:spcBef>
                <a:spcAft>
                  <a:spcPct val="0"/>
                </a:spcAft>
                <a:defRPr>
                  <a:solidFill>
                    <a:schemeClr val="tx1"/>
                  </a:solidFill>
                  <a:latin typeface="Calibri" pitchFamily="34" charset="0"/>
                  <a:ea typeface="宋体" pitchFamily="2" charset="-122"/>
                </a:defRPr>
              </a:lvl7pPr>
              <a:lvl8pPr marL="3429000" indent="-228600" fontAlgn="base">
                <a:spcBef>
                  <a:spcPct val="0"/>
                </a:spcBef>
                <a:spcAft>
                  <a:spcPct val="0"/>
                </a:spcAft>
                <a:defRPr>
                  <a:solidFill>
                    <a:schemeClr val="tx1"/>
                  </a:solidFill>
                  <a:latin typeface="Calibri" pitchFamily="34" charset="0"/>
                  <a:ea typeface="宋体" pitchFamily="2" charset="-122"/>
                </a:defRPr>
              </a:lvl8pPr>
              <a:lvl9pPr marL="3886200" indent="-228600" fontAlgn="base">
                <a:spcBef>
                  <a:spcPct val="0"/>
                </a:spcBef>
                <a:spcAft>
                  <a:spcPct val="0"/>
                </a:spcAft>
                <a:defRPr>
                  <a:solidFill>
                    <a:schemeClr val="tx1"/>
                  </a:solidFill>
                  <a:latin typeface="Calibri" pitchFamily="34" charset="0"/>
                  <a:ea typeface="宋体" pitchFamily="2" charset="-122"/>
                </a:defRPr>
              </a:lvl9pPr>
            </a:lstStyle>
            <a:p>
              <a:pPr algn="ctr" eaLnBrk="1" hangingPunct="1">
                <a:lnSpc>
                  <a:spcPct val="120000"/>
                </a:lnSpc>
              </a:pPr>
              <a:r>
                <a:rPr lang="en-US" altLang="zh-CN" sz="3199" b="1" dirty="0">
                  <a:solidFill>
                    <a:schemeClr val="bg2"/>
                  </a:solidFill>
                  <a:latin typeface="+mn-lt"/>
                  <a:ea typeface="+mn-ea"/>
                  <a:cs typeface="+mn-ea"/>
                  <a:sym typeface="+mn-lt"/>
                </a:rPr>
                <a:t>02</a:t>
              </a:r>
            </a:p>
          </p:txBody>
        </p:sp>
      </p:grpSp>
      <p:grpSp>
        <p:nvGrpSpPr>
          <p:cNvPr id="41" name="组合 40"/>
          <p:cNvGrpSpPr/>
          <p:nvPr/>
        </p:nvGrpSpPr>
        <p:grpSpPr>
          <a:xfrm>
            <a:off x="3885760" y="4678731"/>
            <a:ext cx="865449" cy="860795"/>
            <a:chOff x="2914601" y="3438123"/>
            <a:chExt cx="649287" cy="645795"/>
          </a:xfrm>
        </p:grpSpPr>
        <p:sp>
          <p:nvSpPr>
            <p:cNvPr id="42" name="椭圆 41"/>
            <p:cNvSpPr/>
            <p:nvPr/>
          </p:nvSpPr>
          <p:spPr>
            <a:xfrm>
              <a:off x="2914601" y="3438123"/>
              <a:ext cx="649287" cy="645795"/>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zh-CN" altLang="en-US" sz="2399" dirty="0">
                <a:solidFill>
                  <a:schemeClr val="bg2"/>
                </a:solidFill>
                <a:cs typeface="+mn-ea"/>
                <a:sym typeface="+mn-lt"/>
              </a:endParaRPr>
            </a:p>
          </p:txBody>
        </p:sp>
        <p:sp>
          <p:nvSpPr>
            <p:cNvPr id="43" name="文本框 5"/>
            <p:cNvSpPr txBox="1">
              <a:spLocks noChangeArrowheads="1"/>
            </p:cNvSpPr>
            <p:nvPr/>
          </p:nvSpPr>
          <p:spPr bwMode="auto">
            <a:xfrm>
              <a:off x="2915816" y="3507854"/>
              <a:ext cx="648072" cy="4948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21871" tIns="60935" rIns="121871" bIns="60935">
              <a:spAutoFit/>
            </a:bodyPr>
            <a:lstStyle>
              <a:lvl1pPr>
                <a:defRPr>
                  <a:solidFill>
                    <a:schemeClr val="tx1"/>
                  </a:solidFill>
                  <a:latin typeface="Calibri" pitchFamily="34" charset="0"/>
                  <a:ea typeface="宋体" pitchFamily="2" charset="-122"/>
                </a:defRPr>
              </a:lvl1pPr>
              <a:lvl2pPr marL="742950" indent="-285750">
                <a:defRPr>
                  <a:solidFill>
                    <a:schemeClr val="tx1"/>
                  </a:solidFill>
                  <a:latin typeface="Calibri" pitchFamily="34" charset="0"/>
                  <a:ea typeface="宋体" pitchFamily="2" charset="-122"/>
                </a:defRPr>
              </a:lvl2pPr>
              <a:lvl3pPr marL="1143000" indent="-228600">
                <a:defRPr>
                  <a:solidFill>
                    <a:schemeClr val="tx1"/>
                  </a:solidFill>
                  <a:latin typeface="Calibri" pitchFamily="34" charset="0"/>
                  <a:ea typeface="宋体" pitchFamily="2" charset="-122"/>
                </a:defRPr>
              </a:lvl3pPr>
              <a:lvl4pPr marL="1600200" indent="-228600">
                <a:defRPr>
                  <a:solidFill>
                    <a:schemeClr val="tx1"/>
                  </a:solidFill>
                  <a:latin typeface="Calibri" pitchFamily="34" charset="0"/>
                  <a:ea typeface="宋体" pitchFamily="2" charset="-122"/>
                </a:defRPr>
              </a:lvl4pPr>
              <a:lvl5pPr marL="2057400" indent="-228600">
                <a:defRPr>
                  <a:solidFill>
                    <a:schemeClr val="tx1"/>
                  </a:solidFill>
                  <a:latin typeface="Calibri" pitchFamily="34" charset="0"/>
                  <a:ea typeface="宋体" pitchFamily="2" charset="-122"/>
                </a:defRPr>
              </a:lvl5pPr>
              <a:lvl6pPr marL="2514600" indent="-228600" fontAlgn="base">
                <a:spcBef>
                  <a:spcPct val="0"/>
                </a:spcBef>
                <a:spcAft>
                  <a:spcPct val="0"/>
                </a:spcAft>
                <a:defRPr>
                  <a:solidFill>
                    <a:schemeClr val="tx1"/>
                  </a:solidFill>
                  <a:latin typeface="Calibri" pitchFamily="34" charset="0"/>
                  <a:ea typeface="宋体" pitchFamily="2" charset="-122"/>
                </a:defRPr>
              </a:lvl6pPr>
              <a:lvl7pPr marL="2971800" indent="-228600" fontAlgn="base">
                <a:spcBef>
                  <a:spcPct val="0"/>
                </a:spcBef>
                <a:spcAft>
                  <a:spcPct val="0"/>
                </a:spcAft>
                <a:defRPr>
                  <a:solidFill>
                    <a:schemeClr val="tx1"/>
                  </a:solidFill>
                  <a:latin typeface="Calibri" pitchFamily="34" charset="0"/>
                  <a:ea typeface="宋体" pitchFamily="2" charset="-122"/>
                </a:defRPr>
              </a:lvl7pPr>
              <a:lvl8pPr marL="3429000" indent="-228600" fontAlgn="base">
                <a:spcBef>
                  <a:spcPct val="0"/>
                </a:spcBef>
                <a:spcAft>
                  <a:spcPct val="0"/>
                </a:spcAft>
                <a:defRPr>
                  <a:solidFill>
                    <a:schemeClr val="tx1"/>
                  </a:solidFill>
                  <a:latin typeface="Calibri" pitchFamily="34" charset="0"/>
                  <a:ea typeface="宋体" pitchFamily="2" charset="-122"/>
                </a:defRPr>
              </a:lvl8pPr>
              <a:lvl9pPr marL="3886200" indent="-228600" fontAlgn="base">
                <a:spcBef>
                  <a:spcPct val="0"/>
                </a:spcBef>
                <a:spcAft>
                  <a:spcPct val="0"/>
                </a:spcAft>
                <a:defRPr>
                  <a:solidFill>
                    <a:schemeClr val="tx1"/>
                  </a:solidFill>
                  <a:latin typeface="Calibri" pitchFamily="34" charset="0"/>
                  <a:ea typeface="宋体" pitchFamily="2" charset="-122"/>
                </a:defRPr>
              </a:lvl9pPr>
            </a:lstStyle>
            <a:p>
              <a:pPr algn="ctr" eaLnBrk="1" hangingPunct="1">
                <a:lnSpc>
                  <a:spcPct val="120000"/>
                </a:lnSpc>
              </a:pPr>
              <a:r>
                <a:rPr lang="en-US" altLang="zh-CN" sz="3199" b="1" dirty="0">
                  <a:solidFill>
                    <a:schemeClr val="bg2"/>
                  </a:solidFill>
                  <a:latin typeface="+mn-lt"/>
                  <a:ea typeface="+mn-ea"/>
                  <a:cs typeface="+mn-ea"/>
                  <a:sym typeface="+mn-lt"/>
                </a:rPr>
                <a:t>03</a:t>
              </a:r>
            </a:p>
          </p:txBody>
        </p:sp>
      </p:grpSp>
      <p:grpSp>
        <p:nvGrpSpPr>
          <p:cNvPr id="44" name="组合 43"/>
          <p:cNvGrpSpPr/>
          <p:nvPr/>
        </p:nvGrpSpPr>
        <p:grpSpPr>
          <a:xfrm>
            <a:off x="8396869" y="4678731"/>
            <a:ext cx="865449" cy="860795"/>
            <a:chOff x="6298977" y="3438123"/>
            <a:chExt cx="649287" cy="645795"/>
          </a:xfrm>
        </p:grpSpPr>
        <p:sp>
          <p:nvSpPr>
            <p:cNvPr id="45" name="椭圆 44"/>
            <p:cNvSpPr/>
            <p:nvPr/>
          </p:nvSpPr>
          <p:spPr>
            <a:xfrm>
              <a:off x="6298977" y="3438123"/>
              <a:ext cx="649287" cy="645795"/>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zh-CN" altLang="en-US" sz="2399" dirty="0">
                <a:solidFill>
                  <a:schemeClr val="bg2"/>
                </a:solidFill>
                <a:cs typeface="+mn-ea"/>
                <a:sym typeface="+mn-lt"/>
              </a:endParaRPr>
            </a:p>
          </p:txBody>
        </p:sp>
        <p:sp>
          <p:nvSpPr>
            <p:cNvPr id="46" name="文本框 5"/>
            <p:cNvSpPr txBox="1">
              <a:spLocks noChangeArrowheads="1"/>
            </p:cNvSpPr>
            <p:nvPr/>
          </p:nvSpPr>
          <p:spPr bwMode="auto">
            <a:xfrm>
              <a:off x="6300192" y="3507854"/>
              <a:ext cx="648072" cy="4948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21871" tIns="60935" rIns="121871" bIns="60935">
              <a:spAutoFit/>
            </a:bodyPr>
            <a:lstStyle>
              <a:lvl1pPr>
                <a:defRPr>
                  <a:solidFill>
                    <a:schemeClr val="tx1"/>
                  </a:solidFill>
                  <a:latin typeface="Calibri" pitchFamily="34" charset="0"/>
                  <a:ea typeface="宋体" pitchFamily="2" charset="-122"/>
                </a:defRPr>
              </a:lvl1pPr>
              <a:lvl2pPr marL="742950" indent="-285750">
                <a:defRPr>
                  <a:solidFill>
                    <a:schemeClr val="tx1"/>
                  </a:solidFill>
                  <a:latin typeface="Calibri" pitchFamily="34" charset="0"/>
                  <a:ea typeface="宋体" pitchFamily="2" charset="-122"/>
                </a:defRPr>
              </a:lvl2pPr>
              <a:lvl3pPr marL="1143000" indent="-228600">
                <a:defRPr>
                  <a:solidFill>
                    <a:schemeClr val="tx1"/>
                  </a:solidFill>
                  <a:latin typeface="Calibri" pitchFamily="34" charset="0"/>
                  <a:ea typeface="宋体" pitchFamily="2" charset="-122"/>
                </a:defRPr>
              </a:lvl3pPr>
              <a:lvl4pPr marL="1600200" indent="-228600">
                <a:defRPr>
                  <a:solidFill>
                    <a:schemeClr val="tx1"/>
                  </a:solidFill>
                  <a:latin typeface="Calibri" pitchFamily="34" charset="0"/>
                  <a:ea typeface="宋体" pitchFamily="2" charset="-122"/>
                </a:defRPr>
              </a:lvl4pPr>
              <a:lvl5pPr marL="2057400" indent="-228600">
                <a:defRPr>
                  <a:solidFill>
                    <a:schemeClr val="tx1"/>
                  </a:solidFill>
                  <a:latin typeface="Calibri" pitchFamily="34" charset="0"/>
                  <a:ea typeface="宋体" pitchFamily="2" charset="-122"/>
                </a:defRPr>
              </a:lvl5pPr>
              <a:lvl6pPr marL="2514600" indent="-228600" fontAlgn="base">
                <a:spcBef>
                  <a:spcPct val="0"/>
                </a:spcBef>
                <a:spcAft>
                  <a:spcPct val="0"/>
                </a:spcAft>
                <a:defRPr>
                  <a:solidFill>
                    <a:schemeClr val="tx1"/>
                  </a:solidFill>
                  <a:latin typeface="Calibri" pitchFamily="34" charset="0"/>
                  <a:ea typeface="宋体" pitchFamily="2" charset="-122"/>
                </a:defRPr>
              </a:lvl6pPr>
              <a:lvl7pPr marL="2971800" indent="-228600" fontAlgn="base">
                <a:spcBef>
                  <a:spcPct val="0"/>
                </a:spcBef>
                <a:spcAft>
                  <a:spcPct val="0"/>
                </a:spcAft>
                <a:defRPr>
                  <a:solidFill>
                    <a:schemeClr val="tx1"/>
                  </a:solidFill>
                  <a:latin typeface="Calibri" pitchFamily="34" charset="0"/>
                  <a:ea typeface="宋体" pitchFamily="2" charset="-122"/>
                </a:defRPr>
              </a:lvl7pPr>
              <a:lvl8pPr marL="3429000" indent="-228600" fontAlgn="base">
                <a:spcBef>
                  <a:spcPct val="0"/>
                </a:spcBef>
                <a:spcAft>
                  <a:spcPct val="0"/>
                </a:spcAft>
                <a:defRPr>
                  <a:solidFill>
                    <a:schemeClr val="tx1"/>
                  </a:solidFill>
                  <a:latin typeface="Calibri" pitchFamily="34" charset="0"/>
                  <a:ea typeface="宋体" pitchFamily="2" charset="-122"/>
                </a:defRPr>
              </a:lvl8pPr>
              <a:lvl9pPr marL="3886200" indent="-228600" fontAlgn="base">
                <a:spcBef>
                  <a:spcPct val="0"/>
                </a:spcBef>
                <a:spcAft>
                  <a:spcPct val="0"/>
                </a:spcAft>
                <a:defRPr>
                  <a:solidFill>
                    <a:schemeClr val="tx1"/>
                  </a:solidFill>
                  <a:latin typeface="Calibri" pitchFamily="34" charset="0"/>
                  <a:ea typeface="宋体" pitchFamily="2" charset="-122"/>
                </a:defRPr>
              </a:lvl9pPr>
            </a:lstStyle>
            <a:p>
              <a:pPr algn="ctr" eaLnBrk="1" hangingPunct="1">
                <a:lnSpc>
                  <a:spcPct val="120000"/>
                </a:lnSpc>
              </a:pPr>
              <a:r>
                <a:rPr lang="en-US" altLang="zh-CN" sz="3199" b="1" dirty="0">
                  <a:solidFill>
                    <a:schemeClr val="bg2"/>
                  </a:solidFill>
                  <a:latin typeface="+mn-lt"/>
                  <a:ea typeface="+mn-ea"/>
                  <a:cs typeface="+mn-ea"/>
                  <a:sym typeface="+mn-lt"/>
                </a:rPr>
                <a:t>04</a:t>
              </a:r>
            </a:p>
          </p:txBody>
        </p:sp>
      </p:grpSp>
    </p:spTree>
    <p:extLst>
      <p:ext uri="{BB962C8B-B14F-4D97-AF65-F5344CB8AC3E}">
        <p14:creationId xmlns:p14="http://schemas.microsoft.com/office/powerpoint/2010/main" val="2821311734"/>
      </p:ext>
    </p:extLst>
  </p:cSld>
  <p:clrMapOvr>
    <a:masterClrMapping/>
  </p:clrMapOvr>
  <mc:AlternateContent xmlns:mc="http://schemas.openxmlformats.org/markup-compatibility/2006" xmlns:p14="http://schemas.microsoft.com/office/powerpoint/2010/main">
    <mc:Choice Requires="p14">
      <p:transition spd="slow" p14:dur="1500" advClick="0" advTm="3000">
        <p:random/>
      </p:transition>
    </mc:Choice>
    <mc:Fallback xmlns="">
      <p:transition spd="slow" advClick="0" advTm="3000">
        <p:random/>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7" presetClass="entr" presetSubtype="0" fill="hold" nodeType="afterEffect">
                                  <p:stCondLst>
                                    <p:cond delay="0"/>
                                  </p:stCondLst>
                                  <p:childTnLst>
                                    <p:set>
                                      <p:cBhvr>
                                        <p:cTn id="6" dur="1" fill="hold">
                                          <p:stCondLst>
                                            <p:cond delay="0"/>
                                          </p:stCondLst>
                                        </p:cTn>
                                        <p:tgtEl>
                                          <p:spTgt spid="35"/>
                                        </p:tgtEl>
                                        <p:attrNameLst>
                                          <p:attrName>style.visibility</p:attrName>
                                        </p:attrNameLst>
                                      </p:cBhvr>
                                      <p:to>
                                        <p:strVal val="visible"/>
                                      </p:to>
                                    </p:set>
                                    <p:animEffect transition="in" filter="fade">
                                      <p:cBhvr>
                                        <p:cTn id="7" dur="1000"/>
                                        <p:tgtEl>
                                          <p:spTgt spid="35"/>
                                        </p:tgtEl>
                                      </p:cBhvr>
                                    </p:animEffect>
                                    <p:anim calcmode="lin" valueType="num">
                                      <p:cBhvr>
                                        <p:cTn id="8" dur="1000" fill="hold"/>
                                        <p:tgtEl>
                                          <p:spTgt spid="35"/>
                                        </p:tgtEl>
                                        <p:attrNameLst>
                                          <p:attrName>ppt_x</p:attrName>
                                        </p:attrNameLst>
                                      </p:cBhvr>
                                      <p:tavLst>
                                        <p:tav tm="0">
                                          <p:val>
                                            <p:strVal val="#ppt_x"/>
                                          </p:val>
                                        </p:tav>
                                        <p:tav tm="100000">
                                          <p:val>
                                            <p:strVal val="#ppt_x"/>
                                          </p:val>
                                        </p:tav>
                                      </p:tavLst>
                                    </p:anim>
                                    <p:anim calcmode="lin" valueType="num">
                                      <p:cBhvr>
                                        <p:cTn id="9" dur="1000" fill="hold"/>
                                        <p:tgtEl>
                                          <p:spTgt spid="35"/>
                                        </p:tgtEl>
                                        <p:attrNameLst>
                                          <p:attrName>ppt_y</p:attrName>
                                        </p:attrNameLst>
                                      </p:cBhvr>
                                      <p:tavLst>
                                        <p:tav tm="0">
                                          <p:val>
                                            <p:strVal val="#ppt_y-.1"/>
                                          </p:val>
                                        </p:tav>
                                        <p:tav tm="100000">
                                          <p:val>
                                            <p:strVal val="#ppt_y"/>
                                          </p:val>
                                        </p:tav>
                                      </p:tavLst>
                                    </p:anim>
                                  </p:childTnLst>
                                </p:cTn>
                              </p:par>
                            </p:childTnLst>
                          </p:cTn>
                        </p:par>
                        <p:par>
                          <p:cTn id="10" fill="hold">
                            <p:stCondLst>
                              <p:cond delay="1000"/>
                            </p:stCondLst>
                            <p:childTnLst>
                              <p:par>
                                <p:cTn id="11" presetID="22" presetClass="entr" presetSubtype="1" fill="hold" nodeType="afterEffect">
                                  <p:stCondLst>
                                    <p:cond delay="0"/>
                                  </p:stCondLst>
                                  <p:childTnLst>
                                    <p:set>
                                      <p:cBhvr>
                                        <p:cTn id="12" dur="1" fill="hold">
                                          <p:stCondLst>
                                            <p:cond delay="0"/>
                                          </p:stCondLst>
                                        </p:cTn>
                                        <p:tgtEl>
                                          <p:spTgt spid="13"/>
                                        </p:tgtEl>
                                        <p:attrNameLst>
                                          <p:attrName>style.visibility</p:attrName>
                                        </p:attrNameLst>
                                      </p:cBhvr>
                                      <p:to>
                                        <p:strVal val="visible"/>
                                      </p:to>
                                    </p:set>
                                    <p:animEffect transition="in" filter="wipe(up)">
                                      <p:cBhvr>
                                        <p:cTn id="13" dur="500"/>
                                        <p:tgtEl>
                                          <p:spTgt spid="13"/>
                                        </p:tgtEl>
                                      </p:cBhvr>
                                    </p:animEffect>
                                  </p:childTnLst>
                                </p:cTn>
                              </p:par>
                            </p:childTnLst>
                          </p:cTn>
                        </p:par>
                        <p:par>
                          <p:cTn id="14" fill="hold">
                            <p:stCondLst>
                              <p:cond delay="1500"/>
                            </p:stCondLst>
                            <p:childTnLst>
                              <p:par>
                                <p:cTn id="15" presetID="22" presetClass="entr" presetSubtype="8" fill="hold" nodeType="afterEffect">
                                  <p:stCondLst>
                                    <p:cond delay="0"/>
                                  </p:stCondLst>
                                  <p:childTnLst>
                                    <p:set>
                                      <p:cBhvr>
                                        <p:cTn id="16" dur="1" fill="hold">
                                          <p:stCondLst>
                                            <p:cond delay="0"/>
                                          </p:stCondLst>
                                        </p:cTn>
                                        <p:tgtEl>
                                          <p:spTgt spid="14"/>
                                        </p:tgtEl>
                                        <p:attrNameLst>
                                          <p:attrName>style.visibility</p:attrName>
                                        </p:attrNameLst>
                                      </p:cBhvr>
                                      <p:to>
                                        <p:strVal val="visible"/>
                                      </p:to>
                                    </p:set>
                                    <p:animEffect transition="in" filter="wipe(left)">
                                      <p:cBhvr>
                                        <p:cTn id="17" dur="500"/>
                                        <p:tgtEl>
                                          <p:spTgt spid="14"/>
                                        </p:tgtEl>
                                      </p:cBhvr>
                                    </p:animEffect>
                                  </p:childTnLst>
                                </p:cTn>
                              </p:par>
                            </p:childTnLst>
                          </p:cTn>
                        </p:par>
                        <p:par>
                          <p:cTn id="18" fill="hold">
                            <p:stCondLst>
                              <p:cond delay="2000"/>
                            </p:stCondLst>
                            <p:childTnLst>
                              <p:par>
                                <p:cTn id="19" presetID="10" presetClass="entr" presetSubtype="0" fill="hold" grpId="0" nodeType="afterEffect">
                                  <p:stCondLst>
                                    <p:cond delay="0"/>
                                  </p:stCondLst>
                                  <p:childTnLst>
                                    <p:set>
                                      <p:cBhvr>
                                        <p:cTn id="20" dur="1" fill="hold">
                                          <p:stCondLst>
                                            <p:cond delay="0"/>
                                          </p:stCondLst>
                                        </p:cTn>
                                        <p:tgtEl>
                                          <p:spTgt spid="16"/>
                                        </p:tgtEl>
                                        <p:attrNameLst>
                                          <p:attrName>style.visibility</p:attrName>
                                        </p:attrNameLst>
                                      </p:cBhvr>
                                      <p:to>
                                        <p:strVal val="visible"/>
                                      </p:to>
                                    </p:set>
                                    <p:animEffect transition="in" filter="fade">
                                      <p:cBhvr>
                                        <p:cTn id="21" dur="500"/>
                                        <p:tgtEl>
                                          <p:spTgt spid="16"/>
                                        </p:tgtEl>
                                      </p:cBhvr>
                                    </p:animEffect>
                                  </p:childTnLst>
                                </p:cTn>
                              </p:par>
                            </p:childTnLst>
                          </p:cTn>
                        </p:par>
                        <p:par>
                          <p:cTn id="22" fill="hold">
                            <p:stCondLst>
                              <p:cond delay="2500"/>
                            </p:stCondLst>
                            <p:childTnLst>
                              <p:par>
                                <p:cTn id="23" presetID="22" presetClass="entr" presetSubtype="1" fill="hold" nodeType="afterEffect">
                                  <p:stCondLst>
                                    <p:cond delay="0"/>
                                  </p:stCondLst>
                                  <p:childTnLst>
                                    <p:set>
                                      <p:cBhvr>
                                        <p:cTn id="24" dur="1" fill="hold">
                                          <p:stCondLst>
                                            <p:cond delay="0"/>
                                          </p:stCondLst>
                                        </p:cTn>
                                        <p:tgtEl>
                                          <p:spTgt spid="17"/>
                                        </p:tgtEl>
                                        <p:attrNameLst>
                                          <p:attrName>style.visibility</p:attrName>
                                        </p:attrNameLst>
                                      </p:cBhvr>
                                      <p:to>
                                        <p:strVal val="visible"/>
                                      </p:to>
                                    </p:set>
                                    <p:animEffect transition="in" filter="wipe(up)">
                                      <p:cBhvr>
                                        <p:cTn id="25" dur="500"/>
                                        <p:tgtEl>
                                          <p:spTgt spid="17"/>
                                        </p:tgtEl>
                                      </p:cBhvr>
                                    </p:animEffect>
                                  </p:childTnLst>
                                </p:cTn>
                              </p:par>
                            </p:childTnLst>
                          </p:cTn>
                        </p:par>
                        <p:par>
                          <p:cTn id="26" fill="hold">
                            <p:stCondLst>
                              <p:cond delay="3000"/>
                            </p:stCondLst>
                            <p:childTnLst>
                              <p:par>
                                <p:cTn id="27" presetID="42" presetClass="entr" presetSubtype="0" fill="hold" nodeType="afterEffect">
                                  <p:stCondLst>
                                    <p:cond delay="0"/>
                                  </p:stCondLst>
                                  <p:childTnLst>
                                    <p:set>
                                      <p:cBhvr>
                                        <p:cTn id="28" dur="1" fill="hold">
                                          <p:stCondLst>
                                            <p:cond delay="0"/>
                                          </p:stCondLst>
                                        </p:cTn>
                                        <p:tgtEl>
                                          <p:spTgt spid="41"/>
                                        </p:tgtEl>
                                        <p:attrNameLst>
                                          <p:attrName>style.visibility</p:attrName>
                                        </p:attrNameLst>
                                      </p:cBhvr>
                                      <p:to>
                                        <p:strVal val="visible"/>
                                      </p:to>
                                    </p:set>
                                    <p:animEffect transition="in" filter="fade">
                                      <p:cBhvr>
                                        <p:cTn id="29" dur="1000"/>
                                        <p:tgtEl>
                                          <p:spTgt spid="41"/>
                                        </p:tgtEl>
                                      </p:cBhvr>
                                    </p:animEffect>
                                    <p:anim calcmode="lin" valueType="num">
                                      <p:cBhvr>
                                        <p:cTn id="30" dur="1000" fill="hold"/>
                                        <p:tgtEl>
                                          <p:spTgt spid="41"/>
                                        </p:tgtEl>
                                        <p:attrNameLst>
                                          <p:attrName>ppt_x</p:attrName>
                                        </p:attrNameLst>
                                      </p:cBhvr>
                                      <p:tavLst>
                                        <p:tav tm="0">
                                          <p:val>
                                            <p:strVal val="#ppt_x"/>
                                          </p:val>
                                        </p:tav>
                                        <p:tav tm="100000">
                                          <p:val>
                                            <p:strVal val="#ppt_x"/>
                                          </p:val>
                                        </p:tav>
                                      </p:tavLst>
                                    </p:anim>
                                    <p:anim calcmode="lin" valueType="num">
                                      <p:cBhvr>
                                        <p:cTn id="31" dur="1000" fill="hold"/>
                                        <p:tgtEl>
                                          <p:spTgt spid="41"/>
                                        </p:tgtEl>
                                        <p:attrNameLst>
                                          <p:attrName>ppt_y</p:attrName>
                                        </p:attrNameLst>
                                      </p:cBhvr>
                                      <p:tavLst>
                                        <p:tav tm="0">
                                          <p:val>
                                            <p:strVal val="#ppt_y+.1"/>
                                          </p:val>
                                        </p:tav>
                                        <p:tav tm="100000">
                                          <p:val>
                                            <p:strVal val="#ppt_y"/>
                                          </p:val>
                                        </p:tav>
                                      </p:tavLst>
                                    </p:anim>
                                  </p:childTnLst>
                                </p:cTn>
                              </p:par>
                            </p:childTnLst>
                          </p:cTn>
                        </p:par>
                        <p:par>
                          <p:cTn id="32" fill="hold">
                            <p:stCondLst>
                              <p:cond delay="4000"/>
                            </p:stCondLst>
                            <p:childTnLst>
                              <p:par>
                                <p:cTn id="33" presetID="22" presetClass="entr" presetSubtype="8" fill="hold" nodeType="afterEffect">
                                  <p:stCondLst>
                                    <p:cond delay="0"/>
                                  </p:stCondLst>
                                  <p:childTnLst>
                                    <p:set>
                                      <p:cBhvr>
                                        <p:cTn id="34" dur="1" fill="hold">
                                          <p:stCondLst>
                                            <p:cond delay="0"/>
                                          </p:stCondLst>
                                        </p:cTn>
                                        <p:tgtEl>
                                          <p:spTgt spid="15"/>
                                        </p:tgtEl>
                                        <p:attrNameLst>
                                          <p:attrName>style.visibility</p:attrName>
                                        </p:attrNameLst>
                                      </p:cBhvr>
                                      <p:to>
                                        <p:strVal val="visible"/>
                                      </p:to>
                                    </p:set>
                                    <p:animEffect transition="in" filter="wipe(left)">
                                      <p:cBhvr>
                                        <p:cTn id="35" dur="500"/>
                                        <p:tgtEl>
                                          <p:spTgt spid="15"/>
                                        </p:tgtEl>
                                      </p:cBhvr>
                                    </p:animEffect>
                                  </p:childTnLst>
                                </p:cTn>
                              </p:par>
                            </p:childTnLst>
                          </p:cTn>
                        </p:par>
                        <p:par>
                          <p:cTn id="36" fill="hold">
                            <p:stCondLst>
                              <p:cond delay="4500"/>
                            </p:stCondLst>
                            <p:childTnLst>
                              <p:par>
                                <p:cTn id="37" presetID="1" presetClass="entr" presetSubtype="0" fill="hold" grpId="0" nodeType="afterEffect">
                                  <p:stCondLst>
                                    <p:cond delay="0"/>
                                  </p:stCondLst>
                                  <p:childTnLst>
                                    <p:set>
                                      <p:cBhvr>
                                        <p:cTn id="38" dur="1" fill="hold">
                                          <p:stCondLst>
                                            <p:cond delay="0"/>
                                          </p:stCondLst>
                                        </p:cTn>
                                        <p:tgtEl>
                                          <p:spTgt spid="32"/>
                                        </p:tgtEl>
                                        <p:attrNameLst>
                                          <p:attrName>style.visibility</p:attrName>
                                        </p:attrNameLst>
                                      </p:cBhvr>
                                      <p:to>
                                        <p:strVal val="visible"/>
                                      </p:to>
                                    </p:set>
                                  </p:childTnLst>
                                </p:cTn>
                              </p:par>
                            </p:childTnLst>
                          </p:cTn>
                        </p:par>
                        <p:par>
                          <p:cTn id="39" fill="hold">
                            <p:stCondLst>
                              <p:cond delay="4500"/>
                            </p:stCondLst>
                            <p:childTnLst>
                              <p:par>
                                <p:cTn id="40" presetID="22" presetClass="entr" presetSubtype="4" fill="hold" nodeType="afterEffect">
                                  <p:stCondLst>
                                    <p:cond delay="0"/>
                                  </p:stCondLst>
                                  <p:childTnLst>
                                    <p:set>
                                      <p:cBhvr>
                                        <p:cTn id="41" dur="1" fill="hold">
                                          <p:stCondLst>
                                            <p:cond delay="0"/>
                                          </p:stCondLst>
                                        </p:cTn>
                                        <p:tgtEl>
                                          <p:spTgt spid="28"/>
                                        </p:tgtEl>
                                        <p:attrNameLst>
                                          <p:attrName>style.visibility</p:attrName>
                                        </p:attrNameLst>
                                      </p:cBhvr>
                                      <p:to>
                                        <p:strVal val="visible"/>
                                      </p:to>
                                    </p:set>
                                    <p:animEffect transition="in" filter="wipe(down)">
                                      <p:cBhvr>
                                        <p:cTn id="42" dur="500"/>
                                        <p:tgtEl>
                                          <p:spTgt spid="28"/>
                                        </p:tgtEl>
                                      </p:cBhvr>
                                    </p:animEffect>
                                  </p:childTnLst>
                                </p:cTn>
                              </p:par>
                            </p:childTnLst>
                          </p:cTn>
                        </p:par>
                        <p:par>
                          <p:cTn id="43" fill="hold">
                            <p:stCondLst>
                              <p:cond delay="5000"/>
                            </p:stCondLst>
                            <p:childTnLst>
                              <p:par>
                                <p:cTn id="44" presetID="47" presetClass="entr" presetSubtype="0" fill="hold" nodeType="afterEffect">
                                  <p:stCondLst>
                                    <p:cond delay="0"/>
                                  </p:stCondLst>
                                  <p:childTnLst>
                                    <p:set>
                                      <p:cBhvr>
                                        <p:cTn id="45" dur="1" fill="hold">
                                          <p:stCondLst>
                                            <p:cond delay="0"/>
                                          </p:stCondLst>
                                        </p:cTn>
                                        <p:tgtEl>
                                          <p:spTgt spid="38"/>
                                        </p:tgtEl>
                                        <p:attrNameLst>
                                          <p:attrName>style.visibility</p:attrName>
                                        </p:attrNameLst>
                                      </p:cBhvr>
                                      <p:to>
                                        <p:strVal val="visible"/>
                                      </p:to>
                                    </p:set>
                                    <p:animEffect transition="in" filter="fade">
                                      <p:cBhvr>
                                        <p:cTn id="46" dur="1000"/>
                                        <p:tgtEl>
                                          <p:spTgt spid="38"/>
                                        </p:tgtEl>
                                      </p:cBhvr>
                                    </p:animEffect>
                                    <p:anim calcmode="lin" valueType="num">
                                      <p:cBhvr>
                                        <p:cTn id="47" dur="1000" fill="hold"/>
                                        <p:tgtEl>
                                          <p:spTgt spid="38"/>
                                        </p:tgtEl>
                                        <p:attrNameLst>
                                          <p:attrName>ppt_x</p:attrName>
                                        </p:attrNameLst>
                                      </p:cBhvr>
                                      <p:tavLst>
                                        <p:tav tm="0">
                                          <p:val>
                                            <p:strVal val="#ppt_x"/>
                                          </p:val>
                                        </p:tav>
                                        <p:tav tm="100000">
                                          <p:val>
                                            <p:strVal val="#ppt_x"/>
                                          </p:val>
                                        </p:tav>
                                      </p:tavLst>
                                    </p:anim>
                                    <p:anim calcmode="lin" valueType="num">
                                      <p:cBhvr>
                                        <p:cTn id="48" dur="1000" fill="hold"/>
                                        <p:tgtEl>
                                          <p:spTgt spid="38"/>
                                        </p:tgtEl>
                                        <p:attrNameLst>
                                          <p:attrName>ppt_y</p:attrName>
                                        </p:attrNameLst>
                                      </p:cBhvr>
                                      <p:tavLst>
                                        <p:tav tm="0">
                                          <p:val>
                                            <p:strVal val="#ppt_y-.1"/>
                                          </p:val>
                                        </p:tav>
                                        <p:tav tm="100000">
                                          <p:val>
                                            <p:strVal val="#ppt_y"/>
                                          </p:val>
                                        </p:tav>
                                      </p:tavLst>
                                    </p:anim>
                                  </p:childTnLst>
                                </p:cTn>
                              </p:par>
                            </p:childTnLst>
                          </p:cTn>
                        </p:par>
                        <p:par>
                          <p:cTn id="49" fill="hold">
                            <p:stCondLst>
                              <p:cond delay="6000"/>
                            </p:stCondLst>
                            <p:childTnLst>
                              <p:par>
                                <p:cTn id="50" presetID="22" presetClass="entr" presetSubtype="8" fill="hold" nodeType="afterEffect">
                                  <p:stCondLst>
                                    <p:cond delay="0"/>
                                  </p:stCondLst>
                                  <p:childTnLst>
                                    <p:set>
                                      <p:cBhvr>
                                        <p:cTn id="51" dur="1" fill="hold">
                                          <p:stCondLst>
                                            <p:cond delay="0"/>
                                          </p:stCondLst>
                                        </p:cTn>
                                        <p:tgtEl>
                                          <p:spTgt spid="29"/>
                                        </p:tgtEl>
                                        <p:attrNameLst>
                                          <p:attrName>style.visibility</p:attrName>
                                        </p:attrNameLst>
                                      </p:cBhvr>
                                      <p:to>
                                        <p:strVal val="visible"/>
                                      </p:to>
                                    </p:set>
                                    <p:animEffect transition="in" filter="wipe(left)">
                                      <p:cBhvr>
                                        <p:cTn id="52" dur="500"/>
                                        <p:tgtEl>
                                          <p:spTgt spid="29"/>
                                        </p:tgtEl>
                                      </p:cBhvr>
                                    </p:animEffect>
                                  </p:childTnLst>
                                </p:cTn>
                              </p:par>
                            </p:childTnLst>
                          </p:cTn>
                        </p:par>
                        <p:par>
                          <p:cTn id="53" fill="hold">
                            <p:stCondLst>
                              <p:cond delay="6500"/>
                            </p:stCondLst>
                            <p:childTnLst>
                              <p:par>
                                <p:cTn id="54" presetID="1" presetClass="entr" presetSubtype="0" fill="hold" grpId="0" nodeType="afterEffect">
                                  <p:stCondLst>
                                    <p:cond delay="0"/>
                                  </p:stCondLst>
                                  <p:childTnLst>
                                    <p:set>
                                      <p:cBhvr>
                                        <p:cTn id="55" dur="1" fill="hold">
                                          <p:stCondLst>
                                            <p:cond delay="0"/>
                                          </p:stCondLst>
                                        </p:cTn>
                                        <p:tgtEl>
                                          <p:spTgt spid="33"/>
                                        </p:tgtEl>
                                        <p:attrNameLst>
                                          <p:attrName>style.visibility</p:attrName>
                                        </p:attrNameLst>
                                      </p:cBhvr>
                                      <p:to>
                                        <p:strVal val="visible"/>
                                      </p:to>
                                    </p:set>
                                  </p:childTnLst>
                                </p:cTn>
                              </p:par>
                            </p:childTnLst>
                          </p:cTn>
                        </p:par>
                        <p:par>
                          <p:cTn id="56" fill="hold">
                            <p:stCondLst>
                              <p:cond delay="6500"/>
                            </p:stCondLst>
                            <p:childTnLst>
                              <p:par>
                                <p:cTn id="57" presetID="22" presetClass="entr" presetSubtype="1" fill="hold" nodeType="afterEffect">
                                  <p:stCondLst>
                                    <p:cond delay="0"/>
                                  </p:stCondLst>
                                  <p:childTnLst>
                                    <p:set>
                                      <p:cBhvr>
                                        <p:cTn id="58" dur="1" fill="hold">
                                          <p:stCondLst>
                                            <p:cond delay="0"/>
                                          </p:stCondLst>
                                        </p:cTn>
                                        <p:tgtEl>
                                          <p:spTgt spid="30"/>
                                        </p:tgtEl>
                                        <p:attrNameLst>
                                          <p:attrName>style.visibility</p:attrName>
                                        </p:attrNameLst>
                                      </p:cBhvr>
                                      <p:to>
                                        <p:strVal val="visible"/>
                                      </p:to>
                                    </p:set>
                                    <p:animEffect transition="in" filter="wipe(up)">
                                      <p:cBhvr>
                                        <p:cTn id="59" dur="500"/>
                                        <p:tgtEl>
                                          <p:spTgt spid="30"/>
                                        </p:tgtEl>
                                      </p:cBhvr>
                                    </p:animEffect>
                                  </p:childTnLst>
                                </p:cTn>
                              </p:par>
                            </p:childTnLst>
                          </p:cTn>
                        </p:par>
                        <p:par>
                          <p:cTn id="60" fill="hold">
                            <p:stCondLst>
                              <p:cond delay="7000"/>
                            </p:stCondLst>
                            <p:childTnLst>
                              <p:par>
                                <p:cTn id="61" presetID="42" presetClass="entr" presetSubtype="0" fill="hold" nodeType="afterEffect">
                                  <p:stCondLst>
                                    <p:cond delay="0"/>
                                  </p:stCondLst>
                                  <p:childTnLst>
                                    <p:set>
                                      <p:cBhvr>
                                        <p:cTn id="62" dur="1" fill="hold">
                                          <p:stCondLst>
                                            <p:cond delay="0"/>
                                          </p:stCondLst>
                                        </p:cTn>
                                        <p:tgtEl>
                                          <p:spTgt spid="44"/>
                                        </p:tgtEl>
                                        <p:attrNameLst>
                                          <p:attrName>style.visibility</p:attrName>
                                        </p:attrNameLst>
                                      </p:cBhvr>
                                      <p:to>
                                        <p:strVal val="visible"/>
                                      </p:to>
                                    </p:set>
                                    <p:animEffect transition="in" filter="fade">
                                      <p:cBhvr>
                                        <p:cTn id="63" dur="1000"/>
                                        <p:tgtEl>
                                          <p:spTgt spid="44"/>
                                        </p:tgtEl>
                                      </p:cBhvr>
                                    </p:animEffect>
                                    <p:anim calcmode="lin" valueType="num">
                                      <p:cBhvr>
                                        <p:cTn id="64" dur="1000" fill="hold"/>
                                        <p:tgtEl>
                                          <p:spTgt spid="44"/>
                                        </p:tgtEl>
                                        <p:attrNameLst>
                                          <p:attrName>ppt_x</p:attrName>
                                        </p:attrNameLst>
                                      </p:cBhvr>
                                      <p:tavLst>
                                        <p:tav tm="0">
                                          <p:val>
                                            <p:strVal val="#ppt_x"/>
                                          </p:val>
                                        </p:tav>
                                        <p:tav tm="100000">
                                          <p:val>
                                            <p:strVal val="#ppt_x"/>
                                          </p:val>
                                        </p:tav>
                                      </p:tavLst>
                                    </p:anim>
                                    <p:anim calcmode="lin" valueType="num">
                                      <p:cBhvr>
                                        <p:cTn id="65" dur="1000" fill="hold"/>
                                        <p:tgtEl>
                                          <p:spTgt spid="44"/>
                                        </p:tgtEl>
                                        <p:attrNameLst>
                                          <p:attrName>ppt_y</p:attrName>
                                        </p:attrNameLst>
                                      </p:cBhvr>
                                      <p:tavLst>
                                        <p:tav tm="0">
                                          <p:val>
                                            <p:strVal val="#ppt_y+.1"/>
                                          </p:val>
                                        </p:tav>
                                        <p:tav tm="100000">
                                          <p:val>
                                            <p:strVal val="#ppt_y"/>
                                          </p:val>
                                        </p:tav>
                                      </p:tavLst>
                                    </p:anim>
                                  </p:childTnLst>
                                </p:cTn>
                              </p:par>
                            </p:childTnLst>
                          </p:cTn>
                        </p:par>
                        <p:par>
                          <p:cTn id="66" fill="hold">
                            <p:stCondLst>
                              <p:cond delay="8000"/>
                            </p:stCondLst>
                            <p:childTnLst>
                              <p:par>
                                <p:cTn id="67" presetID="22" presetClass="entr" presetSubtype="8" fill="hold" nodeType="afterEffect">
                                  <p:stCondLst>
                                    <p:cond delay="0"/>
                                  </p:stCondLst>
                                  <p:childTnLst>
                                    <p:set>
                                      <p:cBhvr>
                                        <p:cTn id="68" dur="1" fill="hold">
                                          <p:stCondLst>
                                            <p:cond delay="0"/>
                                          </p:stCondLst>
                                        </p:cTn>
                                        <p:tgtEl>
                                          <p:spTgt spid="31"/>
                                        </p:tgtEl>
                                        <p:attrNameLst>
                                          <p:attrName>style.visibility</p:attrName>
                                        </p:attrNameLst>
                                      </p:cBhvr>
                                      <p:to>
                                        <p:strVal val="visible"/>
                                      </p:to>
                                    </p:set>
                                    <p:animEffect transition="in" filter="wipe(left)">
                                      <p:cBhvr>
                                        <p:cTn id="69" dur="500"/>
                                        <p:tgtEl>
                                          <p:spTgt spid="31"/>
                                        </p:tgtEl>
                                      </p:cBhvr>
                                    </p:animEffect>
                                  </p:childTnLst>
                                </p:cTn>
                              </p:par>
                            </p:childTnLst>
                          </p:cTn>
                        </p:par>
                        <p:par>
                          <p:cTn id="70" fill="hold">
                            <p:stCondLst>
                              <p:cond delay="8500"/>
                            </p:stCondLst>
                            <p:childTnLst>
                              <p:par>
                                <p:cTn id="71" presetID="1" presetClass="entr" presetSubtype="0" fill="hold" grpId="0" nodeType="afterEffect">
                                  <p:stCondLst>
                                    <p:cond delay="0"/>
                                  </p:stCondLst>
                                  <p:childTnLst>
                                    <p:set>
                                      <p:cBhvr>
                                        <p:cTn id="72" dur="1" fill="hold">
                                          <p:stCondLst>
                                            <p:cond delay="0"/>
                                          </p:stCondLst>
                                        </p:cTn>
                                        <p:tgtEl>
                                          <p:spTgt spid="3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p:bldP spid="32" grpId="0"/>
      <p:bldP spid="33" grpId="0"/>
      <p:bldP spid="34"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Line 15">
            <a:extLst>
              <a:ext uri="{FF2B5EF4-FFF2-40B4-BE49-F238E27FC236}">
                <a16:creationId xmlns:a16="http://schemas.microsoft.com/office/drawing/2014/main" id="{85C0CAD2-9968-456E-A7D0-CF1E7DCE1A99}"/>
              </a:ext>
            </a:extLst>
          </p:cNvPr>
          <p:cNvSpPr>
            <a:spLocks noChangeShapeType="1"/>
          </p:cNvSpPr>
          <p:nvPr/>
        </p:nvSpPr>
        <p:spPr bwMode="auto">
          <a:xfrm>
            <a:off x="9978720" y="4078257"/>
            <a:ext cx="0" cy="553152"/>
          </a:xfrm>
          <a:prstGeom prst="line">
            <a:avLst/>
          </a:prstGeom>
          <a:noFill/>
          <a:ln w="6350">
            <a:solidFill>
              <a:schemeClr val="bg1">
                <a:lumMod val="65000"/>
              </a:schemeClr>
            </a:solidFill>
            <a:round/>
            <a:headEnd/>
            <a:tailEnd type="oval" w="sm" len="sm"/>
          </a:ln>
          <a:extLst>
            <a:ext uri="{909E8E84-426E-40DD-AFC4-6F175D3DCCD1}">
              <a14:hiddenFill xmlns:a14="http://schemas.microsoft.com/office/drawing/2010/main">
                <a:noFill/>
              </a14:hiddenFill>
            </a:ext>
          </a:extLst>
        </p:spPr>
        <p:txBody>
          <a:bodyPr lIns="91431" tIns="45715" rIns="91431" bIns="45715"/>
          <a:lstStyle/>
          <a:p>
            <a:endParaRPr lang="zh-CN" altLang="en-US" sz="2399">
              <a:solidFill>
                <a:schemeClr val="bg2"/>
              </a:solidFill>
              <a:cs typeface="+mn-ea"/>
              <a:sym typeface="+mn-lt"/>
            </a:endParaRPr>
          </a:p>
        </p:txBody>
      </p:sp>
      <p:sp>
        <p:nvSpPr>
          <p:cNvPr id="5" name="Freeform 17">
            <a:extLst>
              <a:ext uri="{FF2B5EF4-FFF2-40B4-BE49-F238E27FC236}">
                <a16:creationId xmlns:a16="http://schemas.microsoft.com/office/drawing/2014/main" id="{9A03EB23-6B6A-4472-A82E-C7C97B637C7F}"/>
              </a:ext>
            </a:extLst>
          </p:cNvPr>
          <p:cNvSpPr>
            <a:spLocks/>
          </p:cNvSpPr>
          <p:nvPr/>
        </p:nvSpPr>
        <p:spPr bwMode="auto">
          <a:xfrm>
            <a:off x="9138188" y="1926398"/>
            <a:ext cx="1750201" cy="2045209"/>
          </a:xfrm>
          <a:custGeom>
            <a:avLst/>
            <a:gdLst>
              <a:gd name="T0" fmla="*/ 526 w 586"/>
              <a:gd name="T1" fmla="*/ 0 h 685"/>
              <a:gd name="T2" fmla="*/ 467 w 586"/>
              <a:gd name="T3" fmla="*/ 119 h 685"/>
              <a:gd name="T4" fmla="*/ 490 w 586"/>
              <a:gd name="T5" fmla="*/ 119 h 685"/>
              <a:gd name="T6" fmla="*/ 490 w 586"/>
              <a:gd name="T7" fmla="*/ 403 h 685"/>
              <a:gd name="T8" fmla="*/ 281 w 586"/>
              <a:gd name="T9" fmla="*/ 613 h 685"/>
              <a:gd name="T10" fmla="*/ 72 w 586"/>
              <a:gd name="T11" fmla="*/ 403 h 685"/>
              <a:gd name="T12" fmla="*/ 0 w 586"/>
              <a:gd name="T13" fmla="*/ 403 h 685"/>
              <a:gd name="T14" fmla="*/ 281 w 586"/>
              <a:gd name="T15" fmla="*/ 685 h 685"/>
              <a:gd name="T16" fmla="*/ 562 w 586"/>
              <a:gd name="T17" fmla="*/ 403 h 685"/>
              <a:gd name="T18" fmla="*/ 562 w 586"/>
              <a:gd name="T19" fmla="*/ 119 h 685"/>
              <a:gd name="T20" fmla="*/ 586 w 586"/>
              <a:gd name="T21" fmla="*/ 119 h 685"/>
              <a:gd name="T22" fmla="*/ 526 w 586"/>
              <a:gd name="T23" fmla="*/ 0 h 68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586" h="685">
                <a:moveTo>
                  <a:pt x="526" y="0"/>
                </a:moveTo>
                <a:cubicBezTo>
                  <a:pt x="467" y="119"/>
                  <a:pt x="467" y="119"/>
                  <a:pt x="467" y="119"/>
                </a:cubicBezTo>
                <a:cubicBezTo>
                  <a:pt x="490" y="119"/>
                  <a:pt x="490" y="119"/>
                  <a:pt x="490" y="119"/>
                </a:cubicBezTo>
                <a:cubicBezTo>
                  <a:pt x="490" y="403"/>
                  <a:pt x="490" y="403"/>
                  <a:pt x="490" y="403"/>
                </a:cubicBezTo>
                <a:cubicBezTo>
                  <a:pt x="490" y="519"/>
                  <a:pt x="397" y="613"/>
                  <a:pt x="281" y="613"/>
                </a:cubicBezTo>
                <a:cubicBezTo>
                  <a:pt x="165" y="613"/>
                  <a:pt x="72" y="519"/>
                  <a:pt x="72" y="403"/>
                </a:cubicBezTo>
                <a:cubicBezTo>
                  <a:pt x="0" y="403"/>
                  <a:pt x="0" y="403"/>
                  <a:pt x="0" y="403"/>
                </a:cubicBezTo>
                <a:cubicBezTo>
                  <a:pt x="0" y="559"/>
                  <a:pt x="126" y="685"/>
                  <a:pt x="281" y="685"/>
                </a:cubicBezTo>
                <a:cubicBezTo>
                  <a:pt x="436" y="685"/>
                  <a:pt x="562" y="559"/>
                  <a:pt x="562" y="403"/>
                </a:cubicBezTo>
                <a:cubicBezTo>
                  <a:pt x="562" y="119"/>
                  <a:pt x="562" y="119"/>
                  <a:pt x="562" y="119"/>
                </a:cubicBezTo>
                <a:cubicBezTo>
                  <a:pt x="586" y="119"/>
                  <a:pt x="586" y="119"/>
                  <a:pt x="586" y="119"/>
                </a:cubicBezTo>
                <a:lnTo>
                  <a:pt x="526" y="0"/>
                </a:lnTo>
                <a:close/>
              </a:path>
            </a:pathLst>
          </a:custGeom>
          <a:solidFill>
            <a:schemeClr val="accent4"/>
          </a:solidFill>
          <a:ln>
            <a:noFill/>
          </a:ln>
        </p:spPr>
        <p:txBody>
          <a:bodyPr lIns="91431" tIns="45715" rIns="91431" bIns="45715"/>
          <a:lstStyle/>
          <a:p>
            <a:endParaRPr lang="zh-CN" altLang="en-US" sz="2399">
              <a:solidFill>
                <a:schemeClr val="bg2"/>
              </a:solidFill>
              <a:cs typeface="+mn-ea"/>
              <a:sym typeface="+mn-lt"/>
            </a:endParaRPr>
          </a:p>
        </p:txBody>
      </p:sp>
      <p:grpSp>
        <p:nvGrpSpPr>
          <p:cNvPr id="2" name="组合 25">
            <a:extLst>
              <a:ext uri="{FF2B5EF4-FFF2-40B4-BE49-F238E27FC236}">
                <a16:creationId xmlns:a16="http://schemas.microsoft.com/office/drawing/2014/main" id="{BE904F82-60A1-4E6D-A858-971856393DC7}"/>
              </a:ext>
            </a:extLst>
          </p:cNvPr>
          <p:cNvGrpSpPr/>
          <p:nvPr/>
        </p:nvGrpSpPr>
        <p:grpSpPr>
          <a:xfrm>
            <a:off x="9443836" y="2597823"/>
            <a:ext cx="1067949" cy="1066275"/>
            <a:chOff x="9444287" y="2597823"/>
            <a:chExt cx="1068093" cy="1066274"/>
          </a:xfrm>
        </p:grpSpPr>
        <p:sp>
          <p:nvSpPr>
            <p:cNvPr id="4" name="Oval 16">
              <a:extLst>
                <a:ext uri="{FF2B5EF4-FFF2-40B4-BE49-F238E27FC236}">
                  <a16:creationId xmlns:a16="http://schemas.microsoft.com/office/drawing/2014/main" id="{166BFAD4-7687-440F-A669-338592AF8A67}"/>
                </a:ext>
              </a:extLst>
            </p:cNvPr>
            <p:cNvSpPr>
              <a:spLocks noChangeArrowheads="1"/>
            </p:cNvSpPr>
            <p:nvPr/>
          </p:nvSpPr>
          <p:spPr bwMode="auto">
            <a:xfrm>
              <a:off x="9444287" y="2597823"/>
              <a:ext cx="1068093" cy="1066274"/>
            </a:xfrm>
            <a:prstGeom prst="ellipse">
              <a:avLst/>
            </a:prstGeom>
            <a:solidFill>
              <a:schemeClr val="accent4"/>
            </a:solidFill>
            <a:ln>
              <a:noFill/>
            </a:ln>
          </p:spPr>
          <p:txBody>
            <a:bodyPr/>
            <a:lstStyle/>
            <a:p>
              <a:endParaRPr lang="zh-CN" altLang="en-US" sz="2399" dirty="0">
                <a:solidFill>
                  <a:schemeClr val="bg2"/>
                </a:solidFill>
                <a:cs typeface="+mn-ea"/>
                <a:sym typeface="+mn-lt"/>
              </a:endParaRPr>
            </a:p>
          </p:txBody>
        </p:sp>
        <p:sp>
          <p:nvSpPr>
            <p:cNvPr id="6" name="Freeform 18">
              <a:extLst>
                <a:ext uri="{FF2B5EF4-FFF2-40B4-BE49-F238E27FC236}">
                  <a16:creationId xmlns:a16="http://schemas.microsoft.com/office/drawing/2014/main" id="{F567747C-0CBE-42C3-8FCB-E6259B151813}"/>
                </a:ext>
              </a:extLst>
            </p:cNvPr>
            <p:cNvSpPr>
              <a:spLocks noEditPoints="1"/>
            </p:cNvSpPr>
            <p:nvPr/>
          </p:nvSpPr>
          <p:spPr bwMode="auto">
            <a:xfrm>
              <a:off x="9724502" y="2928986"/>
              <a:ext cx="507662" cy="449436"/>
            </a:xfrm>
            <a:custGeom>
              <a:avLst/>
              <a:gdLst>
                <a:gd name="T0" fmla="*/ 32 w 170"/>
                <a:gd name="T1" fmla="*/ 150 h 150"/>
                <a:gd name="T2" fmla="*/ 29 w 170"/>
                <a:gd name="T3" fmla="*/ 150 h 150"/>
                <a:gd name="T4" fmla="*/ 29 w 170"/>
                <a:gd name="T5" fmla="*/ 150 h 150"/>
                <a:gd name="T6" fmla="*/ 52 w 170"/>
                <a:gd name="T7" fmla="*/ 111 h 150"/>
                <a:gd name="T8" fmla="*/ 52 w 170"/>
                <a:gd name="T9" fmla="*/ 111 h 150"/>
                <a:gd name="T10" fmla="*/ 0 w 170"/>
                <a:gd name="T11" fmla="*/ 58 h 150"/>
                <a:gd name="T12" fmla="*/ 0 w 170"/>
                <a:gd name="T13" fmla="*/ 58 h 150"/>
                <a:gd name="T14" fmla="*/ 85 w 170"/>
                <a:gd name="T15" fmla="*/ 0 h 150"/>
                <a:gd name="T16" fmla="*/ 85 w 170"/>
                <a:gd name="T17" fmla="*/ 0 h 150"/>
                <a:gd name="T18" fmla="*/ 170 w 170"/>
                <a:gd name="T19" fmla="*/ 58 h 150"/>
                <a:gd name="T20" fmla="*/ 170 w 170"/>
                <a:gd name="T21" fmla="*/ 58 h 150"/>
                <a:gd name="T22" fmla="*/ 111 w 170"/>
                <a:gd name="T23" fmla="*/ 113 h 150"/>
                <a:gd name="T24" fmla="*/ 111 w 170"/>
                <a:gd name="T25" fmla="*/ 113 h 150"/>
                <a:gd name="T26" fmla="*/ 32 w 170"/>
                <a:gd name="T27" fmla="*/ 150 h 150"/>
                <a:gd name="T28" fmla="*/ 32 w 170"/>
                <a:gd name="T29" fmla="*/ 150 h 150"/>
                <a:gd name="T30" fmla="*/ 32 w 170"/>
                <a:gd name="T31" fmla="*/ 150 h 150"/>
                <a:gd name="T32" fmla="*/ 33 w 170"/>
                <a:gd name="T33" fmla="*/ 27 h 150"/>
                <a:gd name="T34" fmla="*/ 14 w 170"/>
                <a:gd name="T35" fmla="*/ 58 h 150"/>
                <a:gd name="T36" fmla="*/ 14 w 170"/>
                <a:gd name="T37" fmla="*/ 58 h 150"/>
                <a:gd name="T38" fmla="*/ 62 w 170"/>
                <a:gd name="T39" fmla="*/ 99 h 150"/>
                <a:gd name="T40" fmla="*/ 62 w 170"/>
                <a:gd name="T41" fmla="*/ 99 h 150"/>
                <a:gd name="T42" fmla="*/ 68 w 170"/>
                <a:gd name="T43" fmla="*/ 101 h 150"/>
                <a:gd name="T44" fmla="*/ 67 w 170"/>
                <a:gd name="T45" fmla="*/ 107 h 150"/>
                <a:gd name="T46" fmla="*/ 58 w 170"/>
                <a:gd name="T47" fmla="*/ 132 h 150"/>
                <a:gd name="T48" fmla="*/ 58 w 170"/>
                <a:gd name="T49" fmla="*/ 132 h 150"/>
                <a:gd name="T50" fmla="*/ 102 w 170"/>
                <a:gd name="T51" fmla="*/ 102 h 150"/>
                <a:gd name="T52" fmla="*/ 102 w 170"/>
                <a:gd name="T53" fmla="*/ 102 h 150"/>
                <a:gd name="T54" fmla="*/ 103 w 170"/>
                <a:gd name="T55" fmla="*/ 100 h 150"/>
                <a:gd name="T56" fmla="*/ 106 w 170"/>
                <a:gd name="T57" fmla="*/ 100 h 150"/>
                <a:gd name="T58" fmla="*/ 156 w 170"/>
                <a:gd name="T59" fmla="*/ 58 h 150"/>
                <a:gd name="T60" fmla="*/ 156 w 170"/>
                <a:gd name="T61" fmla="*/ 58 h 150"/>
                <a:gd name="T62" fmla="*/ 137 w 170"/>
                <a:gd name="T63" fmla="*/ 27 h 150"/>
                <a:gd name="T64" fmla="*/ 137 w 170"/>
                <a:gd name="T65" fmla="*/ 27 h 150"/>
                <a:gd name="T66" fmla="*/ 85 w 170"/>
                <a:gd name="T67" fmla="*/ 14 h 150"/>
                <a:gd name="T68" fmla="*/ 85 w 170"/>
                <a:gd name="T69" fmla="*/ 14 h 150"/>
                <a:gd name="T70" fmla="*/ 85 w 170"/>
                <a:gd name="T71" fmla="*/ 14 h 150"/>
                <a:gd name="T72" fmla="*/ 85 w 170"/>
                <a:gd name="T73" fmla="*/ 14 h 150"/>
                <a:gd name="T74" fmla="*/ 33 w 170"/>
                <a:gd name="T75" fmla="*/ 27 h 1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170" h="150">
                  <a:moveTo>
                    <a:pt x="32" y="150"/>
                  </a:moveTo>
                  <a:cubicBezTo>
                    <a:pt x="30" y="150"/>
                    <a:pt x="29" y="150"/>
                    <a:pt x="29" y="150"/>
                  </a:cubicBezTo>
                  <a:cubicBezTo>
                    <a:pt x="29" y="150"/>
                    <a:pt x="29" y="150"/>
                    <a:pt x="29" y="150"/>
                  </a:cubicBezTo>
                  <a:cubicBezTo>
                    <a:pt x="29" y="150"/>
                    <a:pt x="48" y="133"/>
                    <a:pt x="52" y="111"/>
                  </a:cubicBezTo>
                  <a:cubicBezTo>
                    <a:pt x="52" y="111"/>
                    <a:pt x="52" y="111"/>
                    <a:pt x="52" y="111"/>
                  </a:cubicBezTo>
                  <a:cubicBezTo>
                    <a:pt x="23" y="103"/>
                    <a:pt x="0" y="83"/>
                    <a:pt x="0" y="58"/>
                  </a:cubicBezTo>
                  <a:cubicBezTo>
                    <a:pt x="0" y="58"/>
                    <a:pt x="0" y="58"/>
                    <a:pt x="0" y="58"/>
                  </a:cubicBezTo>
                  <a:cubicBezTo>
                    <a:pt x="0" y="23"/>
                    <a:pt x="40" y="0"/>
                    <a:pt x="85" y="0"/>
                  </a:cubicBezTo>
                  <a:cubicBezTo>
                    <a:pt x="85" y="0"/>
                    <a:pt x="85" y="0"/>
                    <a:pt x="85" y="0"/>
                  </a:cubicBezTo>
                  <a:cubicBezTo>
                    <a:pt x="130" y="0"/>
                    <a:pt x="170" y="23"/>
                    <a:pt x="170" y="58"/>
                  </a:cubicBezTo>
                  <a:cubicBezTo>
                    <a:pt x="170" y="58"/>
                    <a:pt x="170" y="58"/>
                    <a:pt x="170" y="58"/>
                  </a:cubicBezTo>
                  <a:cubicBezTo>
                    <a:pt x="170" y="85"/>
                    <a:pt x="144" y="106"/>
                    <a:pt x="111" y="113"/>
                  </a:cubicBezTo>
                  <a:cubicBezTo>
                    <a:pt x="111" y="113"/>
                    <a:pt x="111" y="113"/>
                    <a:pt x="111" y="113"/>
                  </a:cubicBezTo>
                  <a:cubicBezTo>
                    <a:pt x="80" y="147"/>
                    <a:pt x="43" y="150"/>
                    <a:pt x="32" y="150"/>
                  </a:cubicBezTo>
                  <a:cubicBezTo>
                    <a:pt x="32" y="150"/>
                    <a:pt x="32" y="150"/>
                    <a:pt x="32" y="150"/>
                  </a:cubicBezTo>
                  <a:cubicBezTo>
                    <a:pt x="32" y="150"/>
                    <a:pt x="32" y="150"/>
                    <a:pt x="32" y="150"/>
                  </a:cubicBezTo>
                  <a:close/>
                  <a:moveTo>
                    <a:pt x="33" y="27"/>
                  </a:moveTo>
                  <a:cubicBezTo>
                    <a:pt x="21" y="36"/>
                    <a:pt x="14" y="47"/>
                    <a:pt x="14" y="58"/>
                  </a:cubicBezTo>
                  <a:cubicBezTo>
                    <a:pt x="14" y="58"/>
                    <a:pt x="14" y="58"/>
                    <a:pt x="14" y="58"/>
                  </a:cubicBezTo>
                  <a:cubicBezTo>
                    <a:pt x="13" y="75"/>
                    <a:pt x="32" y="93"/>
                    <a:pt x="62" y="99"/>
                  </a:cubicBezTo>
                  <a:cubicBezTo>
                    <a:pt x="62" y="99"/>
                    <a:pt x="62" y="99"/>
                    <a:pt x="62" y="99"/>
                  </a:cubicBezTo>
                  <a:cubicBezTo>
                    <a:pt x="68" y="101"/>
                    <a:pt x="68" y="101"/>
                    <a:pt x="68" y="101"/>
                  </a:cubicBezTo>
                  <a:cubicBezTo>
                    <a:pt x="67" y="107"/>
                    <a:pt x="67" y="107"/>
                    <a:pt x="67" y="107"/>
                  </a:cubicBezTo>
                  <a:cubicBezTo>
                    <a:pt x="67" y="113"/>
                    <a:pt x="64" y="123"/>
                    <a:pt x="58" y="132"/>
                  </a:cubicBezTo>
                  <a:cubicBezTo>
                    <a:pt x="58" y="132"/>
                    <a:pt x="58" y="132"/>
                    <a:pt x="58" y="132"/>
                  </a:cubicBezTo>
                  <a:cubicBezTo>
                    <a:pt x="71" y="127"/>
                    <a:pt x="87" y="119"/>
                    <a:pt x="102" y="102"/>
                  </a:cubicBezTo>
                  <a:cubicBezTo>
                    <a:pt x="102" y="102"/>
                    <a:pt x="102" y="102"/>
                    <a:pt x="102" y="102"/>
                  </a:cubicBezTo>
                  <a:cubicBezTo>
                    <a:pt x="103" y="100"/>
                    <a:pt x="103" y="100"/>
                    <a:pt x="103" y="100"/>
                  </a:cubicBezTo>
                  <a:cubicBezTo>
                    <a:pt x="106" y="100"/>
                    <a:pt x="106" y="100"/>
                    <a:pt x="106" y="100"/>
                  </a:cubicBezTo>
                  <a:cubicBezTo>
                    <a:pt x="137" y="94"/>
                    <a:pt x="157" y="76"/>
                    <a:pt x="156" y="58"/>
                  </a:cubicBezTo>
                  <a:cubicBezTo>
                    <a:pt x="156" y="58"/>
                    <a:pt x="156" y="58"/>
                    <a:pt x="156" y="58"/>
                  </a:cubicBezTo>
                  <a:cubicBezTo>
                    <a:pt x="156" y="47"/>
                    <a:pt x="149" y="36"/>
                    <a:pt x="137" y="27"/>
                  </a:cubicBezTo>
                  <a:cubicBezTo>
                    <a:pt x="137" y="27"/>
                    <a:pt x="137" y="27"/>
                    <a:pt x="137" y="27"/>
                  </a:cubicBezTo>
                  <a:cubicBezTo>
                    <a:pt x="124" y="19"/>
                    <a:pt x="105" y="14"/>
                    <a:pt x="85" y="14"/>
                  </a:cubicBezTo>
                  <a:cubicBezTo>
                    <a:pt x="85" y="14"/>
                    <a:pt x="85" y="14"/>
                    <a:pt x="85" y="14"/>
                  </a:cubicBezTo>
                  <a:cubicBezTo>
                    <a:pt x="85" y="14"/>
                    <a:pt x="85" y="14"/>
                    <a:pt x="85" y="14"/>
                  </a:cubicBezTo>
                  <a:cubicBezTo>
                    <a:pt x="85" y="14"/>
                    <a:pt x="85" y="14"/>
                    <a:pt x="85" y="14"/>
                  </a:cubicBezTo>
                  <a:cubicBezTo>
                    <a:pt x="65" y="14"/>
                    <a:pt x="46" y="19"/>
                    <a:pt x="33" y="27"/>
                  </a:cubicBezTo>
                  <a:close/>
                </a:path>
              </a:pathLst>
            </a:custGeom>
            <a:solidFill>
              <a:schemeClr val="bg1"/>
            </a:solidFill>
            <a:ln>
              <a:noFill/>
            </a:ln>
          </p:spPr>
          <p:txBody>
            <a:bodyPr/>
            <a:lstStyle/>
            <a:p>
              <a:endParaRPr lang="zh-CN" altLang="en-US" sz="2399">
                <a:solidFill>
                  <a:schemeClr val="bg2"/>
                </a:solidFill>
                <a:cs typeface="+mn-ea"/>
                <a:sym typeface="+mn-lt"/>
              </a:endParaRPr>
            </a:p>
          </p:txBody>
        </p:sp>
      </p:grpSp>
      <p:sp>
        <p:nvSpPr>
          <p:cNvPr id="8" name="Line 6">
            <a:extLst>
              <a:ext uri="{FF2B5EF4-FFF2-40B4-BE49-F238E27FC236}">
                <a16:creationId xmlns:a16="http://schemas.microsoft.com/office/drawing/2014/main" id="{B86E3AD1-C72E-4E20-8451-D2FFD6F328F3}"/>
              </a:ext>
            </a:extLst>
          </p:cNvPr>
          <p:cNvSpPr>
            <a:spLocks noChangeShapeType="1"/>
          </p:cNvSpPr>
          <p:nvPr/>
        </p:nvSpPr>
        <p:spPr bwMode="auto">
          <a:xfrm>
            <a:off x="2285891" y="4078257"/>
            <a:ext cx="0" cy="553152"/>
          </a:xfrm>
          <a:prstGeom prst="line">
            <a:avLst/>
          </a:prstGeom>
          <a:noFill/>
          <a:ln w="6350">
            <a:solidFill>
              <a:schemeClr val="bg1">
                <a:lumMod val="65000"/>
              </a:schemeClr>
            </a:solidFill>
            <a:round/>
            <a:headEnd/>
            <a:tailEnd type="oval" w="sm" len="sm"/>
          </a:ln>
          <a:extLst>
            <a:ext uri="{909E8E84-426E-40DD-AFC4-6F175D3DCCD1}">
              <a14:hiddenFill xmlns:a14="http://schemas.microsoft.com/office/drawing/2010/main">
                <a:noFill/>
              </a14:hiddenFill>
            </a:ext>
          </a:extLst>
        </p:spPr>
        <p:txBody>
          <a:bodyPr lIns="91431" tIns="45715" rIns="91431" bIns="45715"/>
          <a:lstStyle/>
          <a:p>
            <a:endParaRPr lang="zh-CN" altLang="en-US" sz="2399">
              <a:solidFill>
                <a:schemeClr val="bg2"/>
              </a:solidFill>
              <a:cs typeface="+mn-ea"/>
              <a:sym typeface="+mn-lt"/>
            </a:endParaRPr>
          </a:p>
        </p:txBody>
      </p:sp>
      <p:sp>
        <p:nvSpPr>
          <p:cNvPr id="10" name="Freeform 8">
            <a:extLst>
              <a:ext uri="{FF2B5EF4-FFF2-40B4-BE49-F238E27FC236}">
                <a16:creationId xmlns:a16="http://schemas.microsoft.com/office/drawing/2014/main" id="{8435E721-48C4-45B4-95BF-827B0CA5D186}"/>
              </a:ext>
            </a:extLst>
          </p:cNvPr>
          <p:cNvSpPr>
            <a:spLocks/>
          </p:cNvSpPr>
          <p:nvPr/>
        </p:nvSpPr>
        <p:spPr bwMode="auto">
          <a:xfrm>
            <a:off x="1447178" y="1926398"/>
            <a:ext cx="1750201" cy="2045209"/>
          </a:xfrm>
          <a:custGeom>
            <a:avLst/>
            <a:gdLst>
              <a:gd name="T0" fmla="*/ 526 w 586"/>
              <a:gd name="T1" fmla="*/ 0 h 685"/>
              <a:gd name="T2" fmla="*/ 467 w 586"/>
              <a:gd name="T3" fmla="*/ 119 h 685"/>
              <a:gd name="T4" fmla="*/ 490 w 586"/>
              <a:gd name="T5" fmla="*/ 119 h 685"/>
              <a:gd name="T6" fmla="*/ 490 w 586"/>
              <a:gd name="T7" fmla="*/ 403 h 685"/>
              <a:gd name="T8" fmla="*/ 281 w 586"/>
              <a:gd name="T9" fmla="*/ 613 h 685"/>
              <a:gd name="T10" fmla="*/ 72 w 586"/>
              <a:gd name="T11" fmla="*/ 403 h 685"/>
              <a:gd name="T12" fmla="*/ 0 w 586"/>
              <a:gd name="T13" fmla="*/ 403 h 685"/>
              <a:gd name="T14" fmla="*/ 281 w 586"/>
              <a:gd name="T15" fmla="*/ 685 h 685"/>
              <a:gd name="T16" fmla="*/ 562 w 586"/>
              <a:gd name="T17" fmla="*/ 403 h 685"/>
              <a:gd name="T18" fmla="*/ 562 w 586"/>
              <a:gd name="T19" fmla="*/ 119 h 685"/>
              <a:gd name="T20" fmla="*/ 586 w 586"/>
              <a:gd name="T21" fmla="*/ 119 h 685"/>
              <a:gd name="T22" fmla="*/ 526 w 586"/>
              <a:gd name="T23" fmla="*/ 0 h 68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586" h="685">
                <a:moveTo>
                  <a:pt x="526" y="0"/>
                </a:moveTo>
                <a:cubicBezTo>
                  <a:pt x="467" y="119"/>
                  <a:pt x="467" y="119"/>
                  <a:pt x="467" y="119"/>
                </a:cubicBezTo>
                <a:cubicBezTo>
                  <a:pt x="490" y="119"/>
                  <a:pt x="490" y="119"/>
                  <a:pt x="490" y="119"/>
                </a:cubicBezTo>
                <a:cubicBezTo>
                  <a:pt x="490" y="403"/>
                  <a:pt x="490" y="403"/>
                  <a:pt x="490" y="403"/>
                </a:cubicBezTo>
                <a:cubicBezTo>
                  <a:pt x="490" y="519"/>
                  <a:pt x="397" y="613"/>
                  <a:pt x="281" y="613"/>
                </a:cubicBezTo>
                <a:cubicBezTo>
                  <a:pt x="165" y="613"/>
                  <a:pt x="72" y="519"/>
                  <a:pt x="72" y="403"/>
                </a:cubicBezTo>
                <a:cubicBezTo>
                  <a:pt x="0" y="403"/>
                  <a:pt x="0" y="403"/>
                  <a:pt x="0" y="403"/>
                </a:cubicBezTo>
                <a:cubicBezTo>
                  <a:pt x="0" y="559"/>
                  <a:pt x="126" y="685"/>
                  <a:pt x="281" y="685"/>
                </a:cubicBezTo>
                <a:cubicBezTo>
                  <a:pt x="436" y="685"/>
                  <a:pt x="562" y="559"/>
                  <a:pt x="562" y="403"/>
                </a:cubicBezTo>
                <a:cubicBezTo>
                  <a:pt x="562" y="119"/>
                  <a:pt x="562" y="119"/>
                  <a:pt x="562" y="119"/>
                </a:cubicBezTo>
                <a:cubicBezTo>
                  <a:pt x="586" y="119"/>
                  <a:pt x="586" y="119"/>
                  <a:pt x="586" y="119"/>
                </a:cubicBezTo>
                <a:lnTo>
                  <a:pt x="526" y="0"/>
                </a:lnTo>
                <a:close/>
              </a:path>
            </a:pathLst>
          </a:custGeom>
          <a:solidFill>
            <a:schemeClr val="accent1"/>
          </a:solidFill>
          <a:ln>
            <a:noFill/>
          </a:ln>
        </p:spPr>
        <p:txBody>
          <a:bodyPr lIns="91431" tIns="45715" rIns="91431" bIns="45715"/>
          <a:lstStyle/>
          <a:p>
            <a:endParaRPr lang="zh-CN" altLang="en-US" sz="2399">
              <a:solidFill>
                <a:schemeClr val="bg2"/>
              </a:solidFill>
              <a:cs typeface="+mn-ea"/>
              <a:sym typeface="+mn-lt"/>
            </a:endParaRPr>
          </a:p>
        </p:txBody>
      </p:sp>
      <p:grpSp>
        <p:nvGrpSpPr>
          <p:cNvPr id="7" name="组合 1">
            <a:extLst>
              <a:ext uri="{FF2B5EF4-FFF2-40B4-BE49-F238E27FC236}">
                <a16:creationId xmlns:a16="http://schemas.microsoft.com/office/drawing/2014/main" id="{3B9289EA-EEC1-46E0-828F-D6B442D78297}"/>
              </a:ext>
            </a:extLst>
          </p:cNvPr>
          <p:cNvGrpSpPr/>
          <p:nvPr/>
        </p:nvGrpSpPr>
        <p:grpSpPr>
          <a:xfrm>
            <a:off x="1751008" y="2597823"/>
            <a:ext cx="1069768" cy="1066275"/>
            <a:chOff x="1750419" y="2597823"/>
            <a:chExt cx="1069913" cy="1066274"/>
          </a:xfrm>
        </p:grpSpPr>
        <p:sp>
          <p:nvSpPr>
            <p:cNvPr id="9" name="Oval 7">
              <a:extLst>
                <a:ext uri="{FF2B5EF4-FFF2-40B4-BE49-F238E27FC236}">
                  <a16:creationId xmlns:a16="http://schemas.microsoft.com/office/drawing/2014/main" id="{0A170252-15DC-456A-A82A-E0F12AA0265D}"/>
                </a:ext>
              </a:extLst>
            </p:cNvPr>
            <p:cNvSpPr>
              <a:spLocks noChangeArrowheads="1"/>
            </p:cNvSpPr>
            <p:nvPr/>
          </p:nvSpPr>
          <p:spPr bwMode="auto">
            <a:xfrm>
              <a:off x="1750419" y="2597823"/>
              <a:ext cx="1069913" cy="1066274"/>
            </a:xfrm>
            <a:prstGeom prst="ellipse">
              <a:avLst/>
            </a:prstGeom>
            <a:solidFill>
              <a:schemeClr val="accent1"/>
            </a:solidFill>
            <a:ln>
              <a:noFill/>
            </a:ln>
          </p:spPr>
          <p:txBody>
            <a:bodyPr/>
            <a:lstStyle/>
            <a:p>
              <a:endParaRPr lang="zh-CN" altLang="en-US" sz="2399">
                <a:solidFill>
                  <a:schemeClr val="bg2"/>
                </a:solidFill>
                <a:cs typeface="+mn-ea"/>
                <a:sym typeface="+mn-lt"/>
              </a:endParaRPr>
            </a:p>
          </p:txBody>
        </p:sp>
        <p:grpSp>
          <p:nvGrpSpPr>
            <p:cNvPr id="11" name="Group 19">
              <a:extLst>
                <a:ext uri="{FF2B5EF4-FFF2-40B4-BE49-F238E27FC236}">
                  <a16:creationId xmlns:a16="http://schemas.microsoft.com/office/drawing/2014/main" id="{BF17C876-BEB9-46EE-A15B-580514140B93}"/>
                </a:ext>
              </a:extLst>
            </p:cNvPr>
            <p:cNvGrpSpPr>
              <a:grpSpLocks/>
            </p:cNvGrpSpPr>
            <p:nvPr/>
          </p:nvGrpSpPr>
          <p:grpSpPr bwMode="auto">
            <a:xfrm>
              <a:off x="2037913" y="2825270"/>
              <a:ext cx="494926" cy="602282"/>
              <a:chOff x="0" y="0"/>
              <a:chExt cx="272" cy="331"/>
            </a:xfrm>
          </p:grpSpPr>
          <p:sp>
            <p:nvSpPr>
              <p:cNvPr id="12" name="Freeform 20">
                <a:extLst>
                  <a:ext uri="{FF2B5EF4-FFF2-40B4-BE49-F238E27FC236}">
                    <a16:creationId xmlns:a16="http://schemas.microsoft.com/office/drawing/2014/main" id="{82B0BF3F-C34D-4604-9F83-3BA6BD0C85FD}"/>
                  </a:ext>
                </a:extLst>
              </p:cNvPr>
              <p:cNvSpPr>
                <a:spLocks/>
              </p:cNvSpPr>
              <p:nvPr/>
            </p:nvSpPr>
            <p:spPr bwMode="auto">
              <a:xfrm>
                <a:off x="70" y="0"/>
                <a:ext cx="202" cy="208"/>
              </a:xfrm>
              <a:custGeom>
                <a:avLst/>
                <a:gdLst>
                  <a:gd name="T0" fmla="*/ 62 w 123"/>
                  <a:gd name="T1" fmla="*/ 33 h 127"/>
                  <a:gd name="T2" fmla="*/ 49 w 123"/>
                  <a:gd name="T3" fmla="*/ 30 h 127"/>
                  <a:gd name="T4" fmla="*/ 49 w 123"/>
                  <a:gd name="T5" fmla="*/ 0 h 127"/>
                  <a:gd name="T6" fmla="*/ 0 w 123"/>
                  <a:gd name="T7" fmla="*/ 48 h 127"/>
                  <a:gd name="T8" fmla="*/ 49 w 123"/>
                  <a:gd name="T9" fmla="*/ 95 h 127"/>
                  <a:gd name="T10" fmla="*/ 49 w 123"/>
                  <a:gd name="T11" fmla="*/ 65 h 127"/>
                  <a:gd name="T12" fmla="*/ 96 w 123"/>
                  <a:gd name="T13" fmla="*/ 107 h 127"/>
                  <a:gd name="T14" fmla="*/ 78 w 123"/>
                  <a:gd name="T15" fmla="*/ 127 h 127"/>
                  <a:gd name="T16" fmla="*/ 115 w 123"/>
                  <a:gd name="T17" fmla="*/ 98 h 127"/>
                  <a:gd name="T18" fmla="*/ 62 w 123"/>
                  <a:gd name="T19" fmla="*/ 33 h 1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23" h="127">
                    <a:moveTo>
                      <a:pt x="62" y="33"/>
                    </a:moveTo>
                    <a:cubicBezTo>
                      <a:pt x="57" y="31"/>
                      <a:pt x="53" y="30"/>
                      <a:pt x="49" y="30"/>
                    </a:cubicBezTo>
                    <a:cubicBezTo>
                      <a:pt x="49" y="0"/>
                      <a:pt x="49" y="0"/>
                      <a:pt x="49" y="0"/>
                    </a:cubicBezTo>
                    <a:cubicBezTo>
                      <a:pt x="0" y="48"/>
                      <a:pt x="0" y="48"/>
                      <a:pt x="0" y="48"/>
                    </a:cubicBezTo>
                    <a:cubicBezTo>
                      <a:pt x="49" y="95"/>
                      <a:pt x="49" y="95"/>
                      <a:pt x="49" y="95"/>
                    </a:cubicBezTo>
                    <a:cubicBezTo>
                      <a:pt x="49" y="65"/>
                      <a:pt x="49" y="65"/>
                      <a:pt x="49" y="65"/>
                    </a:cubicBezTo>
                    <a:cubicBezTo>
                      <a:pt x="86" y="67"/>
                      <a:pt x="102" y="86"/>
                      <a:pt x="96" y="107"/>
                    </a:cubicBezTo>
                    <a:cubicBezTo>
                      <a:pt x="93" y="116"/>
                      <a:pt x="86" y="123"/>
                      <a:pt x="78" y="127"/>
                    </a:cubicBezTo>
                    <a:cubicBezTo>
                      <a:pt x="96" y="123"/>
                      <a:pt x="111" y="113"/>
                      <a:pt x="115" y="98"/>
                    </a:cubicBezTo>
                    <a:cubicBezTo>
                      <a:pt x="123" y="72"/>
                      <a:pt x="99" y="43"/>
                      <a:pt x="62" y="33"/>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zh-CN" altLang="en-US" sz="2399">
                  <a:solidFill>
                    <a:schemeClr val="bg2"/>
                  </a:solidFill>
                  <a:cs typeface="+mn-ea"/>
                  <a:sym typeface="+mn-lt"/>
                </a:endParaRPr>
              </a:p>
            </p:txBody>
          </p:sp>
          <p:sp>
            <p:nvSpPr>
              <p:cNvPr id="13" name="Freeform 21">
                <a:extLst>
                  <a:ext uri="{FF2B5EF4-FFF2-40B4-BE49-F238E27FC236}">
                    <a16:creationId xmlns:a16="http://schemas.microsoft.com/office/drawing/2014/main" id="{5CB6D462-0F04-4AEA-A4DD-27A3708AE27C}"/>
                  </a:ext>
                </a:extLst>
              </p:cNvPr>
              <p:cNvSpPr>
                <a:spLocks/>
              </p:cNvSpPr>
              <p:nvPr/>
            </p:nvSpPr>
            <p:spPr bwMode="auto">
              <a:xfrm>
                <a:off x="0" y="123"/>
                <a:ext cx="202" cy="208"/>
              </a:xfrm>
              <a:custGeom>
                <a:avLst/>
                <a:gdLst>
                  <a:gd name="T0" fmla="*/ 61 w 123"/>
                  <a:gd name="T1" fmla="*/ 94 h 127"/>
                  <a:gd name="T2" fmla="*/ 74 w 123"/>
                  <a:gd name="T3" fmla="*/ 97 h 127"/>
                  <a:gd name="T4" fmla="*/ 74 w 123"/>
                  <a:gd name="T5" fmla="*/ 127 h 127"/>
                  <a:gd name="T6" fmla="*/ 123 w 123"/>
                  <a:gd name="T7" fmla="*/ 79 h 127"/>
                  <a:gd name="T8" fmla="*/ 74 w 123"/>
                  <a:gd name="T9" fmla="*/ 31 h 127"/>
                  <a:gd name="T10" fmla="*/ 74 w 123"/>
                  <a:gd name="T11" fmla="*/ 62 h 127"/>
                  <a:gd name="T12" fmla="*/ 27 w 123"/>
                  <a:gd name="T13" fmla="*/ 20 h 127"/>
                  <a:gd name="T14" fmla="*/ 45 w 123"/>
                  <a:gd name="T15" fmla="*/ 0 h 127"/>
                  <a:gd name="T16" fmla="*/ 8 w 123"/>
                  <a:gd name="T17" fmla="*/ 29 h 127"/>
                  <a:gd name="T18" fmla="*/ 61 w 123"/>
                  <a:gd name="T19" fmla="*/ 94 h 1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23" h="127">
                    <a:moveTo>
                      <a:pt x="61" y="94"/>
                    </a:moveTo>
                    <a:cubicBezTo>
                      <a:pt x="66" y="96"/>
                      <a:pt x="70" y="96"/>
                      <a:pt x="74" y="97"/>
                    </a:cubicBezTo>
                    <a:cubicBezTo>
                      <a:pt x="74" y="127"/>
                      <a:pt x="74" y="127"/>
                      <a:pt x="74" y="127"/>
                    </a:cubicBezTo>
                    <a:cubicBezTo>
                      <a:pt x="123" y="79"/>
                      <a:pt x="123" y="79"/>
                      <a:pt x="123" y="79"/>
                    </a:cubicBezTo>
                    <a:cubicBezTo>
                      <a:pt x="74" y="31"/>
                      <a:pt x="74" y="31"/>
                      <a:pt x="74" y="31"/>
                    </a:cubicBezTo>
                    <a:cubicBezTo>
                      <a:pt x="74" y="62"/>
                      <a:pt x="74" y="62"/>
                      <a:pt x="74" y="62"/>
                    </a:cubicBezTo>
                    <a:cubicBezTo>
                      <a:pt x="37" y="59"/>
                      <a:pt x="21" y="41"/>
                      <a:pt x="27" y="20"/>
                    </a:cubicBezTo>
                    <a:cubicBezTo>
                      <a:pt x="30" y="11"/>
                      <a:pt x="37" y="4"/>
                      <a:pt x="45" y="0"/>
                    </a:cubicBezTo>
                    <a:cubicBezTo>
                      <a:pt x="27" y="4"/>
                      <a:pt x="12" y="14"/>
                      <a:pt x="8" y="29"/>
                    </a:cubicBezTo>
                    <a:cubicBezTo>
                      <a:pt x="0" y="55"/>
                      <a:pt x="24" y="84"/>
                      <a:pt x="61" y="94"/>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zh-CN" altLang="en-US" sz="2399">
                  <a:solidFill>
                    <a:schemeClr val="bg2"/>
                  </a:solidFill>
                  <a:cs typeface="+mn-ea"/>
                  <a:sym typeface="+mn-lt"/>
                </a:endParaRPr>
              </a:p>
            </p:txBody>
          </p:sp>
        </p:grpSp>
      </p:grpSp>
      <p:sp>
        <p:nvSpPr>
          <p:cNvPr id="15" name="Line 12">
            <a:extLst>
              <a:ext uri="{FF2B5EF4-FFF2-40B4-BE49-F238E27FC236}">
                <a16:creationId xmlns:a16="http://schemas.microsoft.com/office/drawing/2014/main" id="{07DB03FA-AC7B-401C-9E16-1FAD4889AC37}"/>
              </a:ext>
            </a:extLst>
          </p:cNvPr>
          <p:cNvSpPr>
            <a:spLocks noChangeShapeType="1"/>
          </p:cNvSpPr>
          <p:nvPr/>
        </p:nvSpPr>
        <p:spPr bwMode="auto">
          <a:xfrm>
            <a:off x="7491479" y="4078257"/>
            <a:ext cx="0" cy="553152"/>
          </a:xfrm>
          <a:prstGeom prst="line">
            <a:avLst/>
          </a:prstGeom>
          <a:noFill/>
          <a:ln w="6350">
            <a:solidFill>
              <a:schemeClr val="bg1">
                <a:lumMod val="65000"/>
              </a:schemeClr>
            </a:solidFill>
            <a:round/>
            <a:headEnd/>
            <a:tailEnd type="oval" w="sm" len="sm"/>
          </a:ln>
          <a:extLst>
            <a:ext uri="{909E8E84-426E-40DD-AFC4-6F175D3DCCD1}">
              <a14:hiddenFill xmlns:a14="http://schemas.microsoft.com/office/drawing/2010/main">
                <a:noFill/>
              </a14:hiddenFill>
            </a:ext>
          </a:extLst>
        </p:spPr>
        <p:txBody>
          <a:bodyPr lIns="91431" tIns="45715" rIns="91431" bIns="45715"/>
          <a:lstStyle/>
          <a:p>
            <a:endParaRPr lang="zh-CN" altLang="en-US" sz="2399">
              <a:solidFill>
                <a:schemeClr val="bg2"/>
              </a:solidFill>
              <a:cs typeface="+mn-ea"/>
              <a:sym typeface="+mn-lt"/>
            </a:endParaRPr>
          </a:p>
        </p:txBody>
      </p:sp>
      <p:sp>
        <p:nvSpPr>
          <p:cNvPr id="17" name="Freeform 14">
            <a:extLst>
              <a:ext uri="{FF2B5EF4-FFF2-40B4-BE49-F238E27FC236}">
                <a16:creationId xmlns:a16="http://schemas.microsoft.com/office/drawing/2014/main" id="{7579A0A0-E44C-4201-B2DB-D9E5FCB15E16}"/>
              </a:ext>
            </a:extLst>
          </p:cNvPr>
          <p:cNvSpPr>
            <a:spLocks/>
          </p:cNvSpPr>
          <p:nvPr/>
        </p:nvSpPr>
        <p:spPr bwMode="auto">
          <a:xfrm>
            <a:off x="6652766" y="1926398"/>
            <a:ext cx="1750201" cy="2045209"/>
          </a:xfrm>
          <a:custGeom>
            <a:avLst/>
            <a:gdLst>
              <a:gd name="T0" fmla="*/ 526 w 586"/>
              <a:gd name="T1" fmla="*/ 0 h 685"/>
              <a:gd name="T2" fmla="*/ 467 w 586"/>
              <a:gd name="T3" fmla="*/ 119 h 685"/>
              <a:gd name="T4" fmla="*/ 490 w 586"/>
              <a:gd name="T5" fmla="*/ 119 h 685"/>
              <a:gd name="T6" fmla="*/ 490 w 586"/>
              <a:gd name="T7" fmla="*/ 403 h 685"/>
              <a:gd name="T8" fmla="*/ 281 w 586"/>
              <a:gd name="T9" fmla="*/ 613 h 685"/>
              <a:gd name="T10" fmla="*/ 72 w 586"/>
              <a:gd name="T11" fmla="*/ 403 h 685"/>
              <a:gd name="T12" fmla="*/ 0 w 586"/>
              <a:gd name="T13" fmla="*/ 403 h 685"/>
              <a:gd name="T14" fmla="*/ 281 w 586"/>
              <a:gd name="T15" fmla="*/ 685 h 685"/>
              <a:gd name="T16" fmla="*/ 562 w 586"/>
              <a:gd name="T17" fmla="*/ 403 h 685"/>
              <a:gd name="T18" fmla="*/ 562 w 586"/>
              <a:gd name="T19" fmla="*/ 119 h 685"/>
              <a:gd name="T20" fmla="*/ 586 w 586"/>
              <a:gd name="T21" fmla="*/ 119 h 685"/>
              <a:gd name="T22" fmla="*/ 526 w 586"/>
              <a:gd name="T23" fmla="*/ 0 h 68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586" h="685">
                <a:moveTo>
                  <a:pt x="526" y="0"/>
                </a:moveTo>
                <a:cubicBezTo>
                  <a:pt x="467" y="119"/>
                  <a:pt x="467" y="119"/>
                  <a:pt x="467" y="119"/>
                </a:cubicBezTo>
                <a:cubicBezTo>
                  <a:pt x="490" y="119"/>
                  <a:pt x="490" y="119"/>
                  <a:pt x="490" y="119"/>
                </a:cubicBezTo>
                <a:cubicBezTo>
                  <a:pt x="490" y="403"/>
                  <a:pt x="490" y="403"/>
                  <a:pt x="490" y="403"/>
                </a:cubicBezTo>
                <a:cubicBezTo>
                  <a:pt x="490" y="519"/>
                  <a:pt x="397" y="613"/>
                  <a:pt x="281" y="613"/>
                </a:cubicBezTo>
                <a:cubicBezTo>
                  <a:pt x="165" y="613"/>
                  <a:pt x="72" y="519"/>
                  <a:pt x="72" y="403"/>
                </a:cubicBezTo>
                <a:cubicBezTo>
                  <a:pt x="0" y="403"/>
                  <a:pt x="0" y="403"/>
                  <a:pt x="0" y="403"/>
                </a:cubicBezTo>
                <a:cubicBezTo>
                  <a:pt x="0" y="559"/>
                  <a:pt x="126" y="685"/>
                  <a:pt x="281" y="685"/>
                </a:cubicBezTo>
                <a:cubicBezTo>
                  <a:pt x="436" y="685"/>
                  <a:pt x="562" y="559"/>
                  <a:pt x="562" y="403"/>
                </a:cubicBezTo>
                <a:cubicBezTo>
                  <a:pt x="562" y="119"/>
                  <a:pt x="562" y="119"/>
                  <a:pt x="562" y="119"/>
                </a:cubicBezTo>
                <a:cubicBezTo>
                  <a:pt x="586" y="119"/>
                  <a:pt x="586" y="119"/>
                  <a:pt x="586" y="119"/>
                </a:cubicBezTo>
                <a:lnTo>
                  <a:pt x="526" y="0"/>
                </a:lnTo>
                <a:close/>
              </a:path>
            </a:pathLst>
          </a:custGeom>
          <a:solidFill>
            <a:schemeClr val="accent3"/>
          </a:solidFill>
          <a:ln>
            <a:noFill/>
          </a:ln>
        </p:spPr>
        <p:txBody>
          <a:bodyPr lIns="91431" tIns="45715" rIns="91431" bIns="45715"/>
          <a:lstStyle/>
          <a:p>
            <a:endParaRPr lang="zh-CN" altLang="en-US" sz="2399">
              <a:solidFill>
                <a:schemeClr val="bg2"/>
              </a:solidFill>
              <a:cs typeface="+mn-ea"/>
              <a:sym typeface="+mn-lt"/>
            </a:endParaRPr>
          </a:p>
        </p:txBody>
      </p:sp>
      <p:grpSp>
        <p:nvGrpSpPr>
          <p:cNvPr id="14" name="组合 13">
            <a:extLst>
              <a:ext uri="{FF2B5EF4-FFF2-40B4-BE49-F238E27FC236}">
                <a16:creationId xmlns:a16="http://schemas.microsoft.com/office/drawing/2014/main" id="{EA66F470-FF0E-4F35-A103-305AFE227F6E}"/>
              </a:ext>
            </a:extLst>
          </p:cNvPr>
          <p:cNvGrpSpPr/>
          <p:nvPr/>
        </p:nvGrpSpPr>
        <p:grpSpPr>
          <a:xfrm>
            <a:off x="6956595" y="2597823"/>
            <a:ext cx="1069768" cy="1066275"/>
            <a:chOff x="6956709" y="2597823"/>
            <a:chExt cx="1069913" cy="1066274"/>
          </a:xfrm>
        </p:grpSpPr>
        <p:sp>
          <p:nvSpPr>
            <p:cNvPr id="16" name="Oval 13">
              <a:extLst>
                <a:ext uri="{FF2B5EF4-FFF2-40B4-BE49-F238E27FC236}">
                  <a16:creationId xmlns:a16="http://schemas.microsoft.com/office/drawing/2014/main" id="{04BE24C6-50E3-489E-ACBB-0BDEA1DD41E4}"/>
                </a:ext>
              </a:extLst>
            </p:cNvPr>
            <p:cNvSpPr>
              <a:spLocks noChangeArrowheads="1"/>
            </p:cNvSpPr>
            <p:nvPr/>
          </p:nvSpPr>
          <p:spPr bwMode="auto">
            <a:xfrm>
              <a:off x="6956709" y="2597823"/>
              <a:ext cx="1069913" cy="1066274"/>
            </a:xfrm>
            <a:prstGeom prst="ellipse">
              <a:avLst/>
            </a:prstGeom>
            <a:solidFill>
              <a:schemeClr val="accent3"/>
            </a:solidFill>
            <a:ln>
              <a:noFill/>
            </a:ln>
          </p:spPr>
          <p:txBody>
            <a:bodyPr/>
            <a:lstStyle/>
            <a:p>
              <a:endParaRPr lang="zh-CN" altLang="en-US" sz="2399">
                <a:solidFill>
                  <a:schemeClr val="bg2"/>
                </a:solidFill>
                <a:cs typeface="+mn-ea"/>
                <a:sym typeface="+mn-lt"/>
              </a:endParaRPr>
            </a:p>
          </p:txBody>
        </p:sp>
        <p:grpSp>
          <p:nvGrpSpPr>
            <p:cNvPr id="18" name="Group 22">
              <a:extLst>
                <a:ext uri="{FF2B5EF4-FFF2-40B4-BE49-F238E27FC236}">
                  <a16:creationId xmlns:a16="http://schemas.microsoft.com/office/drawing/2014/main" id="{AB434C95-F357-42CD-834F-DFC065A7C00A}"/>
                </a:ext>
              </a:extLst>
            </p:cNvPr>
            <p:cNvGrpSpPr>
              <a:grpSpLocks/>
            </p:cNvGrpSpPr>
            <p:nvPr/>
          </p:nvGrpSpPr>
          <p:grpSpPr bwMode="auto">
            <a:xfrm>
              <a:off x="7266038" y="2947182"/>
              <a:ext cx="453076" cy="413044"/>
              <a:chOff x="0" y="0"/>
              <a:chExt cx="249" cy="227"/>
            </a:xfrm>
          </p:grpSpPr>
          <p:sp>
            <p:nvSpPr>
              <p:cNvPr id="19" name="Rectangle 23">
                <a:extLst>
                  <a:ext uri="{FF2B5EF4-FFF2-40B4-BE49-F238E27FC236}">
                    <a16:creationId xmlns:a16="http://schemas.microsoft.com/office/drawing/2014/main" id="{BD9EBEA5-7278-4C8B-895F-50C8DB3383B5}"/>
                  </a:ext>
                </a:extLst>
              </p:cNvPr>
              <p:cNvSpPr>
                <a:spLocks noChangeArrowheads="1"/>
              </p:cNvSpPr>
              <p:nvPr/>
            </p:nvSpPr>
            <p:spPr bwMode="auto">
              <a:xfrm>
                <a:off x="36" y="192"/>
                <a:ext cx="170" cy="10"/>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zh-CN" altLang="en-US" sz="2399">
                  <a:solidFill>
                    <a:schemeClr val="bg2"/>
                  </a:solidFill>
                  <a:cs typeface="+mn-ea"/>
                  <a:sym typeface="+mn-lt"/>
                </a:endParaRPr>
              </a:p>
            </p:txBody>
          </p:sp>
          <p:sp>
            <p:nvSpPr>
              <p:cNvPr id="20" name="Rectangle 24">
                <a:extLst>
                  <a:ext uri="{FF2B5EF4-FFF2-40B4-BE49-F238E27FC236}">
                    <a16:creationId xmlns:a16="http://schemas.microsoft.com/office/drawing/2014/main" id="{F83AD2A1-2435-4535-AC91-657CF5C9CC43}"/>
                  </a:ext>
                </a:extLst>
              </p:cNvPr>
              <p:cNvSpPr>
                <a:spLocks noChangeArrowheads="1"/>
              </p:cNvSpPr>
              <p:nvPr/>
            </p:nvSpPr>
            <p:spPr bwMode="auto">
              <a:xfrm>
                <a:off x="77" y="28"/>
                <a:ext cx="92" cy="10"/>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zh-CN" altLang="en-US" sz="2399">
                  <a:solidFill>
                    <a:schemeClr val="bg2"/>
                  </a:solidFill>
                  <a:cs typeface="+mn-ea"/>
                  <a:sym typeface="+mn-lt"/>
                </a:endParaRPr>
              </a:p>
            </p:txBody>
          </p:sp>
          <p:sp>
            <p:nvSpPr>
              <p:cNvPr id="21" name="Rectangle 25">
                <a:extLst>
                  <a:ext uri="{FF2B5EF4-FFF2-40B4-BE49-F238E27FC236}">
                    <a16:creationId xmlns:a16="http://schemas.microsoft.com/office/drawing/2014/main" id="{84A74BC6-AFFB-4881-ADC7-8BA394FE1045}"/>
                  </a:ext>
                </a:extLst>
              </p:cNvPr>
              <p:cNvSpPr>
                <a:spLocks noChangeArrowheads="1"/>
              </p:cNvSpPr>
              <p:nvPr/>
            </p:nvSpPr>
            <p:spPr bwMode="auto">
              <a:xfrm>
                <a:off x="77" y="51"/>
                <a:ext cx="92" cy="10"/>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zh-CN" altLang="en-US" sz="2399">
                  <a:solidFill>
                    <a:schemeClr val="bg2"/>
                  </a:solidFill>
                  <a:cs typeface="+mn-ea"/>
                  <a:sym typeface="+mn-lt"/>
                </a:endParaRPr>
              </a:p>
            </p:txBody>
          </p:sp>
          <p:sp>
            <p:nvSpPr>
              <p:cNvPr id="22" name="Rectangle 26">
                <a:extLst>
                  <a:ext uri="{FF2B5EF4-FFF2-40B4-BE49-F238E27FC236}">
                    <a16:creationId xmlns:a16="http://schemas.microsoft.com/office/drawing/2014/main" id="{26A2FEB4-F07B-4C82-95AA-A3DEAE3787B5}"/>
                  </a:ext>
                </a:extLst>
              </p:cNvPr>
              <p:cNvSpPr>
                <a:spLocks noChangeArrowheads="1"/>
              </p:cNvSpPr>
              <p:nvPr/>
            </p:nvSpPr>
            <p:spPr bwMode="auto">
              <a:xfrm>
                <a:off x="77" y="72"/>
                <a:ext cx="92" cy="10"/>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zh-CN" altLang="en-US" sz="2399">
                  <a:solidFill>
                    <a:schemeClr val="bg2"/>
                  </a:solidFill>
                  <a:cs typeface="+mn-ea"/>
                  <a:sym typeface="+mn-lt"/>
                </a:endParaRPr>
              </a:p>
            </p:txBody>
          </p:sp>
          <p:sp>
            <p:nvSpPr>
              <p:cNvPr id="23" name="Freeform 27">
                <a:extLst>
                  <a:ext uri="{FF2B5EF4-FFF2-40B4-BE49-F238E27FC236}">
                    <a16:creationId xmlns:a16="http://schemas.microsoft.com/office/drawing/2014/main" id="{CB01444F-9EF1-4F38-ADE4-B23CAC9C9E95}"/>
                  </a:ext>
                </a:extLst>
              </p:cNvPr>
              <p:cNvSpPr>
                <a:spLocks noEditPoints="1"/>
              </p:cNvSpPr>
              <p:nvPr/>
            </p:nvSpPr>
            <p:spPr bwMode="auto">
              <a:xfrm>
                <a:off x="0" y="0"/>
                <a:ext cx="249" cy="227"/>
              </a:xfrm>
              <a:custGeom>
                <a:avLst/>
                <a:gdLst>
                  <a:gd name="T0" fmla="*/ 135 w 152"/>
                  <a:gd name="T1" fmla="*/ 70 h 138"/>
                  <a:gd name="T2" fmla="*/ 118 w 152"/>
                  <a:gd name="T3" fmla="*/ 70 h 138"/>
                  <a:gd name="T4" fmla="*/ 118 w 152"/>
                  <a:gd name="T5" fmla="*/ 0 h 138"/>
                  <a:gd name="T6" fmla="*/ 34 w 152"/>
                  <a:gd name="T7" fmla="*/ 0 h 138"/>
                  <a:gd name="T8" fmla="*/ 34 w 152"/>
                  <a:gd name="T9" fmla="*/ 70 h 138"/>
                  <a:gd name="T10" fmla="*/ 17 w 152"/>
                  <a:gd name="T11" fmla="*/ 70 h 138"/>
                  <a:gd name="T12" fmla="*/ 0 w 152"/>
                  <a:gd name="T13" fmla="*/ 87 h 138"/>
                  <a:gd name="T14" fmla="*/ 0 w 152"/>
                  <a:gd name="T15" fmla="*/ 121 h 138"/>
                  <a:gd name="T16" fmla="*/ 17 w 152"/>
                  <a:gd name="T17" fmla="*/ 138 h 138"/>
                  <a:gd name="T18" fmla="*/ 135 w 152"/>
                  <a:gd name="T19" fmla="*/ 138 h 138"/>
                  <a:gd name="T20" fmla="*/ 152 w 152"/>
                  <a:gd name="T21" fmla="*/ 121 h 138"/>
                  <a:gd name="T22" fmla="*/ 152 w 152"/>
                  <a:gd name="T23" fmla="*/ 87 h 138"/>
                  <a:gd name="T24" fmla="*/ 135 w 152"/>
                  <a:gd name="T25" fmla="*/ 70 h 138"/>
                  <a:gd name="T26" fmla="*/ 40 w 152"/>
                  <a:gd name="T27" fmla="*/ 6 h 138"/>
                  <a:gd name="T28" fmla="*/ 111 w 152"/>
                  <a:gd name="T29" fmla="*/ 6 h 138"/>
                  <a:gd name="T30" fmla="*/ 111 w 152"/>
                  <a:gd name="T31" fmla="*/ 70 h 138"/>
                  <a:gd name="T32" fmla="*/ 40 w 152"/>
                  <a:gd name="T33" fmla="*/ 70 h 138"/>
                  <a:gd name="T34" fmla="*/ 40 w 152"/>
                  <a:gd name="T35" fmla="*/ 6 h 138"/>
                  <a:gd name="T36" fmla="*/ 145 w 152"/>
                  <a:gd name="T37" fmla="*/ 121 h 138"/>
                  <a:gd name="T38" fmla="*/ 135 w 152"/>
                  <a:gd name="T39" fmla="*/ 131 h 138"/>
                  <a:gd name="T40" fmla="*/ 17 w 152"/>
                  <a:gd name="T41" fmla="*/ 131 h 138"/>
                  <a:gd name="T42" fmla="*/ 7 w 152"/>
                  <a:gd name="T43" fmla="*/ 121 h 138"/>
                  <a:gd name="T44" fmla="*/ 7 w 152"/>
                  <a:gd name="T45" fmla="*/ 87 h 138"/>
                  <a:gd name="T46" fmla="*/ 17 w 152"/>
                  <a:gd name="T47" fmla="*/ 77 h 138"/>
                  <a:gd name="T48" fmla="*/ 135 w 152"/>
                  <a:gd name="T49" fmla="*/ 77 h 138"/>
                  <a:gd name="T50" fmla="*/ 145 w 152"/>
                  <a:gd name="T51" fmla="*/ 87 h 138"/>
                  <a:gd name="T52" fmla="*/ 145 w 152"/>
                  <a:gd name="T53" fmla="*/ 121 h 1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152" h="138">
                    <a:moveTo>
                      <a:pt x="135" y="70"/>
                    </a:moveTo>
                    <a:cubicBezTo>
                      <a:pt x="118" y="70"/>
                      <a:pt x="118" y="70"/>
                      <a:pt x="118" y="70"/>
                    </a:cubicBezTo>
                    <a:cubicBezTo>
                      <a:pt x="118" y="0"/>
                      <a:pt x="118" y="0"/>
                      <a:pt x="118" y="0"/>
                    </a:cubicBezTo>
                    <a:cubicBezTo>
                      <a:pt x="34" y="0"/>
                      <a:pt x="34" y="0"/>
                      <a:pt x="34" y="0"/>
                    </a:cubicBezTo>
                    <a:cubicBezTo>
                      <a:pt x="34" y="70"/>
                      <a:pt x="34" y="70"/>
                      <a:pt x="34" y="70"/>
                    </a:cubicBezTo>
                    <a:cubicBezTo>
                      <a:pt x="17" y="70"/>
                      <a:pt x="17" y="70"/>
                      <a:pt x="17" y="70"/>
                    </a:cubicBezTo>
                    <a:cubicBezTo>
                      <a:pt x="8" y="70"/>
                      <a:pt x="0" y="78"/>
                      <a:pt x="0" y="87"/>
                    </a:cubicBezTo>
                    <a:cubicBezTo>
                      <a:pt x="0" y="121"/>
                      <a:pt x="0" y="121"/>
                      <a:pt x="0" y="121"/>
                    </a:cubicBezTo>
                    <a:cubicBezTo>
                      <a:pt x="0" y="130"/>
                      <a:pt x="8" y="138"/>
                      <a:pt x="17" y="138"/>
                    </a:cubicBezTo>
                    <a:cubicBezTo>
                      <a:pt x="135" y="138"/>
                      <a:pt x="135" y="138"/>
                      <a:pt x="135" y="138"/>
                    </a:cubicBezTo>
                    <a:cubicBezTo>
                      <a:pt x="144" y="138"/>
                      <a:pt x="152" y="130"/>
                      <a:pt x="152" y="121"/>
                    </a:cubicBezTo>
                    <a:cubicBezTo>
                      <a:pt x="152" y="87"/>
                      <a:pt x="152" y="87"/>
                      <a:pt x="152" y="87"/>
                    </a:cubicBezTo>
                    <a:cubicBezTo>
                      <a:pt x="152" y="78"/>
                      <a:pt x="144" y="70"/>
                      <a:pt x="135" y="70"/>
                    </a:cubicBezTo>
                    <a:close/>
                    <a:moveTo>
                      <a:pt x="40" y="6"/>
                    </a:moveTo>
                    <a:cubicBezTo>
                      <a:pt x="111" y="6"/>
                      <a:pt x="111" y="6"/>
                      <a:pt x="111" y="6"/>
                    </a:cubicBezTo>
                    <a:cubicBezTo>
                      <a:pt x="111" y="70"/>
                      <a:pt x="111" y="70"/>
                      <a:pt x="111" y="70"/>
                    </a:cubicBezTo>
                    <a:cubicBezTo>
                      <a:pt x="40" y="70"/>
                      <a:pt x="40" y="70"/>
                      <a:pt x="40" y="70"/>
                    </a:cubicBezTo>
                    <a:lnTo>
                      <a:pt x="40" y="6"/>
                    </a:lnTo>
                    <a:close/>
                    <a:moveTo>
                      <a:pt x="145" y="121"/>
                    </a:moveTo>
                    <a:cubicBezTo>
                      <a:pt x="145" y="127"/>
                      <a:pt x="140" y="131"/>
                      <a:pt x="135" y="131"/>
                    </a:cubicBezTo>
                    <a:cubicBezTo>
                      <a:pt x="17" y="131"/>
                      <a:pt x="17" y="131"/>
                      <a:pt x="17" y="131"/>
                    </a:cubicBezTo>
                    <a:cubicBezTo>
                      <a:pt x="12" y="131"/>
                      <a:pt x="7" y="127"/>
                      <a:pt x="7" y="121"/>
                    </a:cubicBezTo>
                    <a:cubicBezTo>
                      <a:pt x="7" y="87"/>
                      <a:pt x="7" y="87"/>
                      <a:pt x="7" y="87"/>
                    </a:cubicBezTo>
                    <a:cubicBezTo>
                      <a:pt x="7" y="81"/>
                      <a:pt x="12" y="77"/>
                      <a:pt x="17" y="77"/>
                    </a:cubicBezTo>
                    <a:cubicBezTo>
                      <a:pt x="135" y="77"/>
                      <a:pt x="135" y="77"/>
                      <a:pt x="135" y="77"/>
                    </a:cubicBezTo>
                    <a:cubicBezTo>
                      <a:pt x="140" y="77"/>
                      <a:pt x="145" y="81"/>
                      <a:pt x="145" y="87"/>
                    </a:cubicBezTo>
                    <a:lnTo>
                      <a:pt x="145" y="121"/>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zh-CN" altLang="en-US" sz="2399">
                  <a:solidFill>
                    <a:schemeClr val="bg2"/>
                  </a:solidFill>
                  <a:cs typeface="+mn-ea"/>
                  <a:sym typeface="+mn-lt"/>
                </a:endParaRPr>
              </a:p>
            </p:txBody>
          </p:sp>
          <p:sp>
            <p:nvSpPr>
              <p:cNvPr id="24" name="Oval 28">
                <a:extLst>
                  <a:ext uri="{FF2B5EF4-FFF2-40B4-BE49-F238E27FC236}">
                    <a16:creationId xmlns:a16="http://schemas.microsoft.com/office/drawing/2014/main" id="{E49A7BDE-FC31-42AF-A86A-70D2D32EDE48}"/>
                  </a:ext>
                </a:extLst>
              </p:cNvPr>
              <p:cNvSpPr>
                <a:spLocks noChangeArrowheads="1"/>
              </p:cNvSpPr>
              <p:nvPr/>
            </p:nvSpPr>
            <p:spPr bwMode="auto">
              <a:xfrm>
                <a:off x="36" y="143"/>
                <a:ext cx="16" cy="16"/>
              </a:xfrm>
              <a:prstGeom prst="ellipse">
                <a:avLst/>
              </a:pr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zh-CN" altLang="en-US" sz="2399">
                  <a:solidFill>
                    <a:schemeClr val="bg2"/>
                  </a:solidFill>
                  <a:cs typeface="+mn-ea"/>
                  <a:sym typeface="+mn-lt"/>
                </a:endParaRPr>
              </a:p>
            </p:txBody>
          </p:sp>
          <p:sp>
            <p:nvSpPr>
              <p:cNvPr id="25" name="Oval 29">
                <a:extLst>
                  <a:ext uri="{FF2B5EF4-FFF2-40B4-BE49-F238E27FC236}">
                    <a16:creationId xmlns:a16="http://schemas.microsoft.com/office/drawing/2014/main" id="{AD40C773-CF57-4784-8533-2DFED6C4150C}"/>
                  </a:ext>
                </a:extLst>
              </p:cNvPr>
              <p:cNvSpPr>
                <a:spLocks noChangeArrowheads="1"/>
              </p:cNvSpPr>
              <p:nvPr/>
            </p:nvSpPr>
            <p:spPr bwMode="auto">
              <a:xfrm>
                <a:off x="59" y="143"/>
                <a:ext cx="14" cy="16"/>
              </a:xfrm>
              <a:prstGeom prst="ellipse">
                <a:avLst/>
              </a:pr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zh-CN" altLang="en-US" sz="2399">
                  <a:solidFill>
                    <a:schemeClr val="bg2"/>
                  </a:solidFill>
                  <a:cs typeface="+mn-ea"/>
                  <a:sym typeface="+mn-lt"/>
                </a:endParaRPr>
              </a:p>
            </p:txBody>
          </p:sp>
        </p:grpSp>
      </p:grpSp>
      <p:sp>
        <p:nvSpPr>
          <p:cNvPr id="27" name="Line 9">
            <a:extLst>
              <a:ext uri="{FF2B5EF4-FFF2-40B4-BE49-F238E27FC236}">
                <a16:creationId xmlns:a16="http://schemas.microsoft.com/office/drawing/2014/main" id="{742B53F5-6CF4-4AFB-8A01-9F1A4C700F01}"/>
              </a:ext>
            </a:extLst>
          </p:cNvPr>
          <p:cNvSpPr>
            <a:spLocks noChangeShapeType="1"/>
          </p:cNvSpPr>
          <p:nvPr/>
        </p:nvSpPr>
        <p:spPr bwMode="auto">
          <a:xfrm>
            <a:off x="4886075" y="4078257"/>
            <a:ext cx="0" cy="553152"/>
          </a:xfrm>
          <a:prstGeom prst="line">
            <a:avLst/>
          </a:prstGeom>
          <a:noFill/>
          <a:ln w="6350">
            <a:solidFill>
              <a:schemeClr val="bg1">
                <a:lumMod val="65000"/>
              </a:schemeClr>
            </a:solidFill>
            <a:round/>
            <a:headEnd/>
            <a:tailEnd type="oval" w="sm" len="sm"/>
          </a:ln>
          <a:extLst>
            <a:ext uri="{909E8E84-426E-40DD-AFC4-6F175D3DCCD1}">
              <a14:hiddenFill xmlns:a14="http://schemas.microsoft.com/office/drawing/2010/main">
                <a:noFill/>
              </a14:hiddenFill>
            </a:ext>
          </a:extLst>
        </p:spPr>
        <p:txBody>
          <a:bodyPr lIns="91431" tIns="45715" rIns="91431" bIns="45715"/>
          <a:lstStyle/>
          <a:p>
            <a:endParaRPr lang="zh-CN" altLang="en-US" sz="2399">
              <a:solidFill>
                <a:schemeClr val="bg2"/>
              </a:solidFill>
              <a:cs typeface="+mn-ea"/>
              <a:sym typeface="+mn-lt"/>
            </a:endParaRPr>
          </a:p>
        </p:txBody>
      </p:sp>
      <p:sp>
        <p:nvSpPr>
          <p:cNvPr id="29" name="Freeform 11">
            <a:extLst>
              <a:ext uri="{FF2B5EF4-FFF2-40B4-BE49-F238E27FC236}">
                <a16:creationId xmlns:a16="http://schemas.microsoft.com/office/drawing/2014/main" id="{EC9EDBA6-3644-41FB-84EF-5C5DC9DA49EE}"/>
              </a:ext>
            </a:extLst>
          </p:cNvPr>
          <p:cNvSpPr>
            <a:spLocks/>
          </p:cNvSpPr>
          <p:nvPr/>
        </p:nvSpPr>
        <p:spPr bwMode="auto">
          <a:xfrm>
            <a:off x="4047364" y="1926398"/>
            <a:ext cx="1750201" cy="2045209"/>
          </a:xfrm>
          <a:custGeom>
            <a:avLst/>
            <a:gdLst>
              <a:gd name="T0" fmla="*/ 526 w 586"/>
              <a:gd name="T1" fmla="*/ 0 h 685"/>
              <a:gd name="T2" fmla="*/ 467 w 586"/>
              <a:gd name="T3" fmla="*/ 119 h 685"/>
              <a:gd name="T4" fmla="*/ 490 w 586"/>
              <a:gd name="T5" fmla="*/ 119 h 685"/>
              <a:gd name="T6" fmla="*/ 490 w 586"/>
              <a:gd name="T7" fmla="*/ 403 h 685"/>
              <a:gd name="T8" fmla="*/ 281 w 586"/>
              <a:gd name="T9" fmla="*/ 613 h 685"/>
              <a:gd name="T10" fmla="*/ 72 w 586"/>
              <a:gd name="T11" fmla="*/ 403 h 685"/>
              <a:gd name="T12" fmla="*/ 0 w 586"/>
              <a:gd name="T13" fmla="*/ 403 h 685"/>
              <a:gd name="T14" fmla="*/ 281 w 586"/>
              <a:gd name="T15" fmla="*/ 685 h 685"/>
              <a:gd name="T16" fmla="*/ 562 w 586"/>
              <a:gd name="T17" fmla="*/ 403 h 685"/>
              <a:gd name="T18" fmla="*/ 562 w 586"/>
              <a:gd name="T19" fmla="*/ 119 h 685"/>
              <a:gd name="T20" fmla="*/ 586 w 586"/>
              <a:gd name="T21" fmla="*/ 119 h 685"/>
              <a:gd name="T22" fmla="*/ 526 w 586"/>
              <a:gd name="T23" fmla="*/ 0 h 68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586" h="685">
                <a:moveTo>
                  <a:pt x="526" y="0"/>
                </a:moveTo>
                <a:cubicBezTo>
                  <a:pt x="467" y="119"/>
                  <a:pt x="467" y="119"/>
                  <a:pt x="467" y="119"/>
                </a:cubicBezTo>
                <a:cubicBezTo>
                  <a:pt x="490" y="119"/>
                  <a:pt x="490" y="119"/>
                  <a:pt x="490" y="119"/>
                </a:cubicBezTo>
                <a:cubicBezTo>
                  <a:pt x="490" y="403"/>
                  <a:pt x="490" y="403"/>
                  <a:pt x="490" y="403"/>
                </a:cubicBezTo>
                <a:cubicBezTo>
                  <a:pt x="490" y="519"/>
                  <a:pt x="397" y="613"/>
                  <a:pt x="281" y="613"/>
                </a:cubicBezTo>
                <a:cubicBezTo>
                  <a:pt x="165" y="613"/>
                  <a:pt x="72" y="519"/>
                  <a:pt x="72" y="403"/>
                </a:cubicBezTo>
                <a:cubicBezTo>
                  <a:pt x="0" y="403"/>
                  <a:pt x="0" y="403"/>
                  <a:pt x="0" y="403"/>
                </a:cubicBezTo>
                <a:cubicBezTo>
                  <a:pt x="0" y="559"/>
                  <a:pt x="126" y="685"/>
                  <a:pt x="281" y="685"/>
                </a:cubicBezTo>
                <a:cubicBezTo>
                  <a:pt x="436" y="685"/>
                  <a:pt x="562" y="559"/>
                  <a:pt x="562" y="403"/>
                </a:cubicBezTo>
                <a:cubicBezTo>
                  <a:pt x="562" y="119"/>
                  <a:pt x="562" y="119"/>
                  <a:pt x="562" y="119"/>
                </a:cubicBezTo>
                <a:cubicBezTo>
                  <a:pt x="586" y="119"/>
                  <a:pt x="586" y="119"/>
                  <a:pt x="586" y="119"/>
                </a:cubicBezTo>
                <a:lnTo>
                  <a:pt x="526" y="0"/>
                </a:lnTo>
                <a:close/>
              </a:path>
            </a:pathLst>
          </a:custGeom>
          <a:solidFill>
            <a:schemeClr val="accent2"/>
          </a:solidFill>
          <a:ln>
            <a:noFill/>
          </a:ln>
        </p:spPr>
        <p:txBody>
          <a:bodyPr lIns="91431" tIns="45715" rIns="91431" bIns="45715"/>
          <a:lstStyle/>
          <a:p>
            <a:endParaRPr lang="zh-CN" altLang="en-US" sz="2399">
              <a:solidFill>
                <a:schemeClr val="bg2"/>
              </a:solidFill>
              <a:cs typeface="+mn-ea"/>
              <a:sym typeface="+mn-lt"/>
            </a:endParaRPr>
          </a:p>
        </p:txBody>
      </p:sp>
      <p:grpSp>
        <p:nvGrpSpPr>
          <p:cNvPr id="26" name="组合 6">
            <a:extLst>
              <a:ext uri="{FF2B5EF4-FFF2-40B4-BE49-F238E27FC236}">
                <a16:creationId xmlns:a16="http://schemas.microsoft.com/office/drawing/2014/main" id="{8CB38E94-E3E9-41E6-B98C-1D757F0F4DF1}"/>
              </a:ext>
            </a:extLst>
          </p:cNvPr>
          <p:cNvGrpSpPr/>
          <p:nvPr/>
        </p:nvGrpSpPr>
        <p:grpSpPr>
          <a:xfrm>
            <a:off x="4351192" y="2597823"/>
            <a:ext cx="1069768" cy="1066275"/>
            <a:chOff x="4350955" y="2597823"/>
            <a:chExt cx="1069913" cy="1066274"/>
          </a:xfrm>
        </p:grpSpPr>
        <p:sp>
          <p:nvSpPr>
            <p:cNvPr id="28" name="Oval 10">
              <a:extLst>
                <a:ext uri="{FF2B5EF4-FFF2-40B4-BE49-F238E27FC236}">
                  <a16:creationId xmlns:a16="http://schemas.microsoft.com/office/drawing/2014/main" id="{41999EFE-CAB9-4F3E-80FD-B2A33B424B34}"/>
                </a:ext>
              </a:extLst>
            </p:cNvPr>
            <p:cNvSpPr>
              <a:spLocks noChangeArrowheads="1"/>
            </p:cNvSpPr>
            <p:nvPr/>
          </p:nvSpPr>
          <p:spPr bwMode="auto">
            <a:xfrm>
              <a:off x="4350955" y="2597823"/>
              <a:ext cx="1069913" cy="1066274"/>
            </a:xfrm>
            <a:prstGeom prst="ellipse">
              <a:avLst/>
            </a:prstGeom>
            <a:solidFill>
              <a:schemeClr val="accent2"/>
            </a:solidFill>
            <a:ln>
              <a:noFill/>
            </a:ln>
          </p:spPr>
          <p:txBody>
            <a:bodyPr/>
            <a:lstStyle/>
            <a:p>
              <a:endParaRPr lang="zh-CN" altLang="en-US" sz="2399">
                <a:solidFill>
                  <a:schemeClr val="bg2"/>
                </a:solidFill>
                <a:cs typeface="+mn-ea"/>
                <a:sym typeface="+mn-lt"/>
              </a:endParaRPr>
            </a:p>
          </p:txBody>
        </p:sp>
        <p:sp>
          <p:nvSpPr>
            <p:cNvPr id="30" name="Freeform 30">
              <a:extLst>
                <a:ext uri="{FF2B5EF4-FFF2-40B4-BE49-F238E27FC236}">
                  <a16:creationId xmlns:a16="http://schemas.microsoft.com/office/drawing/2014/main" id="{2374DAC8-D96D-47F7-96C0-A74A383A7803}"/>
                </a:ext>
              </a:extLst>
            </p:cNvPr>
            <p:cNvSpPr>
              <a:spLocks noEditPoints="1"/>
            </p:cNvSpPr>
            <p:nvPr/>
          </p:nvSpPr>
          <p:spPr bwMode="auto">
            <a:xfrm>
              <a:off x="4638449" y="2899873"/>
              <a:ext cx="494926" cy="462173"/>
            </a:xfrm>
            <a:custGeom>
              <a:avLst/>
              <a:gdLst>
                <a:gd name="T0" fmla="*/ 27 w 166"/>
                <a:gd name="T1" fmla="*/ 100 h 155"/>
                <a:gd name="T2" fmla="*/ 23 w 166"/>
                <a:gd name="T3" fmla="*/ 90 h 155"/>
                <a:gd name="T4" fmla="*/ 20 w 166"/>
                <a:gd name="T5" fmla="*/ 23 h 155"/>
                <a:gd name="T6" fmla="*/ 50 w 166"/>
                <a:gd name="T7" fmla="*/ 26 h 155"/>
                <a:gd name="T8" fmla="*/ 50 w 166"/>
                <a:gd name="T9" fmla="*/ 0 h 155"/>
                <a:gd name="T10" fmla="*/ 114 w 166"/>
                <a:gd name="T11" fmla="*/ 26 h 155"/>
                <a:gd name="T12" fmla="*/ 119 w 166"/>
                <a:gd name="T13" fmla="*/ 30 h 155"/>
                <a:gd name="T14" fmla="*/ 166 w 166"/>
                <a:gd name="T15" fmla="*/ 80 h 155"/>
                <a:gd name="T16" fmla="*/ 139 w 166"/>
                <a:gd name="T17" fmla="*/ 95 h 155"/>
                <a:gd name="T18" fmla="*/ 155 w 166"/>
                <a:gd name="T19" fmla="*/ 117 h 155"/>
                <a:gd name="T20" fmla="*/ 89 w 166"/>
                <a:gd name="T21" fmla="*/ 134 h 155"/>
                <a:gd name="T22" fmla="*/ 82 w 166"/>
                <a:gd name="T23" fmla="*/ 135 h 155"/>
                <a:gd name="T24" fmla="*/ 80 w 166"/>
                <a:gd name="T25" fmla="*/ 135 h 155"/>
                <a:gd name="T26" fmla="*/ 13 w 166"/>
                <a:gd name="T27" fmla="*/ 118 h 155"/>
                <a:gd name="T28" fmla="*/ 36 w 166"/>
                <a:gd name="T29" fmla="*/ 79 h 155"/>
                <a:gd name="T30" fmla="*/ 42 w 166"/>
                <a:gd name="T31" fmla="*/ 97 h 155"/>
                <a:gd name="T32" fmla="*/ 44 w 166"/>
                <a:gd name="T33" fmla="*/ 101 h 155"/>
                <a:gd name="T34" fmla="*/ 61 w 166"/>
                <a:gd name="T35" fmla="*/ 135 h 155"/>
                <a:gd name="T36" fmla="*/ 77 w 166"/>
                <a:gd name="T37" fmla="*/ 120 h 155"/>
                <a:gd name="T38" fmla="*/ 82 w 166"/>
                <a:gd name="T39" fmla="*/ 120 h 155"/>
                <a:gd name="T40" fmla="*/ 91 w 166"/>
                <a:gd name="T41" fmla="*/ 119 h 155"/>
                <a:gd name="T42" fmla="*/ 107 w 166"/>
                <a:gd name="T43" fmla="*/ 133 h 155"/>
                <a:gd name="T44" fmla="*/ 122 w 166"/>
                <a:gd name="T45" fmla="*/ 97 h 155"/>
                <a:gd name="T46" fmla="*/ 127 w 166"/>
                <a:gd name="T47" fmla="*/ 82 h 155"/>
                <a:gd name="T48" fmla="*/ 128 w 166"/>
                <a:gd name="T49" fmla="*/ 77 h 155"/>
                <a:gd name="T50" fmla="*/ 137 w 166"/>
                <a:gd name="T51" fmla="*/ 39 h 155"/>
                <a:gd name="T52" fmla="*/ 113 w 166"/>
                <a:gd name="T53" fmla="*/ 43 h 155"/>
                <a:gd name="T54" fmla="*/ 103 w 166"/>
                <a:gd name="T55" fmla="*/ 37 h 155"/>
                <a:gd name="T56" fmla="*/ 99 w 166"/>
                <a:gd name="T57" fmla="*/ 14 h 155"/>
                <a:gd name="T58" fmla="*/ 65 w 166"/>
                <a:gd name="T59" fmla="*/ 34 h 155"/>
                <a:gd name="T60" fmla="*/ 50 w 166"/>
                <a:gd name="T61" fmla="*/ 44 h 155"/>
                <a:gd name="T62" fmla="*/ 47 w 166"/>
                <a:gd name="T63" fmla="*/ 47 h 155"/>
                <a:gd name="T64" fmla="*/ 19 w 166"/>
                <a:gd name="T65" fmla="*/ 73 h 155"/>
                <a:gd name="T66" fmla="*/ 83 w 166"/>
                <a:gd name="T67" fmla="*/ 50 h 155"/>
                <a:gd name="T68" fmla="*/ 110 w 166"/>
                <a:gd name="T69" fmla="*/ 75 h 155"/>
                <a:gd name="T70" fmla="*/ 83 w 166"/>
                <a:gd name="T71" fmla="*/ 101 h 155"/>
                <a:gd name="T72" fmla="*/ 83 w 166"/>
                <a:gd name="T73" fmla="*/ 94 h 155"/>
                <a:gd name="T74" fmla="*/ 95 w 166"/>
                <a:gd name="T75" fmla="*/ 75 h 155"/>
                <a:gd name="T76" fmla="*/ 83 w 166"/>
                <a:gd name="T77" fmla="*/ 64 h 155"/>
                <a:gd name="T78" fmla="*/ 72 w 166"/>
                <a:gd name="T79" fmla="*/ 75 h 155"/>
                <a:gd name="T80" fmla="*/ 83 w 166"/>
                <a:gd name="T81" fmla="*/ 87 h 155"/>
                <a:gd name="T82" fmla="*/ 83 w 166"/>
                <a:gd name="T83" fmla="*/ 94 h 155"/>
                <a:gd name="T84" fmla="*/ 57 w 166"/>
                <a:gd name="T85" fmla="*/ 75 h 15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l="0" t="0" r="r" b="b"/>
              <a:pathLst>
                <a:path w="166" h="155">
                  <a:moveTo>
                    <a:pt x="13" y="118"/>
                  </a:moveTo>
                  <a:cubicBezTo>
                    <a:pt x="27" y="100"/>
                    <a:pt x="27" y="100"/>
                    <a:pt x="27" y="100"/>
                  </a:cubicBezTo>
                  <a:cubicBezTo>
                    <a:pt x="25" y="97"/>
                    <a:pt x="24" y="93"/>
                    <a:pt x="23" y="90"/>
                  </a:cubicBezTo>
                  <a:cubicBezTo>
                    <a:pt x="23" y="90"/>
                    <a:pt x="23" y="90"/>
                    <a:pt x="23" y="90"/>
                  </a:cubicBezTo>
                  <a:cubicBezTo>
                    <a:pt x="0" y="82"/>
                    <a:pt x="0" y="82"/>
                    <a:pt x="0" y="82"/>
                  </a:cubicBezTo>
                  <a:cubicBezTo>
                    <a:pt x="20" y="23"/>
                    <a:pt x="20" y="23"/>
                    <a:pt x="20" y="23"/>
                  </a:cubicBezTo>
                  <a:cubicBezTo>
                    <a:pt x="43" y="31"/>
                    <a:pt x="43" y="31"/>
                    <a:pt x="43" y="31"/>
                  </a:cubicBezTo>
                  <a:cubicBezTo>
                    <a:pt x="45" y="29"/>
                    <a:pt x="48" y="27"/>
                    <a:pt x="50" y="26"/>
                  </a:cubicBezTo>
                  <a:cubicBezTo>
                    <a:pt x="50" y="26"/>
                    <a:pt x="50" y="26"/>
                    <a:pt x="50" y="26"/>
                  </a:cubicBezTo>
                  <a:cubicBezTo>
                    <a:pt x="50" y="0"/>
                    <a:pt x="50" y="0"/>
                    <a:pt x="50" y="0"/>
                  </a:cubicBezTo>
                  <a:cubicBezTo>
                    <a:pt x="114" y="0"/>
                    <a:pt x="114" y="0"/>
                    <a:pt x="114" y="0"/>
                  </a:cubicBezTo>
                  <a:cubicBezTo>
                    <a:pt x="114" y="26"/>
                    <a:pt x="114" y="26"/>
                    <a:pt x="114" y="26"/>
                  </a:cubicBezTo>
                  <a:cubicBezTo>
                    <a:pt x="116" y="27"/>
                    <a:pt x="118" y="28"/>
                    <a:pt x="119" y="30"/>
                  </a:cubicBezTo>
                  <a:cubicBezTo>
                    <a:pt x="119" y="30"/>
                    <a:pt x="119" y="30"/>
                    <a:pt x="119" y="30"/>
                  </a:cubicBezTo>
                  <a:cubicBezTo>
                    <a:pt x="146" y="21"/>
                    <a:pt x="146" y="21"/>
                    <a:pt x="146" y="21"/>
                  </a:cubicBezTo>
                  <a:cubicBezTo>
                    <a:pt x="166" y="80"/>
                    <a:pt x="166" y="80"/>
                    <a:pt x="166" y="80"/>
                  </a:cubicBezTo>
                  <a:cubicBezTo>
                    <a:pt x="141" y="88"/>
                    <a:pt x="141" y="88"/>
                    <a:pt x="141" y="88"/>
                  </a:cubicBezTo>
                  <a:cubicBezTo>
                    <a:pt x="140" y="91"/>
                    <a:pt x="140" y="93"/>
                    <a:pt x="139" y="95"/>
                  </a:cubicBezTo>
                  <a:cubicBezTo>
                    <a:pt x="139" y="95"/>
                    <a:pt x="139" y="95"/>
                    <a:pt x="139" y="95"/>
                  </a:cubicBezTo>
                  <a:cubicBezTo>
                    <a:pt x="155" y="117"/>
                    <a:pt x="155" y="117"/>
                    <a:pt x="155" y="117"/>
                  </a:cubicBezTo>
                  <a:cubicBezTo>
                    <a:pt x="104" y="154"/>
                    <a:pt x="104" y="154"/>
                    <a:pt x="104" y="154"/>
                  </a:cubicBezTo>
                  <a:cubicBezTo>
                    <a:pt x="89" y="134"/>
                    <a:pt x="89" y="134"/>
                    <a:pt x="89" y="134"/>
                  </a:cubicBezTo>
                  <a:cubicBezTo>
                    <a:pt x="87" y="135"/>
                    <a:pt x="84" y="135"/>
                    <a:pt x="82" y="135"/>
                  </a:cubicBezTo>
                  <a:cubicBezTo>
                    <a:pt x="82" y="135"/>
                    <a:pt x="82" y="135"/>
                    <a:pt x="82" y="135"/>
                  </a:cubicBezTo>
                  <a:cubicBezTo>
                    <a:pt x="81" y="135"/>
                    <a:pt x="81" y="135"/>
                    <a:pt x="80" y="135"/>
                  </a:cubicBezTo>
                  <a:cubicBezTo>
                    <a:pt x="80" y="135"/>
                    <a:pt x="80" y="135"/>
                    <a:pt x="80" y="135"/>
                  </a:cubicBezTo>
                  <a:cubicBezTo>
                    <a:pt x="65" y="155"/>
                    <a:pt x="65" y="155"/>
                    <a:pt x="65" y="155"/>
                  </a:cubicBezTo>
                  <a:cubicBezTo>
                    <a:pt x="13" y="118"/>
                    <a:pt x="13" y="118"/>
                    <a:pt x="13" y="118"/>
                  </a:cubicBezTo>
                  <a:close/>
                  <a:moveTo>
                    <a:pt x="19" y="73"/>
                  </a:moveTo>
                  <a:cubicBezTo>
                    <a:pt x="36" y="79"/>
                    <a:pt x="36" y="79"/>
                    <a:pt x="36" y="79"/>
                  </a:cubicBezTo>
                  <a:cubicBezTo>
                    <a:pt x="37" y="83"/>
                    <a:pt x="37" y="83"/>
                    <a:pt x="37" y="83"/>
                  </a:cubicBezTo>
                  <a:cubicBezTo>
                    <a:pt x="38" y="88"/>
                    <a:pt x="40" y="93"/>
                    <a:pt x="42" y="97"/>
                  </a:cubicBezTo>
                  <a:cubicBezTo>
                    <a:pt x="42" y="97"/>
                    <a:pt x="42" y="97"/>
                    <a:pt x="42" y="97"/>
                  </a:cubicBezTo>
                  <a:cubicBezTo>
                    <a:pt x="44" y="101"/>
                    <a:pt x="44" y="101"/>
                    <a:pt x="44" y="101"/>
                  </a:cubicBezTo>
                  <a:cubicBezTo>
                    <a:pt x="34" y="115"/>
                    <a:pt x="34" y="115"/>
                    <a:pt x="34" y="115"/>
                  </a:cubicBezTo>
                  <a:cubicBezTo>
                    <a:pt x="61" y="135"/>
                    <a:pt x="61" y="135"/>
                    <a:pt x="61" y="135"/>
                  </a:cubicBezTo>
                  <a:cubicBezTo>
                    <a:pt x="73" y="120"/>
                    <a:pt x="73" y="120"/>
                    <a:pt x="73" y="120"/>
                  </a:cubicBezTo>
                  <a:cubicBezTo>
                    <a:pt x="77" y="120"/>
                    <a:pt x="77" y="120"/>
                    <a:pt x="77" y="120"/>
                  </a:cubicBezTo>
                  <a:cubicBezTo>
                    <a:pt x="79" y="120"/>
                    <a:pt x="80" y="120"/>
                    <a:pt x="82" y="120"/>
                  </a:cubicBezTo>
                  <a:cubicBezTo>
                    <a:pt x="82" y="120"/>
                    <a:pt x="82" y="120"/>
                    <a:pt x="82" y="120"/>
                  </a:cubicBezTo>
                  <a:cubicBezTo>
                    <a:pt x="85" y="120"/>
                    <a:pt x="88" y="120"/>
                    <a:pt x="91" y="119"/>
                  </a:cubicBezTo>
                  <a:cubicBezTo>
                    <a:pt x="91" y="119"/>
                    <a:pt x="91" y="119"/>
                    <a:pt x="91" y="119"/>
                  </a:cubicBezTo>
                  <a:cubicBezTo>
                    <a:pt x="96" y="118"/>
                    <a:pt x="96" y="118"/>
                    <a:pt x="96" y="118"/>
                  </a:cubicBezTo>
                  <a:cubicBezTo>
                    <a:pt x="107" y="133"/>
                    <a:pt x="107" y="133"/>
                    <a:pt x="107" y="133"/>
                  </a:cubicBezTo>
                  <a:cubicBezTo>
                    <a:pt x="135" y="114"/>
                    <a:pt x="135" y="114"/>
                    <a:pt x="135" y="114"/>
                  </a:cubicBezTo>
                  <a:cubicBezTo>
                    <a:pt x="122" y="97"/>
                    <a:pt x="122" y="97"/>
                    <a:pt x="122" y="97"/>
                  </a:cubicBezTo>
                  <a:cubicBezTo>
                    <a:pt x="124" y="93"/>
                    <a:pt x="124" y="93"/>
                    <a:pt x="124" y="93"/>
                  </a:cubicBezTo>
                  <a:cubicBezTo>
                    <a:pt x="125" y="90"/>
                    <a:pt x="126" y="86"/>
                    <a:pt x="127" y="82"/>
                  </a:cubicBezTo>
                  <a:cubicBezTo>
                    <a:pt x="127" y="82"/>
                    <a:pt x="127" y="82"/>
                    <a:pt x="127" y="82"/>
                  </a:cubicBezTo>
                  <a:cubicBezTo>
                    <a:pt x="128" y="77"/>
                    <a:pt x="128" y="77"/>
                    <a:pt x="128" y="77"/>
                  </a:cubicBezTo>
                  <a:cubicBezTo>
                    <a:pt x="147" y="71"/>
                    <a:pt x="147" y="71"/>
                    <a:pt x="147" y="71"/>
                  </a:cubicBezTo>
                  <a:cubicBezTo>
                    <a:pt x="137" y="39"/>
                    <a:pt x="137" y="39"/>
                    <a:pt x="137" y="39"/>
                  </a:cubicBezTo>
                  <a:cubicBezTo>
                    <a:pt x="116" y="46"/>
                    <a:pt x="116" y="46"/>
                    <a:pt x="116" y="46"/>
                  </a:cubicBezTo>
                  <a:cubicBezTo>
                    <a:pt x="113" y="43"/>
                    <a:pt x="113" y="43"/>
                    <a:pt x="113" y="43"/>
                  </a:cubicBezTo>
                  <a:cubicBezTo>
                    <a:pt x="110" y="41"/>
                    <a:pt x="107" y="38"/>
                    <a:pt x="103" y="37"/>
                  </a:cubicBezTo>
                  <a:cubicBezTo>
                    <a:pt x="103" y="37"/>
                    <a:pt x="103" y="37"/>
                    <a:pt x="103" y="37"/>
                  </a:cubicBezTo>
                  <a:cubicBezTo>
                    <a:pt x="99" y="35"/>
                    <a:pt x="99" y="35"/>
                    <a:pt x="99" y="35"/>
                  </a:cubicBezTo>
                  <a:cubicBezTo>
                    <a:pt x="99" y="14"/>
                    <a:pt x="99" y="14"/>
                    <a:pt x="99" y="14"/>
                  </a:cubicBezTo>
                  <a:cubicBezTo>
                    <a:pt x="65" y="14"/>
                    <a:pt x="65" y="14"/>
                    <a:pt x="65" y="14"/>
                  </a:cubicBezTo>
                  <a:cubicBezTo>
                    <a:pt x="65" y="34"/>
                    <a:pt x="65" y="34"/>
                    <a:pt x="65" y="34"/>
                  </a:cubicBezTo>
                  <a:cubicBezTo>
                    <a:pt x="61" y="36"/>
                    <a:pt x="61" y="36"/>
                    <a:pt x="61" y="36"/>
                  </a:cubicBezTo>
                  <a:cubicBezTo>
                    <a:pt x="57" y="38"/>
                    <a:pt x="53" y="41"/>
                    <a:pt x="50" y="44"/>
                  </a:cubicBezTo>
                  <a:cubicBezTo>
                    <a:pt x="50" y="44"/>
                    <a:pt x="50" y="44"/>
                    <a:pt x="50" y="44"/>
                  </a:cubicBezTo>
                  <a:cubicBezTo>
                    <a:pt x="47" y="47"/>
                    <a:pt x="47" y="47"/>
                    <a:pt x="47" y="47"/>
                  </a:cubicBezTo>
                  <a:cubicBezTo>
                    <a:pt x="29" y="41"/>
                    <a:pt x="29" y="41"/>
                    <a:pt x="29" y="41"/>
                  </a:cubicBezTo>
                  <a:cubicBezTo>
                    <a:pt x="19" y="73"/>
                    <a:pt x="19" y="73"/>
                    <a:pt x="19" y="73"/>
                  </a:cubicBezTo>
                  <a:close/>
                  <a:moveTo>
                    <a:pt x="57" y="75"/>
                  </a:moveTo>
                  <a:cubicBezTo>
                    <a:pt x="57" y="61"/>
                    <a:pt x="69" y="50"/>
                    <a:pt x="83" y="50"/>
                  </a:cubicBezTo>
                  <a:cubicBezTo>
                    <a:pt x="83" y="50"/>
                    <a:pt x="83" y="50"/>
                    <a:pt x="83" y="50"/>
                  </a:cubicBezTo>
                  <a:cubicBezTo>
                    <a:pt x="98" y="50"/>
                    <a:pt x="110" y="61"/>
                    <a:pt x="110" y="75"/>
                  </a:cubicBezTo>
                  <a:cubicBezTo>
                    <a:pt x="110" y="75"/>
                    <a:pt x="110" y="75"/>
                    <a:pt x="110" y="75"/>
                  </a:cubicBezTo>
                  <a:cubicBezTo>
                    <a:pt x="110" y="90"/>
                    <a:pt x="98" y="101"/>
                    <a:pt x="83" y="101"/>
                  </a:cubicBezTo>
                  <a:cubicBezTo>
                    <a:pt x="83" y="101"/>
                    <a:pt x="83" y="101"/>
                    <a:pt x="83" y="101"/>
                  </a:cubicBezTo>
                  <a:cubicBezTo>
                    <a:pt x="83" y="94"/>
                    <a:pt x="83" y="94"/>
                    <a:pt x="83" y="94"/>
                  </a:cubicBezTo>
                  <a:cubicBezTo>
                    <a:pt x="83" y="87"/>
                    <a:pt x="83" y="87"/>
                    <a:pt x="83" y="87"/>
                  </a:cubicBezTo>
                  <a:cubicBezTo>
                    <a:pt x="90" y="87"/>
                    <a:pt x="95" y="82"/>
                    <a:pt x="95" y="75"/>
                  </a:cubicBezTo>
                  <a:cubicBezTo>
                    <a:pt x="95" y="75"/>
                    <a:pt x="95" y="75"/>
                    <a:pt x="95" y="75"/>
                  </a:cubicBezTo>
                  <a:cubicBezTo>
                    <a:pt x="95" y="69"/>
                    <a:pt x="90" y="64"/>
                    <a:pt x="83" y="64"/>
                  </a:cubicBezTo>
                  <a:cubicBezTo>
                    <a:pt x="83" y="64"/>
                    <a:pt x="83" y="64"/>
                    <a:pt x="83" y="64"/>
                  </a:cubicBezTo>
                  <a:cubicBezTo>
                    <a:pt x="77" y="64"/>
                    <a:pt x="72" y="69"/>
                    <a:pt x="72" y="75"/>
                  </a:cubicBezTo>
                  <a:cubicBezTo>
                    <a:pt x="72" y="75"/>
                    <a:pt x="72" y="75"/>
                    <a:pt x="72" y="75"/>
                  </a:cubicBezTo>
                  <a:cubicBezTo>
                    <a:pt x="72" y="82"/>
                    <a:pt x="77" y="87"/>
                    <a:pt x="83" y="87"/>
                  </a:cubicBezTo>
                  <a:cubicBezTo>
                    <a:pt x="83" y="87"/>
                    <a:pt x="83" y="87"/>
                    <a:pt x="83" y="87"/>
                  </a:cubicBezTo>
                  <a:cubicBezTo>
                    <a:pt x="83" y="94"/>
                    <a:pt x="83" y="94"/>
                    <a:pt x="83" y="94"/>
                  </a:cubicBezTo>
                  <a:cubicBezTo>
                    <a:pt x="83" y="101"/>
                    <a:pt x="83" y="101"/>
                    <a:pt x="83" y="101"/>
                  </a:cubicBezTo>
                  <a:cubicBezTo>
                    <a:pt x="69" y="101"/>
                    <a:pt x="57" y="90"/>
                    <a:pt x="57" y="75"/>
                  </a:cubicBezTo>
                  <a:close/>
                </a:path>
              </a:pathLst>
            </a:custGeom>
            <a:solidFill>
              <a:schemeClr val="bg1"/>
            </a:solidFill>
            <a:ln>
              <a:noFill/>
            </a:ln>
          </p:spPr>
          <p:txBody>
            <a:bodyPr/>
            <a:lstStyle/>
            <a:p>
              <a:endParaRPr lang="zh-CN" altLang="en-US" sz="2399">
                <a:solidFill>
                  <a:schemeClr val="bg2"/>
                </a:solidFill>
                <a:cs typeface="+mn-ea"/>
                <a:sym typeface="+mn-lt"/>
              </a:endParaRPr>
            </a:p>
          </p:txBody>
        </p:sp>
      </p:grpSp>
      <p:sp>
        <p:nvSpPr>
          <p:cNvPr id="31" name="文本框 13">
            <a:extLst>
              <a:ext uri="{FF2B5EF4-FFF2-40B4-BE49-F238E27FC236}">
                <a16:creationId xmlns:a16="http://schemas.microsoft.com/office/drawing/2014/main" id="{31B584F3-F4E2-4A81-A0F6-E6E27A789610}"/>
              </a:ext>
            </a:extLst>
          </p:cNvPr>
          <p:cNvSpPr txBox="1">
            <a:spLocks noChangeArrowheads="1"/>
          </p:cNvSpPr>
          <p:nvPr/>
        </p:nvSpPr>
        <p:spPr bwMode="auto">
          <a:xfrm>
            <a:off x="1026071" y="4841097"/>
            <a:ext cx="2490151" cy="3385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31" tIns="45715" rIns="91431" bIns="45715">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ea typeface="宋体" panose="02010600030101010101" pitchFamily="2" charset="-122"/>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ea typeface="宋体" panose="02010600030101010101" pitchFamily="2" charset="-122"/>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ea typeface="宋体" panose="02010600030101010101" pitchFamily="2" charset="-122"/>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ea typeface="宋体" panose="02010600030101010101" pitchFamily="2" charset="-122"/>
              </a:defRPr>
            </a:lvl9pPr>
          </a:lstStyle>
          <a:p>
            <a:pPr algn="ctr">
              <a:lnSpc>
                <a:spcPct val="100000"/>
              </a:lnSpc>
              <a:spcBef>
                <a:spcPct val="0"/>
              </a:spcBef>
              <a:buFontTx/>
              <a:buNone/>
            </a:pPr>
            <a:r>
              <a:rPr lang="zh-CN" altLang="en-US" sz="1600" dirty="0">
                <a:solidFill>
                  <a:schemeClr val="bg2"/>
                </a:solidFill>
                <a:latin typeface="+mn-lt"/>
                <a:ea typeface="+mn-ea"/>
                <a:cs typeface="+mn-ea"/>
                <a:sym typeface="+mn-lt"/>
              </a:rPr>
              <a:t>在此位置添加你内容</a:t>
            </a:r>
          </a:p>
        </p:txBody>
      </p:sp>
      <p:sp>
        <p:nvSpPr>
          <p:cNvPr id="32" name="文本框 18">
            <a:extLst>
              <a:ext uri="{FF2B5EF4-FFF2-40B4-BE49-F238E27FC236}">
                <a16:creationId xmlns:a16="http://schemas.microsoft.com/office/drawing/2014/main" id="{9683DE81-6E72-4052-8929-A4D9FE7B168B}"/>
              </a:ext>
            </a:extLst>
          </p:cNvPr>
          <p:cNvSpPr txBox="1">
            <a:spLocks noChangeArrowheads="1"/>
          </p:cNvSpPr>
          <p:nvPr/>
        </p:nvSpPr>
        <p:spPr bwMode="auto">
          <a:xfrm>
            <a:off x="1006186" y="5241150"/>
            <a:ext cx="2559409" cy="4616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31" tIns="45715" rIns="91431" bIns="45715">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ea typeface="宋体" panose="02010600030101010101" pitchFamily="2" charset="-122"/>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ea typeface="宋体" panose="02010600030101010101" pitchFamily="2" charset="-122"/>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ea typeface="宋体" panose="02010600030101010101" pitchFamily="2" charset="-122"/>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ea typeface="宋体" panose="02010600030101010101" pitchFamily="2" charset="-122"/>
              </a:defRPr>
            </a:lvl9pPr>
          </a:lstStyle>
          <a:p>
            <a:pPr algn="ctr">
              <a:lnSpc>
                <a:spcPct val="100000"/>
              </a:lnSpc>
              <a:spcBef>
                <a:spcPct val="0"/>
              </a:spcBef>
              <a:buFontTx/>
              <a:buNone/>
            </a:pPr>
            <a:r>
              <a:rPr lang="zh-CN" altLang="en-US" sz="1200" dirty="0">
                <a:solidFill>
                  <a:schemeClr val="bg2"/>
                </a:solidFill>
                <a:latin typeface="+mn-lt"/>
                <a:ea typeface="+mn-ea"/>
                <a:cs typeface="+mn-ea"/>
                <a:sym typeface="+mn-lt"/>
              </a:rPr>
              <a:t>点击输入详细内容，添加你的论文内容。点击输入详细内容</a:t>
            </a:r>
          </a:p>
        </p:txBody>
      </p:sp>
      <p:sp>
        <p:nvSpPr>
          <p:cNvPr id="33" name="文本框 13">
            <a:extLst>
              <a:ext uri="{FF2B5EF4-FFF2-40B4-BE49-F238E27FC236}">
                <a16:creationId xmlns:a16="http://schemas.microsoft.com/office/drawing/2014/main" id="{CFEBA2F7-34D4-4EA0-8DF2-9DC6787853EE}"/>
              </a:ext>
            </a:extLst>
          </p:cNvPr>
          <p:cNvSpPr txBox="1">
            <a:spLocks noChangeArrowheads="1"/>
          </p:cNvSpPr>
          <p:nvPr/>
        </p:nvSpPr>
        <p:spPr bwMode="auto">
          <a:xfrm>
            <a:off x="3626257" y="4841097"/>
            <a:ext cx="2490151" cy="3385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31" tIns="45715" rIns="91431" bIns="45715">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ea typeface="宋体" panose="02010600030101010101" pitchFamily="2" charset="-122"/>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ea typeface="宋体" panose="02010600030101010101" pitchFamily="2" charset="-122"/>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ea typeface="宋体" panose="02010600030101010101" pitchFamily="2" charset="-122"/>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ea typeface="宋体" panose="02010600030101010101" pitchFamily="2" charset="-122"/>
              </a:defRPr>
            </a:lvl9pPr>
          </a:lstStyle>
          <a:p>
            <a:pPr algn="ctr">
              <a:lnSpc>
                <a:spcPct val="100000"/>
              </a:lnSpc>
              <a:spcBef>
                <a:spcPct val="0"/>
              </a:spcBef>
              <a:buFontTx/>
              <a:buNone/>
            </a:pPr>
            <a:r>
              <a:rPr lang="zh-CN" altLang="en-US" sz="1600" dirty="0">
                <a:solidFill>
                  <a:schemeClr val="bg2"/>
                </a:solidFill>
                <a:latin typeface="+mn-lt"/>
                <a:ea typeface="+mn-ea"/>
                <a:cs typeface="+mn-ea"/>
                <a:sym typeface="+mn-lt"/>
              </a:rPr>
              <a:t>在此位置添加你内容</a:t>
            </a:r>
          </a:p>
        </p:txBody>
      </p:sp>
      <p:sp>
        <p:nvSpPr>
          <p:cNvPr id="34" name="文本框 18">
            <a:extLst>
              <a:ext uri="{FF2B5EF4-FFF2-40B4-BE49-F238E27FC236}">
                <a16:creationId xmlns:a16="http://schemas.microsoft.com/office/drawing/2014/main" id="{BA6BE5A5-4989-42AD-967B-6B7488F718EA}"/>
              </a:ext>
            </a:extLst>
          </p:cNvPr>
          <p:cNvSpPr txBox="1">
            <a:spLocks noChangeArrowheads="1"/>
          </p:cNvSpPr>
          <p:nvPr/>
        </p:nvSpPr>
        <p:spPr bwMode="auto">
          <a:xfrm>
            <a:off x="3606373" y="5241150"/>
            <a:ext cx="2559409" cy="4616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31" tIns="45715" rIns="91431" bIns="45715">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ea typeface="宋体" panose="02010600030101010101" pitchFamily="2" charset="-122"/>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ea typeface="宋体" panose="02010600030101010101" pitchFamily="2" charset="-122"/>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ea typeface="宋体" panose="02010600030101010101" pitchFamily="2" charset="-122"/>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ea typeface="宋体" panose="02010600030101010101" pitchFamily="2" charset="-122"/>
              </a:defRPr>
            </a:lvl9pPr>
          </a:lstStyle>
          <a:p>
            <a:pPr algn="ctr">
              <a:lnSpc>
                <a:spcPct val="100000"/>
              </a:lnSpc>
              <a:spcBef>
                <a:spcPct val="0"/>
              </a:spcBef>
              <a:buFontTx/>
              <a:buNone/>
            </a:pPr>
            <a:r>
              <a:rPr lang="zh-CN" altLang="en-US" sz="1200" dirty="0">
                <a:solidFill>
                  <a:schemeClr val="bg2"/>
                </a:solidFill>
                <a:latin typeface="+mn-lt"/>
                <a:ea typeface="+mn-ea"/>
                <a:cs typeface="+mn-ea"/>
                <a:sym typeface="+mn-lt"/>
              </a:rPr>
              <a:t>点击输入详细内容，添加你的论文内容。点击输入详细内容</a:t>
            </a:r>
          </a:p>
        </p:txBody>
      </p:sp>
      <p:sp>
        <p:nvSpPr>
          <p:cNvPr id="35" name="文本框 13">
            <a:extLst>
              <a:ext uri="{FF2B5EF4-FFF2-40B4-BE49-F238E27FC236}">
                <a16:creationId xmlns:a16="http://schemas.microsoft.com/office/drawing/2014/main" id="{AEE0508A-30B1-4AA8-9EDF-F80A8C5EDED1}"/>
              </a:ext>
            </a:extLst>
          </p:cNvPr>
          <p:cNvSpPr txBox="1">
            <a:spLocks noChangeArrowheads="1"/>
          </p:cNvSpPr>
          <p:nvPr/>
        </p:nvSpPr>
        <p:spPr bwMode="auto">
          <a:xfrm>
            <a:off x="6254546" y="4841097"/>
            <a:ext cx="2490151" cy="3385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31" tIns="45715" rIns="91431" bIns="45715">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ea typeface="宋体" panose="02010600030101010101" pitchFamily="2" charset="-122"/>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ea typeface="宋体" panose="02010600030101010101" pitchFamily="2" charset="-122"/>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ea typeface="宋体" panose="02010600030101010101" pitchFamily="2" charset="-122"/>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ea typeface="宋体" panose="02010600030101010101" pitchFamily="2" charset="-122"/>
              </a:defRPr>
            </a:lvl9pPr>
          </a:lstStyle>
          <a:p>
            <a:pPr algn="ctr">
              <a:lnSpc>
                <a:spcPct val="100000"/>
              </a:lnSpc>
              <a:spcBef>
                <a:spcPct val="0"/>
              </a:spcBef>
              <a:buFontTx/>
              <a:buNone/>
            </a:pPr>
            <a:r>
              <a:rPr lang="zh-CN" altLang="en-US" sz="1600" dirty="0">
                <a:solidFill>
                  <a:schemeClr val="bg2"/>
                </a:solidFill>
                <a:latin typeface="+mn-lt"/>
                <a:ea typeface="+mn-ea"/>
                <a:cs typeface="+mn-ea"/>
                <a:sym typeface="+mn-lt"/>
              </a:rPr>
              <a:t>在此位置添加你内容</a:t>
            </a:r>
          </a:p>
        </p:txBody>
      </p:sp>
      <p:sp>
        <p:nvSpPr>
          <p:cNvPr id="36" name="文本框 18">
            <a:extLst>
              <a:ext uri="{FF2B5EF4-FFF2-40B4-BE49-F238E27FC236}">
                <a16:creationId xmlns:a16="http://schemas.microsoft.com/office/drawing/2014/main" id="{04B04EBF-AA20-4E10-9700-A2C2A66D529F}"/>
              </a:ext>
            </a:extLst>
          </p:cNvPr>
          <p:cNvSpPr txBox="1">
            <a:spLocks noChangeArrowheads="1"/>
          </p:cNvSpPr>
          <p:nvPr/>
        </p:nvSpPr>
        <p:spPr bwMode="auto">
          <a:xfrm>
            <a:off x="6293646" y="5241150"/>
            <a:ext cx="2559409" cy="4616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31" tIns="45715" rIns="91431" bIns="45715">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ea typeface="宋体" panose="02010600030101010101" pitchFamily="2" charset="-122"/>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ea typeface="宋体" panose="02010600030101010101" pitchFamily="2" charset="-122"/>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ea typeface="宋体" panose="02010600030101010101" pitchFamily="2" charset="-122"/>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ea typeface="宋体" panose="02010600030101010101" pitchFamily="2" charset="-122"/>
              </a:defRPr>
            </a:lvl9pPr>
          </a:lstStyle>
          <a:p>
            <a:pPr algn="ctr">
              <a:lnSpc>
                <a:spcPct val="100000"/>
              </a:lnSpc>
              <a:spcBef>
                <a:spcPct val="0"/>
              </a:spcBef>
              <a:buFontTx/>
              <a:buNone/>
            </a:pPr>
            <a:r>
              <a:rPr lang="zh-CN" altLang="en-US" sz="1200" dirty="0">
                <a:solidFill>
                  <a:schemeClr val="bg2"/>
                </a:solidFill>
                <a:latin typeface="+mn-lt"/>
                <a:ea typeface="+mn-ea"/>
                <a:cs typeface="+mn-ea"/>
                <a:sym typeface="+mn-lt"/>
              </a:rPr>
              <a:t>点击输入详细内容，添加你的论文内容。点击输入详细内容</a:t>
            </a:r>
          </a:p>
        </p:txBody>
      </p:sp>
      <p:sp>
        <p:nvSpPr>
          <p:cNvPr id="37" name="文本框 13">
            <a:extLst>
              <a:ext uri="{FF2B5EF4-FFF2-40B4-BE49-F238E27FC236}">
                <a16:creationId xmlns:a16="http://schemas.microsoft.com/office/drawing/2014/main" id="{162A4C00-E576-4FF9-8DA8-648D9847889F}"/>
              </a:ext>
            </a:extLst>
          </p:cNvPr>
          <p:cNvSpPr txBox="1">
            <a:spLocks noChangeArrowheads="1"/>
          </p:cNvSpPr>
          <p:nvPr/>
        </p:nvSpPr>
        <p:spPr bwMode="auto">
          <a:xfrm>
            <a:off x="8766291" y="4834739"/>
            <a:ext cx="2490151" cy="3385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31" tIns="45715" rIns="91431" bIns="45715">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ea typeface="宋体" panose="02010600030101010101" pitchFamily="2" charset="-122"/>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ea typeface="宋体" panose="02010600030101010101" pitchFamily="2" charset="-122"/>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ea typeface="宋体" panose="02010600030101010101" pitchFamily="2" charset="-122"/>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ea typeface="宋体" panose="02010600030101010101" pitchFamily="2" charset="-122"/>
              </a:defRPr>
            </a:lvl9pPr>
          </a:lstStyle>
          <a:p>
            <a:pPr algn="ctr">
              <a:lnSpc>
                <a:spcPct val="100000"/>
              </a:lnSpc>
              <a:spcBef>
                <a:spcPct val="0"/>
              </a:spcBef>
              <a:buFontTx/>
              <a:buNone/>
            </a:pPr>
            <a:r>
              <a:rPr lang="zh-CN" altLang="en-US" sz="1600" dirty="0">
                <a:solidFill>
                  <a:schemeClr val="bg2"/>
                </a:solidFill>
                <a:latin typeface="+mn-lt"/>
                <a:ea typeface="+mn-ea"/>
                <a:cs typeface="+mn-ea"/>
                <a:sym typeface="+mn-lt"/>
              </a:rPr>
              <a:t>在此位置添加你内容</a:t>
            </a:r>
          </a:p>
        </p:txBody>
      </p:sp>
      <p:sp>
        <p:nvSpPr>
          <p:cNvPr id="38" name="文本框 18">
            <a:extLst>
              <a:ext uri="{FF2B5EF4-FFF2-40B4-BE49-F238E27FC236}">
                <a16:creationId xmlns:a16="http://schemas.microsoft.com/office/drawing/2014/main" id="{211764F3-5884-4B4E-895D-EA3BF3C3AB76}"/>
              </a:ext>
            </a:extLst>
          </p:cNvPr>
          <p:cNvSpPr txBox="1">
            <a:spLocks noChangeArrowheads="1"/>
          </p:cNvSpPr>
          <p:nvPr/>
        </p:nvSpPr>
        <p:spPr bwMode="auto">
          <a:xfrm>
            <a:off x="8893869" y="5234792"/>
            <a:ext cx="2559409" cy="4616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31" tIns="45715" rIns="91431" bIns="45715">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ea typeface="宋体" panose="02010600030101010101" pitchFamily="2" charset="-122"/>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ea typeface="宋体" panose="02010600030101010101" pitchFamily="2" charset="-122"/>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ea typeface="宋体" panose="02010600030101010101" pitchFamily="2" charset="-122"/>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ea typeface="宋体" panose="02010600030101010101" pitchFamily="2" charset="-122"/>
              </a:defRPr>
            </a:lvl9pPr>
          </a:lstStyle>
          <a:p>
            <a:pPr algn="ctr">
              <a:lnSpc>
                <a:spcPct val="100000"/>
              </a:lnSpc>
              <a:spcBef>
                <a:spcPct val="0"/>
              </a:spcBef>
              <a:buFontTx/>
              <a:buNone/>
            </a:pPr>
            <a:r>
              <a:rPr lang="zh-CN" altLang="en-US" sz="1200" dirty="0">
                <a:solidFill>
                  <a:schemeClr val="bg2"/>
                </a:solidFill>
                <a:latin typeface="+mn-lt"/>
                <a:ea typeface="+mn-ea"/>
                <a:cs typeface="+mn-ea"/>
                <a:sym typeface="+mn-lt"/>
              </a:rPr>
              <a:t>点击输入详细内容，添加你的论文内容。点击输入详细内容</a:t>
            </a:r>
          </a:p>
        </p:txBody>
      </p:sp>
    </p:spTree>
    <p:extLst>
      <p:ext uri="{BB962C8B-B14F-4D97-AF65-F5344CB8AC3E}">
        <p14:creationId xmlns:p14="http://schemas.microsoft.com/office/powerpoint/2010/main" val="3199244868"/>
      </p:ext>
    </p:extLst>
  </p:cSld>
  <p:clrMapOvr>
    <a:masterClrMapping/>
  </p:clrMapOvr>
  <mc:AlternateContent xmlns:mc="http://schemas.openxmlformats.org/markup-compatibility/2006" xmlns:p14="http://schemas.microsoft.com/office/powerpoint/2010/main">
    <mc:Choice Requires="p14">
      <p:transition spd="slow" p14:dur="1500" advClick="0" advTm="3000">
        <p:random/>
      </p:transition>
    </mc:Choice>
    <mc:Fallback xmlns="">
      <p:transition spd="slow" advClick="0" advTm="3000">
        <p:random/>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after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fade">
                                      <p:cBhvr>
                                        <p:cTn id="7" dur="750"/>
                                        <p:tgtEl>
                                          <p:spTgt spid="10"/>
                                        </p:tgtEl>
                                      </p:cBhvr>
                                    </p:animEffect>
                                    <p:anim calcmode="lin" valueType="num">
                                      <p:cBhvr>
                                        <p:cTn id="8" dur="750" fill="hold"/>
                                        <p:tgtEl>
                                          <p:spTgt spid="10"/>
                                        </p:tgtEl>
                                        <p:attrNameLst>
                                          <p:attrName>ppt_x</p:attrName>
                                        </p:attrNameLst>
                                      </p:cBhvr>
                                      <p:tavLst>
                                        <p:tav tm="0">
                                          <p:val>
                                            <p:strVal val="#ppt_x"/>
                                          </p:val>
                                        </p:tav>
                                        <p:tav tm="100000">
                                          <p:val>
                                            <p:strVal val="#ppt_x"/>
                                          </p:val>
                                        </p:tav>
                                      </p:tavLst>
                                    </p:anim>
                                    <p:anim calcmode="lin" valueType="num">
                                      <p:cBhvr>
                                        <p:cTn id="9" dur="750" fill="hold"/>
                                        <p:tgtEl>
                                          <p:spTgt spid="10"/>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29"/>
                                        </p:tgtEl>
                                        <p:attrNameLst>
                                          <p:attrName>style.visibility</p:attrName>
                                        </p:attrNameLst>
                                      </p:cBhvr>
                                      <p:to>
                                        <p:strVal val="visible"/>
                                      </p:to>
                                    </p:set>
                                    <p:animEffect transition="in" filter="fade">
                                      <p:cBhvr>
                                        <p:cTn id="12" dur="750"/>
                                        <p:tgtEl>
                                          <p:spTgt spid="29"/>
                                        </p:tgtEl>
                                      </p:cBhvr>
                                    </p:animEffect>
                                    <p:anim calcmode="lin" valueType="num">
                                      <p:cBhvr>
                                        <p:cTn id="13" dur="750" fill="hold"/>
                                        <p:tgtEl>
                                          <p:spTgt spid="29"/>
                                        </p:tgtEl>
                                        <p:attrNameLst>
                                          <p:attrName>ppt_x</p:attrName>
                                        </p:attrNameLst>
                                      </p:cBhvr>
                                      <p:tavLst>
                                        <p:tav tm="0">
                                          <p:val>
                                            <p:strVal val="#ppt_x"/>
                                          </p:val>
                                        </p:tav>
                                        <p:tav tm="100000">
                                          <p:val>
                                            <p:strVal val="#ppt_x"/>
                                          </p:val>
                                        </p:tav>
                                      </p:tavLst>
                                    </p:anim>
                                    <p:anim calcmode="lin" valueType="num">
                                      <p:cBhvr>
                                        <p:cTn id="14" dur="750" fill="hold"/>
                                        <p:tgtEl>
                                          <p:spTgt spid="29"/>
                                        </p:tgtEl>
                                        <p:attrNameLst>
                                          <p:attrName>ppt_y</p:attrName>
                                        </p:attrNameLst>
                                      </p:cBhvr>
                                      <p:tavLst>
                                        <p:tav tm="0">
                                          <p:val>
                                            <p:strVal val="#ppt_y+.1"/>
                                          </p:val>
                                        </p:tav>
                                        <p:tav tm="100000">
                                          <p:val>
                                            <p:strVal val="#ppt_y"/>
                                          </p:val>
                                        </p:tav>
                                      </p:tavLst>
                                    </p:anim>
                                  </p:childTnLst>
                                </p:cTn>
                              </p:par>
                              <p:par>
                                <p:cTn id="15" presetID="42" presetClass="entr" presetSubtype="0" fill="hold" grpId="0" nodeType="withEffect">
                                  <p:stCondLst>
                                    <p:cond delay="0"/>
                                  </p:stCondLst>
                                  <p:childTnLst>
                                    <p:set>
                                      <p:cBhvr>
                                        <p:cTn id="16" dur="1" fill="hold">
                                          <p:stCondLst>
                                            <p:cond delay="0"/>
                                          </p:stCondLst>
                                        </p:cTn>
                                        <p:tgtEl>
                                          <p:spTgt spid="17"/>
                                        </p:tgtEl>
                                        <p:attrNameLst>
                                          <p:attrName>style.visibility</p:attrName>
                                        </p:attrNameLst>
                                      </p:cBhvr>
                                      <p:to>
                                        <p:strVal val="visible"/>
                                      </p:to>
                                    </p:set>
                                    <p:animEffect transition="in" filter="fade">
                                      <p:cBhvr>
                                        <p:cTn id="17" dur="750"/>
                                        <p:tgtEl>
                                          <p:spTgt spid="17"/>
                                        </p:tgtEl>
                                      </p:cBhvr>
                                    </p:animEffect>
                                    <p:anim calcmode="lin" valueType="num">
                                      <p:cBhvr>
                                        <p:cTn id="18" dur="750" fill="hold"/>
                                        <p:tgtEl>
                                          <p:spTgt spid="17"/>
                                        </p:tgtEl>
                                        <p:attrNameLst>
                                          <p:attrName>ppt_x</p:attrName>
                                        </p:attrNameLst>
                                      </p:cBhvr>
                                      <p:tavLst>
                                        <p:tav tm="0">
                                          <p:val>
                                            <p:strVal val="#ppt_x"/>
                                          </p:val>
                                        </p:tav>
                                        <p:tav tm="100000">
                                          <p:val>
                                            <p:strVal val="#ppt_x"/>
                                          </p:val>
                                        </p:tav>
                                      </p:tavLst>
                                    </p:anim>
                                    <p:anim calcmode="lin" valueType="num">
                                      <p:cBhvr>
                                        <p:cTn id="19" dur="750" fill="hold"/>
                                        <p:tgtEl>
                                          <p:spTgt spid="17"/>
                                        </p:tgtEl>
                                        <p:attrNameLst>
                                          <p:attrName>ppt_y</p:attrName>
                                        </p:attrNameLst>
                                      </p:cBhvr>
                                      <p:tavLst>
                                        <p:tav tm="0">
                                          <p:val>
                                            <p:strVal val="#ppt_y+.1"/>
                                          </p:val>
                                        </p:tav>
                                        <p:tav tm="100000">
                                          <p:val>
                                            <p:strVal val="#ppt_y"/>
                                          </p:val>
                                        </p:tav>
                                      </p:tavLst>
                                    </p:anim>
                                  </p:childTnLst>
                                </p:cTn>
                              </p:par>
                              <p:par>
                                <p:cTn id="20" presetID="42" presetClass="entr" presetSubtype="0" fill="hold" grpId="0" nodeType="withEffect">
                                  <p:stCondLst>
                                    <p:cond delay="0"/>
                                  </p:stCondLst>
                                  <p:childTnLst>
                                    <p:set>
                                      <p:cBhvr>
                                        <p:cTn id="21" dur="1" fill="hold">
                                          <p:stCondLst>
                                            <p:cond delay="0"/>
                                          </p:stCondLst>
                                        </p:cTn>
                                        <p:tgtEl>
                                          <p:spTgt spid="5"/>
                                        </p:tgtEl>
                                        <p:attrNameLst>
                                          <p:attrName>style.visibility</p:attrName>
                                        </p:attrNameLst>
                                      </p:cBhvr>
                                      <p:to>
                                        <p:strVal val="visible"/>
                                      </p:to>
                                    </p:set>
                                    <p:animEffect transition="in" filter="fade">
                                      <p:cBhvr>
                                        <p:cTn id="22" dur="750"/>
                                        <p:tgtEl>
                                          <p:spTgt spid="5"/>
                                        </p:tgtEl>
                                      </p:cBhvr>
                                    </p:animEffect>
                                    <p:anim calcmode="lin" valueType="num">
                                      <p:cBhvr>
                                        <p:cTn id="23" dur="750" fill="hold"/>
                                        <p:tgtEl>
                                          <p:spTgt spid="5"/>
                                        </p:tgtEl>
                                        <p:attrNameLst>
                                          <p:attrName>ppt_x</p:attrName>
                                        </p:attrNameLst>
                                      </p:cBhvr>
                                      <p:tavLst>
                                        <p:tav tm="0">
                                          <p:val>
                                            <p:strVal val="#ppt_x"/>
                                          </p:val>
                                        </p:tav>
                                        <p:tav tm="100000">
                                          <p:val>
                                            <p:strVal val="#ppt_x"/>
                                          </p:val>
                                        </p:tav>
                                      </p:tavLst>
                                    </p:anim>
                                    <p:anim calcmode="lin" valueType="num">
                                      <p:cBhvr>
                                        <p:cTn id="24" dur="750" fill="hold"/>
                                        <p:tgtEl>
                                          <p:spTgt spid="5"/>
                                        </p:tgtEl>
                                        <p:attrNameLst>
                                          <p:attrName>ppt_y</p:attrName>
                                        </p:attrNameLst>
                                      </p:cBhvr>
                                      <p:tavLst>
                                        <p:tav tm="0">
                                          <p:val>
                                            <p:strVal val="#ppt_y+.1"/>
                                          </p:val>
                                        </p:tav>
                                        <p:tav tm="100000">
                                          <p:val>
                                            <p:strVal val="#ppt_y"/>
                                          </p:val>
                                        </p:tav>
                                      </p:tavLst>
                                    </p:anim>
                                  </p:childTnLst>
                                </p:cTn>
                              </p:par>
                              <p:par>
                                <p:cTn id="25" presetID="47" presetClass="entr" presetSubtype="0" fill="hold" nodeType="withEffect">
                                  <p:stCondLst>
                                    <p:cond delay="0"/>
                                  </p:stCondLst>
                                  <p:childTnLst>
                                    <p:set>
                                      <p:cBhvr>
                                        <p:cTn id="26" dur="1" fill="hold">
                                          <p:stCondLst>
                                            <p:cond delay="0"/>
                                          </p:stCondLst>
                                        </p:cTn>
                                        <p:tgtEl>
                                          <p:spTgt spid="7"/>
                                        </p:tgtEl>
                                        <p:attrNameLst>
                                          <p:attrName>style.visibility</p:attrName>
                                        </p:attrNameLst>
                                      </p:cBhvr>
                                      <p:to>
                                        <p:strVal val="visible"/>
                                      </p:to>
                                    </p:set>
                                    <p:animEffect transition="in" filter="fade">
                                      <p:cBhvr>
                                        <p:cTn id="27" dur="750"/>
                                        <p:tgtEl>
                                          <p:spTgt spid="7"/>
                                        </p:tgtEl>
                                      </p:cBhvr>
                                    </p:animEffect>
                                    <p:anim calcmode="lin" valueType="num">
                                      <p:cBhvr>
                                        <p:cTn id="28" dur="750" fill="hold"/>
                                        <p:tgtEl>
                                          <p:spTgt spid="7"/>
                                        </p:tgtEl>
                                        <p:attrNameLst>
                                          <p:attrName>ppt_x</p:attrName>
                                        </p:attrNameLst>
                                      </p:cBhvr>
                                      <p:tavLst>
                                        <p:tav tm="0">
                                          <p:val>
                                            <p:strVal val="#ppt_x"/>
                                          </p:val>
                                        </p:tav>
                                        <p:tav tm="100000">
                                          <p:val>
                                            <p:strVal val="#ppt_x"/>
                                          </p:val>
                                        </p:tav>
                                      </p:tavLst>
                                    </p:anim>
                                    <p:anim calcmode="lin" valueType="num">
                                      <p:cBhvr>
                                        <p:cTn id="29" dur="750" fill="hold"/>
                                        <p:tgtEl>
                                          <p:spTgt spid="7"/>
                                        </p:tgtEl>
                                        <p:attrNameLst>
                                          <p:attrName>ppt_y</p:attrName>
                                        </p:attrNameLst>
                                      </p:cBhvr>
                                      <p:tavLst>
                                        <p:tav tm="0">
                                          <p:val>
                                            <p:strVal val="#ppt_y-.1"/>
                                          </p:val>
                                        </p:tav>
                                        <p:tav tm="100000">
                                          <p:val>
                                            <p:strVal val="#ppt_y"/>
                                          </p:val>
                                        </p:tav>
                                      </p:tavLst>
                                    </p:anim>
                                  </p:childTnLst>
                                </p:cTn>
                              </p:par>
                              <p:par>
                                <p:cTn id="30" presetID="47" presetClass="entr" presetSubtype="0" fill="hold" nodeType="withEffect">
                                  <p:stCondLst>
                                    <p:cond delay="0"/>
                                  </p:stCondLst>
                                  <p:childTnLst>
                                    <p:set>
                                      <p:cBhvr>
                                        <p:cTn id="31" dur="1" fill="hold">
                                          <p:stCondLst>
                                            <p:cond delay="0"/>
                                          </p:stCondLst>
                                        </p:cTn>
                                        <p:tgtEl>
                                          <p:spTgt spid="26"/>
                                        </p:tgtEl>
                                        <p:attrNameLst>
                                          <p:attrName>style.visibility</p:attrName>
                                        </p:attrNameLst>
                                      </p:cBhvr>
                                      <p:to>
                                        <p:strVal val="visible"/>
                                      </p:to>
                                    </p:set>
                                    <p:animEffect transition="in" filter="fade">
                                      <p:cBhvr>
                                        <p:cTn id="32" dur="750"/>
                                        <p:tgtEl>
                                          <p:spTgt spid="26"/>
                                        </p:tgtEl>
                                      </p:cBhvr>
                                    </p:animEffect>
                                    <p:anim calcmode="lin" valueType="num">
                                      <p:cBhvr>
                                        <p:cTn id="33" dur="750" fill="hold"/>
                                        <p:tgtEl>
                                          <p:spTgt spid="26"/>
                                        </p:tgtEl>
                                        <p:attrNameLst>
                                          <p:attrName>ppt_x</p:attrName>
                                        </p:attrNameLst>
                                      </p:cBhvr>
                                      <p:tavLst>
                                        <p:tav tm="0">
                                          <p:val>
                                            <p:strVal val="#ppt_x"/>
                                          </p:val>
                                        </p:tav>
                                        <p:tav tm="100000">
                                          <p:val>
                                            <p:strVal val="#ppt_x"/>
                                          </p:val>
                                        </p:tav>
                                      </p:tavLst>
                                    </p:anim>
                                    <p:anim calcmode="lin" valueType="num">
                                      <p:cBhvr>
                                        <p:cTn id="34" dur="750" fill="hold"/>
                                        <p:tgtEl>
                                          <p:spTgt spid="26"/>
                                        </p:tgtEl>
                                        <p:attrNameLst>
                                          <p:attrName>ppt_y</p:attrName>
                                        </p:attrNameLst>
                                      </p:cBhvr>
                                      <p:tavLst>
                                        <p:tav tm="0">
                                          <p:val>
                                            <p:strVal val="#ppt_y-.1"/>
                                          </p:val>
                                        </p:tav>
                                        <p:tav tm="100000">
                                          <p:val>
                                            <p:strVal val="#ppt_y"/>
                                          </p:val>
                                        </p:tav>
                                      </p:tavLst>
                                    </p:anim>
                                  </p:childTnLst>
                                </p:cTn>
                              </p:par>
                              <p:par>
                                <p:cTn id="35" presetID="47" presetClass="entr" presetSubtype="0" fill="hold" nodeType="withEffect">
                                  <p:stCondLst>
                                    <p:cond delay="0"/>
                                  </p:stCondLst>
                                  <p:childTnLst>
                                    <p:set>
                                      <p:cBhvr>
                                        <p:cTn id="36" dur="1" fill="hold">
                                          <p:stCondLst>
                                            <p:cond delay="0"/>
                                          </p:stCondLst>
                                        </p:cTn>
                                        <p:tgtEl>
                                          <p:spTgt spid="14"/>
                                        </p:tgtEl>
                                        <p:attrNameLst>
                                          <p:attrName>style.visibility</p:attrName>
                                        </p:attrNameLst>
                                      </p:cBhvr>
                                      <p:to>
                                        <p:strVal val="visible"/>
                                      </p:to>
                                    </p:set>
                                    <p:animEffect transition="in" filter="fade">
                                      <p:cBhvr>
                                        <p:cTn id="37" dur="750"/>
                                        <p:tgtEl>
                                          <p:spTgt spid="14"/>
                                        </p:tgtEl>
                                      </p:cBhvr>
                                    </p:animEffect>
                                    <p:anim calcmode="lin" valueType="num">
                                      <p:cBhvr>
                                        <p:cTn id="38" dur="750" fill="hold"/>
                                        <p:tgtEl>
                                          <p:spTgt spid="14"/>
                                        </p:tgtEl>
                                        <p:attrNameLst>
                                          <p:attrName>ppt_x</p:attrName>
                                        </p:attrNameLst>
                                      </p:cBhvr>
                                      <p:tavLst>
                                        <p:tav tm="0">
                                          <p:val>
                                            <p:strVal val="#ppt_x"/>
                                          </p:val>
                                        </p:tav>
                                        <p:tav tm="100000">
                                          <p:val>
                                            <p:strVal val="#ppt_x"/>
                                          </p:val>
                                        </p:tav>
                                      </p:tavLst>
                                    </p:anim>
                                    <p:anim calcmode="lin" valueType="num">
                                      <p:cBhvr>
                                        <p:cTn id="39" dur="750" fill="hold"/>
                                        <p:tgtEl>
                                          <p:spTgt spid="14"/>
                                        </p:tgtEl>
                                        <p:attrNameLst>
                                          <p:attrName>ppt_y</p:attrName>
                                        </p:attrNameLst>
                                      </p:cBhvr>
                                      <p:tavLst>
                                        <p:tav tm="0">
                                          <p:val>
                                            <p:strVal val="#ppt_y-.1"/>
                                          </p:val>
                                        </p:tav>
                                        <p:tav tm="100000">
                                          <p:val>
                                            <p:strVal val="#ppt_y"/>
                                          </p:val>
                                        </p:tav>
                                      </p:tavLst>
                                    </p:anim>
                                  </p:childTnLst>
                                </p:cTn>
                              </p:par>
                              <p:par>
                                <p:cTn id="40" presetID="47" presetClass="entr" presetSubtype="0" fill="hold" nodeType="withEffect">
                                  <p:stCondLst>
                                    <p:cond delay="0"/>
                                  </p:stCondLst>
                                  <p:childTnLst>
                                    <p:set>
                                      <p:cBhvr>
                                        <p:cTn id="41" dur="1" fill="hold">
                                          <p:stCondLst>
                                            <p:cond delay="0"/>
                                          </p:stCondLst>
                                        </p:cTn>
                                        <p:tgtEl>
                                          <p:spTgt spid="2"/>
                                        </p:tgtEl>
                                        <p:attrNameLst>
                                          <p:attrName>style.visibility</p:attrName>
                                        </p:attrNameLst>
                                      </p:cBhvr>
                                      <p:to>
                                        <p:strVal val="visible"/>
                                      </p:to>
                                    </p:set>
                                    <p:animEffect transition="in" filter="fade">
                                      <p:cBhvr>
                                        <p:cTn id="42" dur="750"/>
                                        <p:tgtEl>
                                          <p:spTgt spid="2"/>
                                        </p:tgtEl>
                                      </p:cBhvr>
                                    </p:animEffect>
                                    <p:anim calcmode="lin" valueType="num">
                                      <p:cBhvr>
                                        <p:cTn id="43" dur="750" fill="hold"/>
                                        <p:tgtEl>
                                          <p:spTgt spid="2"/>
                                        </p:tgtEl>
                                        <p:attrNameLst>
                                          <p:attrName>ppt_x</p:attrName>
                                        </p:attrNameLst>
                                      </p:cBhvr>
                                      <p:tavLst>
                                        <p:tav tm="0">
                                          <p:val>
                                            <p:strVal val="#ppt_x"/>
                                          </p:val>
                                        </p:tav>
                                        <p:tav tm="100000">
                                          <p:val>
                                            <p:strVal val="#ppt_x"/>
                                          </p:val>
                                        </p:tav>
                                      </p:tavLst>
                                    </p:anim>
                                    <p:anim calcmode="lin" valueType="num">
                                      <p:cBhvr>
                                        <p:cTn id="44" dur="750" fill="hold"/>
                                        <p:tgtEl>
                                          <p:spTgt spid="2"/>
                                        </p:tgtEl>
                                        <p:attrNameLst>
                                          <p:attrName>ppt_y</p:attrName>
                                        </p:attrNameLst>
                                      </p:cBhvr>
                                      <p:tavLst>
                                        <p:tav tm="0">
                                          <p:val>
                                            <p:strVal val="#ppt_y-.1"/>
                                          </p:val>
                                        </p:tav>
                                        <p:tav tm="100000">
                                          <p:val>
                                            <p:strVal val="#ppt_y"/>
                                          </p:val>
                                        </p:tav>
                                      </p:tavLst>
                                    </p:anim>
                                  </p:childTnLst>
                                </p:cTn>
                              </p:par>
                            </p:childTnLst>
                          </p:cTn>
                        </p:par>
                        <p:par>
                          <p:cTn id="45" fill="hold">
                            <p:stCondLst>
                              <p:cond delay="750"/>
                            </p:stCondLst>
                            <p:childTnLst>
                              <p:par>
                                <p:cTn id="46" presetID="17" presetClass="entr" presetSubtype="1" fill="hold" grpId="0" nodeType="afterEffect">
                                  <p:stCondLst>
                                    <p:cond delay="0"/>
                                  </p:stCondLst>
                                  <p:childTnLst>
                                    <p:set>
                                      <p:cBhvr>
                                        <p:cTn id="47" dur="1" fill="hold">
                                          <p:stCondLst>
                                            <p:cond delay="0"/>
                                          </p:stCondLst>
                                        </p:cTn>
                                        <p:tgtEl>
                                          <p:spTgt spid="8"/>
                                        </p:tgtEl>
                                        <p:attrNameLst>
                                          <p:attrName>style.visibility</p:attrName>
                                        </p:attrNameLst>
                                      </p:cBhvr>
                                      <p:to>
                                        <p:strVal val="visible"/>
                                      </p:to>
                                    </p:set>
                                    <p:anim calcmode="lin" valueType="num">
                                      <p:cBhvr>
                                        <p:cTn id="48" dur="500" fill="hold"/>
                                        <p:tgtEl>
                                          <p:spTgt spid="8"/>
                                        </p:tgtEl>
                                        <p:attrNameLst>
                                          <p:attrName>ppt_x</p:attrName>
                                        </p:attrNameLst>
                                      </p:cBhvr>
                                      <p:tavLst>
                                        <p:tav tm="0">
                                          <p:val>
                                            <p:strVal val="#ppt_x"/>
                                          </p:val>
                                        </p:tav>
                                        <p:tav tm="100000">
                                          <p:val>
                                            <p:strVal val="#ppt_x"/>
                                          </p:val>
                                        </p:tav>
                                      </p:tavLst>
                                    </p:anim>
                                    <p:anim calcmode="lin" valueType="num">
                                      <p:cBhvr>
                                        <p:cTn id="49" dur="500" fill="hold"/>
                                        <p:tgtEl>
                                          <p:spTgt spid="8"/>
                                        </p:tgtEl>
                                        <p:attrNameLst>
                                          <p:attrName>ppt_y</p:attrName>
                                        </p:attrNameLst>
                                      </p:cBhvr>
                                      <p:tavLst>
                                        <p:tav tm="0">
                                          <p:val>
                                            <p:strVal val="#ppt_y-#ppt_h/2"/>
                                          </p:val>
                                        </p:tav>
                                        <p:tav tm="100000">
                                          <p:val>
                                            <p:strVal val="#ppt_y"/>
                                          </p:val>
                                        </p:tav>
                                      </p:tavLst>
                                    </p:anim>
                                    <p:anim calcmode="lin" valueType="num">
                                      <p:cBhvr>
                                        <p:cTn id="50" dur="500" fill="hold"/>
                                        <p:tgtEl>
                                          <p:spTgt spid="8"/>
                                        </p:tgtEl>
                                        <p:attrNameLst>
                                          <p:attrName>ppt_w</p:attrName>
                                        </p:attrNameLst>
                                      </p:cBhvr>
                                      <p:tavLst>
                                        <p:tav tm="0">
                                          <p:val>
                                            <p:strVal val="#ppt_w"/>
                                          </p:val>
                                        </p:tav>
                                        <p:tav tm="100000">
                                          <p:val>
                                            <p:strVal val="#ppt_w"/>
                                          </p:val>
                                        </p:tav>
                                      </p:tavLst>
                                    </p:anim>
                                    <p:anim calcmode="lin" valueType="num">
                                      <p:cBhvr>
                                        <p:cTn id="51" dur="500" fill="hold"/>
                                        <p:tgtEl>
                                          <p:spTgt spid="8"/>
                                        </p:tgtEl>
                                        <p:attrNameLst>
                                          <p:attrName>ppt_h</p:attrName>
                                        </p:attrNameLst>
                                      </p:cBhvr>
                                      <p:tavLst>
                                        <p:tav tm="0">
                                          <p:val>
                                            <p:fltVal val="0"/>
                                          </p:val>
                                        </p:tav>
                                        <p:tav tm="100000">
                                          <p:val>
                                            <p:strVal val="#ppt_h"/>
                                          </p:val>
                                        </p:tav>
                                      </p:tavLst>
                                    </p:anim>
                                  </p:childTnLst>
                                </p:cTn>
                              </p:par>
                              <p:par>
                                <p:cTn id="52" presetID="17" presetClass="entr" presetSubtype="1" fill="hold" grpId="0" nodeType="withEffect">
                                  <p:stCondLst>
                                    <p:cond delay="0"/>
                                  </p:stCondLst>
                                  <p:childTnLst>
                                    <p:set>
                                      <p:cBhvr>
                                        <p:cTn id="53" dur="1" fill="hold">
                                          <p:stCondLst>
                                            <p:cond delay="0"/>
                                          </p:stCondLst>
                                        </p:cTn>
                                        <p:tgtEl>
                                          <p:spTgt spid="27"/>
                                        </p:tgtEl>
                                        <p:attrNameLst>
                                          <p:attrName>style.visibility</p:attrName>
                                        </p:attrNameLst>
                                      </p:cBhvr>
                                      <p:to>
                                        <p:strVal val="visible"/>
                                      </p:to>
                                    </p:set>
                                    <p:anim calcmode="lin" valueType="num">
                                      <p:cBhvr>
                                        <p:cTn id="54" dur="500" fill="hold"/>
                                        <p:tgtEl>
                                          <p:spTgt spid="27"/>
                                        </p:tgtEl>
                                        <p:attrNameLst>
                                          <p:attrName>ppt_x</p:attrName>
                                        </p:attrNameLst>
                                      </p:cBhvr>
                                      <p:tavLst>
                                        <p:tav tm="0">
                                          <p:val>
                                            <p:strVal val="#ppt_x"/>
                                          </p:val>
                                        </p:tav>
                                        <p:tav tm="100000">
                                          <p:val>
                                            <p:strVal val="#ppt_x"/>
                                          </p:val>
                                        </p:tav>
                                      </p:tavLst>
                                    </p:anim>
                                    <p:anim calcmode="lin" valueType="num">
                                      <p:cBhvr>
                                        <p:cTn id="55" dur="500" fill="hold"/>
                                        <p:tgtEl>
                                          <p:spTgt spid="27"/>
                                        </p:tgtEl>
                                        <p:attrNameLst>
                                          <p:attrName>ppt_y</p:attrName>
                                        </p:attrNameLst>
                                      </p:cBhvr>
                                      <p:tavLst>
                                        <p:tav tm="0">
                                          <p:val>
                                            <p:strVal val="#ppt_y-#ppt_h/2"/>
                                          </p:val>
                                        </p:tav>
                                        <p:tav tm="100000">
                                          <p:val>
                                            <p:strVal val="#ppt_y"/>
                                          </p:val>
                                        </p:tav>
                                      </p:tavLst>
                                    </p:anim>
                                    <p:anim calcmode="lin" valueType="num">
                                      <p:cBhvr>
                                        <p:cTn id="56" dur="500" fill="hold"/>
                                        <p:tgtEl>
                                          <p:spTgt spid="27"/>
                                        </p:tgtEl>
                                        <p:attrNameLst>
                                          <p:attrName>ppt_w</p:attrName>
                                        </p:attrNameLst>
                                      </p:cBhvr>
                                      <p:tavLst>
                                        <p:tav tm="0">
                                          <p:val>
                                            <p:strVal val="#ppt_w"/>
                                          </p:val>
                                        </p:tav>
                                        <p:tav tm="100000">
                                          <p:val>
                                            <p:strVal val="#ppt_w"/>
                                          </p:val>
                                        </p:tav>
                                      </p:tavLst>
                                    </p:anim>
                                    <p:anim calcmode="lin" valueType="num">
                                      <p:cBhvr>
                                        <p:cTn id="57" dur="500" fill="hold"/>
                                        <p:tgtEl>
                                          <p:spTgt spid="27"/>
                                        </p:tgtEl>
                                        <p:attrNameLst>
                                          <p:attrName>ppt_h</p:attrName>
                                        </p:attrNameLst>
                                      </p:cBhvr>
                                      <p:tavLst>
                                        <p:tav tm="0">
                                          <p:val>
                                            <p:fltVal val="0"/>
                                          </p:val>
                                        </p:tav>
                                        <p:tav tm="100000">
                                          <p:val>
                                            <p:strVal val="#ppt_h"/>
                                          </p:val>
                                        </p:tav>
                                      </p:tavLst>
                                    </p:anim>
                                  </p:childTnLst>
                                </p:cTn>
                              </p:par>
                              <p:par>
                                <p:cTn id="58" presetID="17" presetClass="entr" presetSubtype="1" fill="hold" grpId="0" nodeType="withEffect">
                                  <p:stCondLst>
                                    <p:cond delay="0"/>
                                  </p:stCondLst>
                                  <p:childTnLst>
                                    <p:set>
                                      <p:cBhvr>
                                        <p:cTn id="59" dur="1" fill="hold">
                                          <p:stCondLst>
                                            <p:cond delay="0"/>
                                          </p:stCondLst>
                                        </p:cTn>
                                        <p:tgtEl>
                                          <p:spTgt spid="15"/>
                                        </p:tgtEl>
                                        <p:attrNameLst>
                                          <p:attrName>style.visibility</p:attrName>
                                        </p:attrNameLst>
                                      </p:cBhvr>
                                      <p:to>
                                        <p:strVal val="visible"/>
                                      </p:to>
                                    </p:set>
                                    <p:anim calcmode="lin" valueType="num">
                                      <p:cBhvr>
                                        <p:cTn id="60" dur="500" fill="hold"/>
                                        <p:tgtEl>
                                          <p:spTgt spid="15"/>
                                        </p:tgtEl>
                                        <p:attrNameLst>
                                          <p:attrName>ppt_x</p:attrName>
                                        </p:attrNameLst>
                                      </p:cBhvr>
                                      <p:tavLst>
                                        <p:tav tm="0">
                                          <p:val>
                                            <p:strVal val="#ppt_x"/>
                                          </p:val>
                                        </p:tav>
                                        <p:tav tm="100000">
                                          <p:val>
                                            <p:strVal val="#ppt_x"/>
                                          </p:val>
                                        </p:tav>
                                      </p:tavLst>
                                    </p:anim>
                                    <p:anim calcmode="lin" valueType="num">
                                      <p:cBhvr>
                                        <p:cTn id="61" dur="500" fill="hold"/>
                                        <p:tgtEl>
                                          <p:spTgt spid="15"/>
                                        </p:tgtEl>
                                        <p:attrNameLst>
                                          <p:attrName>ppt_y</p:attrName>
                                        </p:attrNameLst>
                                      </p:cBhvr>
                                      <p:tavLst>
                                        <p:tav tm="0">
                                          <p:val>
                                            <p:strVal val="#ppt_y-#ppt_h/2"/>
                                          </p:val>
                                        </p:tav>
                                        <p:tav tm="100000">
                                          <p:val>
                                            <p:strVal val="#ppt_y"/>
                                          </p:val>
                                        </p:tav>
                                      </p:tavLst>
                                    </p:anim>
                                    <p:anim calcmode="lin" valueType="num">
                                      <p:cBhvr>
                                        <p:cTn id="62" dur="500" fill="hold"/>
                                        <p:tgtEl>
                                          <p:spTgt spid="15"/>
                                        </p:tgtEl>
                                        <p:attrNameLst>
                                          <p:attrName>ppt_w</p:attrName>
                                        </p:attrNameLst>
                                      </p:cBhvr>
                                      <p:tavLst>
                                        <p:tav tm="0">
                                          <p:val>
                                            <p:strVal val="#ppt_w"/>
                                          </p:val>
                                        </p:tav>
                                        <p:tav tm="100000">
                                          <p:val>
                                            <p:strVal val="#ppt_w"/>
                                          </p:val>
                                        </p:tav>
                                      </p:tavLst>
                                    </p:anim>
                                    <p:anim calcmode="lin" valueType="num">
                                      <p:cBhvr>
                                        <p:cTn id="63" dur="500" fill="hold"/>
                                        <p:tgtEl>
                                          <p:spTgt spid="15"/>
                                        </p:tgtEl>
                                        <p:attrNameLst>
                                          <p:attrName>ppt_h</p:attrName>
                                        </p:attrNameLst>
                                      </p:cBhvr>
                                      <p:tavLst>
                                        <p:tav tm="0">
                                          <p:val>
                                            <p:fltVal val="0"/>
                                          </p:val>
                                        </p:tav>
                                        <p:tav tm="100000">
                                          <p:val>
                                            <p:strVal val="#ppt_h"/>
                                          </p:val>
                                        </p:tav>
                                      </p:tavLst>
                                    </p:anim>
                                  </p:childTnLst>
                                </p:cTn>
                              </p:par>
                              <p:par>
                                <p:cTn id="64" presetID="17" presetClass="entr" presetSubtype="1" fill="hold" grpId="0" nodeType="withEffect">
                                  <p:stCondLst>
                                    <p:cond delay="0"/>
                                  </p:stCondLst>
                                  <p:childTnLst>
                                    <p:set>
                                      <p:cBhvr>
                                        <p:cTn id="65" dur="1" fill="hold">
                                          <p:stCondLst>
                                            <p:cond delay="0"/>
                                          </p:stCondLst>
                                        </p:cTn>
                                        <p:tgtEl>
                                          <p:spTgt spid="3"/>
                                        </p:tgtEl>
                                        <p:attrNameLst>
                                          <p:attrName>style.visibility</p:attrName>
                                        </p:attrNameLst>
                                      </p:cBhvr>
                                      <p:to>
                                        <p:strVal val="visible"/>
                                      </p:to>
                                    </p:set>
                                    <p:anim calcmode="lin" valueType="num">
                                      <p:cBhvr>
                                        <p:cTn id="66" dur="500" fill="hold"/>
                                        <p:tgtEl>
                                          <p:spTgt spid="3"/>
                                        </p:tgtEl>
                                        <p:attrNameLst>
                                          <p:attrName>ppt_x</p:attrName>
                                        </p:attrNameLst>
                                      </p:cBhvr>
                                      <p:tavLst>
                                        <p:tav tm="0">
                                          <p:val>
                                            <p:strVal val="#ppt_x"/>
                                          </p:val>
                                        </p:tav>
                                        <p:tav tm="100000">
                                          <p:val>
                                            <p:strVal val="#ppt_x"/>
                                          </p:val>
                                        </p:tav>
                                      </p:tavLst>
                                    </p:anim>
                                    <p:anim calcmode="lin" valueType="num">
                                      <p:cBhvr>
                                        <p:cTn id="67" dur="500" fill="hold"/>
                                        <p:tgtEl>
                                          <p:spTgt spid="3"/>
                                        </p:tgtEl>
                                        <p:attrNameLst>
                                          <p:attrName>ppt_y</p:attrName>
                                        </p:attrNameLst>
                                      </p:cBhvr>
                                      <p:tavLst>
                                        <p:tav tm="0">
                                          <p:val>
                                            <p:strVal val="#ppt_y-#ppt_h/2"/>
                                          </p:val>
                                        </p:tav>
                                        <p:tav tm="100000">
                                          <p:val>
                                            <p:strVal val="#ppt_y"/>
                                          </p:val>
                                        </p:tav>
                                      </p:tavLst>
                                    </p:anim>
                                    <p:anim calcmode="lin" valueType="num">
                                      <p:cBhvr>
                                        <p:cTn id="68" dur="500" fill="hold"/>
                                        <p:tgtEl>
                                          <p:spTgt spid="3"/>
                                        </p:tgtEl>
                                        <p:attrNameLst>
                                          <p:attrName>ppt_w</p:attrName>
                                        </p:attrNameLst>
                                      </p:cBhvr>
                                      <p:tavLst>
                                        <p:tav tm="0">
                                          <p:val>
                                            <p:strVal val="#ppt_w"/>
                                          </p:val>
                                        </p:tav>
                                        <p:tav tm="100000">
                                          <p:val>
                                            <p:strVal val="#ppt_w"/>
                                          </p:val>
                                        </p:tav>
                                      </p:tavLst>
                                    </p:anim>
                                    <p:anim calcmode="lin" valueType="num">
                                      <p:cBhvr>
                                        <p:cTn id="69" dur="500" fill="hold"/>
                                        <p:tgtEl>
                                          <p:spTgt spid="3"/>
                                        </p:tgtEl>
                                        <p:attrNameLst>
                                          <p:attrName>ppt_h</p:attrName>
                                        </p:attrNameLst>
                                      </p:cBhvr>
                                      <p:tavLst>
                                        <p:tav tm="0">
                                          <p:val>
                                            <p:fltVal val="0"/>
                                          </p:val>
                                        </p:tav>
                                        <p:tav tm="100000">
                                          <p:val>
                                            <p:strVal val="#ppt_h"/>
                                          </p:val>
                                        </p:tav>
                                      </p:tavLst>
                                    </p:anim>
                                  </p:childTnLst>
                                </p:cTn>
                              </p:par>
                            </p:childTnLst>
                          </p:cTn>
                        </p:par>
                        <p:par>
                          <p:cTn id="70" fill="hold">
                            <p:stCondLst>
                              <p:cond delay="1250"/>
                            </p:stCondLst>
                            <p:childTnLst>
                              <p:par>
                                <p:cTn id="71" presetID="42" presetClass="entr" presetSubtype="0" fill="hold" grpId="0" nodeType="afterEffect">
                                  <p:stCondLst>
                                    <p:cond delay="0"/>
                                  </p:stCondLst>
                                  <p:childTnLst>
                                    <p:set>
                                      <p:cBhvr>
                                        <p:cTn id="72" dur="1" fill="hold">
                                          <p:stCondLst>
                                            <p:cond delay="0"/>
                                          </p:stCondLst>
                                        </p:cTn>
                                        <p:tgtEl>
                                          <p:spTgt spid="31"/>
                                        </p:tgtEl>
                                        <p:attrNameLst>
                                          <p:attrName>style.visibility</p:attrName>
                                        </p:attrNameLst>
                                      </p:cBhvr>
                                      <p:to>
                                        <p:strVal val="visible"/>
                                      </p:to>
                                    </p:set>
                                    <p:animEffect transition="in" filter="fade">
                                      <p:cBhvr>
                                        <p:cTn id="73" dur="500"/>
                                        <p:tgtEl>
                                          <p:spTgt spid="31"/>
                                        </p:tgtEl>
                                      </p:cBhvr>
                                    </p:animEffect>
                                    <p:anim calcmode="lin" valueType="num">
                                      <p:cBhvr>
                                        <p:cTn id="74" dur="500" fill="hold"/>
                                        <p:tgtEl>
                                          <p:spTgt spid="31"/>
                                        </p:tgtEl>
                                        <p:attrNameLst>
                                          <p:attrName>ppt_x</p:attrName>
                                        </p:attrNameLst>
                                      </p:cBhvr>
                                      <p:tavLst>
                                        <p:tav tm="0">
                                          <p:val>
                                            <p:strVal val="#ppt_x"/>
                                          </p:val>
                                        </p:tav>
                                        <p:tav tm="100000">
                                          <p:val>
                                            <p:strVal val="#ppt_x"/>
                                          </p:val>
                                        </p:tav>
                                      </p:tavLst>
                                    </p:anim>
                                    <p:anim calcmode="lin" valueType="num">
                                      <p:cBhvr>
                                        <p:cTn id="75" dur="500" fill="hold"/>
                                        <p:tgtEl>
                                          <p:spTgt spid="31"/>
                                        </p:tgtEl>
                                        <p:attrNameLst>
                                          <p:attrName>ppt_y</p:attrName>
                                        </p:attrNameLst>
                                      </p:cBhvr>
                                      <p:tavLst>
                                        <p:tav tm="0">
                                          <p:val>
                                            <p:strVal val="#ppt_y+.1"/>
                                          </p:val>
                                        </p:tav>
                                        <p:tav tm="100000">
                                          <p:val>
                                            <p:strVal val="#ppt_y"/>
                                          </p:val>
                                        </p:tav>
                                      </p:tavLst>
                                    </p:anim>
                                  </p:childTnLst>
                                </p:cTn>
                              </p:par>
                              <p:par>
                                <p:cTn id="76" presetID="47" presetClass="entr" presetSubtype="0" fill="hold" grpId="0" nodeType="withEffect">
                                  <p:stCondLst>
                                    <p:cond delay="0"/>
                                  </p:stCondLst>
                                  <p:childTnLst>
                                    <p:set>
                                      <p:cBhvr>
                                        <p:cTn id="77" dur="1" fill="hold">
                                          <p:stCondLst>
                                            <p:cond delay="0"/>
                                          </p:stCondLst>
                                        </p:cTn>
                                        <p:tgtEl>
                                          <p:spTgt spid="32"/>
                                        </p:tgtEl>
                                        <p:attrNameLst>
                                          <p:attrName>style.visibility</p:attrName>
                                        </p:attrNameLst>
                                      </p:cBhvr>
                                      <p:to>
                                        <p:strVal val="visible"/>
                                      </p:to>
                                    </p:set>
                                    <p:animEffect transition="in" filter="fade">
                                      <p:cBhvr>
                                        <p:cTn id="78" dur="500"/>
                                        <p:tgtEl>
                                          <p:spTgt spid="32"/>
                                        </p:tgtEl>
                                      </p:cBhvr>
                                    </p:animEffect>
                                    <p:anim calcmode="lin" valueType="num">
                                      <p:cBhvr>
                                        <p:cTn id="79" dur="500" fill="hold"/>
                                        <p:tgtEl>
                                          <p:spTgt spid="32"/>
                                        </p:tgtEl>
                                        <p:attrNameLst>
                                          <p:attrName>ppt_x</p:attrName>
                                        </p:attrNameLst>
                                      </p:cBhvr>
                                      <p:tavLst>
                                        <p:tav tm="0">
                                          <p:val>
                                            <p:strVal val="#ppt_x"/>
                                          </p:val>
                                        </p:tav>
                                        <p:tav tm="100000">
                                          <p:val>
                                            <p:strVal val="#ppt_x"/>
                                          </p:val>
                                        </p:tav>
                                      </p:tavLst>
                                    </p:anim>
                                    <p:anim calcmode="lin" valueType="num">
                                      <p:cBhvr>
                                        <p:cTn id="80" dur="500" fill="hold"/>
                                        <p:tgtEl>
                                          <p:spTgt spid="32"/>
                                        </p:tgtEl>
                                        <p:attrNameLst>
                                          <p:attrName>ppt_y</p:attrName>
                                        </p:attrNameLst>
                                      </p:cBhvr>
                                      <p:tavLst>
                                        <p:tav tm="0">
                                          <p:val>
                                            <p:strVal val="#ppt_y-.1"/>
                                          </p:val>
                                        </p:tav>
                                        <p:tav tm="100000">
                                          <p:val>
                                            <p:strVal val="#ppt_y"/>
                                          </p:val>
                                        </p:tav>
                                      </p:tavLst>
                                    </p:anim>
                                  </p:childTnLst>
                                </p:cTn>
                              </p:par>
                              <p:par>
                                <p:cTn id="81" presetID="42" presetClass="entr" presetSubtype="0" fill="hold" grpId="0" nodeType="withEffect">
                                  <p:stCondLst>
                                    <p:cond delay="0"/>
                                  </p:stCondLst>
                                  <p:childTnLst>
                                    <p:set>
                                      <p:cBhvr>
                                        <p:cTn id="82" dur="1" fill="hold">
                                          <p:stCondLst>
                                            <p:cond delay="0"/>
                                          </p:stCondLst>
                                        </p:cTn>
                                        <p:tgtEl>
                                          <p:spTgt spid="33"/>
                                        </p:tgtEl>
                                        <p:attrNameLst>
                                          <p:attrName>style.visibility</p:attrName>
                                        </p:attrNameLst>
                                      </p:cBhvr>
                                      <p:to>
                                        <p:strVal val="visible"/>
                                      </p:to>
                                    </p:set>
                                    <p:animEffect transition="in" filter="fade">
                                      <p:cBhvr>
                                        <p:cTn id="83" dur="500"/>
                                        <p:tgtEl>
                                          <p:spTgt spid="33"/>
                                        </p:tgtEl>
                                      </p:cBhvr>
                                    </p:animEffect>
                                    <p:anim calcmode="lin" valueType="num">
                                      <p:cBhvr>
                                        <p:cTn id="84" dur="500" fill="hold"/>
                                        <p:tgtEl>
                                          <p:spTgt spid="33"/>
                                        </p:tgtEl>
                                        <p:attrNameLst>
                                          <p:attrName>ppt_x</p:attrName>
                                        </p:attrNameLst>
                                      </p:cBhvr>
                                      <p:tavLst>
                                        <p:tav tm="0">
                                          <p:val>
                                            <p:strVal val="#ppt_x"/>
                                          </p:val>
                                        </p:tav>
                                        <p:tav tm="100000">
                                          <p:val>
                                            <p:strVal val="#ppt_x"/>
                                          </p:val>
                                        </p:tav>
                                      </p:tavLst>
                                    </p:anim>
                                    <p:anim calcmode="lin" valueType="num">
                                      <p:cBhvr>
                                        <p:cTn id="85" dur="500" fill="hold"/>
                                        <p:tgtEl>
                                          <p:spTgt spid="33"/>
                                        </p:tgtEl>
                                        <p:attrNameLst>
                                          <p:attrName>ppt_y</p:attrName>
                                        </p:attrNameLst>
                                      </p:cBhvr>
                                      <p:tavLst>
                                        <p:tav tm="0">
                                          <p:val>
                                            <p:strVal val="#ppt_y+.1"/>
                                          </p:val>
                                        </p:tav>
                                        <p:tav tm="100000">
                                          <p:val>
                                            <p:strVal val="#ppt_y"/>
                                          </p:val>
                                        </p:tav>
                                      </p:tavLst>
                                    </p:anim>
                                  </p:childTnLst>
                                </p:cTn>
                              </p:par>
                              <p:par>
                                <p:cTn id="86" presetID="47" presetClass="entr" presetSubtype="0" fill="hold" grpId="0" nodeType="withEffect">
                                  <p:stCondLst>
                                    <p:cond delay="0"/>
                                  </p:stCondLst>
                                  <p:childTnLst>
                                    <p:set>
                                      <p:cBhvr>
                                        <p:cTn id="87" dur="1" fill="hold">
                                          <p:stCondLst>
                                            <p:cond delay="0"/>
                                          </p:stCondLst>
                                        </p:cTn>
                                        <p:tgtEl>
                                          <p:spTgt spid="34"/>
                                        </p:tgtEl>
                                        <p:attrNameLst>
                                          <p:attrName>style.visibility</p:attrName>
                                        </p:attrNameLst>
                                      </p:cBhvr>
                                      <p:to>
                                        <p:strVal val="visible"/>
                                      </p:to>
                                    </p:set>
                                    <p:animEffect transition="in" filter="fade">
                                      <p:cBhvr>
                                        <p:cTn id="88" dur="500"/>
                                        <p:tgtEl>
                                          <p:spTgt spid="34"/>
                                        </p:tgtEl>
                                      </p:cBhvr>
                                    </p:animEffect>
                                    <p:anim calcmode="lin" valueType="num">
                                      <p:cBhvr>
                                        <p:cTn id="89" dur="500" fill="hold"/>
                                        <p:tgtEl>
                                          <p:spTgt spid="34"/>
                                        </p:tgtEl>
                                        <p:attrNameLst>
                                          <p:attrName>ppt_x</p:attrName>
                                        </p:attrNameLst>
                                      </p:cBhvr>
                                      <p:tavLst>
                                        <p:tav tm="0">
                                          <p:val>
                                            <p:strVal val="#ppt_x"/>
                                          </p:val>
                                        </p:tav>
                                        <p:tav tm="100000">
                                          <p:val>
                                            <p:strVal val="#ppt_x"/>
                                          </p:val>
                                        </p:tav>
                                      </p:tavLst>
                                    </p:anim>
                                    <p:anim calcmode="lin" valueType="num">
                                      <p:cBhvr>
                                        <p:cTn id="90" dur="500" fill="hold"/>
                                        <p:tgtEl>
                                          <p:spTgt spid="34"/>
                                        </p:tgtEl>
                                        <p:attrNameLst>
                                          <p:attrName>ppt_y</p:attrName>
                                        </p:attrNameLst>
                                      </p:cBhvr>
                                      <p:tavLst>
                                        <p:tav tm="0">
                                          <p:val>
                                            <p:strVal val="#ppt_y-.1"/>
                                          </p:val>
                                        </p:tav>
                                        <p:tav tm="100000">
                                          <p:val>
                                            <p:strVal val="#ppt_y"/>
                                          </p:val>
                                        </p:tav>
                                      </p:tavLst>
                                    </p:anim>
                                  </p:childTnLst>
                                </p:cTn>
                              </p:par>
                              <p:par>
                                <p:cTn id="91" presetID="42" presetClass="entr" presetSubtype="0" fill="hold" grpId="0" nodeType="withEffect">
                                  <p:stCondLst>
                                    <p:cond delay="0"/>
                                  </p:stCondLst>
                                  <p:childTnLst>
                                    <p:set>
                                      <p:cBhvr>
                                        <p:cTn id="92" dur="1" fill="hold">
                                          <p:stCondLst>
                                            <p:cond delay="0"/>
                                          </p:stCondLst>
                                        </p:cTn>
                                        <p:tgtEl>
                                          <p:spTgt spid="35"/>
                                        </p:tgtEl>
                                        <p:attrNameLst>
                                          <p:attrName>style.visibility</p:attrName>
                                        </p:attrNameLst>
                                      </p:cBhvr>
                                      <p:to>
                                        <p:strVal val="visible"/>
                                      </p:to>
                                    </p:set>
                                    <p:animEffect transition="in" filter="fade">
                                      <p:cBhvr>
                                        <p:cTn id="93" dur="500"/>
                                        <p:tgtEl>
                                          <p:spTgt spid="35"/>
                                        </p:tgtEl>
                                      </p:cBhvr>
                                    </p:animEffect>
                                    <p:anim calcmode="lin" valueType="num">
                                      <p:cBhvr>
                                        <p:cTn id="94" dur="500" fill="hold"/>
                                        <p:tgtEl>
                                          <p:spTgt spid="35"/>
                                        </p:tgtEl>
                                        <p:attrNameLst>
                                          <p:attrName>ppt_x</p:attrName>
                                        </p:attrNameLst>
                                      </p:cBhvr>
                                      <p:tavLst>
                                        <p:tav tm="0">
                                          <p:val>
                                            <p:strVal val="#ppt_x"/>
                                          </p:val>
                                        </p:tav>
                                        <p:tav tm="100000">
                                          <p:val>
                                            <p:strVal val="#ppt_x"/>
                                          </p:val>
                                        </p:tav>
                                      </p:tavLst>
                                    </p:anim>
                                    <p:anim calcmode="lin" valueType="num">
                                      <p:cBhvr>
                                        <p:cTn id="95" dur="500" fill="hold"/>
                                        <p:tgtEl>
                                          <p:spTgt spid="35"/>
                                        </p:tgtEl>
                                        <p:attrNameLst>
                                          <p:attrName>ppt_y</p:attrName>
                                        </p:attrNameLst>
                                      </p:cBhvr>
                                      <p:tavLst>
                                        <p:tav tm="0">
                                          <p:val>
                                            <p:strVal val="#ppt_y+.1"/>
                                          </p:val>
                                        </p:tav>
                                        <p:tav tm="100000">
                                          <p:val>
                                            <p:strVal val="#ppt_y"/>
                                          </p:val>
                                        </p:tav>
                                      </p:tavLst>
                                    </p:anim>
                                  </p:childTnLst>
                                </p:cTn>
                              </p:par>
                              <p:par>
                                <p:cTn id="96" presetID="47" presetClass="entr" presetSubtype="0" fill="hold" grpId="0" nodeType="withEffect">
                                  <p:stCondLst>
                                    <p:cond delay="0"/>
                                  </p:stCondLst>
                                  <p:childTnLst>
                                    <p:set>
                                      <p:cBhvr>
                                        <p:cTn id="97" dur="1" fill="hold">
                                          <p:stCondLst>
                                            <p:cond delay="0"/>
                                          </p:stCondLst>
                                        </p:cTn>
                                        <p:tgtEl>
                                          <p:spTgt spid="36"/>
                                        </p:tgtEl>
                                        <p:attrNameLst>
                                          <p:attrName>style.visibility</p:attrName>
                                        </p:attrNameLst>
                                      </p:cBhvr>
                                      <p:to>
                                        <p:strVal val="visible"/>
                                      </p:to>
                                    </p:set>
                                    <p:animEffect transition="in" filter="fade">
                                      <p:cBhvr>
                                        <p:cTn id="98" dur="500"/>
                                        <p:tgtEl>
                                          <p:spTgt spid="36"/>
                                        </p:tgtEl>
                                      </p:cBhvr>
                                    </p:animEffect>
                                    <p:anim calcmode="lin" valueType="num">
                                      <p:cBhvr>
                                        <p:cTn id="99" dur="500" fill="hold"/>
                                        <p:tgtEl>
                                          <p:spTgt spid="36"/>
                                        </p:tgtEl>
                                        <p:attrNameLst>
                                          <p:attrName>ppt_x</p:attrName>
                                        </p:attrNameLst>
                                      </p:cBhvr>
                                      <p:tavLst>
                                        <p:tav tm="0">
                                          <p:val>
                                            <p:strVal val="#ppt_x"/>
                                          </p:val>
                                        </p:tav>
                                        <p:tav tm="100000">
                                          <p:val>
                                            <p:strVal val="#ppt_x"/>
                                          </p:val>
                                        </p:tav>
                                      </p:tavLst>
                                    </p:anim>
                                    <p:anim calcmode="lin" valueType="num">
                                      <p:cBhvr>
                                        <p:cTn id="100" dur="500" fill="hold"/>
                                        <p:tgtEl>
                                          <p:spTgt spid="36"/>
                                        </p:tgtEl>
                                        <p:attrNameLst>
                                          <p:attrName>ppt_y</p:attrName>
                                        </p:attrNameLst>
                                      </p:cBhvr>
                                      <p:tavLst>
                                        <p:tav tm="0">
                                          <p:val>
                                            <p:strVal val="#ppt_y-.1"/>
                                          </p:val>
                                        </p:tav>
                                        <p:tav tm="100000">
                                          <p:val>
                                            <p:strVal val="#ppt_y"/>
                                          </p:val>
                                        </p:tav>
                                      </p:tavLst>
                                    </p:anim>
                                  </p:childTnLst>
                                </p:cTn>
                              </p:par>
                              <p:par>
                                <p:cTn id="101" presetID="42" presetClass="entr" presetSubtype="0" fill="hold" grpId="0" nodeType="withEffect">
                                  <p:stCondLst>
                                    <p:cond delay="0"/>
                                  </p:stCondLst>
                                  <p:childTnLst>
                                    <p:set>
                                      <p:cBhvr>
                                        <p:cTn id="102" dur="1" fill="hold">
                                          <p:stCondLst>
                                            <p:cond delay="0"/>
                                          </p:stCondLst>
                                        </p:cTn>
                                        <p:tgtEl>
                                          <p:spTgt spid="37"/>
                                        </p:tgtEl>
                                        <p:attrNameLst>
                                          <p:attrName>style.visibility</p:attrName>
                                        </p:attrNameLst>
                                      </p:cBhvr>
                                      <p:to>
                                        <p:strVal val="visible"/>
                                      </p:to>
                                    </p:set>
                                    <p:animEffect transition="in" filter="fade">
                                      <p:cBhvr>
                                        <p:cTn id="103" dur="500"/>
                                        <p:tgtEl>
                                          <p:spTgt spid="37"/>
                                        </p:tgtEl>
                                      </p:cBhvr>
                                    </p:animEffect>
                                    <p:anim calcmode="lin" valueType="num">
                                      <p:cBhvr>
                                        <p:cTn id="104" dur="500" fill="hold"/>
                                        <p:tgtEl>
                                          <p:spTgt spid="37"/>
                                        </p:tgtEl>
                                        <p:attrNameLst>
                                          <p:attrName>ppt_x</p:attrName>
                                        </p:attrNameLst>
                                      </p:cBhvr>
                                      <p:tavLst>
                                        <p:tav tm="0">
                                          <p:val>
                                            <p:strVal val="#ppt_x"/>
                                          </p:val>
                                        </p:tav>
                                        <p:tav tm="100000">
                                          <p:val>
                                            <p:strVal val="#ppt_x"/>
                                          </p:val>
                                        </p:tav>
                                      </p:tavLst>
                                    </p:anim>
                                    <p:anim calcmode="lin" valueType="num">
                                      <p:cBhvr>
                                        <p:cTn id="105" dur="500" fill="hold"/>
                                        <p:tgtEl>
                                          <p:spTgt spid="37"/>
                                        </p:tgtEl>
                                        <p:attrNameLst>
                                          <p:attrName>ppt_y</p:attrName>
                                        </p:attrNameLst>
                                      </p:cBhvr>
                                      <p:tavLst>
                                        <p:tav tm="0">
                                          <p:val>
                                            <p:strVal val="#ppt_y+.1"/>
                                          </p:val>
                                        </p:tav>
                                        <p:tav tm="100000">
                                          <p:val>
                                            <p:strVal val="#ppt_y"/>
                                          </p:val>
                                        </p:tav>
                                      </p:tavLst>
                                    </p:anim>
                                  </p:childTnLst>
                                </p:cTn>
                              </p:par>
                              <p:par>
                                <p:cTn id="106" presetID="47" presetClass="entr" presetSubtype="0" fill="hold" grpId="0" nodeType="withEffect">
                                  <p:stCondLst>
                                    <p:cond delay="0"/>
                                  </p:stCondLst>
                                  <p:childTnLst>
                                    <p:set>
                                      <p:cBhvr>
                                        <p:cTn id="107" dur="1" fill="hold">
                                          <p:stCondLst>
                                            <p:cond delay="0"/>
                                          </p:stCondLst>
                                        </p:cTn>
                                        <p:tgtEl>
                                          <p:spTgt spid="38"/>
                                        </p:tgtEl>
                                        <p:attrNameLst>
                                          <p:attrName>style.visibility</p:attrName>
                                        </p:attrNameLst>
                                      </p:cBhvr>
                                      <p:to>
                                        <p:strVal val="visible"/>
                                      </p:to>
                                    </p:set>
                                    <p:animEffect transition="in" filter="fade">
                                      <p:cBhvr>
                                        <p:cTn id="108" dur="500"/>
                                        <p:tgtEl>
                                          <p:spTgt spid="38"/>
                                        </p:tgtEl>
                                      </p:cBhvr>
                                    </p:animEffect>
                                    <p:anim calcmode="lin" valueType="num">
                                      <p:cBhvr>
                                        <p:cTn id="109" dur="500" fill="hold"/>
                                        <p:tgtEl>
                                          <p:spTgt spid="38"/>
                                        </p:tgtEl>
                                        <p:attrNameLst>
                                          <p:attrName>ppt_x</p:attrName>
                                        </p:attrNameLst>
                                      </p:cBhvr>
                                      <p:tavLst>
                                        <p:tav tm="0">
                                          <p:val>
                                            <p:strVal val="#ppt_x"/>
                                          </p:val>
                                        </p:tav>
                                        <p:tav tm="100000">
                                          <p:val>
                                            <p:strVal val="#ppt_x"/>
                                          </p:val>
                                        </p:tav>
                                      </p:tavLst>
                                    </p:anim>
                                    <p:anim calcmode="lin" valueType="num">
                                      <p:cBhvr>
                                        <p:cTn id="110" dur="500" fill="hold"/>
                                        <p:tgtEl>
                                          <p:spTgt spid="38"/>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5" grpId="0" animBg="1"/>
      <p:bldP spid="8" grpId="0" animBg="1"/>
      <p:bldP spid="10" grpId="0" animBg="1"/>
      <p:bldP spid="15" grpId="0" animBg="1"/>
      <p:bldP spid="17" grpId="0" animBg="1"/>
      <p:bldP spid="27" grpId="0" animBg="1"/>
      <p:bldP spid="29" grpId="0" animBg="1"/>
      <p:bldP spid="31" grpId="0"/>
      <p:bldP spid="32" grpId="0"/>
      <p:bldP spid="33" grpId="0"/>
      <p:bldP spid="34" grpId="0"/>
      <p:bldP spid="35" grpId="0"/>
      <p:bldP spid="36" grpId="0"/>
      <p:bldP spid="37" grpId="0"/>
      <p:bldP spid="38"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1"/>
          <p:cNvGrpSpPr/>
          <p:nvPr/>
        </p:nvGrpSpPr>
        <p:grpSpPr>
          <a:xfrm>
            <a:off x="684586" y="1763405"/>
            <a:ext cx="4393589" cy="4391263"/>
            <a:chOff x="3073400" y="1252538"/>
            <a:chExt cx="2995613" cy="2994025"/>
          </a:xfrm>
        </p:grpSpPr>
        <p:sp>
          <p:nvSpPr>
            <p:cNvPr id="3" name="Oval 6"/>
            <p:cNvSpPr>
              <a:spLocks noChangeArrowheads="1"/>
            </p:cNvSpPr>
            <p:nvPr/>
          </p:nvSpPr>
          <p:spPr bwMode="auto">
            <a:xfrm>
              <a:off x="3073400" y="1252538"/>
              <a:ext cx="2995613" cy="299402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21920" tIns="60960" rIns="121920" bIns="60960" numCol="1" spcCol="0" rtlCol="0" fromWordArt="0" anchor="ctr" anchorCtr="0" forceAA="0" compatLnSpc="1">
              <a:prstTxWarp prst="textNoShape">
                <a:avLst/>
              </a:prstTxWarp>
              <a:noAutofit/>
            </a:bodyPr>
            <a:lstStyle/>
            <a:p>
              <a:pPr algn="ctr"/>
              <a:endParaRPr lang="zh-CN" altLang="en-US" sz="2400" dirty="0">
                <a:solidFill>
                  <a:schemeClr val="bg2"/>
                </a:solidFill>
                <a:cs typeface="+mn-ea"/>
                <a:sym typeface="+mn-lt"/>
              </a:endParaRPr>
            </a:p>
          </p:txBody>
        </p:sp>
        <p:sp>
          <p:nvSpPr>
            <p:cNvPr id="4" name="Freeform 15"/>
            <p:cNvSpPr>
              <a:spLocks/>
            </p:cNvSpPr>
            <p:nvPr/>
          </p:nvSpPr>
          <p:spPr bwMode="auto">
            <a:xfrm>
              <a:off x="4324350" y="1414463"/>
              <a:ext cx="100013" cy="149225"/>
            </a:xfrm>
            <a:custGeom>
              <a:avLst/>
              <a:gdLst>
                <a:gd name="T0" fmla="*/ 16 w 16"/>
                <a:gd name="T1" fmla="*/ 24 h 24"/>
                <a:gd name="T2" fmla="*/ 0 w 16"/>
                <a:gd name="T3" fmla="*/ 24 h 24"/>
                <a:gd name="T4" fmla="*/ 1 w 16"/>
                <a:gd name="T5" fmla="*/ 20 h 24"/>
                <a:gd name="T6" fmla="*/ 3 w 16"/>
                <a:gd name="T7" fmla="*/ 18 h 24"/>
                <a:gd name="T8" fmla="*/ 6 w 16"/>
                <a:gd name="T9" fmla="*/ 15 h 24"/>
                <a:gd name="T10" fmla="*/ 9 w 16"/>
                <a:gd name="T11" fmla="*/ 13 h 24"/>
                <a:gd name="T12" fmla="*/ 11 w 16"/>
                <a:gd name="T13" fmla="*/ 11 h 24"/>
                <a:gd name="T14" fmla="*/ 12 w 16"/>
                <a:gd name="T15" fmla="*/ 7 h 24"/>
                <a:gd name="T16" fmla="*/ 11 w 16"/>
                <a:gd name="T17" fmla="*/ 4 h 24"/>
                <a:gd name="T18" fmla="*/ 8 w 16"/>
                <a:gd name="T19" fmla="*/ 3 h 24"/>
                <a:gd name="T20" fmla="*/ 5 w 16"/>
                <a:gd name="T21" fmla="*/ 4 h 24"/>
                <a:gd name="T22" fmla="*/ 4 w 16"/>
                <a:gd name="T23" fmla="*/ 7 h 24"/>
                <a:gd name="T24" fmla="*/ 1 w 16"/>
                <a:gd name="T25" fmla="*/ 7 h 24"/>
                <a:gd name="T26" fmla="*/ 1 w 16"/>
                <a:gd name="T27" fmla="*/ 4 h 24"/>
                <a:gd name="T28" fmla="*/ 3 w 16"/>
                <a:gd name="T29" fmla="*/ 2 h 24"/>
                <a:gd name="T30" fmla="*/ 5 w 16"/>
                <a:gd name="T31" fmla="*/ 1 h 24"/>
                <a:gd name="T32" fmla="*/ 8 w 16"/>
                <a:gd name="T33" fmla="*/ 0 h 24"/>
                <a:gd name="T34" fmla="*/ 11 w 16"/>
                <a:gd name="T35" fmla="*/ 1 h 24"/>
                <a:gd name="T36" fmla="*/ 14 w 16"/>
                <a:gd name="T37" fmla="*/ 2 h 24"/>
                <a:gd name="T38" fmla="*/ 15 w 16"/>
                <a:gd name="T39" fmla="*/ 4 h 24"/>
                <a:gd name="T40" fmla="*/ 16 w 16"/>
                <a:gd name="T41" fmla="*/ 7 h 24"/>
                <a:gd name="T42" fmla="*/ 15 w 16"/>
                <a:gd name="T43" fmla="*/ 9 h 24"/>
                <a:gd name="T44" fmla="*/ 14 w 16"/>
                <a:gd name="T45" fmla="*/ 11 h 24"/>
                <a:gd name="T46" fmla="*/ 12 w 16"/>
                <a:gd name="T47" fmla="*/ 14 h 24"/>
                <a:gd name="T48" fmla="*/ 8 w 16"/>
                <a:gd name="T49" fmla="*/ 17 h 24"/>
                <a:gd name="T50" fmla="*/ 4 w 16"/>
                <a:gd name="T51" fmla="*/ 21 h 24"/>
                <a:gd name="T52" fmla="*/ 16 w 16"/>
                <a:gd name="T53" fmla="*/ 21 h 24"/>
                <a:gd name="T54" fmla="*/ 16 w 16"/>
                <a:gd name="T55" fmla="*/ 24 h 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16" h="24">
                  <a:moveTo>
                    <a:pt x="16" y="24"/>
                  </a:moveTo>
                  <a:cubicBezTo>
                    <a:pt x="0" y="24"/>
                    <a:pt x="0" y="24"/>
                    <a:pt x="0" y="24"/>
                  </a:cubicBezTo>
                  <a:cubicBezTo>
                    <a:pt x="0" y="23"/>
                    <a:pt x="0" y="21"/>
                    <a:pt x="1" y="20"/>
                  </a:cubicBezTo>
                  <a:cubicBezTo>
                    <a:pt x="2" y="19"/>
                    <a:pt x="2" y="19"/>
                    <a:pt x="3" y="18"/>
                  </a:cubicBezTo>
                  <a:cubicBezTo>
                    <a:pt x="4" y="17"/>
                    <a:pt x="5" y="16"/>
                    <a:pt x="6" y="15"/>
                  </a:cubicBezTo>
                  <a:cubicBezTo>
                    <a:pt x="7" y="14"/>
                    <a:pt x="8" y="13"/>
                    <a:pt x="9" y="13"/>
                  </a:cubicBezTo>
                  <a:cubicBezTo>
                    <a:pt x="10" y="12"/>
                    <a:pt x="11" y="11"/>
                    <a:pt x="11" y="11"/>
                  </a:cubicBezTo>
                  <a:cubicBezTo>
                    <a:pt x="12" y="9"/>
                    <a:pt x="12" y="8"/>
                    <a:pt x="12" y="7"/>
                  </a:cubicBezTo>
                  <a:cubicBezTo>
                    <a:pt x="12" y="5"/>
                    <a:pt x="12" y="4"/>
                    <a:pt x="11" y="4"/>
                  </a:cubicBezTo>
                  <a:cubicBezTo>
                    <a:pt x="11" y="3"/>
                    <a:pt x="10" y="3"/>
                    <a:pt x="8" y="3"/>
                  </a:cubicBezTo>
                  <a:cubicBezTo>
                    <a:pt x="7" y="3"/>
                    <a:pt x="6" y="3"/>
                    <a:pt x="5" y="4"/>
                  </a:cubicBezTo>
                  <a:cubicBezTo>
                    <a:pt x="4" y="4"/>
                    <a:pt x="4" y="6"/>
                    <a:pt x="4" y="7"/>
                  </a:cubicBezTo>
                  <a:cubicBezTo>
                    <a:pt x="1" y="7"/>
                    <a:pt x="1" y="7"/>
                    <a:pt x="1" y="7"/>
                  </a:cubicBezTo>
                  <a:cubicBezTo>
                    <a:pt x="1" y="6"/>
                    <a:pt x="1" y="5"/>
                    <a:pt x="1" y="4"/>
                  </a:cubicBezTo>
                  <a:cubicBezTo>
                    <a:pt x="2" y="3"/>
                    <a:pt x="2" y="3"/>
                    <a:pt x="3" y="2"/>
                  </a:cubicBezTo>
                  <a:cubicBezTo>
                    <a:pt x="4" y="1"/>
                    <a:pt x="4" y="1"/>
                    <a:pt x="5" y="1"/>
                  </a:cubicBezTo>
                  <a:cubicBezTo>
                    <a:pt x="6" y="0"/>
                    <a:pt x="7" y="0"/>
                    <a:pt x="8" y="0"/>
                  </a:cubicBezTo>
                  <a:cubicBezTo>
                    <a:pt x="9" y="0"/>
                    <a:pt x="10" y="0"/>
                    <a:pt x="11" y="1"/>
                  </a:cubicBezTo>
                  <a:cubicBezTo>
                    <a:pt x="12" y="1"/>
                    <a:pt x="13" y="1"/>
                    <a:pt x="14" y="2"/>
                  </a:cubicBezTo>
                  <a:cubicBezTo>
                    <a:pt x="14" y="3"/>
                    <a:pt x="15" y="3"/>
                    <a:pt x="15" y="4"/>
                  </a:cubicBezTo>
                  <a:cubicBezTo>
                    <a:pt x="15" y="5"/>
                    <a:pt x="16" y="6"/>
                    <a:pt x="16" y="7"/>
                  </a:cubicBezTo>
                  <a:cubicBezTo>
                    <a:pt x="16" y="8"/>
                    <a:pt x="15" y="9"/>
                    <a:pt x="15" y="9"/>
                  </a:cubicBezTo>
                  <a:cubicBezTo>
                    <a:pt x="15" y="10"/>
                    <a:pt x="15" y="11"/>
                    <a:pt x="14" y="11"/>
                  </a:cubicBezTo>
                  <a:cubicBezTo>
                    <a:pt x="14" y="12"/>
                    <a:pt x="13" y="13"/>
                    <a:pt x="12" y="14"/>
                  </a:cubicBezTo>
                  <a:cubicBezTo>
                    <a:pt x="11" y="15"/>
                    <a:pt x="10" y="16"/>
                    <a:pt x="8" y="17"/>
                  </a:cubicBezTo>
                  <a:cubicBezTo>
                    <a:pt x="6" y="19"/>
                    <a:pt x="4" y="21"/>
                    <a:pt x="4" y="21"/>
                  </a:cubicBezTo>
                  <a:cubicBezTo>
                    <a:pt x="16" y="21"/>
                    <a:pt x="16" y="21"/>
                    <a:pt x="16" y="21"/>
                  </a:cubicBezTo>
                  <a:lnTo>
                    <a:pt x="16" y="24"/>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121920" tIns="60960" rIns="121920" bIns="60960" numCol="1" anchor="t" anchorCtr="0" compatLnSpc="1">
              <a:prstTxWarp prst="textNoShape">
                <a:avLst/>
              </a:prstTxWarp>
            </a:bodyPr>
            <a:lstStyle/>
            <a:p>
              <a:endParaRPr lang="zh-CN" altLang="en-US" sz="2400" dirty="0">
                <a:solidFill>
                  <a:schemeClr val="bg2"/>
                </a:solidFill>
                <a:cs typeface="+mn-ea"/>
                <a:sym typeface="+mn-lt"/>
              </a:endParaRPr>
            </a:p>
          </p:txBody>
        </p:sp>
        <p:sp>
          <p:nvSpPr>
            <p:cNvPr id="5" name="Freeform 16"/>
            <p:cNvSpPr>
              <a:spLocks noEditPoints="1"/>
            </p:cNvSpPr>
            <p:nvPr/>
          </p:nvSpPr>
          <p:spPr bwMode="auto">
            <a:xfrm>
              <a:off x="4443413" y="1414463"/>
              <a:ext cx="93663" cy="155575"/>
            </a:xfrm>
            <a:custGeom>
              <a:avLst/>
              <a:gdLst>
                <a:gd name="T0" fmla="*/ 15 w 15"/>
                <a:gd name="T1" fmla="*/ 12 h 25"/>
                <a:gd name="T2" fmla="*/ 7 w 15"/>
                <a:gd name="T3" fmla="*/ 25 h 25"/>
                <a:gd name="T4" fmla="*/ 4 w 15"/>
                <a:gd name="T5" fmla="*/ 24 h 25"/>
                <a:gd name="T6" fmla="*/ 2 w 15"/>
                <a:gd name="T7" fmla="*/ 23 h 25"/>
                <a:gd name="T8" fmla="*/ 1 w 15"/>
                <a:gd name="T9" fmla="*/ 21 h 25"/>
                <a:gd name="T10" fmla="*/ 0 w 15"/>
                <a:gd name="T11" fmla="*/ 19 h 25"/>
                <a:gd name="T12" fmla="*/ 3 w 15"/>
                <a:gd name="T13" fmla="*/ 19 h 25"/>
                <a:gd name="T14" fmla="*/ 7 w 15"/>
                <a:gd name="T15" fmla="*/ 22 h 25"/>
                <a:gd name="T16" fmla="*/ 11 w 15"/>
                <a:gd name="T17" fmla="*/ 20 h 25"/>
                <a:gd name="T18" fmla="*/ 12 w 15"/>
                <a:gd name="T19" fmla="*/ 13 h 25"/>
                <a:gd name="T20" fmla="*/ 7 w 15"/>
                <a:gd name="T21" fmla="*/ 16 h 25"/>
                <a:gd name="T22" fmla="*/ 4 w 15"/>
                <a:gd name="T23" fmla="*/ 15 h 25"/>
                <a:gd name="T24" fmla="*/ 2 w 15"/>
                <a:gd name="T25" fmla="*/ 14 h 25"/>
                <a:gd name="T26" fmla="*/ 0 w 15"/>
                <a:gd name="T27" fmla="*/ 11 h 25"/>
                <a:gd name="T28" fmla="*/ 0 w 15"/>
                <a:gd name="T29" fmla="*/ 8 h 25"/>
                <a:gd name="T30" fmla="*/ 0 w 15"/>
                <a:gd name="T31" fmla="*/ 5 h 25"/>
                <a:gd name="T32" fmla="*/ 2 w 15"/>
                <a:gd name="T33" fmla="*/ 3 h 25"/>
                <a:gd name="T34" fmla="*/ 4 w 15"/>
                <a:gd name="T35" fmla="*/ 1 h 25"/>
                <a:gd name="T36" fmla="*/ 7 w 15"/>
                <a:gd name="T37" fmla="*/ 0 h 25"/>
                <a:gd name="T38" fmla="*/ 13 w 15"/>
                <a:gd name="T39" fmla="*/ 3 h 25"/>
                <a:gd name="T40" fmla="*/ 15 w 15"/>
                <a:gd name="T41" fmla="*/ 12 h 25"/>
                <a:gd name="T42" fmla="*/ 12 w 15"/>
                <a:gd name="T43" fmla="*/ 11 h 25"/>
                <a:gd name="T44" fmla="*/ 11 w 15"/>
                <a:gd name="T45" fmla="*/ 5 h 25"/>
                <a:gd name="T46" fmla="*/ 7 w 15"/>
                <a:gd name="T47" fmla="*/ 3 h 25"/>
                <a:gd name="T48" fmla="*/ 5 w 15"/>
                <a:gd name="T49" fmla="*/ 3 h 25"/>
                <a:gd name="T50" fmla="*/ 4 w 15"/>
                <a:gd name="T51" fmla="*/ 4 h 25"/>
                <a:gd name="T52" fmla="*/ 3 w 15"/>
                <a:gd name="T53" fmla="*/ 6 h 25"/>
                <a:gd name="T54" fmla="*/ 3 w 15"/>
                <a:gd name="T55" fmla="*/ 8 h 25"/>
                <a:gd name="T56" fmla="*/ 3 w 15"/>
                <a:gd name="T57" fmla="*/ 10 h 25"/>
                <a:gd name="T58" fmla="*/ 4 w 15"/>
                <a:gd name="T59" fmla="*/ 12 h 25"/>
                <a:gd name="T60" fmla="*/ 5 w 15"/>
                <a:gd name="T61" fmla="*/ 13 h 25"/>
                <a:gd name="T62" fmla="*/ 7 w 15"/>
                <a:gd name="T63" fmla="*/ 13 h 25"/>
                <a:gd name="T64" fmla="*/ 12 w 15"/>
                <a:gd name="T65" fmla="*/ 11 h 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5" h="25">
                  <a:moveTo>
                    <a:pt x="15" y="12"/>
                  </a:moveTo>
                  <a:cubicBezTo>
                    <a:pt x="15" y="20"/>
                    <a:pt x="12" y="25"/>
                    <a:pt x="7" y="25"/>
                  </a:cubicBezTo>
                  <a:cubicBezTo>
                    <a:pt x="6" y="25"/>
                    <a:pt x="5" y="24"/>
                    <a:pt x="4" y="24"/>
                  </a:cubicBezTo>
                  <a:cubicBezTo>
                    <a:pt x="4" y="24"/>
                    <a:pt x="3" y="24"/>
                    <a:pt x="2" y="23"/>
                  </a:cubicBezTo>
                  <a:cubicBezTo>
                    <a:pt x="2" y="23"/>
                    <a:pt x="1" y="22"/>
                    <a:pt x="1" y="21"/>
                  </a:cubicBezTo>
                  <a:cubicBezTo>
                    <a:pt x="1" y="21"/>
                    <a:pt x="0" y="20"/>
                    <a:pt x="0" y="19"/>
                  </a:cubicBezTo>
                  <a:cubicBezTo>
                    <a:pt x="3" y="19"/>
                    <a:pt x="3" y="19"/>
                    <a:pt x="3" y="19"/>
                  </a:cubicBezTo>
                  <a:cubicBezTo>
                    <a:pt x="4" y="21"/>
                    <a:pt x="5" y="22"/>
                    <a:pt x="7" y="22"/>
                  </a:cubicBezTo>
                  <a:cubicBezTo>
                    <a:pt x="9" y="22"/>
                    <a:pt x="10" y="21"/>
                    <a:pt x="11" y="20"/>
                  </a:cubicBezTo>
                  <a:cubicBezTo>
                    <a:pt x="11" y="18"/>
                    <a:pt x="12" y="16"/>
                    <a:pt x="12" y="13"/>
                  </a:cubicBezTo>
                  <a:cubicBezTo>
                    <a:pt x="11" y="15"/>
                    <a:pt x="9" y="16"/>
                    <a:pt x="7" y="16"/>
                  </a:cubicBezTo>
                  <a:cubicBezTo>
                    <a:pt x="6" y="16"/>
                    <a:pt x="5" y="16"/>
                    <a:pt x="4" y="15"/>
                  </a:cubicBezTo>
                  <a:cubicBezTo>
                    <a:pt x="3" y="15"/>
                    <a:pt x="2" y="14"/>
                    <a:pt x="2" y="14"/>
                  </a:cubicBezTo>
                  <a:cubicBezTo>
                    <a:pt x="1" y="13"/>
                    <a:pt x="1" y="12"/>
                    <a:pt x="0" y="11"/>
                  </a:cubicBezTo>
                  <a:cubicBezTo>
                    <a:pt x="0" y="10"/>
                    <a:pt x="0" y="9"/>
                    <a:pt x="0" y="8"/>
                  </a:cubicBezTo>
                  <a:cubicBezTo>
                    <a:pt x="0" y="7"/>
                    <a:pt x="0" y="6"/>
                    <a:pt x="0" y="5"/>
                  </a:cubicBezTo>
                  <a:cubicBezTo>
                    <a:pt x="1" y="4"/>
                    <a:pt x="1" y="3"/>
                    <a:pt x="2" y="3"/>
                  </a:cubicBezTo>
                  <a:cubicBezTo>
                    <a:pt x="2" y="2"/>
                    <a:pt x="3" y="1"/>
                    <a:pt x="4" y="1"/>
                  </a:cubicBezTo>
                  <a:cubicBezTo>
                    <a:pt x="5" y="0"/>
                    <a:pt x="6" y="0"/>
                    <a:pt x="7" y="0"/>
                  </a:cubicBezTo>
                  <a:cubicBezTo>
                    <a:pt x="10" y="0"/>
                    <a:pt x="12" y="1"/>
                    <a:pt x="13" y="3"/>
                  </a:cubicBezTo>
                  <a:cubicBezTo>
                    <a:pt x="15" y="5"/>
                    <a:pt x="15" y="8"/>
                    <a:pt x="15" y="12"/>
                  </a:cubicBezTo>
                  <a:moveTo>
                    <a:pt x="12" y="11"/>
                  </a:moveTo>
                  <a:cubicBezTo>
                    <a:pt x="12" y="8"/>
                    <a:pt x="12" y="6"/>
                    <a:pt x="11" y="5"/>
                  </a:cubicBezTo>
                  <a:cubicBezTo>
                    <a:pt x="10" y="3"/>
                    <a:pt x="9" y="3"/>
                    <a:pt x="7" y="3"/>
                  </a:cubicBezTo>
                  <a:cubicBezTo>
                    <a:pt x="7" y="3"/>
                    <a:pt x="6" y="3"/>
                    <a:pt x="5" y="3"/>
                  </a:cubicBezTo>
                  <a:cubicBezTo>
                    <a:pt x="5" y="3"/>
                    <a:pt x="4" y="4"/>
                    <a:pt x="4" y="4"/>
                  </a:cubicBezTo>
                  <a:cubicBezTo>
                    <a:pt x="4" y="5"/>
                    <a:pt x="3" y="5"/>
                    <a:pt x="3" y="6"/>
                  </a:cubicBezTo>
                  <a:cubicBezTo>
                    <a:pt x="3" y="7"/>
                    <a:pt x="3" y="7"/>
                    <a:pt x="3" y="8"/>
                  </a:cubicBezTo>
                  <a:cubicBezTo>
                    <a:pt x="3" y="9"/>
                    <a:pt x="3" y="10"/>
                    <a:pt x="3" y="10"/>
                  </a:cubicBezTo>
                  <a:cubicBezTo>
                    <a:pt x="3" y="11"/>
                    <a:pt x="4" y="11"/>
                    <a:pt x="4" y="12"/>
                  </a:cubicBezTo>
                  <a:cubicBezTo>
                    <a:pt x="4" y="12"/>
                    <a:pt x="5" y="13"/>
                    <a:pt x="5" y="13"/>
                  </a:cubicBezTo>
                  <a:cubicBezTo>
                    <a:pt x="6" y="13"/>
                    <a:pt x="7" y="13"/>
                    <a:pt x="7" y="13"/>
                  </a:cubicBezTo>
                  <a:cubicBezTo>
                    <a:pt x="9" y="13"/>
                    <a:pt x="11" y="13"/>
                    <a:pt x="12" y="11"/>
                  </a:cubicBezTo>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121920" tIns="60960" rIns="121920" bIns="60960" numCol="1" anchor="t" anchorCtr="0" compatLnSpc="1">
              <a:prstTxWarp prst="textNoShape">
                <a:avLst/>
              </a:prstTxWarp>
            </a:bodyPr>
            <a:lstStyle/>
            <a:p>
              <a:endParaRPr lang="zh-CN" altLang="en-US" sz="2400" dirty="0">
                <a:solidFill>
                  <a:schemeClr val="bg2"/>
                </a:solidFill>
                <a:cs typeface="+mn-ea"/>
                <a:sym typeface="+mn-lt"/>
              </a:endParaRPr>
            </a:p>
          </p:txBody>
        </p:sp>
        <p:sp>
          <p:nvSpPr>
            <p:cNvPr id="6" name="Freeform 17"/>
            <p:cNvSpPr>
              <a:spLocks noEditPoints="1"/>
            </p:cNvSpPr>
            <p:nvPr/>
          </p:nvSpPr>
          <p:spPr bwMode="auto">
            <a:xfrm>
              <a:off x="4562475" y="1414463"/>
              <a:ext cx="155575" cy="155575"/>
            </a:xfrm>
            <a:custGeom>
              <a:avLst/>
              <a:gdLst>
                <a:gd name="T0" fmla="*/ 11 w 25"/>
                <a:gd name="T1" fmla="*/ 6 h 25"/>
                <a:gd name="T2" fmla="*/ 10 w 25"/>
                <a:gd name="T3" fmla="*/ 9 h 25"/>
                <a:gd name="T4" fmla="*/ 9 w 25"/>
                <a:gd name="T5" fmla="*/ 11 h 25"/>
                <a:gd name="T6" fmla="*/ 7 w 25"/>
                <a:gd name="T7" fmla="*/ 12 h 25"/>
                <a:gd name="T8" fmla="*/ 5 w 25"/>
                <a:gd name="T9" fmla="*/ 13 h 25"/>
                <a:gd name="T10" fmla="*/ 3 w 25"/>
                <a:gd name="T11" fmla="*/ 12 h 25"/>
                <a:gd name="T12" fmla="*/ 1 w 25"/>
                <a:gd name="T13" fmla="*/ 11 h 25"/>
                <a:gd name="T14" fmla="*/ 0 w 25"/>
                <a:gd name="T15" fmla="*/ 9 h 25"/>
                <a:gd name="T16" fmla="*/ 0 w 25"/>
                <a:gd name="T17" fmla="*/ 6 h 25"/>
                <a:gd name="T18" fmla="*/ 0 w 25"/>
                <a:gd name="T19" fmla="*/ 4 h 25"/>
                <a:gd name="T20" fmla="*/ 1 w 25"/>
                <a:gd name="T21" fmla="*/ 2 h 25"/>
                <a:gd name="T22" fmla="*/ 3 w 25"/>
                <a:gd name="T23" fmla="*/ 1 h 25"/>
                <a:gd name="T24" fmla="*/ 5 w 25"/>
                <a:gd name="T25" fmla="*/ 0 h 25"/>
                <a:gd name="T26" fmla="*/ 7 w 25"/>
                <a:gd name="T27" fmla="*/ 1 h 25"/>
                <a:gd name="T28" fmla="*/ 9 w 25"/>
                <a:gd name="T29" fmla="*/ 2 h 25"/>
                <a:gd name="T30" fmla="*/ 10 w 25"/>
                <a:gd name="T31" fmla="*/ 4 h 25"/>
                <a:gd name="T32" fmla="*/ 11 w 25"/>
                <a:gd name="T33" fmla="*/ 6 h 25"/>
                <a:gd name="T34" fmla="*/ 8 w 25"/>
                <a:gd name="T35" fmla="*/ 6 h 25"/>
                <a:gd name="T36" fmla="*/ 5 w 25"/>
                <a:gd name="T37" fmla="*/ 2 h 25"/>
                <a:gd name="T38" fmla="*/ 2 w 25"/>
                <a:gd name="T39" fmla="*/ 6 h 25"/>
                <a:gd name="T40" fmla="*/ 5 w 25"/>
                <a:gd name="T41" fmla="*/ 11 h 25"/>
                <a:gd name="T42" fmla="*/ 8 w 25"/>
                <a:gd name="T43" fmla="*/ 6 h 25"/>
                <a:gd name="T44" fmla="*/ 20 w 25"/>
                <a:gd name="T45" fmla="*/ 1 h 25"/>
                <a:gd name="T46" fmla="*/ 7 w 25"/>
                <a:gd name="T47" fmla="*/ 24 h 25"/>
                <a:gd name="T48" fmla="*/ 5 w 25"/>
                <a:gd name="T49" fmla="*/ 24 h 25"/>
                <a:gd name="T50" fmla="*/ 18 w 25"/>
                <a:gd name="T51" fmla="*/ 1 h 25"/>
                <a:gd name="T52" fmla="*/ 20 w 25"/>
                <a:gd name="T53" fmla="*/ 1 h 25"/>
                <a:gd name="T54" fmla="*/ 25 w 25"/>
                <a:gd name="T55" fmla="*/ 18 h 25"/>
                <a:gd name="T56" fmla="*/ 25 w 25"/>
                <a:gd name="T57" fmla="*/ 21 h 25"/>
                <a:gd name="T58" fmla="*/ 24 w 25"/>
                <a:gd name="T59" fmla="*/ 23 h 25"/>
                <a:gd name="T60" fmla="*/ 22 w 25"/>
                <a:gd name="T61" fmla="*/ 24 h 25"/>
                <a:gd name="T62" fmla="*/ 20 w 25"/>
                <a:gd name="T63" fmla="*/ 25 h 25"/>
                <a:gd name="T64" fmla="*/ 17 w 25"/>
                <a:gd name="T65" fmla="*/ 24 h 25"/>
                <a:gd name="T66" fmla="*/ 16 w 25"/>
                <a:gd name="T67" fmla="*/ 23 h 25"/>
                <a:gd name="T68" fmla="*/ 15 w 25"/>
                <a:gd name="T69" fmla="*/ 21 h 25"/>
                <a:gd name="T70" fmla="*/ 14 w 25"/>
                <a:gd name="T71" fmla="*/ 18 h 25"/>
                <a:gd name="T72" fmla="*/ 15 w 25"/>
                <a:gd name="T73" fmla="*/ 16 h 25"/>
                <a:gd name="T74" fmla="*/ 16 w 25"/>
                <a:gd name="T75" fmla="*/ 14 h 25"/>
                <a:gd name="T76" fmla="*/ 17 w 25"/>
                <a:gd name="T77" fmla="*/ 12 h 25"/>
                <a:gd name="T78" fmla="*/ 20 w 25"/>
                <a:gd name="T79" fmla="*/ 12 h 25"/>
                <a:gd name="T80" fmla="*/ 22 w 25"/>
                <a:gd name="T81" fmla="*/ 12 h 25"/>
                <a:gd name="T82" fmla="*/ 24 w 25"/>
                <a:gd name="T83" fmla="*/ 14 h 25"/>
                <a:gd name="T84" fmla="*/ 25 w 25"/>
                <a:gd name="T85" fmla="*/ 16 h 25"/>
                <a:gd name="T86" fmla="*/ 25 w 25"/>
                <a:gd name="T87" fmla="*/ 18 h 25"/>
                <a:gd name="T88" fmla="*/ 22 w 25"/>
                <a:gd name="T89" fmla="*/ 18 h 25"/>
                <a:gd name="T90" fmla="*/ 20 w 25"/>
                <a:gd name="T91" fmla="*/ 14 h 25"/>
                <a:gd name="T92" fmla="*/ 17 w 25"/>
                <a:gd name="T93" fmla="*/ 18 h 25"/>
                <a:gd name="T94" fmla="*/ 20 w 25"/>
                <a:gd name="T95" fmla="*/ 23 h 25"/>
                <a:gd name="T96" fmla="*/ 22 w 25"/>
                <a:gd name="T97" fmla="*/ 18 h 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25" h="25">
                  <a:moveTo>
                    <a:pt x="11" y="6"/>
                  </a:moveTo>
                  <a:cubicBezTo>
                    <a:pt x="11" y="7"/>
                    <a:pt x="10" y="8"/>
                    <a:pt x="10" y="9"/>
                  </a:cubicBezTo>
                  <a:cubicBezTo>
                    <a:pt x="10" y="10"/>
                    <a:pt x="10" y="11"/>
                    <a:pt x="9" y="11"/>
                  </a:cubicBezTo>
                  <a:cubicBezTo>
                    <a:pt x="9" y="12"/>
                    <a:pt x="8" y="12"/>
                    <a:pt x="7" y="12"/>
                  </a:cubicBezTo>
                  <a:cubicBezTo>
                    <a:pt x="7" y="13"/>
                    <a:pt x="6" y="13"/>
                    <a:pt x="5" y="13"/>
                  </a:cubicBezTo>
                  <a:cubicBezTo>
                    <a:pt x="4" y="13"/>
                    <a:pt x="4" y="13"/>
                    <a:pt x="3" y="12"/>
                  </a:cubicBezTo>
                  <a:cubicBezTo>
                    <a:pt x="2" y="12"/>
                    <a:pt x="2" y="12"/>
                    <a:pt x="1" y="11"/>
                  </a:cubicBezTo>
                  <a:cubicBezTo>
                    <a:pt x="1" y="10"/>
                    <a:pt x="0" y="10"/>
                    <a:pt x="0" y="9"/>
                  </a:cubicBezTo>
                  <a:cubicBezTo>
                    <a:pt x="0" y="8"/>
                    <a:pt x="0" y="7"/>
                    <a:pt x="0" y="6"/>
                  </a:cubicBezTo>
                  <a:cubicBezTo>
                    <a:pt x="0" y="5"/>
                    <a:pt x="0" y="5"/>
                    <a:pt x="0" y="4"/>
                  </a:cubicBezTo>
                  <a:cubicBezTo>
                    <a:pt x="0" y="3"/>
                    <a:pt x="1" y="2"/>
                    <a:pt x="1" y="2"/>
                  </a:cubicBezTo>
                  <a:cubicBezTo>
                    <a:pt x="2" y="1"/>
                    <a:pt x="2" y="1"/>
                    <a:pt x="3" y="1"/>
                  </a:cubicBezTo>
                  <a:cubicBezTo>
                    <a:pt x="4" y="0"/>
                    <a:pt x="4" y="0"/>
                    <a:pt x="5" y="0"/>
                  </a:cubicBezTo>
                  <a:cubicBezTo>
                    <a:pt x="6" y="0"/>
                    <a:pt x="7" y="0"/>
                    <a:pt x="7" y="1"/>
                  </a:cubicBezTo>
                  <a:cubicBezTo>
                    <a:pt x="8" y="1"/>
                    <a:pt x="9" y="1"/>
                    <a:pt x="9" y="2"/>
                  </a:cubicBezTo>
                  <a:cubicBezTo>
                    <a:pt x="10" y="2"/>
                    <a:pt x="10" y="3"/>
                    <a:pt x="10" y="4"/>
                  </a:cubicBezTo>
                  <a:cubicBezTo>
                    <a:pt x="10" y="5"/>
                    <a:pt x="11" y="5"/>
                    <a:pt x="11" y="6"/>
                  </a:cubicBezTo>
                  <a:moveTo>
                    <a:pt x="8" y="6"/>
                  </a:moveTo>
                  <a:cubicBezTo>
                    <a:pt x="8" y="4"/>
                    <a:pt x="7" y="2"/>
                    <a:pt x="5" y="2"/>
                  </a:cubicBezTo>
                  <a:cubicBezTo>
                    <a:pt x="3" y="2"/>
                    <a:pt x="2" y="4"/>
                    <a:pt x="2" y="6"/>
                  </a:cubicBezTo>
                  <a:cubicBezTo>
                    <a:pt x="2" y="9"/>
                    <a:pt x="3" y="11"/>
                    <a:pt x="5" y="11"/>
                  </a:cubicBezTo>
                  <a:cubicBezTo>
                    <a:pt x="7" y="11"/>
                    <a:pt x="8" y="9"/>
                    <a:pt x="8" y="6"/>
                  </a:cubicBezTo>
                  <a:moveTo>
                    <a:pt x="20" y="1"/>
                  </a:moveTo>
                  <a:cubicBezTo>
                    <a:pt x="7" y="24"/>
                    <a:pt x="7" y="24"/>
                    <a:pt x="7" y="24"/>
                  </a:cubicBezTo>
                  <a:cubicBezTo>
                    <a:pt x="5" y="24"/>
                    <a:pt x="5" y="24"/>
                    <a:pt x="5" y="24"/>
                  </a:cubicBezTo>
                  <a:cubicBezTo>
                    <a:pt x="18" y="1"/>
                    <a:pt x="18" y="1"/>
                    <a:pt x="18" y="1"/>
                  </a:cubicBezTo>
                  <a:lnTo>
                    <a:pt x="20" y="1"/>
                  </a:lnTo>
                  <a:close/>
                  <a:moveTo>
                    <a:pt x="25" y="18"/>
                  </a:moveTo>
                  <a:cubicBezTo>
                    <a:pt x="25" y="19"/>
                    <a:pt x="25" y="20"/>
                    <a:pt x="25" y="21"/>
                  </a:cubicBezTo>
                  <a:cubicBezTo>
                    <a:pt x="24" y="22"/>
                    <a:pt x="24" y="22"/>
                    <a:pt x="24" y="23"/>
                  </a:cubicBezTo>
                  <a:cubicBezTo>
                    <a:pt x="23" y="23"/>
                    <a:pt x="23" y="24"/>
                    <a:pt x="22" y="24"/>
                  </a:cubicBezTo>
                  <a:cubicBezTo>
                    <a:pt x="21" y="24"/>
                    <a:pt x="20" y="25"/>
                    <a:pt x="20" y="25"/>
                  </a:cubicBezTo>
                  <a:cubicBezTo>
                    <a:pt x="19" y="25"/>
                    <a:pt x="18" y="24"/>
                    <a:pt x="17" y="24"/>
                  </a:cubicBezTo>
                  <a:cubicBezTo>
                    <a:pt x="17" y="24"/>
                    <a:pt x="16" y="23"/>
                    <a:pt x="16" y="23"/>
                  </a:cubicBezTo>
                  <a:cubicBezTo>
                    <a:pt x="15" y="22"/>
                    <a:pt x="15" y="22"/>
                    <a:pt x="15" y="21"/>
                  </a:cubicBezTo>
                  <a:cubicBezTo>
                    <a:pt x="14" y="20"/>
                    <a:pt x="14" y="19"/>
                    <a:pt x="14" y="18"/>
                  </a:cubicBezTo>
                  <a:cubicBezTo>
                    <a:pt x="14" y="17"/>
                    <a:pt x="14" y="17"/>
                    <a:pt x="15" y="16"/>
                  </a:cubicBezTo>
                  <a:cubicBezTo>
                    <a:pt x="15" y="15"/>
                    <a:pt x="15" y="14"/>
                    <a:pt x="16" y="14"/>
                  </a:cubicBezTo>
                  <a:cubicBezTo>
                    <a:pt x="16" y="13"/>
                    <a:pt x="17" y="13"/>
                    <a:pt x="17" y="12"/>
                  </a:cubicBezTo>
                  <a:cubicBezTo>
                    <a:pt x="18" y="12"/>
                    <a:pt x="19" y="12"/>
                    <a:pt x="20" y="12"/>
                  </a:cubicBezTo>
                  <a:cubicBezTo>
                    <a:pt x="20" y="12"/>
                    <a:pt x="21" y="12"/>
                    <a:pt x="22" y="12"/>
                  </a:cubicBezTo>
                  <a:cubicBezTo>
                    <a:pt x="23" y="13"/>
                    <a:pt x="23" y="13"/>
                    <a:pt x="24" y="14"/>
                  </a:cubicBezTo>
                  <a:cubicBezTo>
                    <a:pt x="24" y="14"/>
                    <a:pt x="24" y="15"/>
                    <a:pt x="25" y="16"/>
                  </a:cubicBezTo>
                  <a:cubicBezTo>
                    <a:pt x="25" y="17"/>
                    <a:pt x="25" y="17"/>
                    <a:pt x="25" y="18"/>
                  </a:cubicBezTo>
                  <a:moveTo>
                    <a:pt x="22" y="18"/>
                  </a:moveTo>
                  <a:cubicBezTo>
                    <a:pt x="22" y="15"/>
                    <a:pt x="22" y="14"/>
                    <a:pt x="20" y="14"/>
                  </a:cubicBezTo>
                  <a:cubicBezTo>
                    <a:pt x="18" y="14"/>
                    <a:pt x="17" y="15"/>
                    <a:pt x="17" y="18"/>
                  </a:cubicBezTo>
                  <a:cubicBezTo>
                    <a:pt x="17" y="21"/>
                    <a:pt x="18" y="23"/>
                    <a:pt x="20" y="23"/>
                  </a:cubicBezTo>
                  <a:cubicBezTo>
                    <a:pt x="22" y="23"/>
                    <a:pt x="22" y="21"/>
                    <a:pt x="22" y="18"/>
                  </a:cubicBezTo>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121920" tIns="60960" rIns="121920" bIns="60960" numCol="1" anchor="t" anchorCtr="0" compatLnSpc="1">
              <a:prstTxWarp prst="textNoShape">
                <a:avLst/>
              </a:prstTxWarp>
            </a:bodyPr>
            <a:lstStyle/>
            <a:p>
              <a:endParaRPr lang="zh-CN" altLang="en-US" sz="2400" dirty="0">
                <a:solidFill>
                  <a:schemeClr val="bg2"/>
                </a:solidFill>
                <a:cs typeface="+mn-ea"/>
                <a:sym typeface="+mn-lt"/>
              </a:endParaRPr>
            </a:p>
          </p:txBody>
        </p:sp>
      </p:grpSp>
      <p:sp>
        <p:nvSpPr>
          <p:cNvPr id="7" name="Oval 7"/>
          <p:cNvSpPr>
            <a:spLocks noChangeArrowheads="1"/>
          </p:cNvSpPr>
          <p:nvPr/>
        </p:nvSpPr>
        <p:spPr bwMode="auto">
          <a:xfrm>
            <a:off x="1341182" y="3085906"/>
            <a:ext cx="3071089" cy="3068761"/>
          </a:xfrm>
          <a:prstGeom prst="ellipse">
            <a:avLst/>
          </a:prstGeom>
          <a:solidFill>
            <a:schemeClr val="accent2"/>
          </a:solidFill>
          <a:ln>
            <a:noFill/>
          </a:ln>
        </p:spPr>
        <p:txBody>
          <a:bodyPr vert="horz" wrap="square" lIns="91445" tIns="45724" rIns="91445" bIns="45724" numCol="1" anchor="t" anchorCtr="0" compatLnSpc="1">
            <a:prstTxWarp prst="textNoShape">
              <a:avLst/>
            </a:prstTxWarp>
          </a:bodyPr>
          <a:lstStyle/>
          <a:p>
            <a:endParaRPr lang="zh-CN" altLang="en-US" sz="2400" dirty="0">
              <a:solidFill>
                <a:schemeClr val="bg2"/>
              </a:solidFill>
              <a:cs typeface="+mn-ea"/>
              <a:sym typeface="+mn-lt"/>
            </a:endParaRPr>
          </a:p>
        </p:txBody>
      </p:sp>
      <p:sp>
        <p:nvSpPr>
          <p:cNvPr id="8" name="Freeform 9"/>
          <p:cNvSpPr>
            <a:spLocks/>
          </p:cNvSpPr>
          <p:nvPr/>
        </p:nvSpPr>
        <p:spPr bwMode="auto">
          <a:xfrm>
            <a:off x="2565893" y="3560888"/>
            <a:ext cx="146687" cy="228179"/>
          </a:xfrm>
          <a:custGeom>
            <a:avLst/>
            <a:gdLst>
              <a:gd name="T0" fmla="*/ 16 w 16"/>
              <a:gd name="T1" fmla="*/ 25 h 25"/>
              <a:gd name="T2" fmla="*/ 0 w 16"/>
              <a:gd name="T3" fmla="*/ 25 h 25"/>
              <a:gd name="T4" fmla="*/ 1 w 16"/>
              <a:gd name="T5" fmla="*/ 20 h 25"/>
              <a:gd name="T6" fmla="*/ 3 w 16"/>
              <a:gd name="T7" fmla="*/ 18 h 25"/>
              <a:gd name="T8" fmla="*/ 6 w 16"/>
              <a:gd name="T9" fmla="*/ 16 h 25"/>
              <a:gd name="T10" fmla="*/ 9 w 16"/>
              <a:gd name="T11" fmla="*/ 13 h 25"/>
              <a:gd name="T12" fmla="*/ 11 w 16"/>
              <a:gd name="T13" fmla="*/ 11 h 25"/>
              <a:gd name="T14" fmla="*/ 12 w 16"/>
              <a:gd name="T15" fmla="*/ 7 h 25"/>
              <a:gd name="T16" fmla="*/ 11 w 16"/>
              <a:gd name="T17" fmla="*/ 4 h 25"/>
              <a:gd name="T18" fmla="*/ 8 w 16"/>
              <a:gd name="T19" fmla="*/ 3 h 25"/>
              <a:gd name="T20" fmla="*/ 5 w 16"/>
              <a:gd name="T21" fmla="*/ 4 h 25"/>
              <a:gd name="T22" fmla="*/ 4 w 16"/>
              <a:gd name="T23" fmla="*/ 7 h 25"/>
              <a:gd name="T24" fmla="*/ 0 w 16"/>
              <a:gd name="T25" fmla="*/ 7 h 25"/>
              <a:gd name="T26" fmla="*/ 1 w 16"/>
              <a:gd name="T27" fmla="*/ 4 h 25"/>
              <a:gd name="T28" fmla="*/ 3 w 16"/>
              <a:gd name="T29" fmla="*/ 2 h 25"/>
              <a:gd name="T30" fmla="*/ 5 w 16"/>
              <a:gd name="T31" fmla="*/ 1 h 25"/>
              <a:gd name="T32" fmla="*/ 8 w 16"/>
              <a:gd name="T33" fmla="*/ 0 h 25"/>
              <a:gd name="T34" fmla="*/ 11 w 16"/>
              <a:gd name="T35" fmla="*/ 1 h 25"/>
              <a:gd name="T36" fmla="*/ 14 w 16"/>
              <a:gd name="T37" fmla="*/ 2 h 25"/>
              <a:gd name="T38" fmla="*/ 15 w 16"/>
              <a:gd name="T39" fmla="*/ 5 h 25"/>
              <a:gd name="T40" fmla="*/ 16 w 16"/>
              <a:gd name="T41" fmla="*/ 7 h 25"/>
              <a:gd name="T42" fmla="*/ 15 w 16"/>
              <a:gd name="T43" fmla="*/ 10 h 25"/>
              <a:gd name="T44" fmla="*/ 14 w 16"/>
              <a:gd name="T45" fmla="*/ 12 h 25"/>
              <a:gd name="T46" fmla="*/ 12 w 16"/>
              <a:gd name="T47" fmla="*/ 14 h 25"/>
              <a:gd name="T48" fmla="*/ 8 w 16"/>
              <a:gd name="T49" fmla="*/ 17 h 25"/>
              <a:gd name="T50" fmla="*/ 4 w 16"/>
              <a:gd name="T51" fmla="*/ 22 h 25"/>
              <a:gd name="T52" fmla="*/ 16 w 16"/>
              <a:gd name="T53" fmla="*/ 22 h 25"/>
              <a:gd name="T54" fmla="*/ 16 w 16"/>
              <a:gd name="T55" fmla="*/ 25 h 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16" h="25">
                <a:moveTo>
                  <a:pt x="16" y="25"/>
                </a:moveTo>
                <a:cubicBezTo>
                  <a:pt x="0" y="25"/>
                  <a:pt x="0" y="25"/>
                  <a:pt x="0" y="25"/>
                </a:cubicBezTo>
                <a:cubicBezTo>
                  <a:pt x="0" y="23"/>
                  <a:pt x="0" y="22"/>
                  <a:pt x="1" y="20"/>
                </a:cubicBezTo>
                <a:cubicBezTo>
                  <a:pt x="2" y="20"/>
                  <a:pt x="2" y="19"/>
                  <a:pt x="3" y="18"/>
                </a:cubicBezTo>
                <a:cubicBezTo>
                  <a:pt x="4" y="17"/>
                  <a:pt x="5" y="17"/>
                  <a:pt x="6" y="16"/>
                </a:cubicBezTo>
                <a:cubicBezTo>
                  <a:pt x="7" y="15"/>
                  <a:pt x="8" y="14"/>
                  <a:pt x="9" y="13"/>
                </a:cubicBezTo>
                <a:cubicBezTo>
                  <a:pt x="10" y="12"/>
                  <a:pt x="11" y="12"/>
                  <a:pt x="11" y="11"/>
                </a:cubicBezTo>
                <a:cubicBezTo>
                  <a:pt x="12" y="10"/>
                  <a:pt x="12" y="9"/>
                  <a:pt x="12" y="7"/>
                </a:cubicBezTo>
                <a:cubicBezTo>
                  <a:pt x="12" y="6"/>
                  <a:pt x="12" y="5"/>
                  <a:pt x="11" y="4"/>
                </a:cubicBezTo>
                <a:cubicBezTo>
                  <a:pt x="11" y="3"/>
                  <a:pt x="9" y="3"/>
                  <a:pt x="8" y="3"/>
                </a:cubicBezTo>
                <a:cubicBezTo>
                  <a:pt x="7" y="3"/>
                  <a:pt x="6" y="3"/>
                  <a:pt x="5" y="4"/>
                </a:cubicBezTo>
                <a:cubicBezTo>
                  <a:pt x="4" y="5"/>
                  <a:pt x="4" y="6"/>
                  <a:pt x="4" y="7"/>
                </a:cubicBezTo>
                <a:cubicBezTo>
                  <a:pt x="0" y="7"/>
                  <a:pt x="0" y="7"/>
                  <a:pt x="0" y="7"/>
                </a:cubicBezTo>
                <a:cubicBezTo>
                  <a:pt x="1" y="6"/>
                  <a:pt x="1" y="5"/>
                  <a:pt x="1" y="4"/>
                </a:cubicBezTo>
                <a:cubicBezTo>
                  <a:pt x="2" y="4"/>
                  <a:pt x="2" y="3"/>
                  <a:pt x="3" y="2"/>
                </a:cubicBezTo>
                <a:cubicBezTo>
                  <a:pt x="3" y="2"/>
                  <a:pt x="4" y="1"/>
                  <a:pt x="5" y="1"/>
                </a:cubicBezTo>
                <a:cubicBezTo>
                  <a:pt x="6" y="1"/>
                  <a:pt x="7" y="0"/>
                  <a:pt x="8" y="0"/>
                </a:cubicBezTo>
                <a:cubicBezTo>
                  <a:pt x="9" y="0"/>
                  <a:pt x="10" y="1"/>
                  <a:pt x="11" y="1"/>
                </a:cubicBezTo>
                <a:cubicBezTo>
                  <a:pt x="12" y="1"/>
                  <a:pt x="13" y="2"/>
                  <a:pt x="14" y="2"/>
                </a:cubicBezTo>
                <a:cubicBezTo>
                  <a:pt x="14" y="3"/>
                  <a:pt x="15" y="4"/>
                  <a:pt x="15" y="5"/>
                </a:cubicBezTo>
                <a:cubicBezTo>
                  <a:pt x="15" y="5"/>
                  <a:pt x="16" y="6"/>
                  <a:pt x="16" y="7"/>
                </a:cubicBezTo>
                <a:cubicBezTo>
                  <a:pt x="16" y="8"/>
                  <a:pt x="15" y="9"/>
                  <a:pt x="15" y="10"/>
                </a:cubicBezTo>
                <a:cubicBezTo>
                  <a:pt x="15" y="10"/>
                  <a:pt x="15" y="11"/>
                  <a:pt x="14" y="12"/>
                </a:cubicBezTo>
                <a:cubicBezTo>
                  <a:pt x="14" y="12"/>
                  <a:pt x="13" y="13"/>
                  <a:pt x="12" y="14"/>
                </a:cubicBezTo>
                <a:cubicBezTo>
                  <a:pt x="11" y="15"/>
                  <a:pt x="10" y="16"/>
                  <a:pt x="8" y="17"/>
                </a:cubicBezTo>
                <a:cubicBezTo>
                  <a:pt x="6" y="20"/>
                  <a:pt x="4" y="21"/>
                  <a:pt x="4" y="22"/>
                </a:cubicBezTo>
                <a:cubicBezTo>
                  <a:pt x="16" y="22"/>
                  <a:pt x="16" y="22"/>
                  <a:pt x="16" y="22"/>
                </a:cubicBezTo>
                <a:lnTo>
                  <a:pt x="16" y="25"/>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5" tIns="45724" rIns="91445" bIns="45724" numCol="1" anchor="t" anchorCtr="0" compatLnSpc="1">
            <a:prstTxWarp prst="textNoShape">
              <a:avLst/>
            </a:prstTxWarp>
          </a:bodyPr>
          <a:lstStyle/>
          <a:p>
            <a:endParaRPr lang="zh-CN" altLang="en-US" sz="2400" dirty="0">
              <a:solidFill>
                <a:schemeClr val="bg2"/>
              </a:solidFill>
              <a:cs typeface="+mn-ea"/>
              <a:sym typeface="+mn-lt"/>
            </a:endParaRPr>
          </a:p>
        </p:txBody>
      </p:sp>
      <p:sp>
        <p:nvSpPr>
          <p:cNvPr id="9" name="Freeform 10"/>
          <p:cNvSpPr>
            <a:spLocks/>
          </p:cNvSpPr>
          <p:nvPr/>
        </p:nvSpPr>
        <p:spPr bwMode="auto">
          <a:xfrm>
            <a:off x="2740519" y="3570201"/>
            <a:ext cx="135044" cy="218867"/>
          </a:xfrm>
          <a:custGeom>
            <a:avLst/>
            <a:gdLst>
              <a:gd name="T0" fmla="*/ 15 w 15"/>
              <a:gd name="T1" fmla="*/ 16 h 24"/>
              <a:gd name="T2" fmla="*/ 15 w 15"/>
              <a:gd name="T3" fmla="*/ 19 h 24"/>
              <a:gd name="T4" fmla="*/ 13 w 15"/>
              <a:gd name="T5" fmla="*/ 22 h 24"/>
              <a:gd name="T6" fmla="*/ 11 w 15"/>
              <a:gd name="T7" fmla="*/ 23 h 24"/>
              <a:gd name="T8" fmla="*/ 7 w 15"/>
              <a:gd name="T9" fmla="*/ 24 h 24"/>
              <a:gd name="T10" fmla="*/ 4 w 15"/>
              <a:gd name="T11" fmla="*/ 24 h 24"/>
              <a:gd name="T12" fmla="*/ 2 w 15"/>
              <a:gd name="T13" fmla="*/ 22 h 24"/>
              <a:gd name="T14" fmla="*/ 0 w 15"/>
              <a:gd name="T15" fmla="*/ 20 h 24"/>
              <a:gd name="T16" fmla="*/ 0 w 15"/>
              <a:gd name="T17" fmla="*/ 17 h 24"/>
              <a:gd name="T18" fmla="*/ 3 w 15"/>
              <a:gd name="T19" fmla="*/ 17 h 24"/>
              <a:gd name="T20" fmla="*/ 4 w 15"/>
              <a:gd name="T21" fmla="*/ 21 h 24"/>
              <a:gd name="T22" fmla="*/ 7 w 15"/>
              <a:gd name="T23" fmla="*/ 22 h 24"/>
              <a:gd name="T24" fmla="*/ 9 w 15"/>
              <a:gd name="T25" fmla="*/ 21 h 24"/>
              <a:gd name="T26" fmla="*/ 11 w 15"/>
              <a:gd name="T27" fmla="*/ 20 h 24"/>
              <a:gd name="T28" fmla="*/ 12 w 15"/>
              <a:gd name="T29" fmla="*/ 18 h 24"/>
              <a:gd name="T30" fmla="*/ 12 w 15"/>
              <a:gd name="T31" fmla="*/ 16 h 24"/>
              <a:gd name="T32" fmla="*/ 12 w 15"/>
              <a:gd name="T33" fmla="*/ 14 h 24"/>
              <a:gd name="T34" fmla="*/ 11 w 15"/>
              <a:gd name="T35" fmla="*/ 12 h 24"/>
              <a:gd name="T36" fmla="*/ 9 w 15"/>
              <a:gd name="T37" fmla="*/ 11 h 24"/>
              <a:gd name="T38" fmla="*/ 7 w 15"/>
              <a:gd name="T39" fmla="*/ 10 h 24"/>
              <a:gd name="T40" fmla="*/ 3 w 15"/>
              <a:gd name="T41" fmla="*/ 12 h 24"/>
              <a:gd name="T42" fmla="*/ 1 w 15"/>
              <a:gd name="T43" fmla="*/ 12 h 24"/>
              <a:gd name="T44" fmla="*/ 2 w 15"/>
              <a:gd name="T45" fmla="*/ 0 h 24"/>
              <a:gd name="T46" fmla="*/ 14 w 15"/>
              <a:gd name="T47" fmla="*/ 0 h 24"/>
              <a:gd name="T48" fmla="*/ 14 w 15"/>
              <a:gd name="T49" fmla="*/ 3 h 24"/>
              <a:gd name="T50" fmla="*/ 4 w 15"/>
              <a:gd name="T51" fmla="*/ 3 h 24"/>
              <a:gd name="T52" fmla="*/ 4 w 15"/>
              <a:gd name="T53" fmla="*/ 9 h 24"/>
              <a:gd name="T54" fmla="*/ 8 w 15"/>
              <a:gd name="T55" fmla="*/ 8 h 24"/>
              <a:gd name="T56" fmla="*/ 11 w 15"/>
              <a:gd name="T57" fmla="*/ 8 h 24"/>
              <a:gd name="T58" fmla="*/ 13 w 15"/>
              <a:gd name="T59" fmla="*/ 10 h 24"/>
              <a:gd name="T60" fmla="*/ 15 w 15"/>
              <a:gd name="T61" fmla="*/ 12 h 24"/>
              <a:gd name="T62" fmla="*/ 15 w 15"/>
              <a:gd name="T63" fmla="*/ 16 h 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15" h="24">
                <a:moveTo>
                  <a:pt x="15" y="16"/>
                </a:moveTo>
                <a:cubicBezTo>
                  <a:pt x="15" y="17"/>
                  <a:pt x="15" y="18"/>
                  <a:pt x="15" y="19"/>
                </a:cubicBezTo>
                <a:cubicBezTo>
                  <a:pt x="14" y="20"/>
                  <a:pt x="14" y="21"/>
                  <a:pt x="13" y="22"/>
                </a:cubicBezTo>
                <a:cubicBezTo>
                  <a:pt x="12" y="22"/>
                  <a:pt x="12" y="23"/>
                  <a:pt x="11" y="23"/>
                </a:cubicBezTo>
                <a:cubicBezTo>
                  <a:pt x="10" y="24"/>
                  <a:pt x="9" y="24"/>
                  <a:pt x="7" y="24"/>
                </a:cubicBezTo>
                <a:cubicBezTo>
                  <a:pt x="6" y="24"/>
                  <a:pt x="5" y="24"/>
                  <a:pt x="4" y="24"/>
                </a:cubicBezTo>
                <a:cubicBezTo>
                  <a:pt x="4" y="23"/>
                  <a:pt x="3" y="23"/>
                  <a:pt x="2" y="22"/>
                </a:cubicBezTo>
                <a:cubicBezTo>
                  <a:pt x="1" y="22"/>
                  <a:pt x="1" y="21"/>
                  <a:pt x="0" y="20"/>
                </a:cubicBezTo>
                <a:cubicBezTo>
                  <a:pt x="0" y="19"/>
                  <a:pt x="0" y="18"/>
                  <a:pt x="0" y="17"/>
                </a:cubicBezTo>
                <a:cubicBezTo>
                  <a:pt x="3" y="17"/>
                  <a:pt x="3" y="17"/>
                  <a:pt x="3" y="17"/>
                </a:cubicBezTo>
                <a:cubicBezTo>
                  <a:pt x="3" y="19"/>
                  <a:pt x="4" y="20"/>
                  <a:pt x="4" y="21"/>
                </a:cubicBezTo>
                <a:cubicBezTo>
                  <a:pt x="5" y="21"/>
                  <a:pt x="6" y="22"/>
                  <a:pt x="7" y="22"/>
                </a:cubicBezTo>
                <a:cubicBezTo>
                  <a:pt x="8" y="22"/>
                  <a:pt x="9" y="21"/>
                  <a:pt x="9" y="21"/>
                </a:cubicBezTo>
                <a:cubicBezTo>
                  <a:pt x="10" y="21"/>
                  <a:pt x="10" y="20"/>
                  <a:pt x="11" y="20"/>
                </a:cubicBezTo>
                <a:cubicBezTo>
                  <a:pt x="11" y="19"/>
                  <a:pt x="12" y="19"/>
                  <a:pt x="12" y="18"/>
                </a:cubicBezTo>
                <a:cubicBezTo>
                  <a:pt x="12" y="17"/>
                  <a:pt x="12" y="17"/>
                  <a:pt x="12" y="16"/>
                </a:cubicBezTo>
                <a:cubicBezTo>
                  <a:pt x="12" y="15"/>
                  <a:pt x="12" y="14"/>
                  <a:pt x="12" y="14"/>
                </a:cubicBezTo>
                <a:cubicBezTo>
                  <a:pt x="12" y="13"/>
                  <a:pt x="11" y="12"/>
                  <a:pt x="11" y="12"/>
                </a:cubicBezTo>
                <a:cubicBezTo>
                  <a:pt x="10" y="11"/>
                  <a:pt x="10" y="11"/>
                  <a:pt x="9" y="11"/>
                </a:cubicBezTo>
                <a:cubicBezTo>
                  <a:pt x="9" y="11"/>
                  <a:pt x="8" y="10"/>
                  <a:pt x="7" y="10"/>
                </a:cubicBezTo>
                <a:cubicBezTo>
                  <a:pt x="6" y="10"/>
                  <a:pt x="4" y="11"/>
                  <a:pt x="3" y="12"/>
                </a:cubicBezTo>
                <a:cubicBezTo>
                  <a:pt x="1" y="12"/>
                  <a:pt x="1" y="12"/>
                  <a:pt x="1" y="12"/>
                </a:cubicBezTo>
                <a:cubicBezTo>
                  <a:pt x="2" y="0"/>
                  <a:pt x="2" y="0"/>
                  <a:pt x="2" y="0"/>
                </a:cubicBezTo>
                <a:cubicBezTo>
                  <a:pt x="14" y="0"/>
                  <a:pt x="14" y="0"/>
                  <a:pt x="14" y="0"/>
                </a:cubicBezTo>
                <a:cubicBezTo>
                  <a:pt x="14" y="3"/>
                  <a:pt x="14" y="3"/>
                  <a:pt x="14" y="3"/>
                </a:cubicBezTo>
                <a:cubicBezTo>
                  <a:pt x="4" y="3"/>
                  <a:pt x="4" y="3"/>
                  <a:pt x="4" y="3"/>
                </a:cubicBezTo>
                <a:cubicBezTo>
                  <a:pt x="4" y="9"/>
                  <a:pt x="4" y="9"/>
                  <a:pt x="4" y="9"/>
                </a:cubicBezTo>
                <a:cubicBezTo>
                  <a:pt x="5" y="8"/>
                  <a:pt x="6" y="8"/>
                  <a:pt x="8" y="8"/>
                </a:cubicBezTo>
                <a:cubicBezTo>
                  <a:pt x="9" y="8"/>
                  <a:pt x="10" y="8"/>
                  <a:pt x="11" y="8"/>
                </a:cubicBezTo>
                <a:cubicBezTo>
                  <a:pt x="12" y="9"/>
                  <a:pt x="12" y="9"/>
                  <a:pt x="13" y="10"/>
                </a:cubicBezTo>
                <a:cubicBezTo>
                  <a:pt x="14" y="11"/>
                  <a:pt x="14" y="11"/>
                  <a:pt x="15" y="12"/>
                </a:cubicBezTo>
                <a:cubicBezTo>
                  <a:pt x="15" y="13"/>
                  <a:pt x="15" y="14"/>
                  <a:pt x="15" y="16"/>
                </a:cubicBezTo>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5" tIns="45724" rIns="91445" bIns="45724" numCol="1" anchor="t" anchorCtr="0" compatLnSpc="1">
            <a:prstTxWarp prst="textNoShape">
              <a:avLst/>
            </a:prstTxWarp>
          </a:bodyPr>
          <a:lstStyle/>
          <a:p>
            <a:endParaRPr lang="zh-CN" altLang="en-US" sz="2400" dirty="0">
              <a:solidFill>
                <a:schemeClr val="bg2"/>
              </a:solidFill>
              <a:cs typeface="+mn-ea"/>
              <a:sym typeface="+mn-lt"/>
            </a:endParaRPr>
          </a:p>
        </p:txBody>
      </p:sp>
      <p:sp>
        <p:nvSpPr>
          <p:cNvPr id="10" name="Freeform 11"/>
          <p:cNvSpPr>
            <a:spLocks noEditPoints="1"/>
          </p:cNvSpPr>
          <p:nvPr/>
        </p:nvSpPr>
        <p:spPr bwMode="auto">
          <a:xfrm>
            <a:off x="2912815" y="3560888"/>
            <a:ext cx="228179" cy="228179"/>
          </a:xfrm>
          <a:custGeom>
            <a:avLst/>
            <a:gdLst>
              <a:gd name="T0" fmla="*/ 11 w 25"/>
              <a:gd name="T1" fmla="*/ 7 h 25"/>
              <a:gd name="T2" fmla="*/ 10 w 25"/>
              <a:gd name="T3" fmla="*/ 9 h 25"/>
              <a:gd name="T4" fmla="*/ 9 w 25"/>
              <a:gd name="T5" fmla="*/ 11 h 25"/>
              <a:gd name="T6" fmla="*/ 7 w 25"/>
              <a:gd name="T7" fmla="*/ 13 h 25"/>
              <a:gd name="T8" fmla="*/ 5 w 25"/>
              <a:gd name="T9" fmla="*/ 13 h 25"/>
              <a:gd name="T10" fmla="*/ 3 w 25"/>
              <a:gd name="T11" fmla="*/ 13 h 25"/>
              <a:gd name="T12" fmla="*/ 1 w 25"/>
              <a:gd name="T13" fmla="*/ 11 h 25"/>
              <a:gd name="T14" fmla="*/ 0 w 25"/>
              <a:gd name="T15" fmla="*/ 9 h 25"/>
              <a:gd name="T16" fmla="*/ 0 w 25"/>
              <a:gd name="T17" fmla="*/ 7 h 25"/>
              <a:gd name="T18" fmla="*/ 0 w 25"/>
              <a:gd name="T19" fmla="*/ 4 h 25"/>
              <a:gd name="T20" fmla="*/ 1 w 25"/>
              <a:gd name="T21" fmla="*/ 2 h 25"/>
              <a:gd name="T22" fmla="*/ 3 w 25"/>
              <a:gd name="T23" fmla="*/ 1 h 25"/>
              <a:gd name="T24" fmla="*/ 5 w 25"/>
              <a:gd name="T25" fmla="*/ 0 h 25"/>
              <a:gd name="T26" fmla="*/ 7 w 25"/>
              <a:gd name="T27" fmla="*/ 1 h 25"/>
              <a:gd name="T28" fmla="*/ 9 w 25"/>
              <a:gd name="T29" fmla="*/ 2 h 25"/>
              <a:gd name="T30" fmla="*/ 10 w 25"/>
              <a:gd name="T31" fmla="*/ 4 h 25"/>
              <a:gd name="T32" fmla="*/ 11 w 25"/>
              <a:gd name="T33" fmla="*/ 7 h 25"/>
              <a:gd name="T34" fmla="*/ 8 w 25"/>
              <a:gd name="T35" fmla="*/ 7 h 25"/>
              <a:gd name="T36" fmla="*/ 5 w 25"/>
              <a:gd name="T37" fmla="*/ 2 h 25"/>
              <a:gd name="T38" fmla="*/ 2 w 25"/>
              <a:gd name="T39" fmla="*/ 7 h 25"/>
              <a:gd name="T40" fmla="*/ 5 w 25"/>
              <a:gd name="T41" fmla="*/ 11 h 25"/>
              <a:gd name="T42" fmla="*/ 8 w 25"/>
              <a:gd name="T43" fmla="*/ 7 h 25"/>
              <a:gd name="T44" fmla="*/ 20 w 25"/>
              <a:gd name="T45" fmla="*/ 1 h 25"/>
              <a:gd name="T46" fmla="*/ 7 w 25"/>
              <a:gd name="T47" fmla="*/ 25 h 25"/>
              <a:gd name="T48" fmla="*/ 5 w 25"/>
              <a:gd name="T49" fmla="*/ 25 h 25"/>
              <a:gd name="T50" fmla="*/ 18 w 25"/>
              <a:gd name="T51" fmla="*/ 1 h 25"/>
              <a:gd name="T52" fmla="*/ 20 w 25"/>
              <a:gd name="T53" fmla="*/ 1 h 25"/>
              <a:gd name="T54" fmla="*/ 25 w 25"/>
              <a:gd name="T55" fmla="*/ 19 h 25"/>
              <a:gd name="T56" fmla="*/ 25 w 25"/>
              <a:gd name="T57" fmla="*/ 21 h 25"/>
              <a:gd name="T58" fmla="*/ 24 w 25"/>
              <a:gd name="T59" fmla="*/ 23 h 25"/>
              <a:gd name="T60" fmla="*/ 22 w 25"/>
              <a:gd name="T61" fmla="*/ 25 h 25"/>
              <a:gd name="T62" fmla="*/ 20 w 25"/>
              <a:gd name="T63" fmla="*/ 25 h 25"/>
              <a:gd name="T64" fmla="*/ 17 w 25"/>
              <a:gd name="T65" fmla="*/ 25 h 25"/>
              <a:gd name="T66" fmla="*/ 16 w 25"/>
              <a:gd name="T67" fmla="*/ 23 h 25"/>
              <a:gd name="T68" fmla="*/ 15 w 25"/>
              <a:gd name="T69" fmla="*/ 21 h 25"/>
              <a:gd name="T70" fmla="*/ 14 w 25"/>
              <a:gd name="T71" fmla="*/ 19 h 25"/>
              <a:gd name="T72" fmla="*/ 15 w 25"/>
              <a:gd name="T73" fmla="*/ 16 h 25"/>
              <a:gd name="T74" fmla="*/ 16 w 25"/>
              <a:gd name="T75" fmla="*/ 14 h 25"/>
              <a:gd name="T76" fmla="*/ 17 w 25"/>
              <a:gd name="T77" fmla="*/ 13 h 25"/>
              <a:gd name="T78" fmla="*/ 20 w 25"/>
              <a:gd name="T79" fmla="*/ 12 h 25"/>
              <a:gd name="T80" fmla="*/ 22 w 25"/>
              <a:gd name="T81" fmla="*/ 13 h 25"/>
              <a:gd name="T82" fmla="*/ 24 w 25"/>
              <a:gd name="T83" fmla="*/ 14 h 25"/>
              <a:gd name="T84" fmla="*/ 25 w 25"/>
              <a:gd name="T85" fmla="*/ 16 h 25"/>
              <a:gd name="T86" fmla="*/ 25 w 25"/>
              <a:gd name="T87" fmla="*/ 19 h 25"/>
              <a:gd name="T88" fmla="*/ 22 w 25"/>
              <a:gd name="T89" fmla="*/ 19 h 25"/>
              <a:gd name="T90" fmla="*/ 20 w 25"/>
              <a:gd name="T91" fmla="*/ 14 h 25"/>
              <a:gd name="T92" fmla="*/ 17 w 25"/>
              <a:gd name="T93" fmla="*/ 19 h 25"/>
              <a:gd name="T94" fmla="*/ 20 w 25"/>
              <a:gd name="T95" fmla="*/ 23 h 25"/>
              <a:gd name="T96" fmla="*/ 22 w 25"/>
              <a:gd name="T97" fmla="*/ 19 h 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25" h="25">
                <a:moveTo>
                  <a:pt x="11" y="7"/>
                </a:moveTo>
                <a:cubicBezTo>
                  <a:pt x="11" y="8"/>
                  <a:pt x="10" y="9"/>
                  <a:pt x="10" y="9"/>
                </a:cubicBezTo>
                <a:cubicBezTo>
                  <a:pt x="10" y="10"/>
                  <a:pt x="10" y="11"/>
                  <a:pt x="9" y="11"/>
                </a:cubicBezTo>
                <a:cubicBezTo>
                  <a:pt x="9" y="12"/>
                  <a:pt x="8" y="12"/>
                  <a:pt x="7" y="13"/>
                </a:cubicBezTo>
                <a:cubicBezTo>
                  <a:pt x="7" y="13"/>
                  <a:pt x="6" y="13"/>
                  <a:pt x="5" y="13"/>
                </a:cubicBezTo>
                <a:cubicBezTo>
                  <a:pt x="4" y="13"/>
                  <a:pt x="4" y="13"/>
                  <a:pt x="3" y="13"/>
                </a:cubicBezTo>
                <a:cubicBezTo>
                  <a:pt x="2" y="12"/>
                  <a:pt x="2" y="12"/>
                  <a:pt x="1" y="11"/>
                </a:cubicBezTo>
                <a:cubicBezTo>
                  <a:pt x="1" y="11"/>
                  <a:pt x="0" y="10"/>
                  <a:pt x="0" y="9"/>
                </a:cubicBezTo>
                <a:cubicBezTo>
                  <a:pt x="0" y="9"/>
                  <a:pt x="0" y="8"/>
                  <a:pt x="0" y="7"/>
                </a:cubicBezTo>
                <a:cubicBezTo>
                  <a:pt x="0" y="6"/>
                  <a:pt x="0" y="5"/>
                  <a:pt x="0" y="4"/>
                </a:cubicBezTo>
                <a:cubicBezTo>
                  <a:pt x="0" y="3"/>
                  <a:pt x="1" y="3"/>
                  <a:pt x="1" y="2"/>
                </a:cubicBezTo>
                <a:cubicBezTo>
                  <a:pt x="2" y="2"/>
                  <a:pt x="2" y="1"/>
                  <a:pt x="3" y="1"/>
                </a:cubicBezTo>
                <a:cubicBezTo>
                  <a:pt x="4" y="1"/>
                  <a:pt x="4" y="0"/>
                  <a:pt x="5" y="0"/>
                </a:cubicBezTo>
                <a:cubicBezTo>
                  <a:pt x="6" y="0"/>
                  <a:pt x="7" y="1"/>
                  <a:pt x="7" y="1"/>
                </a:cubicBezTo>
                <a:cubicBezTo>
                  <a:pt x="8" y="1"/>
                  <a:pt x="9" y="2"/>
                  <a:pt x="9" y="2"/>
                </a:cubicBezTo>
                <a:cubicBezTo>
                  <a:pt x="10" y="3"/>
                  <a:pt x="10" y="3"/>
                  <a:pt x="10" y="4"/>
                </a:cubicBezTo>
                <a:cubicBezTo>
                  <a:pt x="10" y="5"/>
                  <a:pt x="11" y="6"/>
                  <a:pt x="11" y="7"/>
                </a:cubicBezTo>
                <a:moveTo>
                  <a:pt x="8" y="7"/>
                </a:moveTo>
                <a:cubicBezTo>
                  <a:pt x="8" y="4"/>
                  <a:pt x="7" y="2"/>
                  <a:pt x="5" y="2"/>
                </a:cubicBezTo>
                <a:cubicBezTo>
                  <a:pt x="3" y="2"/>
                  <a:pt x="2" y="4"/>
                  <a:pt x="2" y="7"/>
                </a:cubicBezTo>
                <a:cubicBezTo>
                  <a:pt x="2" y="10"/>
                  <a:pt x="3" y="11"/>
                  <a:pt x="5" y="11"/>
                </a:cubicBezTo>
                <a:cubicBezTo>
                  <a:pt x="7" y="11"/>
                  <a:pt x="8" y="10"/>
                  <a:pt x="8" y="7"/>
                </a:cubicBezTo>
                <a:moveTo>
                  <a:pt x="20" y="1"/>
                </a:moveTo>
                <a:cubicBezTo>
                  <a:pt x="7" y="25"/>
                  <a:pt x="7" y="25"/>
                  <a:pt x="7" y="25"/>
                </a:cubicBezTo>
                <a:cubicBezTo>
                  <a:pt x="5" y="25"/>
                  <a:pt x="5" y="25"/>
                  <a:pt x="5" y="25"/>
                </a:cubicBezTo>
                <a:cubicBezTo>
                  <a:pt x="18" y="1"/>
                  <a:pt x="18" y="1"/>
                  <a:pt x="18" y="1"/>
                </a:cubicBezTo>
                <a:lnTo>
                  <a:pt x="20" y="1"/>
                </a:lnTo>
                <a:close/>
                <a:moveTo>
                  <a:pt x="25" y="19"/>
                </a:moveTo>
                <a:cubicBezTo>
                  <a:pt x="25" y="20"/>
                  <a:pt x="25" y="20"/>
                  <a:pt x="25" y="21"/>
                </a:cubicBezTo>
                <a:cubicBezTo>
                  <a:pt x="24" y="22"/>
                  <a:pt x="24" y="23"/>
                  <a:pt x="24" y="23"/>
                </a:cubicBezTo>
                <a:cubicBezTo>
                  <a:pt x="23" y="24"/>
                  <a:pt x="22" y="24"/>
                  <a:pt x="22" y="25"/>
                </a:cubicBezTo>
                <a:cubicBezTo>
                  <a:pt x="21" y="25"/>
                  <a:pt x="20" y="25"/>
                  <a:pt x="20" y="25"/>
                </a:cubicBezTo>
                <a:cubicBezTo>
                  <a:pt x="19" y="25"/>
                  <a:pt x="18" y="25"/>
                  <a:pt x="17" y="25"/>
                </a:cubicBezTo>
                <a:cubicBezTo>
                  <a:pt x="17" y="24"/>
                  <a:pt x="16" y="24"/>
                  <a:pt x="16" y="23"/>
                </a:cubicBezTo>
                <a:cubicBezTo>
                  <a:pt x="15" y="23"/>
                  <a:pt x="15" y="22"/>
                  <a:pt x="15" y="21"/>
                </a:cubicBezTo>
                <a:cubicBezTo>
                  <a:pt x="14" y="20"/>
                  <a:pt x="14" y="20"/>
                  <a:pt x="14" y="19"/>
                </a:cubicBezTo>
                <a:cubicBezTo>
                  <a:pt x="14" y="18"/>
                  <a:pt x="14" y="17"/>
                  <a:pt x="15" y="16"/>
                </a:cubicBezTo>
                <a:cubicBezTo>
                  <a:pt x="15" y="15"/>
                  <a:pt x="15" y="15"/>
                  <a:pt x="16" y="14"/>
                </a:cubicBezTo>
                <a:cubicBezTo>
                  <a:pt x="16" y="14"/>
                  <a:pt x="17" y="13"/>
                  <a:pt x="17" y="13"/>
                </a:cubicBezTo>
                <a:cubicBezTo>
                  <a:pt x="18" y="13"/>
                  <a:pt x="19" y="12"/>
                  <a:pt x="20" y="12"/>
                </a:cubicBezTo>
                <a:cubicBezTo>
                  <a:pt x="20" y="12"/>
                  <a:pt x="21" y="13"/>
                  <a:pt x="22" y="13"/>
                </a:cubicBezTo>
                <a:cubicBezTo>
                  <a:pt x="22" y="13"/>
                  <a:pt x="23" y="14"/>
                  <a:pt x="24" y="14"/>
                </a:cubicBezTo>
                <a:cubicBezTo>
                  <a:pt x="24" y="15"/>
                  <a:pt x="24" y="15"/>
                  <a:pt x="25" y="16"/>
                </a:cubicBezTo>
                <a:cubicBezTo>
                  <a:pt x="25" y="17"/>
                  <a:pt x="25" y="18"/>
                  <a:pt x="25" y="19"/>
                </a:cubicBezTo>
                <a:moveTo>
                  <a:pt x="22" y="19"/>
                </a:moveTo>
                <a:cubicBezTo>
                  <a:pt x="22" y="16"/>
                  <a:pt x="21" y="14"/>
                  <a:pt x="20" y="14"/>
                </a:cubicBezTo>
                <a:cubicBezTo>
                  <a:pt x="18" y="14"/>
                  <a:pt x="17" y="16"/>
                  <a:pt x="17" y="19"/>
                </a:cubicBezTo>
                <a:cubicBezTo>
                  <a:pt x="17" y="22"/>
                  <a:pt x="18" y="23"/>
                  <a:pt x="20" y="23"/>
                </a:cubicBezTo>
                <a:cubicBezTo>
                  <a:pt x="21" y="23"/>
                  <a:pt x="22" y="22"/>
                  <a:pt x="22" y="19"/>
                </a:cubicBezTo>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5" tIns="45724" rIns="91445" bIns="45724" numCol="1" anchor="t" anchorCtr="0" compatLnSpc="1">
            <a:prstTxWarp prst="textNoShape">
              <a:avLst/>
            </a:prstTxWarp>
          </a:bodyPr>
          <a:lstStyle/>
          <a:p>
            <a:endParaRPr lang="zh-CN" altLang="en-US" sz="2400" dirty="0">
              <a:solidFill>
                <a:schemeClr val="bg2"/>
              </a:solidFill>
              <a:cs typeface="+mn-ea"/>
              <a:sym typeface="+mn-lt"/>
            </a:endParaRPr>
          </a:p>
        </p:txBody>
      </p:sp>
      <p:grpSp>
        <p:nvGrpSpPr>
          <p:cNvPr id="11" name="组合 10"/>
          <p:cNvGrpSpPr/>
          <p:nvPr/>
        </p:nvGrpSpPr>
        <p:grpSpPr>
          <a:xfrm>
            <a:off x="1844102" y="4073124"/>
            <a:ext cx="2074557" cy="2081541"/>
            <a:chOff x="3863975" y="2827338"/>
            <a:chExt cx="1414463" cy="1419225"/>
          </a:xfrm>
        </p:grpSpPr>
        <p:sp>
          <p:nvSpPr>
            <p:cNvPr id="12" name="Oval 8"/>
            <p:cNvSpPr>
              <a:spLocks noChangeArrowheads="1"/>
            </p:cNvSpPr>
            <p:nvPr/>
          </p:nvSpPr>
          <p:spPr bwMode="auto">
            <a:xfrm>
              <a:off x="3863975" y="2827338"/>
              <a:ext cx="1414463" cy="1419225"/>
            </a:xfrm>
            <a:prstGeom prst="ellipse">
              <a:avLst/>
            </a:prstGeom>
            <a:solidFill>
              <a:schemeClr val="accent3"/>
            </a:solidFill>
            <a:ln>
              <a:noFill/>
            </a:ln>
          </p:spPr>
          <p:txBody>
            <a:bodyPr vert="horz" wrap="square" lIns="121920" tIns="60960" rIns="121920" bIns="60960" numCol="1" anchor="t" anchorCtr="0" compatLnSpc="1">
              <a:prstTxWarp prst="textNoShape">
                <a:avLst/>
              </a:prstTxWarp>
            </a:bodyPr>
            <a:lstStyle/>
            <a:p>
              <a:endParaRPr lang="zh-CN" altLang="en-US" sz="2400" dirty="0">
                <a:solidFill>
                  <a:schemeClr val="bg2"/>
                </a:solidFill>
                <a:cs typeface="+mn-ea"/>
                <a:sym typeface="+mn-lt"/>
              </a:endParaRPr>
            </a:p>
          </p:txBody>
        </p:sp>
        <p:sp>
          <p:nvSpPr>
            <p:cNvPr id="13" name="Freeform 12"/>
            <p:cNvSpPr>
              <a:spLocks/>
            </p:cNvSpPr>
            <p:nvPr/>
          </p:nvSpPr>
          <p:spPr bwMode="auto">
            <a:xfrm>
              <a:off x="4405313" y="3063876"/>
              <a:ext cx="44450" cy="136525"/>
            </a:xfrm>
            <a:custGeom>
              <a:avLst/>
              <a:gdLst>
                <a:gd name="T0" fmla="*/ 7 w 7"/>
                <a:gd name="T1" fmla="*/ 22 h 22"/>
                <a:gd name="T2" fmla="*/ 5 w 7"/>
                <a:gd name="T3" fmla="*/ 22 h 22"/>
                <a:gd name="T4" fmla="*/ 5 w 7"/>
                <a:gd name="T5" fmla="*/ 5 h 22"/>
                <a:gd name="T6" fmla="*/ 0 w 7"/>
                <a:gd name="T7" fmla="*/ 6 h 22"/>
                <a:gd name="T8" fmla="*/ 0 w 7"/>
                <a:gd name="T9" fmla="*/ 4 h 22"/>
                <a:gd name="T10" fmla="*/ 5 w 7"/>
                <a:gd name="T11" fmla="*/ 0 h 22"/>
                <a:gd name="T12" fmla="*/ 7 w 7"/>
                <a:gd name="T13" fmla="*/ 0 h 22"/>
                <a:gd name="T14" fmla="*/ 7 w 7"/>
                <a:gd name="T15" fmla="*/ 22 h 2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7" h="22">
                  <a:moveTo>
                    <a:pt x="7" y="22"/>
                  </a:moveTo>
                  <a:cubicBezTo>
                    <a:pt x="5" y="22"/>
                    <a:pt x="5" y="22"/>
                    <a:pt x="5" y="22"/>
                  </a:cubicBezTo>
                  <a:cubicBezTo>
                    <a:pt x="5" y="5"/>
                    <a:pt x="5" y="5"/>
                    <a:pt x="5" y="5"/>
                  </a:cubicBezTo>
                  <a:cubicBezTo>
                    <a:pt x="4" y="6"/>
                    <a:pt x="2" y="6"/>
                    <a:pt x="0" y="6"/>
                  </a:cubicBezTo>
                  <a:cubicBezTo>
                    <a:pt x="0" y="4"/>
                    <a:pt x="0" y="4"/>
                    <a:pt x="0" y="4"/>
                  </a:cubicBezTo>
                  <a:cubicBezTo>
                    <a:pt x="3" y="4"/>
                    <a:pt x="5" y="3"/>
                    <a:pt x="5" y="0"/>
                  </a:cubicBezTo>
                  <a:cubicBezTo>
                    <a:pt x="7" y="0"/>
                    <a:pt x="7" y="0"/>
                    <a:pt x="7" y="0"/>
                  </a:cubicBezTo>
                  <a:lnTo>
                    <a:pt x="7" y="22"/>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121920" tIns="60960" rIns="121920" bIns="60960" numCol="1" anchor="t" anchorCtr="0" compatLnSpc="1">
              <a:prstTxWarp prst="textNoShape">
                <a:avLst/>
              </a:prstTxWarp>
            </a:bodyPr>
            <a:lstStyle/>
            <a:p>
              <a:endParaRPr lang="zh-CN" altLang="en-US" sz="2400" dirty="0">
                <a:solidFill>
                  <a:schemeClr val="bg2"/>
                </a:solidFill>
                <a:cs typeface="+mn-ea"/>
                <a:sym typeface="+mn-lt"/>
              </a:endParaRPr>
            </a:p>
          </p:txBody>
        </p:sp>
        <p:sp>
          <p:nvSpPr>
            <p:cNvPr id="14" name="Freeform 13"/>
            <p:cNvSpPr>
              <a:spLocks/>
            </p:cNvSpPr>
            <p:nvPr/>
          </p:nvSpPr>
          <p:spPr bwMode="auto">
            <a:xfrm>
              <a:off x="4505325" y="3063876"/>
              <a:ext cx="50800" cy="136525"/>
            </a:xfrm>
            <a:custGeom>
              <a:avLst/>
              <a:gdLst>
                <a:gd name="T0" fmla="*/ 8 w 8"/>
                <a:gd name="T1" fmla="*/ 22 h 22"/>
                <a:gd name="T2" fmla="*/ 5 w 8"/>
                <a:gd name="T3" fmla="*/ 22 h 22"/>
                <a:gd name="T4" fmla="*/ 5 w 8"/>
                <a:gd name="T5" fmla="*/ 5 h 22"/>
                <a:gd name="T6" fmla="*/ 0 w 8"/>
                <a:gd name="T7" fmla="*/ 6 h 22"/>
                <a:gd name="T8" fmla="*/ 0 w 8"/>
                <a:gd name="T9" fmla="*/ 4 h 22"/>
                <a:gd name="T10" fmla="*/ 6 w 8"/>
                <a:gd name="T11" fmla="*/ 0 h 22"/>
                <a:gd name="T12" fmla="*/ 8 w 8"/>
                <a:gd name="T13" fmla="*/ 0 h 22"/>
                <a:gd name="T14" fmla="*/ 8 w 8"/>
                <a:gd name="T15" fmla="*/ 22 h 2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8" h="22">
                  <a:moveTo>
                    <a:pt x="8" y="22"/>
                  </a:moveTo>
                  <a:cubicBezTo>
                    <a:pt x="5" y="22"/>
                    <a:pt x="5" y="22"/>
                    <a:pt x="5" y="22"/>
                  </a:cubicBezTo>
                  <a:cubicBezTo>
                    <a:pt x="5" y="5"/>
                    <a:pt x="5" y="5"/>
                    <a:pt x="5" y="5"/>
                  </a:cubicBezTo>
                  <a:cubicBezTo>
                    <a:pt x="4" y="6"/>
                    <a:pt x="2" y="6"/>
                    <a:pt x="0" y="6"/>
                  </a:cubicBezTo>
                  <a:cubicBezTo>
                    <a:pt x="0" y="4"/>
                    <a:pt x="0" y="4"/>
                    <a:pt x="0" y="4"/>
                  </a:cubicBezTo>
                  <a:cubicBezTo>
                    <a:pt x="3" y="4"/>
                    <a:pt x="5" y="3"/>
                    <a:pt x="6" y="0"/>
                  </a:cubicBezTo>
                  <a:cubicBezTo>
                    <a:pt x="8" y="0"/>
                    <a:pt x="8" y="0"/>
                    <a:pt x="8" y="0"/>
                  </a:cubicBezTo>
                  <a:lnTo>
                    <a:pt x="8" y="22"/>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121920" tIns="60960" rIns="121920" bIns="60960" numCol="1" anchor="t" anchorCtr="0" compatLnSpc="1">
              <a:prstTxWarp prst="textNoShape">
                <a:avLst/>
              </a:prstTxWarp>
            </a:bodyPr>
            <a:lstStyle/>
            <a:p>
              <a:endParaRPr lang="zh-CN" altLang="en-US" sz="2400" dirty="0">
                <a:solidFill>
                  <a:schemeClr val="bg2"/>
                </a:solidFill>
                <a:cs typeface="+mn-ea"/>
                <a:sym typeface="+mn-lt"/>
              </a:endParaRPr>
            </a:p>
          </p:txBody>
        </p:sp>
        <p:sp>
          <p:nvSpPr>
            <p:cNvPr id="15" name="Freeform 14"/>
            <p:cNvSpPr>
              <a:spLocks noEditPoints="1"/>
            </p:cNvSpPr>
            <p:nvPr/>
          </p:nvSpPr>
          <p:spPr bwMode="auto">
            <a:xfrm>
              <a:off x="4598988" y="3063876"/>
              <a:ext cx="136525" cy="136525"/>
            </a:xfrm>
            <a:custGeom>
              <a:avLst/>
              <a:gdLst>
                <a:gd name="T0" fmla="*/ 9 w 22"/>
                <a:gd name="T1" fmla="*/ 6 h 22"/>
                <a:gd name="T2" fmla="*/ 9 w 22"/>
                <a:gd name="T3" fmla="*/ 8 h 22"/>
                <a:gd name="T4" fmla="*/ 8 w 22"/>
                <a:gd name="T5" fmla="*/ 10 h 22"/>
                <a:gd name="T6" fmla="*/ 6 w 22"/>
                <a:gd name="T7" fmla="*/ 11 h 22"/>
                <a:gd name="T8" fmla="*/ 5 w 22"/>
                <a:gd name="T9" fmla="*/ 11 h 22"/>
                <a:gd name="T10" fmla="*/ 3 w 22"/>
                <a:gd name="T11" fmla="*/ 11 h 22"/>
                <a:gd name="T12" fmla="*/ 1 w 22"/>
                <a:gd name="T13" fmla="*/ 10 h 22"/>
                <a:gd name="T14" fmla="*/ 0 w 22"/>
                <a:gd name="T15" fmla="*/ 8 h 22"/>
                <a:gd name="T16" fmla="*/ 0 w 22"/>
                <a:gd name="T17" fmla="*/ 6 h 22"/>
                <a:gd name="T18" fmla="*/ 0 w 22"/>
                <a:gd name="T19" fmla="*/ 4 h 22"/>
                <a:gd name="T20" fmla="*/ 1 w 22"/>
                <a:gd name="T21" fmla="*/ 2 h 22"/>
                <a:gd name="T22" fmla="*/ 3 w 22"/>
                <a:gd name="T23" fmla="*/ 1 h 22"/>
                <a:gd name="T24" fmla="*/ 5 w 22"/>
                <a:gd name="T25" fmla="*/ 0 h 22"/>
                <a:gd name="T26" fmla="*/ 6 w 22"/>
                <a:gd name="T27" fmla="*/ 1 h 22"/>
                <a:gd name="T28" fmla="*/ 8 w 22"/>
                <a:gd name="T29" fmla="*/ 2 h 22"/>
                <a:gd name="T30" fmla="*/ 9 w 22"/>
                <a:gd name="T31" fmla="*/ 4 h 22"/>
                <a:gd name="T32" fmla="*/ 9 w 22"/>
                <a:gd name="T33" fmla="*/ 6 h 22"/>
                <a:gd name="T34" fmla="*/ 7 w 22"/>
                <a:gd name="T35" fmla="*/ 6 h 22"/>
                <a:gd name="T36" fmla="*/ 5 w 22"/>
                <a:gd name="T37" fmla="*/ 2 h 22"/>
                <a:gd name="T38" fmla="*/ 2 w 22"/>
                <a:gd name="T39" fmla="*/ 6 h 22"/>
                <a:gd name="T40" fmla="*/ 5 w 22"/>
                <a:gd name="T41" fmla="*/ 10 h 22"/>
                <a:gd name="T42" fmla="*/ 7 w 22"/>
                <a:gd name="T43" fmla="*/ 6 h 22"/>
                <a:gd name="T44" fmla="*/ 18 w 22"/>
                <a:gd name="T45" fmla="*/ 1 h 22"/>
                <a:gd name="T46" fmla="*/ 6 w 22"/>
                <a:gd name="T47" fmla="*/ 22 h 22"/>
                <a:gd name="T48" fmla="*/ 4 w 22"/>
                <a:gd name="T49" fmla="*/ 22 h 22"/>
                <a:gd name="T50" fmla="*/ 16 w 22"/>
                <a:gd name="T51" fmla="*/ 1 h 22"/>
                <a:gd name="T52" fmla="*/ 18 w 22"/>
                <a:gd name="T53" fmla="*/ 1 h 22"/>
                <a:gd name="T54" fmla="*/ 22 w 22"/>
                <a:gd name="T55" fmla="*/ 16 h 22"/>
                <a:gd name="T56" fmla="*/ 22 w 22"/>
                <a:gd name="T57" fmla="*/ 19 h 22"/>
                <a:gd name="T58" fmla="*/ 21 w 22"/>
                <a:gd name="T59" fmla="*/ 20 h 22"/>
                <a:gd name="T60" fmla="*/ 19 w 22"/>
                <a:gd name="T61" fmla="*/ 22 h 22"/>
                <a:gd name="T62" fmla="*/ 17 w 22"/>
                <a:gd name="T63" fmla="*/ 22 h 22"/>
                <a:gd name="T64" fmla="*/ 15 w 22"/>
                <a:gd name="T65" fmla="*/ 22 h 22"/>
                <a:gd name="T66" fmla="*/ 14 w 22"/>
                <a:gd name="T67" fmla="*/ 20 h 22"/>
                <a:gd name="T68" fmla="*/ 13 w 22"/>
                <a:gd name="T69" fmla="*/ 19 h 22"/>
                <a:gd name="T70" fmla="*/ 13 w 22"/>
                <a:gd name="T71" fmla="*/ 16 h 22"/>
                <a:gd name="T72" fmla="*/ 13 w 22"/>
                <a:gd name="T73" fmla="*/ 14 h 22"/>
                <a:gd name="T74" fmla="*/ 14 w 22"/>
                <a:gd name="T75" fmla="*/ 12 h 22"/>
                <a:gd name="T76" fmla="*/ 15 w 22"/>
                <a:gd name="T77" fmla="*/ 11 h 22"/>
                <a:gd name="T78" fmla="*/ 17 w 22"/>
                <a:gd name="T79" fmla="*/ 11 h 22"/>
                <a:gd name="T80" fmla="*/ 19 w 22"/>
                <a:gd name="T81" fmla="*/ 11 h 22"/>
                <a:gd name="T82" fmla="*/ 21 w 22"/>
                <a:gd name="T83" fmla="*/ 12 h 22"/>
                <a:gd name="T84" fmla="*/ 22 w 22"/>
                <a:gd name="T85" fmla="*/ 14 h 22"/>
                <a:gd name="T86" fmla="*/ 22 w 22"/>
                <a:gd name="T87" fmla="*/ 16 h 22"/>
                <a:gd name="T88" fmla="*/ 20 w 22"/>
                <a:gd name="T89" fmla="*/ 16 h 22"/>
                <a:gd name="T90" fmla="*/ 17 w 22"/>
                <a:gd name="T91" fmla="*/ 13 h 22"/>
                <a:gd name="T92" fmla="*/ 15 w 22"/>
                <a:gd name="T93" fmla="*/ 16 h 22"/>
                <a:gd name="T94" fmla="*/ 17 w 22"/>
                <a:gd name="T95" fmla="*/ 20 h 22"/>
                <a:gd name="T96" fmla="*/ 20 w 22"/>
                <a:gd name="T97" fmla="*/ 16 h 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22" h="22">
                  <a:moveTo>
                    <a:pt x="9" y="6"/>
                  </a:moveTo>
                  <a:cubicBezTo>
                    <a:pt x="9" y="7"/>
                    <a:pt x="9" y="8"/>
                    <a:pt x="9" y="8"/>
                  </a:cubicBezTo>
                  <a:cubicBezTo>
                    <a:pt x="9" y="9"/>
                    <a:pt x="8" y="9"/>
                    <a:pt x="8" y="10"/>
                  </a:cubicBezTo>
                  <a:cubicBezTo>
                    <a:pt x="8" y="10"/>
                    <a:pt x="7" y="11"/>
                    <a:pt x="6" y="11"/>
                  </a:cubicBezTo>
                  <a:cubicBezTo>
                    <a:pt x="6" y="11"/>
                    <a:pt x="5" y="11"/>
                    <a:pt x="5" y="11"/>
                  </a:cubicBezTo>
                  <a:cubicBezTo>
                    <a:pt x="4" y="11"/>
                    <a:pt x="3" y="11"/>
                    <a:pt x="3" y="11"/>
                  </a:cubicBezTo>
                  <a:cubicBezTo>
                    <a:pt x="2" y="11"/>
                    <a:pt x="2" y="10"/>
                    <a:pt x="1" y="10"/>
                  </a:cubicBezTo>
                  <a:cubicBezTo>
                    <a:pt x="1" y="9"/>
                    <a:pt x="0" y="9"/>
                    <a:pt x="0" y="8"/>
                  </a:cubicBezTo>
                  <a:cubicBezTo>
                    <a:pt x="0" y="7"/>
                    <a:pt x="0" y="7"/>
                    <a:pt x="0" y="6"/>
                  </a:cubicBezTo>
                  <a:cubicBezTo>
                    <a:pt x="0" y="5"/>
                    <a:pt x="0" y="4"/>
                    <a:pt x="0" y="4"/>
                  </a:cubicBezTo>
                  <a:cubicBezTo>
                    <a:pt x="0" y="3"/>
                    <a:pt x="1" y="2"/>
                    <a:pt x="1" y="2"/>
                  </a:cubicBezTo>
                  <a:cubicBezTo>
                    <a:pt x="2" y="1"/>
                    <a:pt x="2" y="1"/>
                    <a:pt x="3" y="1"/>
                  </a:cubicBezTo>
                  <a:cubicBezTo>
                    <a:pt x="3" y="0"/>
                    <a:pt x="4" y="0"/>
                    <a:pt x="5" y="0"/>
                  </a:cubicBezTo>
                  <a:cubicBezTo>
                    <a:pt x="5" y="0"/>
                    <a:pt x="6" y="0"/>
                    <a:pt x="6" y="1"/>
                  </a:cubicBezTo>
                  <a:cubicBezTo>
                    <a:pt x="7" y="1"/>
                    <a:pt x="8" y="1"/>
                    <a:pt x="8" y="2"/>
                  </a:cubicBezTo>
                  <a:cubicBezTo>
                    <a:pt x="8" y="2"/>
                    <a:pt x="9" y="3"/>
                    <a:pt x="9" y="4"/>
                  </a:cubicBezTo>
                  <a:cubicBezTo>
                    <a:pt x="9" y="4"/>
                    <a:pt x="9" y="5"/>
                    <a:pt x="9" y="6"/>
                  </a:cubicBezTo>
                  <a:moveTo>
                    <a:pt x="7" y="6"/>
                  </a:moveTo>
                  <a:cubicBezTo>
                    <a:pt x="7" y="3"/>
                    <a:pt x="6" y="2"/>
                    <a:pt x="5" y="2"/>
                  </a:cubicBezTo>
                  <a:cubicBezTo>
                    <a:pt x="3" y="2"/>
                    <a:pt x="2" y="3"/>
                    <a:pt x="2" y="6"/>
                  </a:cubicBezTo>
                  <a:cubicBezTo>
                    <a:pt x="2" y="8"/>
                    <a:pt x="3" y="10"/>
                    <a:pt x="5" y="10"/>
                  </a:cubicBezTo>
                  <a:cubicBezTo>
                    <a:pt x="6" y="10"/>
                    <a:pt x="7" y="8"/>
                    <a:pt x="7" y="6"/>
                  </a:cubicBezTo>
                  <a:moveTo>
                    <a:pt x="18" y="1"/>
                  </a:moveTo>
                  <a:cubicBezTo>
                    <a:pt x="6" y="22"/>
                    <a:pt x="6" y="22"/>
                    <a:pt x="6" y="22"/>
                  </a:cubicBezTo>
                  <a:cubicBezTo>
                    <a:pt x="4" y="22"/>
                    <a:pt x="4" y="22"/>
                    <a:pt x="4" y="22"/>
                  </a:cubicBezTo>
                  <a:cubicBezTo>
                    <a:pt x="16" y="1"/>
                    <a:pt x="16" y="1"/>
                    <a:pt x="16" y="1"/>
                  </a:cubicBezTo>
                  <a:lnTo>
                    <a:pt x="18" y="1"/>
                  </a:lnTo>
                  <a:close/>
                  <a:moveTo>
                    <a:pt x="22" y="16"/>
                  </a:moveTo>
                  <a:cubicBezTo>
                    <a:pt x="22" y="17"/>
                    <a:pt x="22" y="18"/>
                    <a:pt x="22" y="19"/>
                  </a:cubicBezTo>
                  <a:cubicBezTo>
                    <a:pt x="22" y="19"/>
                    <a:pt x="21" y="20"/>
                    <a:pt x="21" y="20"/>
                  </a:cubicBezTo>
                  <a:cubicBezTo>
                    <a:pt x="20" y="21"/>
                    <a:pt x="20" y="21"/>
                    <a:pt x="19" y="22"/>
                  </a:cubicBezTo>
                  <a:cubicBezTo>
                    <a:pt x="19" y="22"/>
                    <a:pt x="18" y="22"/>
                    <a:pt x="17" y="22"/>
                  </a:cubicBezTo>
                  <a:cubicBezTo>
                    <a:pt x="17" y="22"/>
                    <a:pt x="16" y="22"/>
                    <a:pt x="15" y="22"/>
                  </a:cubicBezTo>
                  <a:cubicBezTo>
                    <a:pt x="15" y="21"/>
                    <a:pt x="14" y="21"/>
                    <a:pt x="14" y="20"/>
                  </a:cubicBezTo>
                  <a:cubicBezTo>
                    <a:pt x="14" y="20"/>
                    <a:pt x="13" y="19"/>
                    <a:pt x="13" y="19"/>
                  </a:cubicBezTo>
                  <a:cubicBezTo>
                    <a:pt x="13" y="18"/>
                    <a:pt x="13" y="17"/>
                    <a:pt x="13" y="16"/>
                  </a:cubicBezTo>
                  <a:cubicBezTo>
                    <a:pt x="13" y="16"/>
                    <a:pt x="13" y="15"/>
                    <a:pt x="13" y="14"/>
                  </a:cubicBezTo>
                  <a:cubicBezTo>
                    <a:pt x="13" y="13"/>
                    <a:pt x="14" y="13"/>
                    <a:pt x="14" y="12"/>
                  </a:cubicBezTo>
                  <a:cubicBezTo>
                    <a:pt x="14" y="12"/>
                    <a:pt x="15" y="11"/>
                    <a:pt x="15" y="11"/>
                  </a:cubicBezTo>
                  <a:cubicBezTo>
                    <a:pt x="16" y="11"/>
                    <a:pt x="17" y="11"/>
                    <a:pt x="17" y="11"/>
                  </a:cubicBezTo>
                  <a:cubicBezTo>
                    <a:pt x="18" y="11"/>
                    <a:pt x="19" y="11"/>
                    <a:pt x="19" y="11"/>
                  </a:cubicBezTo>
                  <a:cubicBezTo>
                    <a:pt x="20" y="11"/>
                    <a:pt x="20" y="12"/>
                    <a:pt x="21" y="12"/>
                  </a:cubicBezTo>
                  <a:cubicBezTo>
                    <a:pt x="21" y="13"/>
                    <a:pt x="22" y="13"/>
                    <a:pt x="22" y="14"/>
                  </a:cubicBezTo>
                  <a:cubicBezTo>
                    <a:pt x="22" y="15"/>
                    <a:pt x="22" y="16"/>
                    <a:pt x="22" y="16"/>
                  </a:cubicBezTo>
                  <a:moveTo>
                    <a:pt x="20" y="16"/>
                  </a:moveTo>
                  <a:cubicBezTo>
                    <a:pt x="20" y="14"/>
                    <a:pt x="19" y="13"/>
                    <a:pt x="17" y="13"/>
                  </a:cubicBezTo>
                  <a:cubicBezTo>
                    <a:pt x="16" y="13"/>
                    <a:pt x="15" y="14"/>
                    <a:pt x="15" y="16"/>
                  </a:cubicBezTo>
                  <a:cubicBezTo>
                    <a:pt x="15" y="19"/>
                    <a:pt x="16" y="20"/>
                    <a:pt x="17" y="20"/>
                  </a:cubicBezTo>
                  <a:cubicBezTo>
                    <a:pt x="19" y="20"/>
                    <a:pt x="20" y="19"/>
                    <a:pt x="20" y="16"/>
                  </a:cubicBezTo>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121920" tIns="60960" rIns="121920" bIns="60960" numCol="1" anchor="t" anchorCtr="0" compatLnSpc="1">
              <a:prstTxWarp prst="textNoShape">
                <a:avLst/>
              </a:prstTxWarp>
            </a:bodyPr>
            <a:lstStyle/>
            <a:p>
              <a:endParaRPr lang="zh-CN" altLang="en-US" sz="2400" dirty="0">
                <a:solidFill>
                  <a:schemeClr val="bg2"/>
                </a:solidFill>
                <a:cs typeface="+mn-ea"/>
                <a:sym typeface="+mn-lt"/>
              </a:endParaRPr>
            </a:p>
          </p:txBody>
        </p:sp>
      </p:grpSp>
      <p:sp>
        <p:nvSpPr>
          <p:cNvPr id="16" name="Freeform 28"/>
          <p:cNvSpPr>
            <a:spLocks noEditPoints="1"/>
          </p:cNvSpPr>
          <p:nvPr/>
        </p:nvSpPr>
        <p:spPr bwMode="auto">
          <a:xfrm>
            <a:off x="2668381" y="5049117"/>
            <a:ext cx="465579" cy="606867"/>
          </a:xfrm>
          <a:custGeom>
            <a:avLst/>
            <a:gdLst>
              <a:gd name="T0" fmla="*/ 34 w 68"/>
              <a:gd name="T1" fmla="*/ 0 h 89"/>
              <a:gd name="T2" fmla="*/ 53 w 68"/>
              <a:gd name="T3" fmla="*/ 19 h 89"/>
              <a:gd name="T4" fmla="*/ 34 w 68"/>
              <a:gd name="T5" fmla="*/ 38 h 89"/>
              <a:gd name="T6" fmla="*/ 15 w 68"/>
              <a:gd name="T7" fmla="*/ 19 h 89"/>
              <a:gd name="T8" fmla="*/ 34 w 68"/>
              <a:gd name="T9" fmla="*/ 0 h 89"/>
              <a:gd name="T10" fmla="*/ 68 w 68"/>
              <a:gd name="T11" fmla="*/ 80 h 89"/>
              <a:gd name="T12" fmla="*/ 0 w 68"/>
              <a:gd name="T13" fmla="*/ 80 h 89"/>
              <a:gd name="T14" fmla="*/ 22 w 68"/>
              <a:gd name="T15" fmla="*/ 44 h 89"/>
              <a:gd name="T16" fmla="*/ 34 w 68"/>
              <a:gd name="T17" fmla="*/ 64 h 89"/>
              <a:gd name="T18" fmla="*/ 47 w 68"/>
              <a:gd name="T19" fmla="*/ 44 h 89"/>
              <a:gd name="T20" fmla="*/ 68 w 68"/>
              <a:gd name="T21" fmla="*/ 80 h 8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68" h="89">
                <a:moveTo>
                  <a:pt x="34" y="0"/>
                </a:moveTo>
                <a:cubicBezTo>
                  <a:pt x="44" y="0"/>
                  <a:pt x="53" y="9"/>
                  <a:pt x="53" y="19"/>
                </a:cubicBezTo>
                <a:cubicBezTo>
                  <a:pt x="53" y="30"/>
                  <a:pt x="44" y="38"/>
                  <a:pt x="34" y="38"/>
                </a:cubicBezTo>
                <a:cubicBezTo>
                  <a:pt x="23" y="38"/>
                  <a:pt x="15" y="30"/>
                  <a:pt x="15" y="19"/>
                </a:cubicBezTo>
                <a:cubicBezTo>
                  <a:pt x="15" y="9"/>
                  <a:pt x="23" y="0"/>
                  <a:pt x="34" y="0"/>
                </a:cubicBezTo>
                <a:close/>
                <a:moveTo>
                  <a:pt x="68" y="80"/>
                </a:moveTo>
                <a:cubicBezTo>
                  <a:pt x="46" y="88"/>
                  <a:pt x="24" y="89"/>
                  <a:pt x="0" y="80"/>
                </a:cubicBezTo>
                <a:cubicBezTo>
                  <a:pt x="0" y="60"/>
                  <a:pt x="10" y="48"/>
                  <a:pt x="22" y="44"/>
                </a:cubicBezTo>
                <a:cubicBezTo>
                  <a:pt x="34" y="64"/>
                  <a:pt x="34" y="64"/>
                  <a:pt x="34" y="64"/>
                </a:cubicBezTo>
                <a:cubicBezTo>
                  <a:pt x="47" y="44"/>
                  <a:pt x="47" y="44"/>
                  <a:pt x="47" y="44"/>
                </a:cubicBezTo>
                <a:cubicBezTo>
                  <a:pt x="58" y="49"/>
                  <a:pt x="67" y="61"/>
                  <a:pt x="68" y="80"/>
                </a:cubicBezTo>
                <a:close/>
              </a:path>
            </a:pathLst>
          </a:custGeom>
          <a:solidFill>
            <a:schemeClr val="bg1"/>
          </a:solidFill>
          <a:ln>
            <a:noFill/>
          </a:ln>
        </p:spPr>
        <p:txBody>
          <a:bodyPr vert="horz" wrap="square" lIns="91445" tIns="45724" rIns="91445" bIns="45724" numCol="1" anchor="t" anchorCtr="0" compatLnSpc="1">
            <a:prstTxWarp prst="textNoShape">
              <a:avLst/>
            </a:prstTxWarp>
          </a:bodyPr>
          <a:lstStyle/>
          <a:p>
            <a:endParaRPr lang="zh-CN" altLang="en-US" sz="2400" dirty="0">
              <a:solidFill>
                <a:schemeClr val="bg2"/>
              </a:solidFill>
              <a:cs typeface="+mn-ea"/>
              <a:sym typeface="+mn-lt"/>
            </a:endParaRPr>
          </a:p>
        </p:txBody>
      </p:sp>
      <p:grpSp>
        <p:nvGrpSpPr>
          <p:cNvPr id="17" name="组合 16"/>
          <p:cNvGrpSpPr/>
          <p:nvPr/>
        </p:nvGrpSpPr>
        <p:grpSpPr>
          <a:xfrm>
            <a:off x="5793647" y="1958959"/>
            <a:ext cx="5722221" cy="729430"/>
            <a:chOff x="5817735" y="1882215"/>
            <a:chExt cx="5722222" cy="729428"/>
          </a:xfrm>
        </p:grpSpPr>
        <p:sp>
          <p:nvSpPr>
            <p:cNvPr id="18" name="矩形 17"/>
            <p:cNvSpPr/>
            <p:nvPr/>
          </p:nvSpPr>
          <p:spPr>
            <a:xfrm>
              <a:off x="6377178" y="1882215"/>
              <a:ext cx="5162779" cy="729428"/>
            </a:xfrm>
            <a:prstGeom prst="rect">
              <a:avLst/>
            </a:prstGeom>
          </p:spPr>
          <p:txBody>
            <a:bodyPr wrap="square">
              <a:spAutoFit/>
            </a:bodyPr>
            <a:lstStyle/>
            <a:p>
              <a:pPr marL="285761" indent="-285761">
                <a:lnSpc>
                  <a:spcPct val="150000"/>
                </a:lnSpc>
                <a:buFont typeface="Wingdings" panose="05000000000000000000" pitchFamily="2" charset="2"/>
                <a:buChar char="l"/>
              </a:pPr>
              <a:r>
                <a:rPr lang="zh-CN" altLang="en-US" sz="1467" dirty="0">
                  <a:solidFill>
                    <a:schemeClr val="bg2"/>
                  </a:solidFill>
                  <a:cs typeface="+mn-ea"/>
                  <a:sym typeface="+mn-lt"/>
                </a:rPr>
                <a:t>您的内容打在这里，或者通过复制您的文本后，在此框中选择粘贴，并选择只保留文字。</a:t>
              </a:r>
            </a:p>
          </p:txBody>
        </p:sp>
        <p:sp>
          <p:nvSpPr>
            <p:cNvPr id="19" name="Freeform 28"/>
            <p:cNvSpPr>
              <a:spLocks noEditPoints="1"/>
            </p:cNvSpPr>
            <p:nvPr/>
          </p:nvSpPr>
          <p:spPr bwMode="auto">
            <a:xfrm>
              <a:off x="5817735" y="1944764"/>
              <a:ext cx="465578" cy="606866"/>
            </a:xfrm>
            <a:custGeom>
              <a:avLst/>
              <a:gdLst>
                <a:gd name="T0" fmla="*/ 34 w 68"/>
                <a:gd name="T1" fmla="*/ 0 h 89"/>
                <a:gd name="T2" fmla="*/ 53 w 68"/>
                <a:gd name="T3" fmla="*/ 19 h 89"/>
                <a:gd name="T4" fmla="*/ 34 w 68"/>
                <a:gd name="T5" fmla="*/ 38 h 89"/>
                <a:gd name="T6" fmla="*/ 15 w 68"/>
                <a:gd name="T7" fmla="*/ 19 h 89"/>
                <a:gd name="T8" fmla="*/ 34 w 68"/>
                <a:gd name="T9" fmla="*/ 0 h 89"/>
                <a:gd name="T10" fmla="*/ 68 w 68"/>
                <a:gd name="T11" fmla="*/ 80 h 89"/>
                <a:gd name="T12" fmla="*/ 0 w 68"/>
                <a:gd name="T13" fmla="*/ 80 h 89"/>
                <a:gd name="T14" fmla="*/ 22 w 68"/>
                <a:gd name="T15" fmla="*/ 44 h 89"/>
                <a:gd name="T16" fmla="*/ 34 w 68"/>
                <a:gd name="T17" fmla="*/ 64 h 89"/>
                <a:gd name="T18" fmla="*/ 47 w 68"/>
                <a:gd name="T19" fmla="*/ 44 h 89"/>
                <a:gd name="T20" fmla="*/ 68 w 68"/>
                <a:gd name="T21" fmla="*/ 80 h 8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68" h="89">
                  <a:moveTo>
                    <a:pt x="34" y="0"/>
                  </a:moveTo>
                  <a:cubicBezTo>
                    <a:pt x="44" y="0"/>
                    <a:pt x="53" y="9"/>
                    <a:pt x="53" y="19"/>
                  </a:cubicBezTo>
                  <a:cubicBezTo>
                    <a:pt x="53" y="30"/>
                    <a:pt x="44" y="38"/>
                    <a:pt x="34" y="38"/>
                  </a:cubicBezTo>
                  <a:cubicBezTo>
                    <a:pt x="23" y="38"/>
                    <a:pt x="15" y="30"/>
                    <a:pt x="15" y="19"/>
                  </a:cubicBezTo>
                  <a:cubicBezTo>
                    <a:pt x="15" y="9"/>
                    <a:pt x="23" y="0"/>
                    <a:pt x="34" y="0"/>
                  </a:cubicBezTo>
                  <a:close/>
                  <a:moveTo>
                    <a:pt x="68" y="80"/>
                  </a:moveTo>
                  <a:cubicBezTo>
                    <a:pt x="46" y="88"/>
                    <a:pt x="24" y="89"/>
                    <a:pt x="0" y="80"/>
                  </a:cubicBezTo>
                  <a:cubicBezTo>
                    <a:pt x="0" y="60"/>
                    <a:pt x="10" y="48"/>
                    <a:pt x="22" y="44"/>
                  </a:cubicBezTo>
                  <a:cubicBezTo>
                    <a:pt x="34" y="64"/>
                    <a:pt x="34" y="64"/>
                    <a:pt x="34" y="64"/>
                  </a:cubicBezTo>
                  <a:cubicBezTo>
                    <a:pt x="47" y="44"/>
                    <a:pt x="47" y="44"/>
                    <a:pt x="47" y="44"/>
                  </a:cubicBezTo>
                  <a:cubicBezTo>
                    <a:pt x="58" y="49"/>
                    <a:pt x="67" y="61"/>
                    <a:pt x="68" y="80"/>
                  </a:cubicBezTo>
                  <a:close/>
                </a:path>
              </a:pathLst>
            </a:custGeom>
            <a:solidFill>
              <a:schemeClr val="accent1"/>
            </a:solidFill>
            <a:ln>
              <a:noFill/>
            </a:ln>
          </p:spPr>
          <p:txBody>
            <a:bodyPr vert="horz" wrap="square" lIns="121920" tIns="60960" rIns="121920" bIns="60960" numCol="1" anchor="t" anchorCtr="0" compatLnSpc="1">
              <a:prstTxWarp prst="textNoShape">
                <a:avLst/>
              </a:prstTxWarp>
            </a:bodyPr>
            <a:lstStyle/>
            <a:p>
              <a:endParaRPr lang="zh-CN" altLang="en-US" sz="1467" dirty="0">
                <a:solidFill>
                  <a:schemeClr val="bg2"/>
                </a:solidFill>
                <a:cs typeface="+mn-ea"/>
                <a:sym typeface="+mn-lt"/>
              </a:endParaRPr>
            </a:p>
          </p:txBody>
        </p:sp>
      </p:grpSp>
      <p:grpSp>
        <p:nvGrpSpPr>
          <p:cNvPr id="20" name="组合 19"/>
          <p:cNvGrpSpPr/>
          <p:nvPr/>
        </p:nvGrpSpPr>
        <p:grpSpPr>
          <a:xfrm>
            <a:off x="5793644" y="3289625"/>
            <a:ext cx="5667816" cy="729430"/>
            <a:chOff x="5817735" y="1882215"/>
            <a:chExt cx="5667816" cy="729428"/>
          </a:xfrm>
        </p:grpSpPr>
        <p:sp>
          <p:nvSpPr>
            <p:cNvPr id="21" name="矩形 20"/>
            <p:cNvSpPr/>
            <p:nvPr/>
          </p:nvSpPr>
          <p:spPr>
            <a:xfrm>
              <a:off x="6377178" y="1882215"/>
              <a:ext cx="5108373" cy="729428"/>
            </a:xfrm>
            <a:prstGeom prst="rect">
              <a:avLst/>
            </a:prstGeom>
          </p:spPr>
          <p:txBody>
            <a:bodyPr wrap="square">
              <a:spAutoFit/>
            </a:bodyPr>
            <a:lstStyle/>
            <a:p>
              <a:pPr marL="285761" indent="-285761">
                <a:lnSpc>
                  <a:spcPct val="150000"/>
                </a:lnSpc>
                <a:buFont typeface="Wingdings" panose="05000000000000000000" pitchFamily="2" charset="2"/>
                <a:buChar char="l"/>
              </a:pPr>
              <a:r>
                <a:rPr lang="zh-CN" altLang="en-US" sz="1467" dirty="0">
                  <a:solidFill>
                    <a:schemeClr val="bg2"/>
                  </a:solidFill>
                  <a:cs typeface="+mn-ea"/>
                  <a:sym typeface="+mn-lt"/>
                </a:rPr>
                <a:t>您的内容打在这里，或者通过复制您的文本后，在此框中选择粘贴，并选择只保留文字。</a:t>
              </a:r>
            </a:p>
          </p:txBody>
        </p:sp>
        <p:sp>
          <p:nvSpPr>
            <p:cNvPr id="22" name="Freeform 28"/>
            <p:cNvSpPr>
              <a:spLocks noEditPoints="1"/>
            </p:cNvSpPr>
            <p:nvPr/>
          </p:nvSpPr>
          <p:spPr bwMode="auto">
            <a:xfrm>
              <a:off x="5817735" y="1944764"/>
              <a:ext cx="465578" cy="606866"/>
            </a:xfrm>
            <a:custGeom>
              <a:avLst/>
              <a:gdLst>
                <a:gd name="T0" fmla="*/ 34 w 68"/>
                <a:gd name="T1" fmla="*/ 0 h 89"/>
                <a:gd name="T2" fmla="*/ 53 w 68"/>
                <a:gd name="T3" fmla="*/ 19 h 89"/>
                <a:gd name="T4" fmla="*/ 34 w 68"/>
                <a:gd name="T5" fmla="*/ 38 h 89"/>
                <a:gd name="T6" fmla="*/ 15 w 68"/>
                <a:gd name="T7" fmla="*/ 19 h 89"/>
                <a:gd name="T8" fmla="*/ 34 w 68"/>
                <a:gd name="T9" fmla="*/ 0 h 89"/>
                <a:gd name="T10" fmla="*/ 68 w 68"/>
                <a:gd name="T11" fmla="*/ 80 h 89"/>
                <a:gd name="T12" fmla="*/ 0 w 68"/>
                <a:gd name="T13" fmla="*/ 80 h 89"/>
                <a:gd name="T14" fmla="*/ 22 w 68"/>
                <a:gd name="T15" fmla="*/ 44 h 89"/>
                <a:gd name="T16" fmla="*/ 34 w 68"/>
                <a:gd name="T17" fmla="*/ 64 h 89"/>
                <a:gd name="T18" fmla="*/ 47 w 68"/>
                <a:gd name="T19" fmla="*/ 44 h 89"/>
                <a:gd name="T20" fmla="*/ 68 w 68"/>
                <a:gd name="T21" fmla="*/ 80 h 8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68" h="89">
                  <a:moveTo>
                    <a:pt x="34" y="0"/>
                  </a:moveTo>
                  <a:cubicBezTo>
                    <a:pt x="44" y="0"/>
                    <a:pt x="53" y="9"/>
                    <a:pt x="53" y="19"/>
                  </a:cubicBezTo>
                  <a:cubicBezTo>
                    <a:pt x="53" y="30"/>
                    <a:pt x="44" y="38"/>
                    <a:pt x="34" y="38"/>
                  </a:cubicBezTo>
                  <a:cubicBezTo>
                    <a:pt x="23" y="38"/>
                    <a:pt x="15" y="30"/>
                    <a:pt x="15" y="19"/>
                  </a:cubicBezTo>
                  <a:cubicBezTo>
                    <a:pt x="15" y="9"/>
                    <a:pt x="23" y="0"/>
                    <a:pt x="34" y="0"/>
                  </a:cubicBezTo>
                  <a:close/>
                  <a:moveTo>
                    <a:pt x="68" y="80"/>
                  </a:moveTo>
                  <a:cubicBezTo>
                    <a:pt x="46" y="88"/>
                    <a:pt x="24" y="89"/>
                    <a:pt x="0" y="80"/>
                  </a:cubicBezTo>
                  <a:cubicBezTo>
                    <a:pt x="0" y="60"/>
                    <a:pt x="10" y="48"/>
                    <a:pt x="22" y="44"/>
                  </a:cubicBezTo>
                  <a:cubicBezTo>
                    <a:pt x="34" y="64"/>
                    <a:pt x="34" y="64"/>
                    <a:pt x="34" y="64"/>
                  </a:cubicBezTo>
                  <a:cubicBezTo>
                    <a:pt x="47" y="44"/>
                    <a:pt x="47" y="44"/>
                    <a:pt x="47" y="44"/>
                  </a:cubicBezTo>
                  <a:cubicBezTo>
                    <a:pt x="58" y="49"/>
                    <a:pt x="67" y="61"/>
                    <a:pt x="68" y="80"/>
                  </a:cubicBezTo>
                  <a:close/>
                </a:path>
              </a:pathLst>
            </a:custGeom>
            <a:solidFill>
              <a:schemeClr val="accent2"/>
            </a:solidFill>
            <a:ln>
              <a:noFill/>
            </a:ln>
          </p:spPr>
          <p:txBody>
            <a:bodyPr vert="horz" wrap="square" lIns="121920" tIns="60960" rIns="121920" bIns="60960" numCol="1" anchor="t" anchorCtr="0" compatLnSpc="1">
              <a:prstTxWarp prst="textNoShape">
                <a:avLst/>
              </a:prstTxWarp>
            </a:bodyPr>
            <a:lstStyle/>
            <a:p>
              <a:endParaRPr lang="zh-CN" altLang="en-US" sz="1467" dirty="0">
                <a:solidFill>
                  <a:schemeClr val="bg2"/>
                </a:solidFill>
                <a:cs typeface="+mn-ea"/>
                <a:sym typeface="+mn-lt"/>
              </a:endParaRPr>
            </a:p>
          </p:txBody>
        </p:sp>
      </p:grpSp>
      <p:grpSp>
        <p:nvGrpSpPr>
          <p:cNvPr id="23" name="组合 22"/>
          <p:cNvGrpSpPr/>
          <p:nvPr/>
        </p:nvGrpSpPr>
        <p:grpSpPr>
          <a:xfrm>
            <a:off x="5793648" y="4620288"/>
            <a:ext cx="5613409" cy="729430"/>
            <a:chOff x="5817735" y="1882215"/>
            <a:chExt cx="5613410" cy="729428"/>
          </a:xfrm>
        </p:grpSpPr>
        <p:sp>
          <p:nvSpPr>
            <p:cNvPr id="24" name="矩形 23"/>
            <p:cNvSpPr/>
            <p:nvPr/>
          </p:nvSpPr>
          <p:spPr>
            <a:xfrm>
              <a:off x="6377179" y="1882215"/>
              <a:ext cx="5053966" cy="729428"/>
            </a:xfrm>
            <a:prstGeom prst="rect">
              <a:avLst/>
            </a:prstGeom>
          </p:spPr>
          <p:txBody>
            <a:bodyPr wrap="square">
              <a:spAutoFit/>
            </a:bodyPr>
            <a:lstStyle/>
            <a:p>
              <a:pPr marL="285761" indent="-285761">
                <a:lnSpc>
                  <a:spcPct val="150000"/>
                </a:lnSpc>
                <a:buFont typeface="Wingdings" panose="05000000000000000000" pitchFamily="2" charset="2"/>
                <a:buChar char="l"/>
              </a:pPr>
              <a:r>
                <a:rPr lang="zh-CN" altLang="en-US" sz="1467" dirty="0">
                  <a:solidFill>
                    <a:schemeClr val="bg2"/>
                  </a:solidFill>
                  <a:cs typeface="+mn-ea"/>
                  <a:sym typeface="+mn-lt"/>
                </a:rPr>
                <a:t>您的内容打在这里，或者通过复制您的文本后，在此框中选择粘贴，并选择只保留文字。</a:t>
              </a:r>
            </a:p>
          </p:txBody>
        </p:sp>
        <p:sp>
          <p:nvSpPr>
            <p:cNvPr id="25" name="Freeform 28"/>
            <p:cNvSpPr>
              <a:spLocks noEditPoints="1"/>
            </p:cNvSpPr>
            <p:nvPr/>
          </p:nvSpPr>
          <p:spPr bwMode="auto">
            <a:xfrm>
              <a:off x="5817735" y="1944764"/>
              <a:ext cx="465578" cy="606866"/>
            </a:xfrm>
            <a:custGeom>
              <a:avLst/>
              <a:gdLst>
                <a:gd name="T0" fmla="*/ 34 w 68"/>
                <a:gd name="T1" fmla="*/ 0 h 89"/>
                <a:gd name="T2" fmla="*/ 53 w 68"/>
                <a:gd name="T3" fmla="*/ 19 h 89"/>
                <a:gd name="T4" fmla="*/ 34 w 68"/>
                <a:gd name="T5" fmla="*/ 38 h 89"/>
                <a:gd name="T6" fmla="*/ 15 w 68"/>
                <a:gd name="T7" fmla="*/ 19 h 89"/>
                <a:gd name="T8" fmla="*/ 34 w 68"/>
                <a:gd name="T9" fmla="*/ 0 h 89"/>
                <a:gd name="T10" fmla="*/ 68 w 68"/>
                <a:gd name="T11" fmla="*/ 80 h 89"/>
                <a:gd name="T12" fmla="*/ 0 w 68"/>
                <a:gd name="T13" fmla="*/ 80 h 89"/>
                <a:gd name="T14" fmla="*/ 22 w 68"/>
                <a:gd name="T15" fmla="*/ 44 h 89"/>
                <a:gd name="T16" fmla="*/ 34 w 68"/>
                <a:gd name="T17" fmla="*/ 64 h 89"/>
                <a:gd name="T18" fmla="*/ 47 w 68"/>
                <a:gd name="T19" fmla="*/ 44 h 89"/>
                <a:gd name="T20" fmla="*/ 68 w 68"/>
                <a:gd name="T21" fmla="*/ 80 h 8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68" h="89">
                  <a:moveTo>
                    <a:pt x="34" y="0"/>
                  </a:moveTo>
                  <a:cubicBezTo>
                    <a:pt x="44" y="0"/>
                    <a:pt x="53" y="9"/>
                    <a:pt x="53" y="19"/>
                  </a:cubicBezTo>
                  <a:cubicBezTo>
                    <a:pt x="53" y="30"/>
                    <a:pt x="44" y="38"/>
                    <a:pt x="34" y="38"/>
                  </a:cubicBezTo>
                  <a:cubicBezTo>
                    <a:pt x="23" y="38"/>
                    <a:pt x="15" y="30"/>
                    <a:pt x="15" y="19"/>
                  </a:cubicBezTo>
                  <a:cubicBezTo>
                    <a:pt x="15" y="9"/>
                    <a:pt x="23" y="0"/>
                    <a:pt x="34" y="0"/>
                  </a:cubicBezTo>
                  <a:close/>
                  <a:moveTo>
                    <a:pt x="68" y="80"/>
                  </a:moveTo>
                  <a:cubicBezTo>
                    <a:pt x="46" y="88"/>
                    <a:pt x="24" y="89"/>
                    <a:pt x="0" y="80"/>
                  </a:cubicBezTo>
                  <a:cubicBezTo>
                    <a:pt x="0" y="60"/>
                    <a:pt x="10" y="48"/>
                    <a:pt x="22" y="44"/>
                  </a:cubicBezTo>
                  <a:cubicBezTo>
                    <a:pt x="34" y="64"/>
                    <a:pt x="34" y="64"/>
                    <a:pt x="34" y="64"/>
                  </a:cubicBezTo>
                  <a:cubicBezTo>
                    <a:pt x="47" y="44"/>
                    <a:pt x="47" y="44"/>
                    <a:pt x="47" y="44"/>
                  </a:cubicBezTo>
                  <a:cubicBezTo>
                    <a:pt x="58" y="49"/>
                    <a:pt x="67" y="61"/>
                    <a:pt x="68" y="80"/>
                  </a:cubicBezTo>
                  <a:close/>
                </a:path>
              </a:pathLst>
            </a:custGeom>
            <a:solidFill>
              <a:schemeClr val="accent3"/>
            </a:solidFill>
            <a:ln>
              <a:noFill/>
            </a:ln>
          </p:spPr>
          <p:txBody>
            <a:bodyPr vert="horz" wrap="square" lIns="121920" tIns="60960" rIns="121920" bIns="60960" numCol="1" anchor="t" anchorCtr="0" compatLnSpc="1">
              <a:prstTxWarp prst="textNoShape">
                <a:avLst/>
              </a:prstTxWarp>
            </a:bodyPr>
            <a:lstStyle/>
            <a:p>
              <a:endParaRPr lang="zh-CN" altLang="en-US" sz="1467" dirty="0">
                <a:solidFill>
                  <a:schemeClr val="bg2"/>
                </a:solidFill>
                <a:cs typeface="+mn-ea"/>
                <a:sym typeface="+mn-lt"/>
              </a:endParaRPr>
            </a:p>
          </p:txBody>
        </p:sp>
      </p:grpSp>
    </p:spTree>
    <p:extLst>
      <p:ext uri="{BB962C8B-B14F-4D97-AF65-F5344CB8AC3E}">
        <p14:creationId xmlns:p14="http://schemas.microsoft.com/office/powerpoint/2010/main" val="1547221082"/>
      </p:ext>
    </p:extLst>
  </p:cSld>
  <p:clrMapOvr>
    <a:masterClrMapping/>
  </p:clrMapOvr>
  <mc:AlternateContent xmlns:mc="http://schemas.openxmlformats.org/markup-compatibility/2006" xmlns:p14="http://schemas.microsoft.com/office/powerpoint/2010/main">
    <mc:Choice Requires="p14">
      <p:transition spd="slow" p14:dur="1500" advClick="0" advTm="3000">
        <p:random/>
      </p:transition>
    </mc:Choice>
    <mc:Fallback xmlns="">
      <p:transition spd="slow" advClick="0" advTm="3000">
        <p:random/>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空心弧 11"/>
          <p:cNvSpPr>
            <a:spLocks noChangeArrowheads="1"/>
          </p:cNvSpPr>
          <p:nvPr/>
        </p:nvSpPr>
        <p:spPr bwMode="auto">
          <a:xfrm>
            <a:off x="4517466" y="2086432"/>
            <a:ext cx="3284469" cy="3285873"/>
          </a:xfrm>
          <a:custGeom>
            <a:avLst/>
            <a:gdLst>
              <a:gd name="T0" fmla="*/ 87349 w 3286125"/>
              <a:gd name="T1" fmla="*/ 497439 h 3286125"/>
              <a:gd name="T2" fmla="*/ 525850 w 3286125"/>
              <a:gd name="T3" fmla="*/ 82191 h 3286125"/>
              <a:gd name="T4" fmla="*/ 528717 w 3286125"/>
              <a:gd name="T5" fmla="*/ 497441 h 3286125"/>
              <a:gd name="T6" fmla="*/ 5898240 60000 65536"/>
              <a:gd name="T7" fmla="*/ 0 60000 65536"/>
              <a:gd name="T8" fmla="*/ 17694720 60000 65536"/>
              <a:gd name="T9" fmla="*/ 0 w 3286125"/>
              <a:gd name="T10" fmla="*/ 36 h 3286125"/>
              <a:gd name="T11" fmla="*/ 1635918 w 3286125"/>
              <a:gd name="T12" fmla="*/ 1643063 h 3286125"/>
            </a:gdLst>
            <a:ahLst/>
            <a:cxnLst>
              <a:cxn ang="T6">
                <a:pos x="T0" y="T1"/>
              </a:cxn>
              <a:cxn ang="T7">
                <a:pos x="T2" y="T3"/>
              </a:cxn>
              <a:cxn ang="T8">
                <a:pos x="T4" y="T5"/>
              </a:cxn>
            </a:cxnLst>
            <a:rect l="T9" t="T10" r="T11" b="T12"/>
            <a:pathLst>
              <a:path w="3286125" h="3286125">
                <a:moveTo>
                  <a:pt x="0" y="1643061"/>
                </a:moveTo>
                <a:lnTo>
                  <a:pt x="0" y="1643061"/>
                </a:lnTo>
                <a:cubicBezTo>
                  <a:pt x="1" y="739787"/>
                  <a:pt x="729138" y="5900"/>
                  <a:pt x="1632392" y="34"/>
                </a:cubicBezTo>
                <a:lnTo>
                  <a:pt x="1635918" y="542924"/>
                </a:lnTo>
                <a:cubicBezTo>
                  <a:pt x="1031116" y="546851"/>
                  <a:pt x="542900" y="1038247"/>
                  <a:pt x="542900" y="1643062"/>
                </a:cubicBezTo>
                <a:close/>
              </a:path>
            </a:pathLst>
          </a:custGeom>
          <a:solidFill>
            <a:schemeClr val="accent4"/>
          </a:solidFill>
          <a:ln w="12700" algn="ctr">
            <a:solidFill>
              <a:schemeClr val="bg1"/>
            </a:solidFill>
            <a:miter lim="800000"/>
            <a:headEnd/>
            <a:tailEnd/>
          </a:ln>
        </p:spPr>
        <p:txBody>
          <a:bodyPr lIns="0" tIns="45712" rIns="431920" bIns="215960" anchor="ctr"/>
          <a:lstStyle/>
          <a:p>
            <a:pPr algn="ctr" defTabSz="913757"/>
            <a:r>
              <a:rPr lang="en-US" altLang="zh-CN" sz="2665" dirty="0">
                <a:solidFill>
                  <a:schemeClr val="bg2"/>
                </a:solidFill>
                <a:cs typeface="+mn-ea"/>
                <a:sym typeface="+mn-lt"/>
              </a:rPr>
              <a:t>A</a:t>
            </a:r>
            <a:endParaRPr lang="zh-CN" altLang="en-US" sz="2665" dirty="0">
              <a:solidFill>
                <a:schemeClr val="bg2"/>
              </a:solidFill>
              <a:cs typeface="+mn-ea"/>
              <a:sym typeface="+mn-lt"/>
            </a:endParaRPr>
          </a:p>
        </p:txBody>
      </p:sp>
      <p:sp>
        <p:nvSpPr>
          <p:cNvPr id="3" name="空心弧 12"/>
          <p:cNvSpPr>
            <a:spLocks noChangeArrowheads="1"/>
          </p:cNvSpPr>
          <p:nvPr/>
        </p:nvSpPr>
        <p:spPr bwMode="auto">
          <a:xfrm flipH="1">
            <a:off x="4517466" y="2086432"/>
            <a:ext cx="3284469" cy="3285873"/>
          </a:xfrm>
          <a:custGeom>
            <a:avLst/>
            <a:gdLst>
              <a:gd name="T0" fmla="*/ 87349 w 3286125"/>
              <a:gd name="T1" fmla="*/ 497439 h 3286125"/>
              <a:gd name="T2" fmla="*/ 525850 w 3286125"/>
              <a:gd name="T3" fmla="*/ 82191 h 3286125"/>
              <a:gd name="T4" fmla="*/ 528717 w 3286125"/>
              <a:gd name="T5" fmla="*/ 497441 h 3286125"/>
              <a:gd name="T6" fmla="*/ 5898240 60000 65536"/>
              <a:gd name="T7" fmla="*/ 0 60000 65536"/>
              <a:gd name="T8" fmla="*/ 17694720 60000 65536"/>
              <a:gd name="T9" fmla="*/ 0 w 3286125"/>
              <a:gd name="T10" fmla="*/ 36 h 3286125"/>
              <a:gd name="T11" fmla="*/ 1635918 w 3286125"/>
              <a:gd name="T12" fmla="*/ 1643063 h 3286125"/>
            </a:gdLst>
            <a:ahLst/>
            <a:cxnLst>
              <a:cxn ang="T6">
                <a:pos x="T0" y="T1"/>
              </a:cxn>
              <a:cxn ang="T7">
                <a:pos x="T2" y="T3"/>
              </a:cxn>
              <a:cxn ang="T8">
                <a:pos x="T4" y="T5"/>
              </a:cxn>
            </a:cxnLst>
            <a:rect l="T9" t="T10" r="T11" b="T12"/>
            <a:pathLst>
              <a:path w="3286125" h="3286125">
                <a:moveTo>
                  <a:pt x="0" y="1643061"/>
                </a:moveTo>
                <a:lnTo>
                  <a:pt x="0" y="1643061"/>
                </a:lnTo>
                <a:cubicBezTo>
                  <a:pt x="1" y="739787"/>
                  <a:pt x="729138" y="5900"/>
                  <a:pt x="1632392" y="34"/>
                </a:cubicBezTo>
                <a:lnTo>
                  <a:pt x="1635918" y="542924"/>
                </a:lnTo>
                <a:cubicBezTo>
                  <a:pt x="1031116" y="546851"/>
                  <a:pt x="542900" y="1038247"/>
                  <a:pt x="542900" y="1643062"/>
                </a:cubicBezTo>
                <a:close/>
              </a:path>
            </a:pathLst>
          </a:custGeom>
          <a:solidFill>
            <a:schemeClr val="accent1"/>
          </a:solidFill>
          <a:ln w="12700" algn="ctr">
            <a:solidFill>
              <a:schemeClr val="bg1"/>
            </a:solidFill>
            <a:miter lim="800000"/>
            <a:headEnd/>
            <a:tailEnd/>
          </a:ln>
        </p:spPr>
        <p:txBody>
          <a:bodyPr lIns="431920" tIns="45712" rIns="0" bIns="215960" anchor="ctr"/>
          <a:lstStyle/>
          <a:p>
            <a:pPr algn="ctr" defTabSz="913757"/>
            <a:r>
              <a:rPr lang="en-US" altLang="zh-CN" sz="2665" dirty="0">
                <a:solidFill>
                  <a:schemeClr val="bg2"/>
                </a:solidFill>
                <a:cs typeface="+mn-ea"/>
                <a:sym typeface="+mn-lt"/>
              </a:rPr>
              <a:t>B</a:t>
            </a:r>
            <a:endParaRPr lang="zh-CN" altLang="en-US" sz="2665" dirty="0">
              <a:solidFill>
                <a:schemeClr val="bg2"/>
              </a:solidFill>
              <a:cs typeface="+mn-ea"/>
              <a:sym typeface="+mn-lt"/>
            </a:endParaRPr>
          </a:p>
        </p:txBody>
      </p:sp>
      <p:sp>
        <p:nvSpPr>
          <p:cNvPr id="4" name="空心弧 13"/>
          <p:cNvSpPr>
            <a:spLocks noChangeArrowheads="1"/>
          </p:cNvSpPr>
          <p:nvPr/>
        </p:nvSpPr>
        <p:spPr bwMode="auto">
          <a:xfrm>
            <a:off x="4517466" y="2086432"/>
            <a:ext cx="3284469" cy="3285873"/>
          </a:xfrm>
          <a:custGeom>
            <a:avLst/>
            <a:gdLst>
              <a:gd name="T0" fmla="*/ 530009 w 3286125"/>
              <a:gd name="T1" fmla="*/ 911626 h 3286125"/>
              <a:gd name="T2" fmla="*/ 88524 w 3286125"/>
              <a:gd name="T3" fmla="*/ 502853 h 3286125"/>
              <a:gd name="T4" fmla="*/ 528717 w 3286125"/>
              <a:gd name="T5" fmla="*/ 497441 h 3286125"/>
              <a:gd name="T6" fmla="*/ 0 60000 65536"/>
              <a:gd name="T7" fmla="*/ 17694720 60000 65536"/>
              <a:gd name="T8" fmla="*/ 11796480 60000 65536"/>
              <a:gd name="T9" fmla="*/ 141 w 3286125"/>
              <a:gd name="T10" fmla="*/ 1657350 h 3286125"/>
              <a:gd name="T11" fmla="*/ 1647888 w 3286125"/>
              <a:gd name="T12" fmla="*/ 3286125 h 3286125"/>
            </a:gdLst>
            <a:ahLst/>
            <a:cxnLst>
              <a:cxn ang="T6">
                <a:pos x="T0" y="T1"/>
              </a:cxn>
              <a:cxn ang="T7">
                <a:pos x="T2" y="T3"/>
              </a:cxn>
              <a:cxn ang="T8">
                <a:pos x="T4" y="T5"/>
              </a:cxn>
            </a:cxnLst>
            <a:rect l="T9" t="T10" r="T11" b="T12"/>
            <a:pathLst>
              <a:path w="3286125" h="3286125">
                <a:moveTo>
                  <a:pt x="1647887" y="3286118"/>
                </a:moveTo>
                <a:lnTo>
                  <a:pt x="1647886" y="3286117"/>
                </a:lnTo>
                <a:cubicBezTo>
                  <a:pt x="1646279" y="3286122"/>
                  <a:pt x="1644671" y="3286124"/>
                  <a:pt x="1643063" y="3286125"/>
                </a:cubicBezTo>
                <a:cubicBezTo>
                  <a:pt x="743999" y="3286125"/>
                  <a:pt x="11891" y="2563523"/>
                  <a:pt x="140" y="1664536"/>
                </a:cubicBezTo>
                <a:lnTo>
                  <a:pt x="550059" y="1657349"/>
                </a:lnTo>
                <a:lnTo>
                  <a:pt x="550059" y="1657348"/>
                </a:lnTo>
                <a:cubicBezTo>
                  <a:pt x="557877" y="2255426"/>
                  <a:pt x="1044934" y="2736159"/>
                  <a:pt x="1643063" y="2736159"/>
                </a:cubicBezTo>
                <a:cubicBezTo>
                  <a:pt x="1644132" y="2736158"/>
                  <a:pt x="1645202" y="2736157"/>
                  <a:pt x="1646271" y="2736154"/>
                </a:cubicBezTo>
                <a:close/>
              </a:path>
            </a:pathLst>
          </a:custGeom>
          <a:solidFill>
            <a:schemeClr val="accent3"/>
          </a:solidFill>
          <a:ln w="12700" algn="ctr">
            <a:solidFill>
              <a:schemeClr val="bg1"/>
            </a:solidFill>
            <a:miter lim="800000"/>
            <a:headEnd/>
            <a:tailEnd/>
          </a:ln>
        </p:spPr>
        <p:txBody>
          <a:bodyPr lIns="0" tIns="215960" rIns="431920" bIns="0" anchor="ctr"/>
          <a:lstStyle/>
          <a:p>
            <a:pPr algn="ctr" defTabSz="913757"/>
            <a:r>
              <a:rPr lang="en-US" altLang="zh-CN" sz="2665" dirty="0">
                <a:solidFill>
                  <a:schemeClr val="bg2"/>
                </a:solidFill>
                <a:cs typeface="+mn-ea"/>
                <a:sym typeface="+mn-lt"/>
              </a:rPr>
              <a:t>C</a:t>
            </a:r>
            <a:endParaRPr lang="zh-CN" altLang="en-US" sz="2665" dirty="0">
              <a:solidFill>
                <a:schemeClr val="bg2"/>
              </a:solidFill>
              <a:cs typeface="+mn-ea"/>
              <a:sym typeface="+mn-lt"/>
            </a:endParaRPr>
          </a:p>
        </p:txBody>
      </p:sp>
      <p:sp>
        <p:nvSpPr>
          <p:cNvPr id="5" name="空心弧 14"/>
          <p:cNvSpPr>
            <a:spLocks noChangeArrowheads="1"/>
          </p:cNvSpPr>
          <p:nvPr/>
        </p:nvSpPr>
        <p:spPr bwMode="auto">
          <a:xfrm flipH="1">
            <a:off x="4531399" y="2086432"/>
            <a:ext cx="3284469" cy="3285873"/>
          </a:xfrm>
          <a:custGeom>
            <a:avLst/>
            <a:gdLst>
              <a:gd name="T0" fmla="*/ 530009 w 3286125"/>
              <a:gd name="T1" fmla="*/ 911626 h 3286125"/>
              <a:gd name="T2" fmla="*/ 88524 w 3286125"/>
              <a:gd name="T3" fmla="*/ 502853 h 3286125"/>
              <a:gd name="T4" fmla="*/ 528717 w 3286125"/>
              <a:gd name="T5" fmla="*/ 497441 h 3286125"/>
              <a:gd name="T6" fmla="*/ 0 60000 65536"/>
              <a:gd name="T7" fmla="*/ 17694720 60000 65536"/>
              <a:gd name="T8" fmla="*/ 11796480 60000 65536"/>
              <a:gd name="T9" fmla="*/ 141 w 3286125"/>
              <a:gd name="T10" fmla="*/ 1657350 h 3286125"/>
              <a:gd name="T11" fmla="*/ 1647888 w 3286125"/>
              <a:gd name="T12" fmla="*/ 3286125 h 3286125"/>
            </a:gdLst>
            <a:ahLst/>
            <a:cxnLst>
              <a:cxn ang="T6">
                <a:pos x="T0" y="T1"/>
              </a:cxn>
              <a:cxn ang="T7">
                <a:pos x="T2" y="T3"/>
              </a:cxn>
              <a:cxn ang="T8">
                <a:pos x="T4" y="T5"/>
              </a:cxn>
            </a:cxnLst>
            <a:rect l="T9" t="T10" r="T11" b="T12"/>
            <a:pathLst>
              <a:path w="3286125" h="3286125">
                <a:moveTo>
                  <a:pt x="1647887" y="3286118"/>
                </a:moveTo>
                <a:lnTo>
                  <a:pt x="1647886" y="3286117"/>
                </a:lnTo>
                <a:cubicBezTo>
                  <a:pt x="1646279" y="3286122"/>
                  <a:pt x="1644671" y="3286124"/>
                  <a:pt x="1643063" y="3286125"/>
                </a:cubicBezTo>
                <a:cubicBezTo>
                  <a:pt x="743999" y="3286125"/>
                  <a:pt x="11891" y="2563523"/>
                  <a:pt x="140" y="1664536"/>
                </a:cubicBezTo>
                <a:lnTo>
                  <a:pt x="550059" y="1657349"/>
                </a:lnTo>
                <a:lnTo>
                  <a:pt x="550059" y="1657348"/>
                </a:lnTo>
                <a:cubicBezTo>
                  <a:pt x="557877" y="2255426"/>
                  <a:pt x="1044934" y="2736159"/>
                  <a:pt x="1643063" y="2736159"/>
                </a:cubicBezTo>
                <a:cubicBezTo>
                  <a:pt x="1644132" y="2736158"/>
                  <a:pt x="1645202" y="2736157"/>
                  <a:pt x="1646271" y="2736154"/>
                </a:cubicBezTo>
                <a:close/>
              </a:path>
            </a:pathLst>
          </a:custGeom>
          <a:solidFill>
            <a:schemeClr val="accent2"/>
          </a:solidFill>
          <a:ln w="12700" algn="ctr">
            <a:solidFill>
              <a:schemeClr val="bg1"/>
            </a:solidFill>
            <a:miter lim="800000"/>
            <a:headEnd/>
            <a:tailEnd/>
          </a:ln>
        </p:spPr>
        <p:txBody>
          <a:bodyPr lIns="431920" tIns="215960" rIns="0" bIns="0" anchor="ctr"/>
          <a:lstStyle/>
          <a:p>
            <a:pPr algn="ctr" defTabSz="913757"/>
            <a:r>
              <a:rPr lang="en-US" altLang="zh-CN" sz="2665" dirty="0">
                <a:solidFill>
                  <a:schemeClr val="bg2"/>
                </a:solidFill>
                <a:cs typeface="+mn-ea"/>
                <a:sym typeface="+mn-lt"/>
              </a:rPr>
              <a:t>D</a:t>
            </a:r>
            <a:endParaRPr lang="zh-CN" altLang="en-US" sz="2665" dirty="0">
              <a:solidFill>
                <a:schemeClr val="bg2"/>
              </a:solidFill>
              <a:cs typeface="+mn-ea"/>
              <a:sym typeface="+mn-lt"/>
            </a:endParaRPr>
          </a:p>
        </p:txBody>
      </p:sp>
      <p:sp>
        <p:nvSpPr>
          <p:cNvPr id="6" name="等腰三角形 5"/>
          <p:cNvSpPr>
            <a:spLocks noChangeArrowheads="1"/>
          </p:cNvSpPr>
          <p:nvPr/>
        </p:nvSpPr>
        <p:spPr bwMode="auto">
          <a:xfrm rot="-2700000">
            <a:off x="4738420" y="2427112"/>
            <a:ext cx="328448" cy="282221"/>
          </a:xfrm>
          <a:prstGeom prst="triangle">
            <a:avLst>
              <a:gd name="adj" fmla="val 50000"/>
            </a:avLst>
          </a:prstGeom>
          <a:solidFill>
            <a:schemeClr val="accent4"/>
          </a:solidFill>
          <a:ln w="12700" algn="ctr">
            <a:noFill/>
            <a:miter lim="800000"/>
            <a:headEnd/>
            <a:tailEnd/>
          </a:ln>
        </p:spPr>
        <p:txBody>
          <a:bodyPr lIns="91423" tIns="45712" rIns="91423" bIns="45712" anchor="ctr"/>
          <a:lstStyle/>
          <a:p>
            <a:pPr algn="ctr" defTabSz="913757"/>
            <a:endParaRPr lang="zh-CN" altLang="en-US" sz="1733" dirty="0">
              <a:solidFill>
                <a:schemeClr val="bg2"/>
              </a:solidFill>
              <a:cs typeface="+mn-ea"/>
              <a:sym typeface="+mn-lt"/>
            </a:endParaRPr>
          </a:p>
        </p:txBody>
      </p:sp>
      <p:sp>
        <p:nvSpPr>
          <p:cNvPr id="7" name="等腰三角形 6"/>
          <p:cNvSpPr>
            <a:spLocks noChangeArrowheads="1"/>
          </p:cNvSpPr>
          <p:nvPr/>
        </p:nvSpPr>
        <p:spPr bwMode="auto">
          <a:xfrm rot="2700000" flipV="1">
            <a:off x="4736335" y="4741102"/>
            <a:ext cx="332620" cy="280673"/>
          </a:xfrm>
          <a:prstGeom prst="triangle">
            <a:avLst>
              <a:gd name="adj" fmla="val 50000"/>
            </a:avLst>
          </a:prstGeom>
          <a:solidFill>
            <a:schemeClr val="accent3"/>
          </a:solidFill>
          <a:ln w="12700" algn="ctr">
            <a:noFill/>
            <a:miter lim="800000"/>
            <a:headEnd/>
            <a:tailEnd/>
          </a:ln>
        </p:spPr>
        <p:txBody>
          <a:bodyPr rot="10800000" lIns="91423" tIns="45712" rIns="91423" bIns="45712" anchor="ctr"/>
          <a:lstStyle/>
          <a:p>
            <a:pPr algn="ctr" defTabSz="913757"/>
            <a:endParaRPr lang="zh-CN" altLang="en-US" sz="1733" dirty="0">
              <a:solidFill>
                <a:schemeClr val="bg2"/>
              </a:solidFill>
              <a:cs typeface="+mn-ea"/>
              <a:sym typeface="+mn-lt"/>
            </a:endParaRPr>
          </a:p>
        </p:txBody>
      </p:sp>
      <p:sp>
        <p:nvSpPr>
          <p:cNvPr id="8" name="等腰三角形 7"/>
          <p:cNvSpPr>
            <a:spLocks noChangeArrowheads="1"/>
          </p:cNvSpPr>
          <p:nvPr/>
        </p:nvSpPr>
        <p:spPr bwMode="auto">
          <a:xfrm rot="2700000" flipH="1">
            <a:off x="7250448" y="2428884"/>
            <a:ext cx="332619" cy="278681"/>
          </a:xfrm>
          <a:prstGeom prst="triangle">
            <a:avLst>
              <a:gd name="adj" fmla="val 50000"/>
            </a:avLst>
          </a:prstGeom>
          <a:solidFill>
            <a:schemeClr val="accent1"/>
          </a:solidFill>
          <a:ln w="12700" algn="ctr">
            <a:noFill/>
            <a:miter lim="800000"/>
            <a:headEnd/>
            <a:tailEnd/>
          </a:ln>
        </p:spPr>
        <p:txBody>
          <a:bodyPr lIns="91423" tIns="45712" rIns="91423" bIns="45712" anchor="ctr"/>
          <a:lstStyle/>
          <a:p>
            <a:pPr algn="ctr" defTabSz="913757"/>
            <a:endParaRPr lang="zh-CN" altLang="en-US" sz="1733" dirty="0">
              <a:solidFill>
                <a:schemeClr val="bg2"/>
              </a:solidFill>
              <a:cs typeface="+mn-ea"/>
              <a:sym typeface="+mn-lt"/>
            </a:endParaRPr>
          </a:p>
        </p:txBody>
      </p:sp>
      <p:sp>
        <p:nvSpPr>
          <p:cNvPr id="9" name="等腰三角形 8"/>
          <p:cNvSpPr>
            <a:spLocks noChangeArrowheads="1"/>
          </p:cNvSpPr>
          <p:nvPr/>
        </p:nvSpPr>
        <p:spPr bwMode="auto">
          <a:xfrm rot="-2700000" flipH="1" flipV="1">
            <a:off x="7252534" y="4739319"/>
            <a:ext cx="328445" cy="284237"/>
          </a:xfrm>
          <a:prstGeom prst="triangle">
            <a:avLst>
              <a:gd name="adj" fmla="val 50000"/>
            </a:avLst>
          </a:prstGeom>
          <a:solidFill>
            <a:schemeClr val="accent2"/>
          </a:solidFill>
          <a:ln w="12700" algn="ctr">
            <a:noFill/>
            <a:miter lim="800000"/>
            <a:headEnd/>
            <a:tailEnd/>
          </a:ln>
        </p:spPr>
        <p:txBody>
          <a:bodyPr rot="10800000" lIns="91423" tIns="45712" rIns="91423" bIns="45712" anchor="ctr"/>
          <a:lstStyle/>
          <a:p>
            <a:pPr algn="ctr" defTabSz="913757"/>
            <a:endParaRPr lang="zh-CN" altLang="en-US" sz="1733" dirty="0">
              <a:solidFill>
                <a:schemeClr val="bg2"/>
              </a:solidFill>
              <a:cs typeface="+mn-ea"/>
              <a:sym typeface="+mn-lt"/>
            </a:endParaRPr>
          </a:p>
        </p:txBody>
      </p:sp>
      <p:sp>
        <p:nvSpPr>
          <p:cNvPr id="10" name="椭圆 9"/>
          <p:cNvSpPr>
            <a:spLocks noChangeArrowheads="1"/>
          </p:cNvSpPr>
          <p:nvPr/>
        </p:nvSpPr>
        <p:spPr bwMode="auto">
          <a:xfrm>
            <a:off x="4189019" y="1757841"/>
            <a:ext cx="3941363" cy="3943048"/>
          </a:xfrm>
          <a:prstGeom prst="ellipse">
            <a:avLst/>
          </a:prstGeom>
          <a:noFill/>
          <a:ln w="12700" algn="ctr">
            <a:solidFill>
              <a:srgbClr val="7F7F7F"/>
            </a:solidFill>
            <a:prstDash val="dash"/>
            <a:miter lim="800000"/>
            <a:headEnd/>
            <a:tailEnd/>
          </a:ln>
        </p:spPr>
        <p:txBody>
          <a:bodyPr lIns="91423" tIns="45712" rIns="91423" bIns="45712" anchor="ctr"/>
          <a:lstStyle/>
          <a:p>
            <a:pPr algn="ctr" defTabSz="913757"/>
            <a:endParaRPr lang="zh-CN" altLang="en-US" sz="1733" dirty="0">
              <a:solidFill>
                <a:schemeClr val="bg2"/>
              </a:solidFill>
              <a:cs typeface="+mn-ea"/>
              <a:sym typeface="+mn-lt"/>
            </a:endParaRPr>
          </a:p>
        </p:txBody>
      </p:sp>
      <p:sp>
        <p:nvSpPr>
          <p:cNvPr id="11" name="文本框 23"/>
          <p:cNvSpPr txBox="1">
            <a:spLocks noChangeArrowheads="1"/>
          </p:cNvSpPr>
          <p:nvPr/>
        </p:nvSpPr>
        <p:spPr bwMode="auto">
          <a:xfrm>
            <a:off x="5182323" y="3368524"/>
            <a:ext cx="1956747" cy="994743"/>
          </a:xfrm>
          <a:prstGeom prst="rect">
            <a:avLst/>
          </a:prstGeom>
          <a:noFill/>
          <a:ln w="9525">
            <a:noFill/>
            <a:miter lim="800000"/>
            <a:headEnd/>
            <a:tailEnd/>
          </a:ln>
        </p:spPr>
        <p:txBody>
          <a:bodyPr lIns="91423" tIns="45712" rIns="91423" bIns="45712">
            <a:spAutoFit/>
          </a:bodyPr>
          <a:lstStyle/>
          <a:p>
            <a:pPr algn="ctr" defTabSz="913757"/>
            <a:r>
              <a:rPr lang="zh-CN" altLang="en-US" sz="2932" dirty="0">
                <a:solidFill>
                  <a:schemeClr val="bg2"/>
                </a:solidFill>
                <a:cs typeface="+mn-ea"/>
                <a:sym typeface="+mn-lt"/>
              </a:rPr>
              <a:t>标题</a:t>
            </a:r>
          </a:p>
          <a:p>
            <a:pPr algn="ctr" defTabSz="913757"/>
            <a:r>
              <a:rPr lang="zh-CN" altLang="en-US" sz="2932" dirty="0">
                <a:solidFill>
                  <a:schemeClr val="bg2"/>
                </a:solidFill>
                <a:cs typeface="+mn-ea"/>
                <a:sym typeface="+mn-lt"/>
              </a:rPr>
              <a:t>内容</a:t>
            </a:r>
          </a:p>
        </p:txBody>
      </p:sp>
      <p:sp>
        <p:nvSpPr>
          <p:cNvPr id="12" name="文本框 27"/>
          <p:cNvSpPr txBox="1">
            <a:spLocks noChangeArrowheads="1"/>
          </p:cNvSpPr>
          <p:nvPr/>
        </p:nvSpPr>
        <p:spPr bwMode="auto">
          <a:xfrm>
            <a:off x="416858" y="2027969"/>
            <a:ext cx="3728369" cy="769618"/>
          </a:xfrm>
          <a:prstGeom prst="rect">
            <a:avLst/>
          </a:prstGeom>
          <a:noFill/>
          <a:ln w="9525">
            <a:noFill/>
            <a:miter lim="800000"/>
            <a:headEnd/>
            <a:tailEnd/>
          </a:ln>
        </p:spPr>
        <p:txBody>
          <a:bodyPr lIns="91423" tIns="45712" rIns="91423" bIns="45712">
            <a:spAutoFit/>
          </a:bodyPr>
          <a:lstStyle/>
          <a:p>
            <a:pPr marL="285926" indent="-285926" algn="r" defTabSz="913757">
              <a:buFont typeface="Wingdings" pitchFamily="2" charset="2"/>
              <a:buChar char="n"/>
            </a:pPr>
            <a:r>
              <a:rPr lang="zh-CN" altLang="en-US" sz="1467" dirty="0">
                <a:solidFill>
                  <a:schemeClr val="bg2"/>
                </a:solidFill>
                <a:cs typeface="+mn-ea"/>
                <a:sym typeface="+mn-lt"/>
              </a:rPr>
              <a:t>请在此处添加您需要的文字内容</a:t>
            </a:r>
          </a:p>
          <a:p>
            <a:pPr marL="285926" indent="-285926" algn="r" defTabSz="913757">
              <a:buFont typeface="Wingdings" pitchFamily="2" charset="2"/>
              <a:buChar char="n"/>
            </a:pPr>
            <a:r>
              <a:rPr lang="zh-CN" altLang="en-US" sz="1467" dirty="0">
                <a:solidFill>
                  <a:schemeClr val="bg2"/>
                </a:solidFill>
                <a:cs typeface="+mn-ea"/>
                <a:sym typeface="+mn-lt"/>
              </a:rPr>
              <a:t>请在此处添加您需要的文字内容</a:t>
            </a:r>
          </a:p>
          <a:p>
            <a:pPr marL="285926" indent="-285926" algn="r" defTabSz="913757">
              <a:buFont typeface="Wingdings" pitchFamily="2" charset="2"/>
              <a:buChar char="n"/>
            </a:pPr>
            <a:r>
              <a:rPr lang="zh-CN" altLang="en-US" sz="1467" dirty="0">
                <a:solidFill>
                  <a:schemeClr val="bg2"/>
                </a:solidFill>
                <a:cs typeface="+mn-ea"/>
                <a:sym typeface="+mn-lt"/>
              </a:rPr>
              <a:t>请在此处添加您需要的文字内容</a:t>
            </a:r>
          </a:p>
        </p:txBody>
      </p:sp>
      <p:sp>
        <p:nvSpPr>
          <p:cNvPr id="13" name="文本框 27"/>
          <p:cNvSpPr txBox="1">
            <a:spLocks noChangeArrowheads="1"/>
          </p:cNvSpPr>
          <p:nvPr/>
        </p:nvSpPr>
        <p:spPr bwMode="auto">
          <a:xfrm>
            <a:off x="406904" y="4775605"/>
            <a:ext cx="3728371" cy="769618"/>
          </a:xfrm>
          <a:prstGeom prst="rect">
            <a:avLst/>
          </a:prstGeom>
          <a:noFill/>
          <a:ln w="9525">
            <a:noFill/>
            <a:miter lim="800000"/>
            <a:headEnd/>
            <a:tailEnd/>
          </a:ln>
        </p:spPr>
        <p:txBody>
          <a:bodyPr lIns="91423" tIns="45712" rIns="91423" bIns="45712">
            <a:spAutoFit/>
          </a:bodyPr>
          <a:lstStyle/>
          <a:p>
            <a:pPr marL="285926" indent="-285926" algn="r" defTabSz="913757">
              <a:buFont typeface="Wingdings" pitchFamily="2" charset="2"/>
              <a:buChar char="n"/>
            </a:pPr>
            <a:r>
              <a:rPr lang="zh-CN" altLang="en-US" sz="1467" dirty="0">
                <a:solidFill>
                  <a:schemeClr val="bg2"/>
                </a:solidFill>
                <a:cs typeface="+mn-ea"/>
                <a:sym typeface="+mn-lt"/>
              </a:rPr>
              <a:t>请在此处添加您需要的文字内容</a:t>
            </a:r>
          </a:p>
          <a:p>
            <a:pPr marL="285926" indent="-285926" algn="r" defTabSz="913757">
              <a:buFont typeface="Wingdings" pitchFamily="2" charset="2"/>
              <a:buChar char="n"/>
            </a:pPr>
            <a:r>
              <a:rPr lang="zh-CN" altLang="en-US" sz="1467" dirty="0">
                <a:solidFill>
                  <a:schemeClr val="bg2"/>
                </a:solidFill>
                <a:cs typeface="+mn-ea"/>
                <a:sym typeface="+mn-lt"/>
              </a:rPr>
              <a:t>请在此处添加您需要的文字内容</a:t>
            </a:r>
          </a:p>
          <a:p>
            <a:pPr marL="285926" indent="-285926" algn="r" defTabSz="913757">
              <a:buFont typeface="Wingdings" pitchFamily="2" charset="2"/>
              <a:buChar char="n"/>
            </a:pPr>
            <a:r>
              <a:rPr lang="zh-CN" altLang="en-US" sz="1467" dirty="0">
                <a:solidFill>
                  <a:schemeClr val="bg2"/>
                </a:solidFill>
                <a:cs typeface="+mn-ea"/>
                <a:sym typeface="+mn-lt"/>
              </a:rPr>
              <a:t>请在此处添加您需要的文字内容</a:t>
            </a:r>
          </a:p>
        </p:txBody>
      </p:sp>
      <p:sp>
        <p:nvSpPr>
          <p:cNvPr id="14" name="文本框 27"/>
          <p:cNvSpPr txBox="1">
            <a:spLocks noChangeArrowheads="1"/>
          </p:cNvSpPr>
          <p:nvPr/>
        </p:nvSpPr>
        <p:spPr bwMode="auto">
          <a:xfrm>
            <a:off x="7449601" y="4775605"/>
            <a:ext cx="3728371" cy="769618"/>
          </a:xfrm>
          <a:prstGeom prst="rect">
            <a:avLst/>
          </a:prstGeom>
          <a:noFill/>
          <a:ln w="9525">
            <a:noFill/>
            <a:miter lim="800000"/>
            <a:headEnd/>
            <a:tailEnd/>
          </a:ln>
        </p:spPr>
        <p:txBody>
          <a:bodyPr lIns="91423" tIns="45712" rIns="91423" bIns="45712">
            <a:spAutoFit/>
          </a:bodyPr>
          <a:lstStyle/>
          <a:p>
            <a:pPr marL="285926" indent="-285926" algn="r" defTabSz="913757">
              <a:buFont typeface="Wingdings" pitchFamily="2" charset="2"/>
              <a:buChar char="n"/>
            </a:pPr>
            <a:r>
              <a:rPr lang="zh-CN" altLang="en-US" sz="1467" dirty="0">
                <a:solidFill>
                  <a:schemeClr val="bg2"/>
                </a:solidFill>
                <a:cs typeface="+mn-ea"/>
                <a:sym typeface="+mn-lt"/>
              </a:rPr>
              <a:t>请在此处添加您需要的文字内容</a:t>
            </a:r>
          </a:p>
          <a:p>
            <a:pPr marL="285926" indent="-285926" algn="r" defTabSz="913757">
              <a:buFont typeface="Wingdings" pitchFamily="2" charset="2"/>
              <a:buChar char="n"/>
            </a:pPr>
            <a:r>
              <a:rPr lang="zh-CN" altLang="en-US" sz="1467" dirty="0">
                <a:solidFill>
                  <a:schemeClr val="bg2"/>
                </a:solidFill>
                <a:cs typeface="+mn-ea"/>
                <a:sym typeface="+mn-lt"/>
              </a:rPr>
              <a:t>请在此处添加您需要的文字内容</a:t>
            </a:r>
          </a:p>
          <a:p>
            <a:pPr marL="285926" indent="-285926" algn="r" defTabSz="913757">
              <a:buFont typeface="Wingdings" pitchFamily="2" charset="2"/>
              <a:buChar char="n"/>
            </a:pPr>
            <a:r>
              <a:rPr lang="zh-CN" altLang="en-US" sz="1467" dirty="0">
                <a:solidFill>
                  <a:schemeClr val="bg2"/>
                </a:solidFill>
                <a:cs typeface="+mn-ea"/>
                <a:sym typeface="+mn-lt"/>
              </a:rPr>
              <a:t>请在此处添加您需要的文字内容</a:t>
            </a:r>
          </a:p>
        </p:txBody>
      </p:sp>
      <p:sp>
        <p:nvSpPr>
          <p:cNvPr id="15" name="文本框 27"/>
          <p:cNvSpPr txBox="1">
            <a:spLocks noChangeArrowheads="1"/>
          </p:cNvSpPr>
          <p:nvPr/>
        </p:nvSpPr>
        <p:spPr bwMode="auto">
          <a:xfrm>
            <a:off x="7449601" y="2032001"/>
            <a:ext cx="3728371" cy="769618"/>
          </a:xfrm>
          <a:prstGeom prst="rect">
            <a:avLst/>
          </a:prstGeom>
          <a:noFill/>
          <a:ln w="9525">
            <a:noFill/>
            <a:miter lim="800000"/>
            <a:headEnd/>
            <a:tailEnd/>
          </a:ln>
        </p:spPr>
        <p:txBody>
          <a:bodyPr lIns="91423" tIns="45712" rIns="91423" bIns="45712">
            <a:spAutoFit/>
          </a:bodyPr>
          <a:lstStyle/>
          <a:p>
            <a:pPr marL="285926" indent="-285926" algn="r" defTabSz="913757">
              <a:buFont typeface="Wingdings" pitchFamily="2" charset="2"/>
              <a:buChar char="n"/>
            </a:pPr>
            <a:r>
              <a:rPr lang="zh-CN" altLang="en-US" sz="1467" dirty="0">
                <a:solidFill>
                  <a:schemeClr val="bg2"/>
                </a:solidFill>
                <a:cs typeface="+mn-ea"/>
                <a:sym typeface="+mn-lt"/>
              </a:rPr>
              <a:t>请在此处添加您需要的文字内容</a:t>
            </a:r>
          </a:p>
          <a:p>
            <a:pPr marL="285926" indent="-285926" algn="r" defTabSz="913757">
              <a:buFont typeface="Wingdings" pitchFamily="2" charset="2"/>
              <a:buChar char="n"/>
            </a:pPr>
            <a:r>
              <a:rPr lang="zh-CN" altLang="en-US" sz="1467" dirty="0">
                <a:solidFill>
                  <a:schemeClr val="bg2"/>
                </a:solidFill>
                <a:cs typeface="+mn-ea"/>
                <a:sym typeface="+mn-lt"/>
              </a:rPr>
              <a:t>请在此处添加您需要的文字内容</a:t>
            </a:r>
          </a:p>
          <a:p>
            <a:pPr marL="285926" indent="-285926" algn="r" defTabSz="913757">
              <a:buFont typeface="Wingdings" pitchFamily="2" charset="2"/>
              <a:buChar char="n"/>
            </a:pPr>
            <a:r>
              <a:rPr lang="zh-CN" altLang="en-US" sz="1467" dirty="0">
                <a:solidFill>
                  <a:schemeClr val="bg2"/>
                </a:solidFill>
                <a:cs typeface="+mn-ea"/>
                <a:sym typeface="+mn-lt"/>
              </a:rPr>
              <a:t>请在此处添加您需要的文字内容</a:t>
            </a:r>
          </a:p>
        </p:txBody>
      </p:sp>
    </p:spTree>
    <p:extLst>
      <p:ext uri="{BB962C8B-B14F-4D97-AF65-F5344CB8AC3E}">
        <p14:creationId xmlns:p14="http://schemas.microsoft.com/office/powerpoint/2010/main" val="2132233748"/>
      </p:ext>
    </p:extLst>
  </p:cSld>
  <p:clrMapOvr>
    <a:masterClrMapping/>
  </p:clrMapOvr>
  <mc:AlternateContent xmlns:mc="http://schemas.openxmlformats.org/markup-compatibility/2006" xmlns:p14="http://schemas.microsoft.com/office/powerpoint/2010/main">
    <mc:Choice Requires="p14">
      <p:transition spd="slow" p14:dur="1500" advClick="0" advTm="3000">
        <p:random/>
      </p:transition>
    </mc:Choice>
    <mc:Fallback xmlns="">
      <p:transition spd="slow" advClick="0" advTm="3000">
        <p:random/>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42" fill="hold" grpId="0" nodeType="with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barn(outHorizontal)">
                                      <p:cBhvr>
                                        <p:cTn id="7" dur="750"/>
                                        <p:tgtEl>
                                          <p:spTgt spid="11"/>
                                        </p:tgtEl>
                                      </p:cBhvr>
                                    </p:animEffect>
                                  </p:childTnLst>
                                </p:cTn>
                              </p:par>
                            </p:childTnLst>
                          </p:cTn>
                        </p:par>
                        <p:par>
                          <p:cTn id="8" fill="hold">
                            <p:stCondLst>
                              <p:cond delay="750"/>
                            </p:stCondLst>
                            <p:childTnLst>
                              <p:par>
                                <p:cTn id="9" presetID="22" presetClass="entr" presetSubtype="4" fill="hold" grpId="0" nodeType="afterEffect">
                                  <p:stCondLst>
                                    <p:cond delay="0"/>
                                  </p:stCondLst>
                                  <p:childTnLst>
                                    <p:set>
                                      <p:cBhvr>
                                        <p:cTn id="10" dur="1" fill="hold">
                                          <p:stCondLst>
                                            <p:cond delay="0"/>
                                          </p:stCondLst>
                                        </p:cTn>
                                        <p:tgtEl>
                                          <p:spTgt spid="2"/>
                                        </p:tgtEl>
                                        <p:attrNameLst>
                                          <p:attrName>style.visibility</p:attrName>
                                        </p:attrNameLst>
                                      </p:cBhvr>
                                      <p:to>
                                        <p:strVal val="visible"/>
                                      </p:to>
                                    </p:set>
                                    <p:animEffect transition="in" filter="wipe(down)">
                                      <p:cBhvr>
                                        <p:cTn id="11" dur="750"/>
                                        <p:tgtEl>
                                          <p:spTgt spid="2"/>
                                        </p:tgtEl>
                                      </p:cBhvr>
                                    </p:animEffect>
                                  </p:childTnLst>
                                </p:cTn>
                              </p:par>
                            </p:childTnLst>
                          </p:cTn>
                        </p:par>
                        <p:par>
                          <p:cTn id="12" fill="hold">
                            <p:stCondLst>
                              <p:cond delay="1500"/>
                            </p:stCondLst>
                            <p:childTnLst>
                              <p:par>
                                <p:cTn id="13" presetID="22" presetClass="entr" presetSubtype="8" fill="hold" grpId="0" nodeType="afterEffect">
                                  <p:stCondLst>
                                    <p:cond delay="0"/>
                                  </p:stCondLst>
                                  <p:childTnLst>
                                    <p:set>
                                      <p:cBhvr>
                                        <p:cTn id="14" dur="1" fill="hold">
                                          <p:stCondLst>
                                            <p:cond delay="0"/>
                                          </p:stCondLst>
                                        </p:cTn>
                                        <p:tgtEl>
                                          <p:spTgt spid="3"/>
                                        </p:tgtEl>
                                        <p:attrNameLst>
                                          <p:attrName>style.visibility</p:attrName>
                                        </p:attrNameLst>
                                      </p:cBhvr>
                                      <p:to>
                                        <p:strVal val="visible"/>
                                      </p:to>
                                    </p:set>
                                    <p:animEffect transition="in" filter="wipe(left)">
                                      <p:cBhvr>
                                        <p:cTn id="15" dur="750"/>
                                        <p:tgtEl>
                                          <p:spTgt spid="3"/>
                                        </p:tgtEl>
                                      </p:cBhvr>
                                    </p:animEffect>
                                  </p:childTnLst>
                                </p:cTn>
                              </p:par>
                            </p:childTnLst>
                          </p:cTn>
                        </p:par>
                        <p:par>
                          <p:cTn id="16" fill="hold">
                            <p:stCondLst>
                              <p:cond delay="2250"/>
                            </p:stCondLst>
                            <p:childTnLst>
                              <p:par>
                                <p:cTn id="17" presetID="22" presetClass="entr" presetSubtype="1" fill="hold" grpId="0" nodeType="afterEffect">
                                  <p:stCondLst>
                                    <p:cond delay="0"/>
                                  </p:stCondLst>
                                  <p:childTnLst>
                                    <p:set>
                                      <p:cBhvr>
                                        <p:cTn id="18" dur="1" fill="hold">
                                          <p:stCondLst>
                                            <p:cond delay="0"/>
                                          </p:stCondLst>
                                        </p:cTn>
                                        <p:tgtEl>
                                          <p:spTgt spid="5"/>
                                        </p:tgtEl>
                                        <p:attrNameLst>
                                          <p:attrName>style.visibility</p:attrName>
                                        </p:attrNameLst>
                                      </p:cBhvr>
                                      <p:to>
                                        <p:strVal val="visible"/>
                                      </p:to>
                                    </p:set>
                                    <p:animEffect transition="in" filter="wipe(up)">
                                      <p:cBhvr>
                                        <p:cTn id="19" dur="750"/>
                                        <p:tgtEl>
                                          <p:spTgt spid="5"/>
                                        </p:tgtEl>
                                      </p:cBhvr>
                                    </p:animEffect>
                                  </p:childTnLst>
                                </p:cTn>
                              </p:par>
                            </p:childTnLst>
                          </p:cTn>
                        </p:par>
                        <p:par>
                          <p:cTn id="20" fill="hold">
                            <p:stCondLst>
                              <p:cond delay="3000"/>
                            </p:stCondLst>
                            <p:childTnLst>
                              <p:par>
                                <p:cTn id="21" presetID="22" presetClass="entr" presetSubtype="2" fill="hold" grpId="0" nodeType="afterEffect">
                                  <p:stCondLst>
                                    <p:cond delay="0"/>
                                  </p:stCondLst>
                                  <p:childTnLst>
                                    <p:set>
                                      <p:cBhvr>
                                        <p:cTn id="22" dur="1" fill="hold">
                                          <p:stCondLst>
                                            <p:cond delay="0"/>
                                          </p:stCondLst>
                                        </p:cTn>
                                        <p:tgtEl>
                                          <p:spTgt spid="4"/>
                                        </p:tgtEl>
                                        <p:attrNameLst>
                                          <p:attrName>style.visibility</p:attrName>
                                        </p:attrNameLst>
                                      </p:cBhvr>
                                      <p:to>
                                        <p:strVal val="visible"/>
                                      </p:to>
                                    </p:set>
                                    <p:animEffect transition="in" filter="wipe(right)">
                                      <p:cBhvr>
                                        <p:cTn id="23" dur="750"/>
                                        <p:tgtEl>
                                          <p:spTgt spid="4"/>
                                        </p:tgtEl>
                                      </p:cBhvr>
                                    </p:animEffect>
                                  </p:childTnLst>
                                </p:cTn>
                              </p:par>
                            </p:childTnLst>
                          </p:cTn>
                        </p:par>
                        <p:par>
                          <p:cTn id="24" fill="hold">
                            <p:stCondLst>
                              <p:cond delay="3750"/>
                            </p:stCondLst>
                            <p:childTnLst>
                              <p:par>
                                <p:cTn id="25" presetID="21" presetClass="entr" presetSubtype="1" fill="hold" grpId="0" nodeType="afterEffect">
                                  <p:stCondLst>
                                    <p:cond delay="0"/>
                                  </p:stCondLst>
                                  <p:childTnLst>
                                    <p:set>
                                      <p:cBhvr>
                                        <p:cTn id="26" dur="1" fill="hold">
                                          <p:stCondLst>
                                            <p:cond delay="0"/>
                                          </p:stCondLst>
                                        </p:cTn>
                                        <p:tgtEl>
                                          <p:spTgt spid="10"/>
                                        </p:tgtEl>
                                        <p:attrNameLst>
                                          <p:attrName>style.visibility</p:attrName>
                                        </p:attrNameLst>
                                      </p:cBhvr>
                                      <p:to>
                                        <p:strVal val="visible"/>
                                      </p:to>
                                    </p:set>
                                    <p:animEffect transition="in" filter="wheel(1)">
                                      <p:cBhvr>
                                        <p:cTn id="27" dur="1000"/>
                                        <p:tgtEl>
                                          <p:spTgt spid="10"/>
                                        </p:tgtEl>
                                      </p:cBhvr>
                                    </p:animEffect>
                                  </p:childTnLst>
                                </p:cTn>
                              </p:par>
                            </p:childTnLst>
                          </p:cTn>
                        </p:par>
                        <p:par>
                          <p:cTn id="28" fill="hold">
                            <p:stCondLst>
                              <p:cond delay="4750"/>
                            </p:stCondLst>
                            <p:childTnLst>
                              <p:par>
                                <p:cTn id="29" presetID="22" presetClass="entr" presetSubtype="2" fill="hold" grpId="0" nodeType="afterEffect">
                                  <p:stCondLst>
                                    <p:cond delay="0"/>
                                  </p:stCondLst>
                                  <p:childTnLst>
                                    <p:set>
                                      <p:cBhvr>
                                        <p:cTn id="30" dur="1" fill="hold">
                                          <p:stCondLst>
                                            <p:cond delay="0"/>
                                          </p:stCondLst>
                                        </p:cTn>
                                        <p:tgtEl>
                                          <p:spTgt spid="6"/>
                                        </p:tgtEl>
                                        <p:attrNameLst>
                                          <p:attrName>style.visibility</p:attrName>
                                        </p:attrNameLst>
                                      </p:cBhvr>
                                      <p:to>
                                        <p:strVal val="visible"/>
                                      </p:to>
                                    </p:set>
                                    <p:animEffect transition="in" filter="wipe(right)">
                                      <p:cBhvr>
                                        <p:cTn id="31" dur="500"/>
                                        <p:tgtEl>
                                          <p:spTgt spid="6"/>
                                        </p:tgtEl>
                                      </p:cBhvr>
                                    </p:animEffect>
                                  </p:childTnLst>
                                </p:cTn>
                              </p:par>
                            </p:childTnLst>
                          </p:cTn>
                        </p:par>
                        <p:par>
                          <p:cTn id="32" fill="hold">
                            <p:stCondLst>
                              <p:cond delay="5250"/>
                            </p:stCondLst>
                            <p:childTnLst>
                              <p:par>
                                <p:cTn id="33" presetID="10" presetClass="entr" presetSubtype="0" fill="hold" grpId="0" nodeType="afterEffect">
                                  <p:stCondLst>
                                    <p:cond delay="0"/>
                                  </p:stCondLst>
                                  <p:childTnLst>
                                    <p:set>
                                      <p:cBhvr>
                                        <p:cTn id="34" dur="1" fill="hold">
                                          <p:stCondLst>
                                            <p:cond delay="0"/>
                                          </p:stCondLst>
                                        </p:cTn>
                                        <p:tgtEl>
                                          <p:spTgt spid="12"/>
                                        </p:tgtEl>
                                        <p:attrNameLst>
                                          <p:attrName>style.visibility</p:attrName>
                                        </p:attrNameLst>
                                      </p:cBhvr>
                                      <p:to>
                                        <p:strVal val="visible"/>
                                      </p:to>
                                    </p:set>
                                    <p:animEffect transition="in" filter="fade">
                                      <p:cBhvr>
                                        <p:cTn id="35" dur="750"/>
                                        <p:tgtEl>
                                          <p:spTgt spid="12"/>
                                        </p:tgtEl>
                                      </p:cBhvr>
                                    </p:animEffect>
                                  </p:childTnLst>
                                </p:cTn>
                              </p:par>
                            </p:childTnLst>
                          </p:cTn>
                        </p:par>
                        <p:par>
                          <p:cTn id="36" fill="hold">
                            <p:stCondLst>
                              <p:cond delay="6000"/>
                            </p:stCondLst>
                            <p:childTnLst>
                              <p:par>
                                <p:cTn id="37" presetID="22" presetClass="entr" presetSubtype="8" fill="hold" grpId="0" nodeType="afterEffect">
                                  <p:stCondLst>
                                    <p:cond delay="0"/>
                                  </p:stCondLst>
                                  <p:childTnLst>
                                    <p:set>
                                      <p:cBhvr>
                                        <p:cTn id="38" dur="1" fill="hold">
                                          <p:stCondLst>
                                            <p:cond delay="0"/>
                                          </p:stCondLst>
                                        </p:cTn>
                                        <p:tgtEl>
                                          <p:spTgt spid="8"/>
                                        </p:tgtEl>
                                        <p:attrNameLst>
                                          <p:attrName>style.visibility</p:attrName>
                                        </p:attrNameLst>
                                      </p:cBhvr>
                                      <p:to>
                                        <p:strVal val="visible"/>
                                      </p:to>
                                    </p:set>
                                    <p:animEffect transition="in" filter="wipe(left)">
                                      <p:cBhvr>
                                        <p:cTn id="39" dur="500"/>
                                        <p:tgtEl>
                                          <p:spTgt spid="8"/>
                                        </p:tgtEl>
                                      </p:cBhvr>
                                    </p:animEffect>
                                  </p:childTnLst>
                                </p:cTn>
                              </p:par>
                            </p:childTnLst>
                          </p:cTn>
                        </p:par>
                        <p:par>
                          <p:cTn id="40" fill="hold">
                            <p:stCondLst>
                              <p:cond delay="6500"/>
                            </p:stCondLst>
                            <p:childTnLst>
                              <p:par>
                                <p:cTn id="41" presetID="10" presetClass="entr" presetSubtype="0" fill="hold" grpId="0" nodeType="afterEffect">
                                  <p:stCondLst>
                                    <p:cond delay="0"/>
                                  </p:stCondLst>
                                  <p:childTnLst>
                                    <p:set>
                                      <p:cBhvr>
                                        <p:cTn id="42" dur="1" fill="hold">
                                          <p:stCondLst>
                                            <p:cond delay="0"/>
                                          </p:stCondLst>
                                        </p:cTn>
                                        <p:tgtEl>
                                          <p:spTgt spid="15"/>
                                        </p:tgtEl>
                                        <p:attrNameLst>
                                          <p:attrName>style.visibility</p:attrName>
                                        </p:attrNameLst>
                                      </p:cBhvr>
                                      <p:to>
                                        <p:strVal val="visible"/>
                                      </p:to>
                                    </p:set>
                                    <p:animEffect transition="in" filter="fade">
                                      <p:cBhvr>
                                        <p:cTn id="43" dur="750"/>
                                        <p:tgtEl>
                                          <p:spTgt spid="15"/>
                                        </p:tgtEl>
                                      </p:cBhvr>
                                    </p:animEffect>
                                  </p:childTnLst>
                                </p:cTn>
                              </p:par>
                            </p:childTnLst>
                          </p:cTn>
                        </p:par>
                        <p:par>
                          <p:cTn id="44" fill="hold">
                            <p:stCondLst>
                              <p:cond delay="7250"/>
                            </p:stCondLst>
                            <p:childTnLst>
                              <p:par>
                                <p:cTn id="45" presetID="22" presetClass="entr" presetSubtype="2" fill="hold" grpId="0" nodeType="afterEffect">
                                  <p:stCondLst>
                                    <p:cond delay="0"/>
                                  </p:stCondLst>
                                  <p:childTnLst>
                                    <p:set>
                                      <p:cBhvr>
                                        <p:cTn id="46" dur="1" fill="hold">
                                          <p:stCondLst>
                                            <p:cond delay="0"/>
                                          </p:stCondLst>
                                        </p:cTn>
                                        <p:tgtEl>
                                          <p:spTgt spid="7"/>
                                        </p:tgtEl>
                                        <p:attrNameLst>
                                          <p:attrName>style.visibility</p:attrName>
                                        </p:attrNameLst>
                                      </p:cBhvr>
                                      <p:to>
                                        <p:strVal val="visible"/>
                                      </p:to>
                                    </p:set>
                                    <p:animEffect transition="in" filter="wipe(right)">
                                      <p:cBhvr>
                                        <p:cTn id="47" dur="500"/>
                                        <p:tgtEl>
                                          <p:spTgt spid="7"/>
                                        </p:tgtEl>
                                      </p:cBhvr>
                                    </p:animEffect>
                                  </p:childTnLst>
                                </p:cTn>
                              </p:par>
                            </p:childTnLst>
                          </p:cTn>
                        </p:par>
                        <p:par>
                          <p:cTn id="48" fill="hold">
                            <p:stCondLst>
                              <p:cond delay="7750"/>
                            </p:stCondLst>
                            <p:childTnLst>
                              <p:par>
                                <p:cTn id="49" presetID="10" presetClass="entr" presetSubtype="0" fill="hold" grpId="0" nodeType="afterEffect">
                                  <p:stCondLst>
                                    <p:cond delay="0"/>
                                  </p:stCondLst>
                                  <p:childTnLst>
                                    <p:set>
                                      <p:cBhvr>
                                        <p:cTn id="50" dur="1" fill="hold">
                                          <p:stCondLst>
                                            <p:cond delay="0"/>
                                          </p:stCondLst>
                                        </p:cTn>
                                        <p:tgtEl>
                                          <p:spTgt spid="13"/>
                                        </p:tgtEl>
                                        <p:attrNameLst>
                                          <p:attrName>style.visibility</p:attrName>
                                        </p:attrNameLst>
                                      </p:cBhvr>
                                      <p:to>
                                        <p:strVal val="visible"/>
                                      </p:to>
                                    </p:set>
                                    <p:animEffect transition="in" filter="fade">
                                      <p:cBhvr>
                                        <p:cTn id="51" dur="750"/>
                                        <p:tgtEl>
                                          <p:spTgt spid="13"/>
                                        </p:tgtEl>
                                      </p:cBhvr>
                                    </p:animEffect>
                                  </p:childTnLst>
                                </p:cTn>
                              </p:par>
                            </p:childTnLst>
                          </p:cTn>
                        </p:par>
                        <p:par>
                          <p:cTn id="52" fill="hold">
                            <p:stCondLst>
                              <p:cond delay="8500"/>
                            </p:stCondLst>
                            <p:childTnLst>
                              <p:par>
                                <p:cTn id="53" presetID="22" presetClass="entr" presetSubtype="8" fill="hold" grpId="0" nodeType="afterEffect">
                                  <p:stCondLst>
                                    <p:cond delay="0"/>
                                  </p:stCondLst>
                                  <p:childTnLst>
                                    <p:set>
                                      <p:cBhvr>
                                        <p:cTn id="54" dur="1" fill="hold">
                                          <p:stCondLst>
                                            <p:cond delay="0"/>
                                          </p:stCondLst>
                                        </p:cTn>
                                        <p:tgtEl>
                                          <p:spTgt spid="9"/>
                                        </p:tgtEl>
                                        <p:attrNameLst>
                                          <p:attrName>style.visibility</p:attrName>
                                        </p:attrNameLst>
                                      </p:cBhvr>
                                      <p:to>
                                        <p:strVal val="visible"/>
                                      </p:to>
                                    </p:set>
                                    <p:animEffect transition="in" filter="wipe(left)">
                                      <p:cBhvr>
                                        <p:cTn id="55" dur="500"/>
                                        <p:tgtEl>
                                          <p:spTgt spid="9"/>
                                        </p:tgtEl>
                                      </p:cBhvr>
                                    </p:animEffect>
                                  </p:childTnLst>
                                </p:cTn>
                              </p:par>
                            </p:childTnLst>
                          </p:cTn>
                        </p:par>
                        <p:par>
                          <p:cTn id="56" fill="hold">
                            <p:stCondLst>
                              <p:cond delay="9000"/>
                            </p:stCondLst>
                            <p:childTnLst>
                              <p:par>
                                <p:cTn id="57" presetID="10" presetClass="entr" presetSubtype="0" fill="hold" grpId="0" nodeType="afterEffect">
                                  <p:stCondLst>
                                    <p:cond delay="0"/>
                                  </p:stCondLst>
                                  <p:childTnLst>
                                    <p:set>
                                      <p:cBhvr>
                                        <p:cTn id="58" dur="1" fill="hold">
                                          <p:stCondLst>
                                            <p:cond delay="0"/>
                                          </p:stCondLst>
                                        </p:cTn>
                                        <p:tgtEl>
                                          <p:spTgt spid="14"/>
                                        </p:tgtEl>
                                        <p:attrNameLst>
                                          <p:attrName>style.visibility</p:attrName>
                                        </p:attrNameLst>
                                      </p:cBhvr>
                                      <p:to>
                                        <p:strVal val="visible"/>
                                      </p:to>
                                    </p:set>
                                    <p:animEffect transition="in" filter="fade">
                                      <p:cBhvr>
                                        <p:cTn id="59" dur="75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animBg="1"/>
      <p:bldP spid="4" grpId="0" animBg="1"/>
      <p:bldP spid="5" grpId="0" animBg="1"/>
      <p:bldP spid="6" grpId="0" animBg="1"/>
      <p:bldP spid="7" grpId="0" animBg="1"/>
      <p:bldP spid="8" grpId="0" animBg="1"/>
      <p:bldP spid="9" grpId="0" animBg="1"/>
      <p:bldP spid="10" grpId="0" animBg="1"/>
      <p:bldP spid="11" grpId="0"/>
      <p:bldP spid="12" grpId="0"/>
      <p:bldP spid="13" grpId="0"/>
      <p:bldP spid="14" grpId="0"/>
      <p:bldP spid="15"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任意多边形 12"/>
          <p:cNvSpPr/>
          <p:nvPr/>
        </p:nvSpPr>
        <p:spPr>
          <a:xfrm>
            <a:off x="4554577" y="4279189"/>
            <a:ext cx="3082852" cy="816624"/>
          </a:xfrm>
          <a:custGeom>
            <a:avLst/>
            <a:gdLst>
              <a:gd name="connsiteX0" fmla="*/ 0 w 4780608"/>
              <a:gd name="connsiteY0" fmla="*/ 0 h 1266177"/>
              <a:gd name="connsiteX1" fmla="*/ 9039 w 4780608"/>
              <a:gd name="connsiteY1" fmla="*/ 14387 h 1266177"/>
              <a:gd name="connsiteX2" fmla="*/ 2390304 w 4780608"/>
              <a:gd name="connsiteY2" fmla="*/ 1101077 h 1266177"/>
              <a:gd name="connsiteX3" fmla="*/ 4771569 w 4780608"/>
              <a:gd name="connsiteY3" fmla="*/ 14387 h 1266177"/>
              <a:gd name="connsiteX4" fmla="*/ 4780608 w 4780608"/>
              <a:gd name="connsiteY4" fmla="*/ 0 h 1266177"/>
              <a:gd name="connsiteX5" fmla="*/ 4748251 w 4780608"/>
              <a:gd name="connsiteY5" fmla="*/ 67785 h 1266177"/>
              <a:gd name="connsiteX6" fmla="*/ 2390304 w 4780608"/>
              <a:gd name="connsiteY6" fmla="*/ 1266177 h 1266177"/>
              <a:gd name="connsiteX7" fmla="*/ 32357 w 4780608"/>
              <a:gd name="connsiteY7" fmla="*/ 67785 h 1266177"/>
              <a:gd name="connsiteX8" fmla="*/ 0 w 4780608"/>
              <a:gd name="connsiteY8" fmla="*/ 0 h 12661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780608" h="1266177">
                <a:moveTo>
                  <a:pt x="0" y="0"/>
                </a:moveTo>
                <a:lnTo>
                  <a:pt x="9039" y="14387"/>
                </a:lnTo>
                <a:cubicBezTo>
                  <a:pt x="467630" y="661669"/>
                  <a:pt x="1362042" y="1101077"/>
                  <a:pt x="2390304" y="1101077"/>
                </a:cubicBezTo>
                <a:cubicBezTo>
                  <a:pt x="3418566" y="1101077"/>
                  <a:pt x="4312978" y="661669"/>
                  <a:pt x="4771569" y="14387"/>
                </a:cubicBezTo>
                <a:lnTo>
                  <a:pt x="4780608" y="0"/>
                </a:lnTo>
                <a:lnTo>
                  <a:pt x="4748251" y="67785"/>
                </a:lnTo>
                <a:cubicBezTo>
                  <a:pt x="4359766" y="772030"/>
                  <a:pt x="3450297" y="1266177"/>
                  <a:pt x="2390304" y="1266177"/>
                </a:cubicBezTo>
                <a:cubicBezTo>
                  <a:pt x="1330311" y="1266177"/>
                  <a:pt x="420842" y="772030"/>
                  <a:pt x="32357" y="67785"/>
                </a:cubicBezTo>
                <a:lnTo>
                  <a:pt x="0"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lIns="91431" tIns="45715" rIns="91431" bIns="45715" rtlCol="0" anchor="ctr"/>
          <a:lstStyle/>
          <a:p>
            <a:pPr algn="ctr"/>
            <a:endParaRPr lang="zh-CN" altLang="en-US" sz="2399">
              <a:solidFill>
                <a:schemeClr val="bg2"/>
              </a:solidFill>
              <a:cs typeface="+mn-ea"/>
              <a:sym typeface="+mn-lt"/>
            </a:endParaRPr>
          </a:p>
        </p:txBody>
      </p:sp>
      <p:grpSp>
        <p:nvGrpSpPr>
          <p:cNvPr id="3" name="组合 2"/>
          <p:cNvGrpSpPr/>
          <p:nvPr/>
        </p:nvGrpSpPr>
        <p:grpSpPr>
          <a:xfrm>
            <a:off x="5016647" y="2641687"/>
            <a:ext cx="2158708" cy="2045815"/>
            <a:chOff x="7410825" y="2727325"/>
            <a:chExt cx="7237414" cy="6858001"/>
          </a:xfrm>
          <a:solidFill>
            <a:schemeClr val="accent2"/>
          </a:solidFill>
        </p:grpSpPr>
        <p:sp>
          <p:nvSpPr>
            <p:cNvPr id="4" name="任意多边形 8"/>
            <p:cNvSpPr/>
            <p:nvPr/>
          </p:nvSpPr>
          <p:spPr>
            <a:xfrm>
              <a:off x="7410825" y="3128963"/>
              <a:ext cx="2333625" cy="6456362"/>
            </a:xfrm>
            <a:custGeom>
              <a:avLst/>
              <a:gdLst>
                <a:gd name="connsiteX0" fmla="*/ 1045369 w 2333625"/>
                <a:gd name="connsiteY0" fmla="*/ 1287462 h 6456362"/>
                <a:gd name="connsiteX1" fmla="*/ 1260475 w 2333625"/>
                <a:gd name="connsiteY1" fmla="*/ 2108074 h 6456362"/>
                <a:gd name="connsiteX2" fmla="*/ 1377156 w 2333625"/>
                <a:gd name="connsiteY2" fmla="*/ 1538249 h 6456362"/>
                <a:gd name="connsiteX3" fmla="*/ 1262856 w 2333625"/>
                <a:gd name="connsiteY3" fmla="*/ 1424760 h 6456362"/>
                <a:gd name="connsiteX4" fmla="*/ 1391444 w 2333625"/>
                <a:gd name="connsiteY4" fmla="*/ 1296986 h 6456362"/>
                <a:gd name="connsiteX5" fmla="*/ 1458119 w 2333625"/>
                <a:gd name="connsiteY5" fmla="*/ 1296986 h 6456362"/>
                <a:gd name="connsiteX6" fmla="*/ 1524794 w 2333625"/>
                <a:gd name="connsiteY6" fmla="*/ 1296986 h 6456362"/>
                <a:gd name="connsiteX7" fmla="*/ 1652588 w 2333625"/>
                <a:gd name="connsiteY7" fmla="*/ 1424760 h 6456362"/>
                <a:gd name="connsiteX8" fmla="*/ 1539081 w 2333625"/>
                <a:gd name="connsiteY8" fmla="*/ 1538249 h 6456362"/>
                <a:gd name="connsiteX9" fmla="*/ 1655763 w 2333625"/>
                <a:gd name="connsiteY9" fmla="*/ 2108074 h 6456362"/>
                <a:gd name="connsiteX10" fmla="*/ 1871663 w 2333625"/>
                <a:gd name="connsiteY10" fmla="*/ 1287462 h 6456362"/>
                <a:gd name="connsiteX11" fmla="*/ 2153444 w 2333625"/>
                <a:gd name="connsiteY11" fmla="*/ 1348572 h 6456362"/>
                <a:gd name="connsiteX12" fmla="*/ 2170113 w 2333625"/>
                <a:gd name="connsiteY12" fmla="*/ 1354127 h 6456362"/>
                <a:gd name="connsiteX13" fmla="*/ 2186781 w 2333625"/>
                <a:gd name="connsiteY13" fmla="*/ 1358095 h 6456362"/>
                <a:gd name="connsiteX14" fmla="*/ 2175669 w 2333625"/>
                <a:gd name="connsiteY14" fmla="*/ 1393015 h 6456362"/>
                <a:gd name="connsiteX15" fmla="*/ 2166144 w 2333625"/>
                <a:gd name="connsiteY15" fmla="*/ 1429522 h 6456362"/>
                <a:gd name="connsiteX16" fmla="*/ 2156619 w 2333625"/>
                <a:gd name="connsiteY16" fmla="*/ 1466029 h 6456362"/>
                <a:gd name="connsiteX17" fmla="*/ 2150269 w 2333625"/>
                <a:gd name="connsiteY17" fmla="*/ 1501742 h 6456362"/>
                <a:gd name="connsiteX18" fmla="*/ 1829594 w 2333625"/>
                <a:gd name="connsiteY18" fmla="*/ 3485018 h 6456362"/>
                <a:gd name="connsiteX19" fmla="*/ 1826419 w 2333625"/>
                <a:gd name="connsiteY19" fmla="*/ 3508827 h 6456362"/>
                <a:gd name="connsiteX20" fmla="*/ 1824038 w 2333625"/>
                <a:gd name="connsiteY20" fmla="*/ 3533430 h 6456362"/>
                <a:gd name="connsiteX21" fmla="*/ 1824038 w 2333625"/>
                <a:gd name="connsiteY21" fmla="*/ 3557239 h 6456362"/>
                <a:gd name="connsiteX22" fmla="*/ 1824038 w 2333625"/>
                <a:gd name="connsiteY22" fmla="*/ 3581841 h 6456362"/>
                <a:gd name="connsiteX23" fmla="*/ 1824831 w 2333625"/>
                <a:gd name="connsiteY23" fmla="*/ 3604856 h 6456362"/>
                <a:gd name="connsiteX24" fmla="*/ 1827213 w 2333625"/>
                <a:gd name="connsiteY24" fmla="*/ 3628665 h 6456362"/>
                <a:gd name="connsiteX25" fmla="*/ 1830388 w 2333625"/>
                <a:gd name="connsiteY25" fmla="*/ 3651680 h 6456362"/>
                <a:gd name="connsiteX26" fmla="*/ 1835150 w 2333625"/>
                <a:gd name="connsiteY26" fmla="*/ 3674696 h 6456362"/>
                <a:gd name="connsiteX27" fmla="*/ 1840706 w 2333625"/>
                <a:gd name="connsiteY27" fmla="*/ 3696917 h 6456362"/>
                <a:gd name="connsiteX28" fmla="*/ 1846263 w 2333625"/>
                <a:gd name="connsiteY28" fmla="*/ 3719932 h 6456362"/>
                <a:gd name="connsiteX29" fmla="*/ 1853406 w 2333625"/>
                <a:gd name="connsiteY29" fmla="*/ 3742154 h 6456362"/>
                <a:gd name="connsiteX30" fmla="*/ 1862138 w 2333625"/>
                <a:gd name="connsiteY30" fmla="*/ 3762788 h 6456362"/>
                <a:gd name="connsiteX31" fmla="*/ 1871663 w 2333625"/>
                <a:gd name="connsiteY31" fmla="*/ 3783423 h 6456362"/>
                <a:gd name="connsiteX32" fmla="*/ 1881188 w 2333625"/>
                <a:gd name="connsiteY32" fmla="*/ 3804851 h 6456362"/>
                <a:gd name="connsiteX33" fmla="*/ 1893094 w 2333625"/>
                <a:gd name="connsiteY33" fmla="*/ 3825485 h 6456362"/>
                <a:gd name="connsiteX34" fmla="*/ 1904206 w 2333625"/>
                <a:gd name="connsiteY34" fmla="*/ 3845326 h 6456362"/>
                <a:gd name="connsiteX35" fmla="*/ 1917700 w 2333625"/>
                <a:gd name="connsiteY35" fmla="*/ 3863579 h 6456362"/>
                <a:gd name="connsiteX36" fmla="*/ 1931988 w 2333625"/>
                <a:gd name="connsiteY36" fmla="*/ 3882626 h 6456362"/>
                <a:gd name="connsiteX37" fmla="*/ 1946275 w 2333625"/>
                <a:gd name="connsiteY37" fmla="*/ 3900086 h 6456362"/>
                <a:gd name="connsiteX38" fmla="*/ 1961356 w 2333625"/>
                <a:gd name="connsiteY38" fmla="*/ 3917546 h 6456362"/>
                <a:gd name="connsiteX39" fmla="*/ 1976438 w 2333625"/>
                <a:gd name="connsiteY39" fmla="*/ 3934212 h 6456362"/>
                <a:gd name="connsiteX40" fmla="*/ 1994694 w 2333625"/>
                <a:gd name="connsiteY40" fmla="*/ 3949291 h 6456362"/>
                <a:gd name="connsiteX41" fmla="*/ 2012156 w 2333625"/>
                <a:gd name="connsiteY41" fmla="*/ 3965163 h 6456362"/>
                <a:gd name="connsiteX42" fmla="*/ 2030413 w 2333625"/>
                <a:gd name="connsiteY42" fmla="*/ 3979449 h 6456362"/>
                <a:gd name="connsiteX43" fmla="*/ 2049463 w 2333625"/>
                <a:gd name="connsiteY43" fmla="*/ 3992147 h 6456362"/>
                <a:gd name="connsiteX44" fmla="*/ 2069306 w 2333625"/>
                <a:gd name="connsiteY44" fmla="*/ 4005638 h 6456362"/>
                <a:gd name="connsiteX45" fmla="*/ 2089944 w 2333625"/>
                <a:gd name="connsiteY45" fmla="*/ 4017543 h 6456362"/>
                <a:gd name="connsiteX46" fmla="*/ 2110581 w 2333625"/>
                <a:gd name="connsiteY46" fmla="*/ 4028654 h 6456362"/>
                <a:gd name="connsiteX47" fmla="*/ 2132013 w 2333625"/>
                <a:gd name="connsiteY47" fmla="*/ 4038177 h 6456362"/>
                <a:gd name="connsiteX48" fmla="*/ 2155031 w 2333625"/>
                <a:gd name="connsiteY48" fmla="*/ 4047701 h 6456362"/>
                <a:gd name="connsiteX49" fmla="*/ 2178050 w 2333625"/>
                <a:gd name="connsiteY49" fmla="*/ 4056431 h 6456362"/>
                <a:gd name="connsiteX50" fmla="*/ 2201069 w 2333625"/>
                <a:gd name="connsiteY50" fmla="*/ 4062780 h 6456362"/>
                <a:gd name="connsiteX51" fmla="*/ 2201863 w 2333625"/>
                <a:gd name="connsiteY51" fmla="*/ 4062780 h 6456362"/>
                <a:gd name="connsiteX52" fmla="*/ 2332831 w 2333625"/>
                <a:gd name="connsiteY52" fmla="*/ 6119070 h 6456362"/>
                <a:gd name="connsiteX53" fmla="*/ 2333625 w 2333625"/>
                <a:gd name="connsiteY53" fmla="*/ 6136530 h 6456362"/>
                <a:gd name="connsiteX54" fmla="*/ 2332831 w 2333625"/>
                <a:gd name="connsiteY54" fmla="*/ 6153196 h 6456362"/>
                <a:gd name="connsiteX55" fmla="*/ 2332038 w 2333625"/>
                <a:gd name="connsiteY55" fmla="*/ 6169862 h 6456362"/>
                <a:gd name="connsiteX56" fmla="*/ 2330450 w 2333625"/>
                <a:gd name="connsiteY56" fmla="*/ 6185735 h 6456362"/>
                <a:gd name="connsiteX57" fmla="*/ 2327275 w 2333625"/>
                <a:gd name="connsiteY57" fmla="*/ 6202401 h 6456362"/>
                <a:gd name="connsiteX58" fmla="*/ 2324100 w 2333625"/>
                <a:gd name="connsiteY58" fmla="*/ 6218273 h 6456362"/>
                <a:gd name="connsiteX59" fmla="*/ 2319338 w 2333625"/>
                <a:gd name="connsiteY59" fmla="*/ 6234146 h 6456362"/>
                <a:gd name="connsiteX60" fmla="*/ 2313781 w 2333625"/>
                <a:gd name="connsiteY60" fmla="*/ 6248431 h 6456362"/>
                <a:gd name="connsiteX61" fmla="*/ 2308225 w 2333625"/>
                <a:gd name="connsiteY61" fmla="*/ 6264304 h 6456362"/>
                <a:gd name="connsiteX62" fmla="*/ 2301875 w 2333625"/>
                <a:gd name="connsiteY62" fmla="*/ 6278589 h 6456362"/>
                <a:gd name="connsiteX63" fmla="*/ 2293938 w 2333625"/>
                <a:gd name="connsiteY63" fmla="*/ 6292875 h 6456362"/>
                <a:gd name="connsiteX64" fmla="*/ 2286794 w 2333625"/>
                <a:gd name="connsiteY64" fmla="*/ 6305573 h 6456362"/>
                <a:gd name="connsiteX65" fmla="*/ 2278063 w 2333625"/>
                <a:gd name="connsiteY65" fmla="*/ 6319065 h 6456362"/>
                <a:gd name="connsiteX66" fmla="*/ 2267744 w 2333625"/>
                <a:gd name="connsiteY66" fmla="*/ 6332556 h 6456362"/>
                <a:gd name="connsiteX67" fmla="*/ 2258219 w 2333625"/>
                <a:gd name="connsiteY67" fmla="*/ 6344461 h 6456362"/>
                <a:gd name="connsiteX68" fmla="*/ 2247900 w 2333625"/>
                <a:gd name="connsiteY68" fmla="*/ 6356365 h 6456362"/>
                <a:gd name="connsiteX69" fmla="*/ 2237581 w 2333625"/>
                <a:gd name="connsiteY69" fmla="*/ 6367475 h 6456362"/>
                <a:gd name="connsiteX70" fmla="*/ 2224881 w 2333625"/>
                <a:gd name="connsiteY70" fmla="*/ 6378587 h 6456362"/>
                <a:gd name="connsiteX71" fmla="*/ 2212975 w 2333625"/>
                <a:gd name="connsiteY71" fmla="*/ 6388110 h 6456362"/>
                <a:gd name="connsiteX72" fmla="*/ 2199481 w 2333625"/>
                <a:gd name="connsiteY72" fmla="*/ 6398427 h 6456362"/>
                <a:gd name="connsiteX73" fmla="*/ 2186781 w 2333625"/>
                <a:gd name="connsiteY73" fmla="*/ 6407157 h 6456362"/>
                <a:gd name="connsiteX74" fmla="*/ 2173288 w 2333625"/>
                <a:gd name="connsiteY74" fmla="*/ 6414299 h 6456362"/>
                <a:gd name="connsiteX75" fmla="*/ 2159000 w 2333625"/>
                <a:gd name="connsiteY75" fmla="*/ 6422236 h 6456362"/>
                <a:gd name="connsiteX76" fmla="*/ 2144713 w 2333625"/>
                <a:gd name="connsiteY76" fmla="*/ 6428585 h 6456362"/>
                <a:gd name="connsiteX77" fmla="*/ 2130425 w 2333625"/>
                <a:gd name="connsiteY77" fmla="*/ 6435727 h 6456362"/>
                <a:gd name="connsiteX78" fmla="*/ 2115344 w 2333625"/>
                <a:gd name="connsiteY78" fmla="*/ 6441283 h 6456362"/>
                <a:gd name="connsiteX79" fmla="*/ 2099469 w 2333625"/>
                <a:gd name="connsiteY79" fmla="*/ 6445251 h 6456362"/>
                <a:gd name="connsiteX80" fmla="*/ 2083594 w 2333625"/>
                <a:gd name="connsiteY80" fmla="*/ 6450013 h 6456362"/>
                <a:gd name="connsiteX81" fmla="*/ 2066925 w 2333625"/>
                <a:gd name="connsiteY81" fmla="*/ 6451600 h 6456362"/>
                <a:gd name="connsiteX82" fmla="*/ 2050256 w 2333625"/>
                <a:gd name="connsiteY82" fmla="*/ 6453981 h 6456362"/>
                <a:gd name="connsiteX83" fmla="*/ 2033588 w 2333625"/>
                <a:gd name="connsiteY83" fmla="*/ 6455569 h 6456362"/>
                <a:gd name="connsiteX84" fmla="*/ 2017713 w 2333625"/>
                <a:gd name="connsiteY84" fmla="*/ 6456362 h 6456362"/>
                <a:gd name="connsiteX85" fmla="*/ 2001838 w 2333625"/>
                <a:gd name="connsiteY85" fmla="*/ 6456362 h 6456362"/>
                <a:gd name="connsiteX86" fmla="*/ 1986756 w 2333625"/>
                <a:gd name="connsiteY86" fmla="*/ 6455569 h 6456362"/>
                <a:gd name="connsiteX87" fmla="*/ 1972469 w 2333625"/>
                <a:gd name="connsiteY87" fmla="*/ 6453187 h 6456362"/>
                <a:gd name="connsiteX88" fmla="*/ 1957388 w 2333625"/>
                <a:gd name="connsiteY88" fmla="*/ 6450807 h 6456362"/>
                <a:gd name="connsiteX89" fmla="*/ 1943100 w 2333625"/>
                <a:gd name="connsiteY89" fmla="*/ 6447632 h 6456362"/>
                <a:gd name="connsiteX90" fmla="*/ 1929606 w 2333625"/>
                <a:gd name="connsiteY90" fmla="*/ 6444457 h 6456362"/>
                <a:gd name="connsiteX91" fmla="*/ 1915319 w 2333625"/>
                <a:gd name="connsiteY91" fmla="*/ 6439696 h 6456362"/>
                <a:gd name="connsiteX92" fmla="*/ 1901825 w 2333625"/>
                <a:gd name="connsiteY92" fmla="*/ 6434141 h 6456362"/>
                <a:gd name="connsiteX93" fmla="*/ 1875631 w 2333625"/>
                <a:gd name="connsiteY93" fmla="*/ 6423029 h 6456362"/>
                <a:gd name="connsiteX94" fmla="*/ 1850231 w 2333625"/>
                <a:gd name="connsiteY94" fmla="*/ 6408745 h 6456362"/>
                <a:gd name="connsiteX95" fmla="*/ 1827213 w 2333625"/>
                <a:gd name="connsiteY95" fmla="*/ 6392871 h 6456362"/>
                <a:gd name="connsiteX96" fmla="*/ 1804988 w 2333625"/>
                <a:gd name="connsiteY96" fmla="*/ 6375412 h 6456362"/>
                <a:gd name="connsiteX97" fmla="*/ 1784350 w 2333625"/>
                <a:gd name="connsiteY97" fmla="*/ 6355571 h 6456362"/>
                <a:gd name="connsiteX98" fmla="*/ 1766094 w 2333625"/>
                <a:gd name="connsiteY98" fmla="*/ 6333349 h 6456362"/>
                <a:gd name="connsiteX99" fmla="*/ 1749425 w 2333625"/>
                <a:gd name="connsiteY99" fmla="*/ 6309541 h 6456362"/>
                <a:gd name="connsiteX100" fmla="*/ 1735138 w 2333625"/>
                <a:gd name="connsiteY100" fmla="*/ 6284939 h 6456362"/>
                <a:gd name="connsiteX101" fmla="*/ 1729581 w 2333625"/>
                <a:gd name="connsiteY101" fmla="*/ 6271447 h 6456362"/>
                <a:gd name="connsiteX102" fmla="*/ 1723231 w 2333625"/>
                <a:gd name="connsiteY102" fmla="*/ 6258749 h 6456362"/>
                <a:gd name="connsiteX103" fmla="*/ 1718469 w 2333625"/>
                <a:gd name="connsiteY103" fmla="*/ 6244463 h 6456362"/>
                <a:gd name="connsiteX104" fmla="*/ 1714500 w 2333625"/>
                <a:gd name="connsiteY104" fmla="*/ 6230971 h 6456362"/>
                <a:gd name="connsiteX105" fmla="*/ 1709738 w 2333625"/>
                <a:gd name="connsiteY105" fmla="*/ 6216687 h 6456362"/>
                <a:gd name="connsiteX106" fmla="*/ 1706563 w 2333625"/>
                <a:gd name="connsiteY106" fmla="*/ 6202401 h 6456362"/>
                <a:gd name="connsiteX107" fmla="*/ 1704181 w 2333625"/>
                <a:gd name="connsiteY107" fmla="*/ 6187322 h 6456362"/>
                <a:gd name="connsiteX108" fmla="*/ 1701800 w 2333625"/>
                <a:gd name="connsiteY108" fmla="*/ 6171449 h 6456362"/>
                <a:gd name="connsiteX109" fmla="*/ 1458119 w 2333625"/>
                <a:gd name="connsiteY109" fmla="*/ 3814374 h 6456362"/>
                <a:gd name="connsiteX110" fmla="*/ 1212850 w 2333625"/>
                <a:gd name="connsiteY110" fmla="*/ 6171449 h 6456362"/>
                <a:gd name="connsiteX111" fmla="*/ 1212056 w 2333625"/>
                <a:gd name="connsiteY111" fmla="*/ 6187322 h 6456362"/>
                <a:gd name="connsiteX112" fmla="*/ 1208881 w 2333625"/>
                <a:gd name="connsiteY112" fmla="*/ 6202401 h 6456362"/>
                <a:gd name="connsiteX113" fmla="*/ 1205706 w 2333625"/>
                <a:gd name="connsiteY113" fmla="*/ 6216687 h 6456362"/>
                <a:gd name="connsiteX114" fmla="*/ 1201738 w 2333625"/>
                <a:gd name="connsiteY114" fmla="*/ 6230971 h 6456362"/>
                <a:gd name="connsiteX115" fmla="*/ 1197769 w 2333625"/>
                <a:gd name="connsiteY115" fmla="*/ 6244463 h 6456362"/>
                <a:gd name="connsiteX116" fmla="*/ 1192213 w 2333625"/>
                <a:gd name="connsiteY116" fmla="*/ 6258749 h 6456362"/>
                <a:gd name="connsiteX117" fmla="*/ 1186656 w 2333625"/>
                <a:gd name="connsiteY117" fmla="*/ 6271447 h 6456362"/>
                <a:gd name="connsiteX118" fmla="*/ 1180306 w 2333625"/>
                <a:gd name="connsiteY118" fmla="*/ 6284939 h 6456362"/>
                <a:gd name="connsiteX119" fmla="*/ 1166019 w 2333625"/>
                <a:gd name="connsiteY119" fmla="*/ 6309541 h 6456362"/>
                <a:gd name="connsiteX120" fmla="*/ 1149350 w 2333625"/>
                <a:gd name="connsiteY120" fmla="*/ 6333349 h 6456362"/>
                <a:gd name="connsiteX121" fmla="*/ 1130300 w 2333625"/>
                <a:gd name="connsiteY121" fmla="*/ 6355571 h 6456362"/>
                <a:gd name="connsiteX122" fmla="*/ 1111250 w 2333625"/>
                <a:gd name="connsiteY122" fmla="*/ 6375412 h 6456362"/>
                <a:gd name="connsiteX123" fmla="*/ 1089025 w 2333625"/>
                <a:gd name="connsiteY123" fmla="*/ 6392871 h 6456362"/>
                <a:gd name="connsiteX124" fmla="*/ 1064419 w 2333625"/>
                <a:gd name="connsiteY124" fmla="*/ 6408745 h 6456362"/>
                <a:gd name="connsiteX125" fmla="*/ 1040606 w 2333625"/>
                <a:gd name="connsiteY125" fmla="*/ 6423029 h 6456362"/>
                <a:gd name="connsiteX126" fmla="*/ 1014413 w 2333625"/>
                <a:gd name="connsiteY126" fmla="*/ 6434141 h 6456362"/>
                <a:gd name="connsiteX127" fmla="*/ 1000125 w 2333625"/>
                <a:gd name="connsiteY127" fmla="*/ 6439696 h 6456362"/>
                <a:gd name="connsiteX128" fmla="*/ 986631 w 2333625"/>
                <a:gd name="connsiteY128" fmla="*/ 6444457 h 6456362"/>
                <a:gd name="connsiteX129" fmla="*/ 972344 w 2333625"/>
                <a:gd name="connsiteY129" fmla="*/ 6447632 h 6456362"/>
                <a:gd name="connsiteX130" fmla="*/ 958056 w 2333625"/>
                <a:gd name="connsiteY130" fmla="*/ 6450807 h 6456362"/>
                <a:gd name="connsiteX131" fmla="*/ 943769 w 2333625"/>
                <a:gd name="connsiteY131" fmla="*/ 6453187 h 6456362"/>
                <a:gd name="connsiteX132" fmla="*/ 928688 w 2333625"/>
                <a:gd name="connsiteY132" fmla="*/ 6455569 h 6456362"/>
                <a:gd name="connsiteX133" fmla="*/ 914400 w 2333625"/>
                <a:gd name="connsiteY133" fmla="*/ 6456362 h 6456362"/>
                <a:gd name="connsiteX134" fmla="*/ 898525 w 2333625"/>
                <a:gd name="connsiteY134" fmla="*/ 6456362 h 6456362"/>
                <a:gd name="connsiteX135" fmla="*/ 881063 w 2333625"/>
                <a:gd name="connsiteY135" fmla="*/ 6455569 h 6456362"/>
                <a:gd name="connsiteX136" fmla="*/ 864394 w 2333625"/>
                <a:gd name="connsiteY136" fmla="*/ 6453981 h 6456362"/>
                <a:gd name="connsiteX137" fmla="*/ 848519 w 2333625"/>
                <a:gd name="connsiteY137" fmla="*/ 6451600 h 6456362"/>
                <a:gd name="connsiteX138" fmla="*/ 831850 w 2333625"/>
                <a:gd name="connsiteY138" fmla="*/ 6450013 h 6456362"/>
                <a:gd name="connsiteX139" fmla="*/ 816769 w 2333625"/>
                <a:gd name="connsiteY139" fmla="*/ 6445251 h 6456362"/>
                <a:gd name="connsiteX140" fmla="*/ 800894 w 2333625"/>
                <a:gd name="connsiteY140" fmla="*/ 6441283 h 6456362"/>
                <a:gd name="connsiteX141" fmla="*/ 785813 w 2333625"/>
                <a:gd name="connsiteY141" fmla="*/ 6435727 h 6456362"/>
                <a:gd name="connsiteX142" fmla="*/ 769938 w 2333625"/>
                <a:gd name="connsiteY142" fmla="*/ 6428585 h 6456362"/>
                <a:gd name="connsiteX143" fmla="*/ 755650 w 2333625"/>
                <a:gd name="connsiteY143" fmla="*/ 6422236 h 6456362"/>
                <a:gd name="connsiteX144" fmla="*/ 741363 w 2333625"/>
                <a:gd name="connsiteY144" fmla="*/ 6414299 h 6456362"/>
                <a:gd name="connsiteX145" fmla="*/ 728663 w 2333625"/>
                <a:gd name="connsiteY145" fmla="*/ 6407157 h 6456362"/>
                <a:gd name="connsiteX146" fmla="*/ 715169 w 2333625"/>
                <a:gd name="connsiteY146" fmla="*/ 6398427 h 6456362"/>
                <a:gd name="connsiteX147" fmla="*/ 702469 w 2333625"/>
                <a:gd name="connsiteY147" fmla="*/ 6388110 h 6456362"/>
                <a:gd name="connsiteX148" fmla="*/ 689769 w 2333625"/>
                <a:gd name="connsiteY148" fmla="*/ 6378587 h 6456362"/>
                <a:gd name="connsiteX149" fmla="*/ 679450 w 2333625"/>
                <a:gd name="connsiteY149" fmla="*/ 6367475 h 6456362"/>
                <a:gd name="connsiteX150" fmla="*/ 668338 w 2333625"/>
                <a:gd name="connsiteY150" fmla="*/ 6356365 h 6456362"/>
                <a:gd name="connsiteX151" fmla="*/ 657225 w 2333625"/>
                <a:gd name="connsiteY151" fmla="*/ 6344461 h 6456362"/>
                <a:gd name="connsiteX152" fmla="*/ 646906 w 2333625"/>
                <a:gd name="connsiteY152" fmla="*/ 6332556 h 6456362"/>
                <a:gd name="connsiteX153" fmla="*/ 638175 w 2333625"/>
                <a:gd name="connsiteY153" fmla="*/ 6319065 h 6456362"/>
                <a:gd name="connsiteX154" fmla="*/ 629444 w 2333625"/>
                <a:gd name="connsiteY154" fmla="*/ 6305573 h 6456362"/>
                <a:gd name="connsiteX155" fmla="*/ 622300 w 2333625"/>
                <a:gd name="connsiteY155" fmla="*/ 6292875 h 6456362"/>
                <a:gd name="connsiteX156" fmla="*/ 614363 w 2333625"/>
                <a:gd name="connsiteY156" fmla="*/ 6278589 h 6456362"/>
                <a:gd name="connsiteX157" fmla="*/ 608012 w 2333625"/>
                <a:gd name="connsiteY157" fmla="*/ 6264304 h 6456362"/>
                <a:gd name="connsiteX158" fmla="*/ 600869 w 2333625"/>
                <a:gd name="connsiteY158" fmla="*/ 6248431 h 6456362"/>
                <a:gd name="connsiteX159" fmla="*/ 596900 w 2333625"/>
                <a:gd name="connsiteY159" fmla="*/ 6234146 h 6456362"/>
                <a:gd name="connsiteX160" fmla="*/ 592137 w 2333625"/>
                <a:gd name="connsiteY160" fmla="*/ 6218273 h 6456362"/>
                <a:gd name="connsiteX161" fmla="*/ 588169 w 2333625"/>
                <a:gd name="connsiteY161" fmla="*/ 6202401 h 6456362"/>
                <a:gd name="connsiteX162" fmla="*/ 585788 w 2333625"/>
                <a:gd name="connsiteY162" fmla="*/ 6185735 h 6456362"/>
                <a:gd name="connsiteX163" fmla="*/ 583406 w 2333625"/>
                <a:gd name="connsiteY163" fmla="*/ 6169862 h 6456362"/>
                <a:gd name="connsiteX164" fmla="*/ 582613 w 2333625"/>
                <a:gd name="connsiteY164" fmla="*/ 6153196 h 6456362"/>
                <a:gd name="connsiteX165" fmla="*/ 582613 w 2333625"/>
                <a:gd name="connsiteY165" fmla="*/ 6136530 h 6456362"/>
                <a:gd name="connsiteX166" fmla="*/ 582613 w 2333625"/>
                <a:gd name="connsiteY166" fmla="*/ 6119070 h 6456362"/>
                <a:gd name="connsiteX167" fmla="*/ 746125 w 2333625"/>
                <a:gd name="connsiteY167" fmla="*/ 3549302 h 6456362"/>
                <a:gd name="connsiteX168" fmla="*/ 749300 w 2333625"/>
                <a:gd name="connsiteY168" fmla="*/ 3496129 h 6456362"/>
                <a:gd name="connsiteX169" fmla="*/ 750888 w 2333625"/>
                <a:gd name="connsiteY169" fmla="*/ 3440575 h 6456362"/>
                <a:gd name="connsiteX170" fmla="*/ 750888 w 2333625"/>
                <a:gd name="connsiteY170" fmla="*/ 3387402 h 6456362"/>
                <a:gd name="connsiteX171" fmla="*/ 749300 w 2333625"/>
                <a:gd name="connsiteY171" fmla="*/ 3331848 h 6456362"/>
                <a:gd name="connsiteX172" fmla="*/ 723900 w 2333625"/>
                <a:gd name="connsiteY172" fmla="*/ 2545363 h 6456362"/>
                <a:gd name="connsiteX173" fmla="*/ 500063 w 2333625"/>
                <a:gd name="connsiteY173" fmla="*/ 3781835 h 6456362"/>
                <a:gd name="connsiteX174" fmla="*/ 496888 w 2333625"/>
                <a:gd name="connsiteY174" fmla="*/ 3794533 h 6456362"/>
                <a:gd name="connsiteX175" fmla="*/ 493713 w 2333625"/>
                <a:gd name="connsiteY175" fmla="*/ 3808025 h 6456362"/>
                <a:gd name="connsiteX176" fmla="*/ 488950 w 2333625"/>
                <a:gd name="connsiteY176" fmla="*/ 3820723 h 6456362"/>
                <a:gd name="connsiteX177" fmla="*/ 484188 w 2333625"/>
                <a:gd name="connsiteY177" fmla="*/ 3833421 h 6456362"/>
                <a:gd name="connsiteX178" fmla="*/ 479425 w 2333625"/>
                <a:gd name="connsiteY178" fmla="*/ 3845326 h 6456362"/>
                <a:gd name="connsiteX179" fmla="*/ 473869 w 2333625"/>
                <a:gd name="connsiteY179" fmla="*/ 3857230 h 6456362"/>
                <a:gd name="connsiteX180" fmla="*/ 466725 w 2333625"/>
                <a:gd name="connsiteY180" fmla="*/ 3868341 h 6456362"/>
                <a:gd name="connsiteX181" fmla="*/ 459581 w 2333625"/>
                <a:gd name="connsiteY181" fmla="*/ 3879452 h 6456362"/>
                <a:gd name="connsiteX182" fmla="*/ 451644 w 2333625"/>
                <a:gd name="connsiteY182" fmla="*/ 3888975 h 6456362"/>
                <a:gd name="connsiteX183" fmla="*/ 443706 w 2333625"/>
                <a:gd name="connsiteY183" fmla="*/ 3900086 h 6456362"/>
                <a:gd name="connsiteX184" fmla="*/ 426244 w 2333625"/>
                <a:gd name="connsiteY184" fmla="*/ 3917546 h 6456362"/>
                <a:gd name="connsiteX185" fmla="*/ 406400 w 2333625"/>
                <a:gd name="connsiteY185" fmla="*/ 3935006 h 6456362"/>
                <a:gd name="connsiteX186" fmla="*/ 385763 w 2333625"/>
                <a:gd name="connsiteY186" fmla="*/ 3949291 h 6456362"/>
                <a:gd name="connsiteX187" fmla="*/ 363538 w 2333625"/>
                <a:gd name="connsiteY187" fmla="*/ 3961989 h 6456362"/>
                <a:gd name="connsiteX188" fmla="*/ 340519 w 2333625"/>
                <a:gd name="connsiteY188" fmla="*/ 3972306 h 6456362"/>
                <a:gd name="connsiteX189" fmla="*/ 315119 w 2333625"/>
                <a:gd name="connsiteY189" fmla="*/ 3980242 h 6456362"/>
                <a:gd name="connsiteX190" fmla="*/ 303213 w 2333625"/>
                <a:gd name="connsiteY190" fmla="*/ 3982623 h 6456362"/>
                <a:gd name="connsiteX191" fmla="*/ 289719 w 2333625"/>
                <a:gd name="connsiteY191" fmla="*/ 3985004 h 6456362"/>
                <a:gd name="connsiteX192" fmla="*/ 277812 w 2333625"/>
                <a:gd name="connsiteY192" fmla="*/ 3986591 h 6456362"/>
                <a:gd name="connsiteX193" fmla="*/ 265112 w 2333625"/>
                <a:gd name="connsiteY193" fmla="*/ 3988179 h 6456362"/>
                <a:gd name="connsiteX194" fmla="*/ 251619 w 2333625"/>
                <a:gd name="connsiteY194" fmla="*/ 3988179 h 6456362"/>
                <a:gd name="connsiteX195" fmla="*/ 238125 w 2333625"/>
                <a:gd name="connsiteY195" fmla="*/ 3988179 h 6456362"/>
                <a:gd name="connsiteX196" fmla="*/ 225425 w 2333625"/>
                <a:gd name="connsiteY196" fmla="*/ 3986591 h 6456362"/>
                <a:gd name="connsiteX197" fmla="*/ 211931 w 2333625"/>
                <a:gd name="connsiteY197" fmla="*/ 3985004 h 6456362"/>
                <a:gd name="connsiteX198" fmla="*/ 197644 w 2333625"/>
                <a:gd name="connsiteY198" fmla="*/ 3982623 h 6456362"/>
                <a:gd name="connsiteX199" fmla="*/ 184944 w 2333625"/>
                <a:gd name="connsiteY199" fmla="*/ 3979449 h 6456362"/>
                <a:gd name="connsiteX200" fmla="*/ 162719 w 2333625"/>
                <a:gd name="connsiteY200" fmla="*/ 3971512 h 6456362"/>
                <a:gd name="connsiteX201" fmla="*/ 140494 w 2333625"/>
                <a:gd name="connsiteY201" fmla="*/ 3961989 h 6456362"/>
                <a:gd name="connsiteX202" fmla="*/ 120650 w 2333625"/>
                <a:gd name="connsiteY202" fmla="*/ 3950878 h 6456362"/>
                <a:gd name="connsiteX203" fmla="*/ 100806 w 2333625"/>
                <a:gd name="connsiteY203" fmla="*/ 3938180 h 6456362"/>
                <a:gd name="connsiteX204" fmla="*/ 83344 w 2333625"/>
                <a:gd name="connsiteY204" fmla="*/ 3923101 h 6456362"/>
                <a:gd name="connsiteX205" fmla="*/ 68262 w 2333625"/>
                <a:gd name="connsiteY205" fmla="*/ 3908022 h 6456362"/>
                <a:gd name="connsiteX206" fmla="*/ 52387 w 2333625"/>
                <a:gd name="connsiteY206" fmla="*/ 3890562 h 6456362"/>
                <a:gd name="connsiteX207" fmla="*/ 39687 w 2333625"/>
                <a:gd name="connsiteY207" fmla="*/ 3872309 h 6456362"/>
                <a:gd name="connsiteX208" fmla="*/ 28575 w 2333625"/>
                <a:gd name="connsiteY208" fmla="*/ 3853262 h 6456362"/>
                <a:gd name="connsiteX209" fmla="*/ 19050 w 2333625"/>
                <a:gd name="connsiteY209" fmla="*/ 3831834 h 6456362"/>
                <a:gd name="connsiteX210" fmla="*/ 11112 w 2333625"/>
                <a:gd name="connsiteY210" fmla="*/ 3811200 h 6456362"/>
                <a:gd name="connsiteX211" fmla="*/ 5556 w 2333625"/>
                <a:gd name="connsiteY211" fmla="*/ 3788978 h 6456362"/>
                <a:gd name="connsiteX212" fmla="*/ 2381 w 2333625"/>
                <a:gd name="connsiteY212" fmla="*/ 3765963 h 6456362"/>
                <a:gd name="connsiteX213" fmla="*/ 0 w 2333625"/>
                <a:gd name="connsiteY213" fmla="*/ 3742948 h 6456362"/>
                <a:gd name="connsiteX214" fmla="*/ 794 w 2333625"/>
                <a:gd name="connsiteY214" fmla="*/ 3719932 h 6456362"/>
                <a:gd name="connsiteX215" fmla="*/ 3175 w 2333625"/>
                <a:gd name="connsiteY215" fmla="*/ 3696123 h 6456362"/>
                <a:gd name="connsiteX216" fmla="*/ 304006 w 2333625"/>
                <a:gd name="connsiteY216" fmla="*/ 1830304 h 6456362"/>
                <a:gd name="connsiteX217" fmla="*/ 308769 w 2333625"/>
                <a:gd name="connsiteY217" fmla="*/ 1807289 h 6456362"/>
                <a:gd name="connsiteX218" fmla="*/ 313531 w 2333625"/>
                <a:gd name="connsiteY218" fmla="*/ 1785861 h 6456362"/>
                <a:gd name="connsiteX219" fmla="*/ 318294 w 2333625"/>
                <a:gd name="connsiteY219" fmla="*/ 1764433 h 6456362"/>
                <a:gd name="connsiteX220" fmla="*/ 325437 w 2333625"/>
                <a:gd name="connsiteY220" fmla="*/ 1743005 h 6456362"/>
                <a:gd name="connsiteX221" fmla="*/ 332581 w 2333625"/>
                <a:gd name="connsiteY221" fmla="*/ 1721577 h 6456362"/>
                <a:gd name="connsiteX222" fmla="*/ 340519 w 2333625"/>
                <a:gd name="connsiteY222" fmla="*/ 1700942 h 6456362"/>
                <a:gd name="connsiteX223" fmla="*/ 349250 w 2333625"/>
                <a:gd name="connsiteY223" fmla="*/ 1681102 h 6456362"/>
                <a:gd name="connsiteX224" fmla="*/ 359569 w 2333625"/>
                <a:gd name="connsiteY224" fmla="*/ 1661261 h 6456362"/>
                <a:gd name="connsiteX225" fmla="*/ 369094 w 2333625"/>
                <a:gd name="connsiteY225" fmla="*/ 1641420 h 6456362"/>
                <a:gd name="connsiteX226" fmla="*/ 380206 w 2333625"/>
                <a:gd name="connsiteY226" fmla="*/ 1623167 h 6456362"/>
                <a:gd name="connsiteX227" fmla="*/ 391319 w 2333625"/>
                <a:gd name="connsiteY227" fmla="*/ 1604120 h 6456362"/>
                <a:gd name="connsiteX228" fmla="*/ 403225 w 2333625"/>
                <a:gd name="connsiteY228" fmla="*/ 1585866 h 6456362"/>
                <a:gd name="connsiteX229" fmla="*/ 416719 w 2333625"/>
                <a:gd name="connsiteY229" fmla="*/ 1567613 h 6456362"/>
                <a:gd name="connsiteX230" fmla="*/ 429419 w 2333625"/>
                <a:gd name="connsiteY230" fmla="*/ 1551740 h 6456362"/>
                <a:gd name="connsiteX231" fmla="*/ 443706 w 2333625"/>
                <a:gd name="connsiteY231" fmla="*/ 1535074 h 6456362"/>
                <a:gd name="connsiteX232" fmla="*/ 459581 w 2333625"/>
                <a:gd name="connsiteY232" fmla="*/ 1518408 h 6456362"/>
                <a:gd name="connsiteX233" fmla="*/ 474663 w 2333625"/>
                <a:gd name="connsiteY233" fmla="*/ 1503329 h 6456362"/>
                <a:gd name="connsiteX234" fmla="*/ 489744 w 2333625"/>
                <a:gd name="connsiteY234" fmla="*/ 1487457 h 6456362"/>
                <a:gd name="connsiteX235" fmla="*/ 506413 w 2333625"/>
                <a:gd name="connsiteY235" fmla="*/ 1473171 h 6456362"/>
                <a:gd name="connsiteX236" fmla="*/ 523081 w 2333625"/>
                <a:gd name="connsiteY236" fmla="*/ 1460473 h 6456362"/>
                <a:gd name="connsiteX237" fmla="*/ 540544 w 2333625"/>
                <a:gd name="connsiteY237" fmla="*/ 1446981 h 6456362"/>
                <a:gd name="connsiteX238" fmla="*/ 558006 w 2333625"/>
                <a:gd name="connsiteY238" fmla="*/ 1435077 h 6456362"/>
                <a:gd name="connsiteX239" fmla="*/ 577056 w 2333625"/>
                <a:gd name="connsiteY239" fmla="*/ 1423173 h 6456362"/>
                <a:gd name="connsiteX240" fmla="*/ 595313 w 2333625"/>
                <a:gd name="connsiteY240" fmla="*/ 1412062 h 6456362"/>
                <a:gd name="connsiteX241" fmla="*/ 615156 w 2333625"/>
                <a:gd name="connsiteY241" fmla="*/ 1400951 h 6456362"/>
                <a:gd name="connsiteX242" fmla="*/ 635000 w 2333625"/>
                <a:gd name="connsiteY242" fmla="*/ 1391428 h 6456362"/>
                <a:gd name="connsiteX243" fmla="*/ 654844 w 2333625"/>
                <a:gd name="connsiteY243" fmla="*/ 1382698 h 6456362"/>
                <a:gd name="connsiteX244" fmla="*/ 675481 w 2333625"/>
                <a:gd name="connsiteY244" fmla="*/ 1373174 h 6456362"/>
                <a:gd name="connsiteX245" fmla="*/ 696913 w 2333625"/>
                <a:gd name="connsiteY245" fmla="*/ 1366825 h 6456362"/>
                <a:gd name="connsiteX246" fmla="*/ 718344 w 2333625"/>
                <a:gd name="connsiteY246" fmla="*/ 1358889 h 6456362"/>
                <a:gd name="connsiteX247" fmla="*/ 740569 w 2333625"/>
                <a:gd name="connsiteY247" fmla="*/ 1354127 h 6456362"/>
                <a:gd name="connsiteX248" fmla="*/ 762794 w 2333625"/>
                <a:gd name="connsiteY248" fmla="*/ 1348572 h 6456362"/>
                <a:gd name="connsiteX249" fmla="*/ 1457276 w 2333625"/>
                <a:gd name="connsiteY249" fmla="*/ 0 h 6456362"/>
                <a:gd name="connsiteX250" fmla="*/ 2022476 w 2333625"/>
                <a:gd name="connsiteY250" fmla="*/ 565200 h 6456362"/>
                <a:gd name="connsiteX251" fmla="*/ 1457276 w 2333625"/>
                <a:gd name="connsiteY251" fmla="*/ 1130400 h 6456362"/>
                <a:gd name="connsiteX252" fmla="*/ 892076 w 2333625"/>
                <a:gd name="connsiteY252" fmla="*/ 565200 h 6456362"/>
                <a:gd name="connsiteX253" fmla="*/ 1457276 w 2333625"/>
                <a:gd name="connsiteY253" fmla="*/ 0 h 64563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Lst>
              <a:rect l="l" t="t" r="r" b="b"/>
              <a:pathLst>
                <a:path w="2333625" h="6456362">
                  <a:moveTo>
                    <a:pt x="1045369" y="1287462"/>
                  </a:moveTo>
                  <a:lnTo>
                    <a:pt x="1260475" y="2108074"/>
                  </a:lnTo>
                  <a:lnTo>
                    <a:pt x="1377156" y="1538249"/>
                  </a:lnTo>
                  <a:lnTo>
                    <a:pt x="1262856" y="1424760"/>
                  </a:lnTo>
                  <a:lnTo>
                    <a:pt x="1391444" y="1296986"/>
                  </a:lnTo>
                  <a:lnTo>
                    <a:pt x="1458119" y="1296986"/>
                  </a:lnTo>
                  <a:lnTo>
                    <a:pt x="1524794" y="1296986"/>
                  </a:lnTo>
                  <a:lnTo>
                    <a:pt x="1652588" y="1424760"/>
                  </a:lnTo>
                  <a:lnTo>
                    <a:pt x="1539081" y="1538249"/>
                  </a:lnTo>
                  <a:lnTo>
                    <a:pt x="1655763" y="2108074"/>
                  </a:lnTo>
                  <a:lnTo>
                    <a:pt x="1871663" y="1287462"/>
                  </a:lnTo>
                  <a:lnTo>
                    <a:pt x="2153444" y="1348572"/>
                  </a:lnTo>
                  <a:lnTo>
                    <a:pt x="2170113" y="1354127"/>
                  </a:lnTo>
                  <a:lnTo>
                    <a:pt x="2186781" y="1358095"/>
                  </a:lnTo>
                  <a:lnTo>
                    <a:pt x="2175669" y="1393015"/>
                  </a:lnTo>
                  <a:lnTo>
                    <a:pt x="2166144" y="1429522"/>
                  </a:lnTo>
                  <a:lnTo>
                    <a:pt x="2156619" y="1466029"/>
                  </a:lnTo>
                  <a:lnTo>
                    <a:pt x="2150269" y="1501742"/>
                  </a:lnTo>
                  <a:lnTo>
                    <a:pt x="1829594" y="3485018"/>
                  </a:lnTo>
                  <a:lnTo>
                    <a:pt x="1826419" y="3508827"/>
                  </a:lnTo>
                  <a:lnTo>
                    <a:pt x="1824038" y="3533430"/>
                  </a:lnTo>
                  <a:lnTo>
                    <a:pt x="1824038" y="3557239"/>
                  </a:lnTo>
                  <a:lnTo>
                    <a:pt x="1824038" y="3581841"/>
                  </a:lnTo>
                  <a:lnTo>
                    <a:pt x="1824831" y="3604856"/>
                  </a:lnTo>
                  <a:lnTo>
                    <a:pt x="1827213" y="3628665"/>
                  </a:lnTo>
                  <a:lnTo>
                    <a:pt x="1830388" y="3651680"/>
                  </a:lnTo>
                  <a:lnTo>
                    <a:pt x="1835150" y="3674696"/>
                  </a:lnTo>
                  <a:lnTo>
                    <a:pt x="1840706" y="3696917"/>
                  </a:lnTo>
                  <a:lnTo>
                    <a:pt x="1846263" y="3719932"/>
                  </a:lnTo>
                  <a:lnTo>
                    <a:pt x="1853406" y="3742154"/>
                  </a:lnTo>
                  <a:lnTo>
                    <a:pt x="1862138" y="3762788"/>
                  </a:lnTo>
                  <a:lnTo>
                    <a:pt x="1871663" y="3783423"/>
                  </a:lnTo>
                  <a:lnTo>
                    <a:pt x="1881188" y="3804851"/>
                  </a:lnTo>
                  <a:lnTo>
                    <a:pt x="1893094" y="3825485"/>
                  </a:lnTo>
                  <a:lnTo>
                    <a:pt x="1904206" y="3845326"/>
                  </a:lnTo>
                  <a:lnTo>
                    <a:pt x="1917700" y="3863579"/>
                  </a:lnTo>
                  <a:lnTo>
                    <a:pt x="1931988" y="3882626"/>
                  </a:lnTo>
                  <a:lnTo>
                    <a:pt x="1946275" y="3900086"/>
                  </a:lnTo>
                  <a:lnTo>
                    <a:pt x="1961356" y="3917546"/>
                  </a:lnTo>
                  <a:lnTo>
                    <a:pt x="1976438" y="3934212"/>
                  </a:lnTo>
                  <a:lnTo>
                    <a:pt x="1994694" y="3949291"/>
                  </a:lnTo>
                  <a:lnTo>
                    <a:pt x="2012156" y="3965163"/>
                  </a:lnTo>
                  <a:lnTo>
                    <a:pt x="2030413" y="3979449"/>
                  </a:lnTo>
                  <a:lnTo>
                    <a:pt x="2049463" y="3992147"/>
                  </a:lnTo>
                  <a:lnTo>
                    <a:pt x="2069306" y="4005638"/>
                  </a:lnTo>
                  <a:lnTo>
                    <a:pt x="2089944" y="4017543"/>
                  </a:lnTo>
                  <a:lnTo>
                    <a:pt x="2110581" y="4028654"/>
                  </a:lnTo>
                  <a:lnTo>
                    <a:pt x="2132013" y="4038177"/>
                  </a:lnTo>
                  <a:lnTo>
                    <a:pt x="2155031" y="4047701"/>
                  </a:lnTo>
                  <a:lnTo>
                    <a:pt x="2178050" y="4056431"/>
                  </a:lnTo>
                  <a:lnTo>
                    <a:pt x="2201069" y="4062780"/>
                  </a:lnTo>
                  <a:lnTo>
                    <a:pt x="2201863" y="4062780"/>
                  </a:lnTo>
                  <a:lnTo>
                    <a:pt x="2332831" y="6119070"/>
                  </a:lnTo>
                  <a:lnTo>
                    <a:pt x="2333625" y="6136530"/>
                  </a:lnTo>
                  <a:lnTo>
                    <a:pt x="2332831" y="6153196"/>
                  </a:lnTo>
                  <a:lnTo>
                    <a:pt x="2332038" y="6169862"/>
                  </a:lnTo>
                  <a:lnTo>
                    <a:pt x="2330450" y="6185735"/>
                  </a:lnTo>
                  <a:lnTo>
                    <a:pt x="2327275" y="6202401"/>
                  </a:lnTo>
                  <a:lnTo>
                    <a:pt x="2324100" y="6218273"/>
                  </a:lnTo>
                  <a:lnTo>
                    <a:pt x="2319338" y="6234146"/>
                  </a:lnTo>
                  <a:lnTo>
                    <a:pt x="2313781" y="6248431"/>
                  </a:lnTo>
                  <a:lnTo>
                    <a:pt x="2308225" y="6264304"/>
                  </a:lnTo>
                  <a:lnTo>
                    <a:pt x="2301875" y="6278589"/>
                  </a:lnTo>
                  <a:lnTo>
                    <a:pt x="2293938" y="6292875"/>
                  </a:lnTo>
                  <a:lnTo>
                    <a:pt x="2286794" y="6305573"/>
                  </a:lnTo>
                  <a:lnTo>
                    <a:pt x="2278063" y="6319065"/>
                  </a:lnTo>
                  <a:lnTo>
                    <a:pt x="2267744" y="6332556"/>
                  </a:lnTo>
                  <a:lnTo>
                    <a:pt x="2258219" y="6344461"/>
                  </a:lnTo>
                  <a:lnTo>
                    <a:pt x="2247900" y="6356365"/>
                  </a:lnTo>
                  <a:lnTo>
                    <a:pt x="2237581" y="6367475"/>
                  </a:lnTo>
                  <a:lnTo>
                    <a:pt x="2224881" y="6378587"/>
                  </a:lnTo>
                  <a:lnTo>
                    <a:pt x="2212975" y="6388110"/>
                  </a:lnTo>
                  <a:lnTo>
                    <a:pt x="2199481" y="6398427"/>
                  </a:lnTo>
                  <a:lnTo>
                    <a:pt x="2186781" y="6407157"/>
                  </a:lnTo>
                  <a:lnTo>
                    <a:pt x="2173288" y="6414299"/>
                  </a:lnTo>
                  <a:lnTo>
                    <a:pt x="2159000" y="6422236"/>
                  </a:lnTo>
                  <a:lnTo>
                    <a:pt x="2144713" y="6428585"/>
                  </a:lnTo>
                  <a:lnTo>
                    <a:pt x="2130425" y="6435727"/>
                  </a:lnTo>
                  <a:lnTo>
                    <a:pt x="2115344" y="6441283"/>
                  </a:lnTo>
                  <a:lnTo>
                    <a:pt x="2099469" y="6445251"/>
                  </a:lnTo>
                  <a:lnTo>
                    <a:pt x="2083594" y="6450013"/>
                  </a:lnTo>
                  <a:lnTo>
                    <a:pt x="2066925" y="6451600"/>
                  </a:lnTo>
                  <a:lnTo>
                    <a:pt x="2050256" y="6453981"/>
                  </a:lnTo>
                  <a:lnTo>
                    <a:pt x="2033588" y="6455569"/>
                  </a:lnTo>
                  <a:lnTo>
                    <a:pt x="2017713" y="6456362"/>
                  </a:lnTo>
                  <a:lnTo>
                    <a:pt x="2001838" y="6456362"/>
                  </a:lnTo>
                  <a:lnTo>
                    <a:pt x="1986756" y="6455569"/>
                  </a:lnTo>
                  <a:lnTo>
                    <a:pt x="1972469" y="6453187"/>
                  </a:lnTo>
                  <a:lnTo>
                    <a:pt x="1957388" y="6450807"/>
                  </a:lnTo>
                  <a:lnTo>
                    <a:pt x="1943100" y="6447632"/>
                  </a:lnTo>
                  <a:lnTo>
                    <a:pt x="1929606" y="6444457"/>
                  </a:lnTo>
                  <a:lnTo>
                    <a:pt x="1915319" y="6439696"/>
                  </a:lnTo>
                  <a:lnTo>
                    <a:pt x="1901825" y="6434141"/>
                  </a:lnTo>
                  <a:lnTo>
                    <a:pt x="1875631" y="6423029"/>
                  </a:lnTo>
                  <a:lnTo>
                    <a:pt x="1850231" y="6408745"/>
                  </a:lnTo>
                  <a:lnTo>
                    <a:pt x="1827213" y="6392871"/>
                  </a:lnTo>
                  <a:lnTo>
                    <a:pt x="1804988" y="6375412"/>
                  </a:lnTo>
                  <a:lnTo>
                    <a:pt x="1784350" y="6355571"/>
                  </a:lnTo>
                  <a:lnTo>
                    <a:pt x="1766094" y="6333349"/>
                  </a:lnTo>
                  <a:lnTo>
                    <a:pt x="1749425" y="6309541"/>
                  </a:lnTo>
                  <a:lnTo>
                    <a:pt x="1735138" y="6284939"/>
                  </a:lnTo>
                  <a:lnTo>
                    <a:pt x="1729581" y="6271447"/>
                  </a:lnTo>
                  <a:lnTo>
                    <a:pt x="1723231" y="6258749"/>
                  </a:lnTo>
                  <a:lnTo>
                    <a:pt x="1718469" y="6244463"/>
                  </a:lnTo>
                  <a:lnTo>
                    <a:pt x="1714500" y="6230971"/>
                  </a:lnTo>
                  <a:lnTo>
                    <a:pt x="1709738" y="6216687"/>
                  </a:lnTo>
                  <a:lnTo>
                    <a:pt x="1706563" y="6202401"/>
                  </a:lnTo>
                  <a:lnTo>
                    <a:pt x="1704181" y="6187322"/>
                  </a:lnTo>
                  <a:lnTo>
                    <a:pt x="1701800" y="6171449"/>
                  </a:lnTo>
                  <a:lnTo>
                    <a:pt x="1458119" y="3814374"/>
                  </a:lnTo>
                  <a:lnTo>
                    <a:pt x="1212850" y="6171449"/>
                  </a:lnTo>
                  <a:lnTo>
                    <a:pt x="1212056" y="6187322"/>
                  </a:lnTo>
                  <a:lnTo>
                    <a:pt x="1208881" y="6202401"/>
                  </a:lnTo>
                  <a:lnTo>
                    <a:pt x="1205706" y="6216687"/>
                  </a:lnTo>
                  <a:lnTo>
                    <a:pt x="1201738" y="6230971"/>
                  </a:lnTo>
                  <a:lnTo>
                    <a:pt x="1197769" y="6244463"/>
                  </a:lnTo>
                  <a:lnTo>
                    <a:pt x="1192213" y="6258749"/>
                  </a:lnTo>
                  <a:lnTo>
                    <a:pt x="1186656" y="6271447"/>
                  </a:lnTo>
                  <a:lnTo>
                    <a:pt x="1180306" y="6284939"/>
                  </a:lnTo>
                  <a:lnTo>
                    <a:pt x="1166019" y="6309541"/>
                  </a:lnTo>
                  <a:lnTo>
                    <a:pt x="1149350" y="6333349"/>
                  </a:lnTo>
                  <a:lnTo>
                    <a:pt x="1130300" y="6355571"/>
                  </a:lnTo>
                  <a:lnTo>
                    <a:pt x="1111250" y="6375412"/>
                  </a:lnTo>
                  <a:lnTo>
                    <a:pt x="1089025" y="6392871"/>
                  </a:lnTo>
                  <a:lnTo>
                    <a:pt x="1064419" y="6408745"/>
                  </a:lnTo>
                  <a:lnTo>
                    <a:pt x="1040606" y="6423029"/>
                  </a:lnTo>
                  <a:lnTo>
                    <a:pt x="1014413" y="6434141"/>
                  </a:lnTo>
                  <a:lnTo>
                    <a:pt x="1000125" y="6439696"/>
                  </a:lnTo>
                  <a:lnTo>
                    <a:pt x="986631" y="6444457"/>
                  </a:lnTo>
                  <a:lnTo>
                    <a:pt x="972344" y="6447632"/>
                  </a:lnTo>
                  <a:lnTo>
                    <a:pt x="958056" y="6450807"/>
                  </a:lnTo>
                  <a:lnTo>
                    <a:pt x="943769" y="6453187"/>
                  </a:lnTo>
                  <a:lnTo>
                    <a:pt x="928688" y="6455569"/>
                  </a:lnTo>
                  <a:lnTo>
                    <a:pt x="914400" y="6456362"/>
                  </a:lnTo>
                  <a:lnTo>
                    <a:pt x="898525" y="6456362"/>
                  </a:lnTo>
                  <a:lnTo>
                    <a:pt x="881063" y="6455569"/>
                  </a:lnTo>
                  <a:lnTo>
                    <a:pt x="864394" y="6453981"/>
                  </a:lnTo>
                  <a:lnTo>
                    <a:pt x="848519" y="6451600"/>
                  </a:lnTo>
                  <a:lnTo>
                    <a:pt x="831850" y="6450013"/>
                  </a:lnTo>
                  <a:lnTo>
                    <a:pt x="816769" y="6445251"/>
                  </a:lnTo>
                  <a:lnTo>
                    <a:pt x="800894" y="6441283"/>
                  </a:lnTo>
                  <a:lnTo>
                    <a:pt x="785813" y="6435727"/>
                  </a:lnTo>
                  <a:lnTo>
                    <a:pt x="769938" y="6428585"/>
                  </a:lnTo>
                  <a:lnTo>
                    <a:pt x="755650" y="6422236"/>
                  </a:lnTo>
                  <a:lnTo>
                    <a:pt x="741363" y="6414299"/>
                  </a:lnTo>
                  <a:lnTo>
                    <a:pt x="728663" y="6407157"/>
                  </a:lnTo>
                  <a:lnTo>
                    <a:pt x="715169" y="6398427"/>
                  </a:lnTo>
                  <a:lnTo>
                    <a:pt x="702469" y="6388110"/>
                  </a:lnTo>
                  <a:lnTo>
                    <a:pt x="689769" y="6378587"/>
                  </a:lnTo>
                  <a:lnTo>
                    <a:pt x="679450" y="6367475"/>
                  </a:lnTo>
                  <a:lnTo>
                    <a:pt x="668338" y="6356365"/>
                  </a:lnTo>
                  <a:lnTo>
                    <a:pt x="657225" y="6344461"/>
                  </a:lnTo>
                  <a:lnTo>
                    <a:pt x="646906" y="6332556"/>
                  </a:lnTo>
                  <a:lnTo>
                    <a:pt x="638175" y="6319065"/>
                  </a:lnTo>
                  <a:lnTo>
                    <a:pt x="629444" y="6305573"/>
                  </a:lnTo>
                  <a:lnTo>
                    <a:pt x="622300" y="6292875"/>
                  </a:lnTo>
                  <a:lnTo>
                    <a:pt x="614363" y="6278589"/>
                  </a:lnTo>
                  <a:lnTo>
                    <a:pt x="608012" y="6264304"/>
                  </a:lnTo>
                  <a:lnTo>
                    <a:pt x="600869" y="6248431"/>
                  </a:lnTo>
                  <a:lnTo>
                    <a:pt x="596900" y="6234146"/>
                  </a:lnTo>
                  <a:lnTo>
                    <a:pt x="592137" y="6218273"/>
                  </a:lnTo>
                  <a:lnTo>
                    <a:pt x="588169" y="6202401"/>
                  </a:lnTo>
                  <a:lnTo>
                    <a:pt x="585788" y="6185735"/>
                  </a:lnTo>
                  <a:lnTo>
                    <a:pt x="583406" y="6169862"/>
                  </a:lnTo>
                  <a:lnTo>
                    <a:pt x="582613" y="6153196"/>
                  </a:lnTo>
                  <a:lnTo>
                    <a:pt x="582613" y="6136530"/>
                  </a:lnTo>
                  <a:lnTo>
                    <a:pt x="582613" y="6119070"/>
                  </a:lnTo>
                  <a:lnTo>
                    <a:pt x="746125" y="3549302"/>
                  </a:lnTo>
                  <a:lnTo>
                    <a:pt x="749300" y="3496129"/>
                  </a:lnTo>
                  <a:lnTo>
                    <a:pt x="750888" y="3440575"/>
                  </a:lnTo>
                  <a:lnTo>
                    <a:pt x="750888" y="3387402"/>
                  </a:lnTo>
                  <a:lnTo>
                    <a:pt x="749300" y="3331848"/>
                  </a:lnTo>
                  <a:lnTo>
                    <a:pt x="723900" y="2545363"/>
                  </a:lnTo>
                  <a:lnTo>
                    <a:pt x="500063" y="3781835"/>
                  </a:lnTo>
                  <a:lnTo>
                    <a:pt x="496888" y="3794533"/>
                  </a:lnTo>
                  <a:lnTo>
                    <a:pt x="493713" y="3808025"/>
                  </a:lnTo>
                  <a:lnTo>
                    <a:pt x="488950" y="3820723"/>
                  </a:lnTo>
                  <a:lnTo>
                    <a:pt x="484188" y="3833421"/>
                  </a:lnTo>
                  <a:lnTo>
                    <a:pt x="479425" y="3845326"/>
                  </a:lnTo>
                  <a:lnTo>
                    <a:pt x="473869" y="3857230"/>
                  </a:lnTo>
                  <a:lnTo>
                    <a:pt x="466725" y="3868341"/>
                  </a:lnTo>
                  <a:lnTo>
                    <a:pt x="459581" y="3879452"/>
                  </a:lnTo>
                  <a:lnTo>
                    <a:pt x="451644" y="3888975"/>
                  </a:lnTo>
                  <a:lnTo>
                    <a:pt x="443706" y="3900086"/>
                  </a:lnTo>
                  <a:lnTo>
                    <a:pt x="426244" y="3917546"/>
                  </a:lnTo>
                  <a:lnTo>
                    <a:pt x="406400" y="3935006"/>
                  </a:lnTo>
                  <a:lnTo>
                    <a:pt x="385763" y="3949291"/>
                  </a:lnTo>
                  <a:lnTo>
                    <a:pt x="363538" y="3961989"/>
                  </a:lnTo>
                  <a:lnTo>
                    <a:pt x="340519" y="3972306"/>
                  </a:lnTo>
                  <a:lnTo>
                    <a:pt x="315119" y="3980242"/>
                  </a:lnTo>
                  <a:lnTo>
                    <a:pt x="303213" y="3982623"/>
                  </a:lnTo>
                  <a:lnTo>
                    <a:pt x="289719" y="3985004"/>
                  </a:lnTo>
                  <a:lnTo>
                    <a:pt x="277812" y="3986591"/>
                  </a:lnTo>
                  <a:lnTo>
                    <a:pt x="265112" y="3988179"/>
                  </a:lnTo>
                  <a:lnTo>
                    <a:pt x="251619" y="3988179"/>
                  </a:lnTo>
                  <a:lnTo>
                    <a:pt x="238125" y="3988179"/>
                  </a:lnTo>
                  <a:lnTo>
                    <a:pt x="225425" y="3986591"/>
                  </a:lnTo>
                  <a:lnTo>
                    <a:pt x="211931" y="3985004"/>
                  </a:lnTo>
                  <a:lnTo>
                    <a:pt x="197644" y="3982623"/>
                  </a:lnTo>
                  <a:lnTo>
                    <a:pt x="184944" y="3979449"/>
                  </a:lnTo>
                  <a:lnTo>
                    <a:pt x="162719" y="3971512"/>
                  </a:lnTo>
                  <a:lnTo>
                    <a:pt x="140494" y="3961989"/>
                  </a:lnTo>
                  <a:lnTo>
                    <a:pt x="120650" y="3950878"/>
                  </a:lnTo>
                  <a:lnTo>
                    <a:pt x="100806" y="3938180"/>
                  </a:lnTo>
                  <a:lnTo>
                    <a:pt x="83344" y="3923101"/>
                  </a:lnTo>
                  <a:lnTo>
                    <a:pt x="68262" y="3908022"/>
                  </a:lnTo>
                  <a:lnTo>
                    <a:pt x="52387" y="3890562"/>
                  </a:lnTo>
                  <a:lnTo>
                    <a:pt x="39687" y="3872309"/>
                  </a:lnTo>
                  <a:lnTo>
                    <a:pt x="28575" y="3853262"/>
                  </a:lnTo>
                  <a:lnTo>
                    <a:pt x="19050" y="3831834"/>
                  </a:lnTo>
                  <a:lnTo>
                    <a:pt x="11112" y="3811200"/>
                  </a:lnTo>
                  <a:lnTo>
                    <a:pt x="5556" y="3788978"/>
                  </a:lnTo>
                  <a:lnTo>
                    <a:pt x="2381" y="3765963"/>
                  </a:lnTo>
                  <a:lnTo>
                    <a:pt x="0" y="3742948"/>
                  </a:lnTo>
                  <a:lnTo>
                    <a:pt x="794" y="3719932"/>
                  </a:lnTo>
                  <a:lnTo>
                    <a:pt x="3175" y="3696123"/>
                  </a:lnTo>
                  <a:lnTo>
                    <a:pt x="304006" y="1830304"/>
                  </a:lnTo>
                  <a:lnTo>
                    <a:pt x="308769" y="1807289"/>
                  </a:lnTo>
                  <a:lnTo>
                    <a:pt x="313531" y="1785861"/>
                  </a:lnTo>
                  <a:lnTo>
                    <a:pt x="318294" y="1764433"/>
                  </a:lnTo>
                  <a:lnTo>
                    <a:pt x="325437" y="1743005"/>
                  </a:lnTo>
                  <a:lnTo>
                    <a:pt x="332581" y="1721577"/>
                  </a:lnTo>
                  <a:lnTo>
                    <a:pt x="340519" y="1700942"/>
                  </a:lnTo>
                  <a:lnTo>
                    <a:pt x="349250" y="1681102"/>
                  </a:lnTo>
                  <a:lnTo>
                    <a:pt x="359569" y="1661261"/>
                  </a:lnTo>
                  <a:lnTo>
                    <a:pt x="369094" y="1641420"/>
                  </a:lnTo>
                  <a:lnTo>
                    <a:pt x="380206" y="1623167"/>
                  </a:lnTo>
                  <a:lnTo>
                    <a:pt x="391319" y="1604120"/>
                  </a:lnTo>
                  <a:lnTo>
                    <a:pt x="403225" y="1585866"/>
                  </a:lnTo>
                  <a:lnTo>
                    <a:pt x="416719" y="1567613"/>
                  </a:lnTo>
                  <a:lnTo>
                    <a:pt x="429419" y="1551740"/>
                  </a:lnTo>
                  <a:lnTo>
                    <a:pt x="443706" y="1535074"/>
                  </a:lnTo>
                  <a:lnTo>
                    <a:pt x="459581" y="1518408"/>
                  </a:lnTo>
                  <a:lnTo>
                    <a:pt x="474663" y="1503329"/>
                  </a:lnTo>
                  <a:lnTo>
                    <a:pt x="489744" y="1487457"/>
                  </a:lnTo>
                  <a:lnTo>
                    <a:pt x="506413" y="1473171"/>
                  </a:lnTo>
                  <a:lnTo>
                    <a:pt x="523081" y="1460473"/>
                  </a:lnTo>
                  <a:lnTo>
                    <a:pt x="540544" y="1446981"/>
                  </a:lnTo>
                  <a:lnTo>
                    <a:pt x="558006" y="1435077"/>
                  </a:lnTo>
                  <a:lnTo>
                    <a:pt x="577056" y="1423173"/>
                  </a:lnTo>
                  <a:lnTo>
                    <a:pt x="595313" y="1412062"/>
                  </a:lnTo>
                  <a:lnTo>
                    <a:pt x="615156" y="1400951"/>
                  </a:lnTo>
                  <a:lnTo>
                    <a:pt x="635000" y="1391428"/>
                  </a:lnTo>
                  <a:lnTo>
                    <a:pt x="654844" y="1382698"/>
                  </a:lnTo>
                  <a:lnTo>
                    <a:pt x="675481" y="1373174"/>
                  </a:lnTo>
                  <a:lnTo>
                    <a:pt x="696913" y="1366825"/>
                  </a:lnTo>
                  <a:lnTo>
                    <a:pt x="718344" y="1358889"/>
                  </a:lnTo>
                  <a:lnTo>
                    <a:pt x="740569" y="1354127"/>
                  </a:lnTo>
                  <a:lnTo>
                    <a:pt x="762794" y="1348572"/>
                  </a:lnTo>
                  <a:close/>
                  <a:moveTo>
                    <a:pt x="1457276" y="0"/>
                  </a:moveTo>
                  <a:cubicBezTo>
                    <a:pt x="1769427" y="0"/>
                    <a:pt x="2022476" y="253049"/>
                    <a:pt x="2022476" y="565200"/>
                  </a:cubicBezTo>
                  <a:cubicBezTo>
                    <a:pt x="2022476" y="877351"/>
                    <a:pt x="1769427" y="1130400"/>
                    <a:pt x="1457276" y="1130400"/>
                  </a:cubicBezTo>
                  <a:cubicBezTo>
                    <a:pt x="1145125" y="1130400"/>
                    <a:pt x="892076" y="877351"/>
                    <a:pt x="892076" y="565200"/>
                  </a:cubicBezTo>
                  <a:cubicBezTo>
                    <a:pt x="892076" y="253049"/>
                    <a:pt x="1145125" y="0"/>
                    <a:pt x="1457276" y="0"/>
                  </a:cubicBez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2399">
                <a:solidFill>
                  <a:schemeClr val="bg2"/>
                </a:solidFill>
                <a:cs typeface="+mn-ea"/>
                <a:sym typeface="+mn-lt"/>
              </a:endParaRPr>
            </a:p>
          </p:txBody>
        </p:sp>
        <p:sp>
          <p:nvSpPr>
            <p:cNvPr id="5" name="任意多边形 9"/>
            <p:cNvSpPr/>
            <p:nvPr/>
          </p:nvSpPr>
          <p:spPr>
            <a:xfrm>
              <a:off x="12316201" y="3128963"/>
              <a:ext cx="2332038" cy="6456362"/>
            </a:xfrm>
            <a:custGeom>
              <a:avLst/>
              <a:gdLst>
                <a:gd name="connsiteX0" fmla="*/ 461806 w 2332038"/>
                <a:gd name="connsiteY0" fmla="*/ 1287462 h 6456362"/>
                <a:gd name="connsiteX1" fmla="*/ 677632 w 2332038"/>
                <a:gd name="connsiteY1" fmla="*/ 2108074 h 6456362"/>
                <a:gd name="connsiteX2" fmla="*/ 794274 w 2332038"/>
                <a:gd name="connsiteY2" fmla="*/ 1538249 h 6456362"/>
                <a:gd name="connsiteX3" fmla="*/ 680013 w 2332038"/>
                <a:gd name="connsiteY3" fmla="*/ 1424760 h 6456362"/>
                <a:gd name="connsiteX4" fmla="*/ 808556 w 2332038"/>
                <a:gd name="connsiteY4" fmla="*/ 1296986 h 6456362"/>
                <a:gd name="connsiteX5" fmla="*/ 875209 w 2332038"/>
                <a:gd name="connsiteY5" fmla="*/ 1296986 h 6456362"/>
                <a:gd name="connsiteX6" fmla="*/ 941861 w 2332038"/>
                <a:gd name="connsiteY6" fmla="*/ 1296986 h 6456362"/>
                <a:gd name="connsiteX7" fmla="*/ 1069611 w 2332038"/>
                <a:gd name="connsiteY7" fmla="*/ 1424760 h 6456362"/>
                <a:gd name="connsiteX8" fmla="*/ 956144 w 2332038"/>
                <a:gd name="connsiteY8" fmla="*/ 1538249 h 6456362"/>
                <a:gd name="connsiteX9" fmla="*/ 1072785 w 2332038"/>
                <a:gd name="connsiteY9" fmla="*/ 2108074 h 6456362"/>
                <a:gd name="connsiteX10" fmla="*/ 1287818 w 2332038"/>
                <a:gd name="connsiteY10" fmla="*/ 1287462 h 6456362"/>
                <a:gd name="connsiteX11" fmla="*/ 1570297 w 2332038"/>
                <a:gd name="connsiteY11" fmla="*/ 1348572 h 6456362"/>
                <a:gd name="connsiteX12" fmla="*/ 1592515 w 2332038"/>
                <a:gd name="connsiteY12" fmla="*/ 1354127 h 6456362"/>
                <a:gd name="connsiteX13" fmla="*/ 1614732 w 2332038"/>
                <a:gd name="connsiteY13" fmla="*/ 1358889 h 6456362"/>
                <a:gd name="connsiteX14" fmla="*/ 1635363 w 2332038"/>
                <a:gd name="connsiteY14" fmla="*/ 1366825 h 6456362"/>
                <a:gd name="connsiteX15" fmla="*/ 1657580 w 2332038"/>
                <a:gd name="connsiteY15" fmla="*/ 1373174 h 6456362"/>
                <a:gd name="connsiteX16" fmla="*/ 1677417 w 2332038"/>
                <a:gd name="connsiteY16" fmla="*/ 1382698 h 6456362"/>
                <a:gd name="connsiteX17" fmla="*/ 1698048 w 2332038"/>
                <a:gd name="connsiteY17" fmla="*/ 1391428 h 6456362"/>
                <a:gd name="connsiteX18" fmla="*/ 1717885 w 2332038"/>
                <a:gd name="connsiteY18" fmla="*/ 1400951 h 6456362"/>
                <a:gd name="connsiteX19" fmla="*/ 1736135 w 2332038"/>
                <a:gd name="connsiteY19" fmla="*/ 1412062 h 6456362"/>
                <a:gd name="connsiteX20" fmla="*/ 1755178 w 2332038"/>
                <a:gd name="connsiteY20" fmla="*/ 1423173 h 6456362"/>
                <a:gd name="connsiteX21" fmla="*/ 1773428 w 2332038"/>
                <a:gd name="connsiteY21" fmla="*/ 1435077 h 6456362"/>
                <a:gd name="connsiteX22" fmla="*/ 1792472 w 2332038"/>
                <a:gd name="connsiteY22" fmla="*/ 1446981 h 6456362"/>
                <a:gd name="connsiteX23" fmla="*/ 1809135 w 2332038"/>
                <a:gd name="connsiteY23" fmla="*/ 1460473 h 6456362"/>
                <a:gd name="connsiteX24" fmla="*/ 1826591 w 2332038"/>
                <a:gd name="connsiteY24" fmla="*/ 1473171 h 6456362"/>
                <a:gd name="connsiteX25" fmla="*/ 1843254 w 2332038"/>
                <a:gd name="connsiteY25" fmla="*/ 1487457 h 6456362"/>
                <a:gd name="connsiteX26" fmla="*/ 1858331 w 2332038"/>
                <a:gd name="connsiteY26" fmla="*/ 1503329 h 6456362"/>
                <a:gd name="connsiteX27" fmla="*/ 1873407 w 2332038"/>
                <a:gd name="connsiteY27" fmla="*/ 1518408 h 6456362"/>
                <a:gd name="connsiteX28" fmla="*/ 1887689 w 2332038"/>
                <a:gd name="connsiteY28" fmla="*/ 1535074 h 6456362"/>
                <a:gd name="connsiteX29" fmla="*/ 1901972 w 2332038"/>
                <a:gd name="connsiteY29" fmla="*/ 1551740 h 6456362"/>
                <a:gd name="connsiteX30" fmla="*/ 1916255 w 2332038"/>
                <a:gd name="connsiteY30" fmla="*/ 1567613 h 6456362"/>
                <a:gd name="connsiteX31" fmla="*/ 1928950 w 2332038"/>
                <a:gd name="connsiteY31" fmla="*/ 1585866 h 6456362"/>
                <a:gd name="connsiteX32" fmla="*/ 1940853 w 2332038"/>
                <a:gd name="connsiteY32" fmla="*/ 1604120 h 6456362"/>
                <a:gd name="connsiteX33" fmla="*/ 1952755 w 2332038"/>
                <a:gd name="connsiteY33" fmla="*/ 1623167 h 6456362"/>
                <a:gd name="connsiteX34" fmla="*/ 1963863 w 2332038"/>
                <a:gd name="connsiteY34" fmla="*/ 1641420 h 6456362"/>
                <a:gd name="connsiteX35" fmla="*/ 1973385 w 2332038"/>
                <a:gd name="connsiteY35" fmla="*/ 1661261 h 6456362"/>
                <a:gd name="connsiteX36" fmla="*/ 1983700 w 2332038"/>
                <a:gd name="connsiteY36" fmla="*/ 1681102 h 6456362"/>
                <a:gd name="connsiteX37" fmla="*/ 1990842 w 2332038"/>
                <a:gd name="connsiteY37" fmla="*/ 1700942 h 6456362"/>
                <a:gd name="connsiteX38" fmla="*/ 2000364 w 2332038"/>
                <a:gd name="connsiteY38" fmla="*/ 1721577 h 6456362"/>
                <a:gd name="connsiteX39" fmla="*/ 2006711 w 2332038"/>
                <a:gd name="connsiteY39" fmla="*/ 1743005 h 6456362"/>
                <a:gd name="connsiteX40" fmla="*/ 2013059 w 2332038"/>
                <a:gd name="connsiteY40" fmla="*/ 1764433 h 6456362"/>
                <a:gd name="connsiteX41" fmla="*/ 2018614 w 2332038"/>
                <a:gd name="connsiteY41" fmla="*/ 1785861 h 6456362"/>
                <a:gd name="connsiteX42" fmla="*/ 2024168 w 2332038"/>
                <a:gd name="connsiteY42" fmla="*/ 1807289 h 6456362"/>
                <a:gd name="connsiteX43" fmla="*/ 2027342 w 2332038"/>
                <a:gd name="connsiteY43" fmla="*/ 1830304 h 6456362"/>
                <a:gd name="connsiteX44" fmla="*/ 2329658 w 2332038"/>
                <a:gd name="connsiteY44" fmla="*/ 3696123 h 6456362"/>
                <a:gd name="connsiteX45" fmla="*/ 2332038 w 2332038"/>
                <a:gd name="connsiteY45" fmla="*/ 3719932 h 6456362"/>
                <a:gd name="connsiteX46" fmla="*/ 2332038 w 2332038"/>
                <a:gd name="connsiteY46" fmla="*/ 3742948 h 6456362"/>
                <a:gd name="connsiteX47" fmla="*/ 2330451 w 2332038"/>
                <a:gd name="connsiteY47" fmla="*/ 3765963 h 6456362"/>
                <a:gd name="connsiteX48" fmla="*/ 2326484 w 2332038"/>
                <a:gd name="connsiteY48" fmla="*/ 3788978 h 6456362"/>
                <a:gd name="connsiteX49" fmla="*/ 2320929 w 2332038"/>
                <a:gd name="connsiteY49" fmla="*/ 3811200 h 6456362"/>
                <a:gd name="connsiteX50" fmla="*/ 2312995 w 2332038"/>
                <a:gd name="connsiteY50" fmla="*/ 3831834 h 6456362"/>
                <a:gd name="connsiteX51" fmla="*/ 2304266 w 2332038"/>
                <a:gd name="connsiteY51" fmla="*/ 3853262 h 6456362"/>
                <a:gd name="connsiteX52" fmla="*/ 2292364 w 2332038"/>
                <a:gd name="connsiteY52" fmla="*/ 3872309 h 6456362"/>
                <a:gd name="connsiteX53" fmla="*/ 2278875 w 2332038"/>
                <a:gd name="connsiteY53" fmla="*/ 3890562 h 6456362"/>
                <a:gd name="connsiteX54" fmla="*/ 2264592 w 2332038"/>
                <a:gd name="connsiteY54" fmla="*/ 3908022 h 6456362"/>
                <a:gd name="connsiteX55" fmla="*/ 2247929 w 2332038"/>
                <a:gd name="connsiteY55" fmla="*/ 3923101 h 6456362"/>
                <a:gd name="connsiteX56" fmla="*/ 2230473 w 2332038"/>
                <a:gd name="connsiteY56" fmla="*/ 3938180 h 6456362"/>
                <a:gd name="connsiteX57" fmla="*/ 2212223 w 2332038"/>
                <a:gd name="connsiteY57" fmla="*/ 3950878 h 6456362"/>
                <a:gd name="connsiteX58" fmla="*/ 2192386 w 2332038"/>
                <a:gd name="connsiteY58" fmla="*/ 3961989 h 6456362"/>
                <a:gd name="connsiteX59" fmla="*/ 2170168 w 2332038"/>
                <a:gd name="connsiteY59" fmla="*/ 3971512 h 6456362"/>
                <a:gd name="connsiteX60" fmla="*/ 2147157 w 2332038"/>
                <a:gd name="connsiteY60" fmla="*/ 3979449 h 6456362"/>
                <a:gd name="connsiteX61" fmla="*/ 2133668 w 2332038"/>
                <a:gd name="connsiteY61" fmla="*/ 3982623 h 6456362"/>
                <a:gd name="connsiteX62" fmla="*/ 2120972 w 2332038"/>
                <a:gd name="connsiteY62" fmla="*/ 3985004 h 6456362"/>
                <a:gd name="connsiteX63" fmla="*/ 2107483 w 2332038"/>
                <a:gd name="connsiteY63" fmla="*/ 3986591 h 6456362"/>
                <a:gd name="connsiteX64" fmla="*/ 2094788 w 2332038"/>
                <a:gd name="connsiteY64" fmla="*/ 3988179 h 6456362"/>
                <a:gd name="connsiteX65" fmla="*/ 2081298 w 2332038"/>
                <a:gd name="connsiteY65" fmla="*/ 3988179 h 6456362"/>
                <a:gd name="connsiteX66" fmla="*/ 2067809 w 2332038"/>
                <a:gd name="connsiteY66" fmla="*/ 3988179 h 6456362"/>
                <a:gd name="connsiteX67" fmla="*/ 2055114 w 2332038"/>
                <a:gd name="connsiteY67" fmla="*/ 3986591 h 6456362"/>
                <a:gd name="connsiteX68" fmla="*/ 2041624 w 2332038"/>
                <a:gd name="connsiteY68" fmla="*/ 3985004 h 6456362"/>
                <a:gd name="connsiteX69" fmla="*/ 2029722 w 2332038"/>
                <a:gd name="connsiteY69" fmla="*/ 3982623 h 6456362"/>
                <a:gd name="connsiteX70" fmla="*/ 2016233 w 2332038"/>
                <a:gd name="connsiteY70" fmla="*/ 3980242 h 6456362"/>
                <a:gd name="connsiteX71" fmla="*/ 1992429 w 2332038"/>
                <a:gd name="connsiteY71" fmla="*/ 3972306 h 6456362"/>
                <a:gd name="connsiteX72" fmla="*/ 1969418 w 2332038"/>
                <a:gd name="connsiteY72" fmla="*/ 3961989 h 6456362"/>
                <a:gd name="connsiteX73" fmla="*/ 1946407 w 2332038"/>
                <a:gd name="connsiteY73" fmla="*/ 3949291 h 6456362"/>
                <a:gd name="connsiteX74" fmla="*/ 1924983 w 2332038"/>
                <a:gd name="connsiteY74" fmla="*/ 3935006 h 6456362"/>
                <a:gd name="connsiteX75" fmla="*/ 1906733 w 2332038"/>
                <a:gd name="connsiteY75" fmla="*/ 3917546 h 6456362"/>
                <a:gd name="connsiteX76" fmla="*/ 1889276 w 2332038"/>
                <a:gd name="connsiteY76" fmla="*/ 3900086 h 6456362"/>
                <a:gd name="connsiteX77" fmla="*/ 1880548 w 2332038"/>
                <a:gd name="connsiteY77" fmla="*/ 3888975 h 6456362"/>
                <a:gd name="connsiteX78" fmla="*/ 1872613 w 2332038"/>
                <a:gd name="connsiteY78" fmla="*/ 3879452 h 6456362"/>
                <a:gd name="connsiteX79" fmla="*/ 1866265 w 2332038"/>
                <a:gd name="connsiteY79" fmla="*/ 3868341 h 6456362"/>
                <a:gd name="connsiteX80" fmla="*/ 1859124 w 2332038"/>
                <a:gd name="connsiteY80" fmla="*/ 3857230 h 6456362"/>
                <a:gd name="connsiteX81" fmla="*/ 1853570 w 2332038"/>
                <a:gd name="connsiteY81" fmla="*/ 3845326 h 6456362"/>
                <a:gd name="connsiteX82" fmla="*/ 1848809 w 2332038"/>
                <a:gd name="connsiteY82" fmla="*/ 3833421 h 6456362"/>
                <a:gd name="connsiteX83" fmla="*/ 1843254 w 2332038"/>
                <a:gd name="connsiteY83" fmla="*/ 3820723 h 6456362"/>
                <a:gd name="connsiteX84" fmla="*/ 1838494 w 2332038"/>
                <a:gd name="connsiteY84" fmla="*/ 3808025 h 6456362"/>
                <a:gd name="connsiteX85" fmla="*/ 1835320 w 2332038"/>
                <a:gd name="connsiteY85" fmla="*/ 3794533 h 6456362"/>
                <a:gd name="connsiteX86" fmla="*/ 1832939 w 2332038"/>
                <a:gd name="connsiteY86" fmla="*/ 3781835 h 6456362"/>
                <a:gd name="connsiteX87" fmla="*/ 1609178 w 2332038"/>
                <a:gd name="connsiteY87" fmla="*/ 2545363 h 6456362"/>
                <a:gd name="connsiteX88" fmla="*/ 1582199 w 2332038"/>
                <a:gd name="connsiteY88" fmla="*/ 3331848 h 6456362"/>
                <a:gd name="connsiteX89" fmla="*/ 1581406 w 2332038"/>
                <a:gd name="connsiteY89" fmla="*/ 3387402 h 6456362"/>
                <a:gd name="connsiteX90" fmla="*/ 1581406 w 2332038"/>
                <a:gd name="connsiteY90" fmla="*/ 3440575 h 6456362"/>
                <a:gd name="connsiteX91" fmla="*/ 1583786 w 2332038"/>
                <a:gd name="connsiteY91" fmla="*/ 3496129 h 6456362"/>
                <a:gd name="connsiteX92" fmla="*/ 1586167 w 2332038"/>
                <a:gd name="connsiteY92" fmla="*/ 3549302 h 6456362"/>
                <a:gd name="connsiteX93" fmla="*/ 1749624 w 2332038"/>
                <a:gd name="connsiteY93" fmla="*/ 6119070 h 6456362"/>
                <a:gd name="connsiteX94" fmla="*/ 1750417 w 2332038"/>
                <a:gd name="connsiteY94" fmla="*/ 6136530 h 6456362"/>
                <a:gd name="connsiteX95" fmla="*/ 1750417 w 2332038"/>
                <a:gd name="connsiteY95" fmla="*/ 6153196 h 6456362"/>
                <a:gd name="connsiteX96" fmla="*/ 1749624 w 2332038"/>
                <a:gd name="connsiteY96" fmla="*/ 6169862 h 6456362"/>
                <a:gd name="connsiteX97" fmla="*/ 1747243 w 2332038"/>
                <a:gd name="connsiteY97" fmla="*/ 6185735 h 6456362"/>
                <a:gd name="connsiteX98" fmla="*/ 1744069 w 2332038"/>
                <a:gd name="connsiteY98" fmla="*/ 6202401 h 6456362"/>
                <a:gd name="connsiteX99" fmla="*/ 1740896 w 2332038"/>
                <a:gd name="connsiteY99" fmla="*/ 6218273 h 6456362"/>
                <a:gd name="connsiteX100" fmla="*/ 1736135 w 2332038"/>
                <a:gd name="connsiteY100" fmla="*/ 6234146 h 6456362"/>
                <a:gd name="connsiteX101" fmla="*/ 1730580 w 2332038"/>
                <a:gd name="connsiteY101" fmla="*/ 6248431 h 6456362"/>
                <a:gd name="connsiteX102" fmla="*/ 1725026 w 2332038"/>
                <a:gd name="connsiteY102" fmla="*/ 6264304 h 6456362"/>
                <a:gd name="connsiteX103" fmla="*/ 1718678 w 2332038"/>
                <a:gd name="connsiteY103" fmla="*/ 6278589 h 6456362"/>
                <a:gd name="connsiteX104" fmla="*/ 1710743 w 2332038"/>
                <a:gd name="connsiteY104" fmla="*/ 6292875 h 6456362"/>
                <a:gd name="connsiteX105" fmla="*/ 1703602 w 2332038"/>
                <a:gd name="connsiteY105" fmla="*/ 6305573 h 6456362"/>
                <a:gd name="connsiteX106" fmla="*/ 1694874 w 2332038"/>
                <a:gd name="connsiteY106" fmla="*/ 6319065 h 6456362"/>
                <a:gd name="connsiteX107" fmla="*/ 1686145 w 2332038"/>
                <a:gd name="connsiteY107" fmla="*/ 6332556 h 6456362"/>
                <a:gd name="connsiteX108" fmla="*/ 1675037 w 2332038"/>
                <a:gd name="connsiteY108" fmla="*/ 6344461 h 6456362"/>
                <a:gd name="connsiteX109" fmla="*/ 1664721 w 2332038"/>
                <a:gd name="connsiteY109" fmla="*/ 6356365 h 6456362"/>
                <a:gd name="connsiteX110" fmla="*/ 1653613 w 2332038"/>
                <a:gd name="connsiteY110" fmla="*/ 6367475 h 6456362"/>
                <a:gd name="connsiteX111" fmla="*/ 1641711 w 2332038"/>
                <a:gd name="connsiteY111" fmla="*/ 6378587 h 6456362"/>
                <a:gd name="connsiteX112" fmla="*/ 1629808 w 2332038"/>
                <a:gd name="connsiteY112" fmla="*/ 6388110 h 6456362"/>
                <a:gd name="connsiteX113" fmla="*/ 1617906 w 2332038"/>
                <a:gd name="connsiteY113" fmla="*/ 6398427 h 6456362"/>
                <a:gd name="connsiteX114" fmla="*/ 1604417 w 2332038"/>
                <a:gd name="connsiteY114" fmla="*/ 6407157 h 6456362"/>
                <a:gd name="connsiteX115" fmla="*/ 1590134 w 2332038"/>
                <a:gd name="connsiteY115" fmla="*/ 6414299 h 6456362"/>
                <a:gd name="connsiteX116" fmla="*/ 1577439 w 2332038"/>
                <a:gd name="connsiteY116" fmla="*/ 6422236 h 6456362"/>
                <a:gd name="connsiteX117" fmla="*/ 1561569 w 2332038"/>
                <a:gd name="connsiteY117" fmla="*/ 6428585 h 6456362"/>
                <a:gd name="connsiteX118" fmla="*/ 1547286 w 2332038"/>
                <a:gd name="connsiteY118" fmla="*/ 6435727 h 6456362"/>
                <a:gd name="connsiteX119" fmla="*/ 1532210 w 2332038"/>
                <a:gd name="connsiteY119" fmla="*/ 6441283 h 6456362"/>
                <a:gd name="connsiteX120" fmla="*/ 1516341 w 2332038"/>
                <a:gd name="connsiteY120" fmla="*/ 6445251 h 6456362"/>
                <a:gd name="connsiteX121" fmla="*/ 1500471 w 2332038"/>
                <a:gd name="connsiteY121" fmla="*/ 6450013 h 6456362"/>
                <a:gd name="connsiteX122" fmla="*/ 1484601 w 2332038"/>
                <a:gd name="connsiteY122" fmla="*/ 6451600 h 6456362"/>
                <a:gd name="connsiteX123" fmla="*/ 1468732 w 2332038"/>
                <a:gd name="connsiteY123" fmla="*/ 6453981 h 6456362"/>
                <a:gd name="connsiteX124" fmla="*/ 1450482 w 2332038"/>
                <a:gd name="connsiteY124" fmla="*/ 6455569 h 6456362"/>
                <a:gd name="connsiteX125" fmla="*/ 1434612 w 2332038"/>
                <a:gd name="connsiteY125" fmla="*/ 6456362 h 6456362"/>
                <a:gd name="connsiteX126" fmla="*/ 1418743 w 2332038"/>
                <a:gd name="connsiteY126" fmla="*/ 6456362 h 6456362"/>
                <a:gd name="connsiteX127" fmla="*/ 1403666 w 2332038"/>
                <a:gd name="connsiteY127" fmla="*/ 6455569 h 6456362"/>
                <a:gd name="connsiteX128" fmla="*/ 1389384 w 2332038"/>
                <a:gd name="connsiteY128" fmla="*/ 6453187 h 6456362"/>
                <a:gd name="connsiteX129" fmla="*/ 1375101 w 2332038"/>
                <a:gd name="connsiteY129" fmla="*/ 6450807 h 6456362"/>
                <a:gd name="connsiteX130" fmla="*/ 1360819 w 2332038"/>
                <a:gd name="connsiteY130" fmla="*/ 6447632 h 6456362"/>
                <a:gd name="connsiteX131" fmla="*/ 1346536 w 2332038"/>
                <a:gd name="connsiteY131" fmla="*/ 6444457 h 6456362"/>
                <a:gd name="connsiteX132" fmla="*/ 1332253 w 2332038"/>
                <a:gd name="connsiteY132" fmla="*/ 6439696 h 6456362"/>
                <a:gd name="connsiteX133" fmla="*/ 1318764 w 2332038"/>
                <a:gd name="connsiteY133" fmla="*/ 6434141 h 6456362"/>
                <a:gd name="connsiteX134" fmla="*/ 1292579 w 2332038"/>
                <a:gd name="connsiteY134" fmla="*/ 6423029 h 6456362"/>
                <a:gd name="connsiteX135" fmla="*/ 1267188 w 2332038"/>
                <a:gd name="connsiteY135" fmla="*/ 6408745 h 6456362"/>
                <a:gd name="connsiteX136" fmla="*/ 1244177 w 2332038"/>
                <a:gd name="connsiteY136" fmla="*/ 6392871 h 6456362"/>
                <a:gd name="connsiteX137" fmla="*/ 1221960 w 2332038"/>
                <a:gd name="connsiteY137" fmla="*/ 6375412 h 6456362"/>
                <a:gd name="connsiteX138" fmla="*/ 1201329 w 2332038"/>
                <a:gd name="connsiteY138" fmla="*/ 6355571 h 6456362"/>
                <a:gd name="connsiteX139" fmla="*/ 1183872 w 2332038"/>
                <a:gd name="connsiteY139" fmla="*/ 6333349 h 6456362"/>
                <a:gd name="connsiteX140" fmla="*/ 1167209 w 2332038"/>
                <a:gd name="connsiteY140" fmla="*/ 6309541 h 6456362"/>
                <a:gd name="connsiteX141" fmla="*/ 1152927 w 2332038"/>
                <a:gd name="connsiteY141" fmla="*/ 6284939 h 6456362"/>
                <a:gd name="connsiteX142" fmla="*/ 1146579 w 2332038"/>
                <a:gd name="connsiteY142" fmla="*/ 6271447 h 6456362"/>
                <a:gd name="connsiteX143" fmla="*/ 1141025 w 2332038"/>
                <a:gd name="connsiteY143" fmla="*/ 6258749 h 6456362"/>
                <a:gd name="connsiteX144" fmla="*/ 1135470 w 2332038"/>
                <a:gd name="connsiteY144" fmla="*/ 6244463 h 6456362"/>
                <a:gd name="connsiteX145" fmla="*/ 1131503 w 2332038"/>
                <a:gd name="connsiteY145" fmla="*/ 6230971 h 6456362"/>
                <a:gd name="connsiteX146" fmla="*/ 1126742 w 2332038"/>
                <a:gd name="connsiteY146" fmla="*/ 6216687 h 6456362"/>
                <a:gd name="connsiteX147" fmla="*/ 1123568 w 2332038"/>
                <a:gd name="connsiteY147" fmla="*/ 6202401 h 6456362"/>
                <a:gd name="connsiteX148" fmla="*/ 1121188 w 2332038"/>
                <a:gd name="connsiteY148" fmla="*/ 6187322 h 6456362"/>
                <a:gd name="connsiteX149" fmla="*/ 1118807 w 2332038"/>
                <a:gd name="connsiteY149" fmla="*/ 6171449 h 6456362"/>
                <a:gd name="connsiteX150" fmla="*/ 875209 w 2332038"/>
                <a:gd name="connsiteY150" fmla="*/ 3814374 h 6456362"/>
                <a:gd name="connsiteX151" fmla="*/ 631610 w 2332038"/>
                <a:gd name="connsiteY151" fmla="*/ 6171449 h 6456362"/>
                <a:gd name="connsiteX152" fmla="*/ 629230 w 2332038"/>
                <a:gd name="connsiteY152" fmla="*/ 6187322 h 6456362"/>
                <a:gd name="connsiteX153" fmla="*/ 626849 w 2332038"/>
                <a:gd name="connsiteY153" fmla="*/ 6202401 h 6456362"/>
                <a:gd name="connsiteX154" fmla="*/ 623676 w 2332038"/>
                <a:gd name="connsiteY154" fmla="*/ 6216687 h 6456362"/>
                <a:gd name="connsiteX155" fmla="*/ 618915 w 2332038"/>
                <a:gd name="connsiteY155" fmla="*/ 6230971 h 6456362"/>
                <a:gd name="connsiteX156" fmla="*/ 614947 w 2332038"/>
                <a:gd name="connsiteY156" fmla="*/ 6244463 h 6456362"/>
                <a:gd name="connsiteX157" fmla="*/ 609393 w 2332038"/>
                <a:gd name="connsiteY157" fmla="*/ 6258749 h 6456362"/>
                <a:gd name="connsiteX158" fmla="*/ 603839 w 2332038"/>
                <a:gd name="connsiteY158" fmla="*/ 6271447 h 6456362"/>
                <a:gd name="connsiteX159" fmla="*/ 597491 w 2332038"/>
                <a:gd name="connsiteY159" fmla="*/ 6284939 h 6456362"/>
                <a:gd name="connsiteX160" fmla="*/ 583208 w 2332038"/>
                <a:gd name="connsiteY160" fmla="*/ 6309541 h 6456362"/>
                <a:gd name="connsiteX161" fmla="*/ 566545 w 2332038"/>
                <a:gd name="connsiteY161" fmla="*/ 6333349 h 6456362"/>
                <a:gd name="connsiteX162" fmla="*/ 549088 w 2332038"/>
                <a:gd name="connsiteY162" fmla="*/ 6355571 h 6456362"/>
                <a:gd name="connsiteX163" fmla="*/ 528458 w 2332038"/>
                <a:gd name="connsiteY163" fmla="*/ 6375412 h 6456362"/>
                <a:gd name="connsiteX164" fmla="*/ 506241 w 2332038"/>
                <a:gd name="connsiteY164" fmla="*/ 6392871 h 6456362"/>
                <a:gd name="connsiteX165" fmla="*/ 483230 w 2332038"/>
                <a:gd name="connsiteY165" fmla="*/ 6408745 h 6456362"/>
                <a:gd name="connsiteX166" fmla="*/ 457838 w 2332038"/>
                <a:gd name="connsiteY166" fmla="*/ 6423029 h 6456362"/>
                <a:gd name="connsiteX167" fmla="*/ 431653 w 2332038"/>
                <a:gd name="connsiteY167" fmla="*/ 6434141 h 6456362"/>
                <a:gd name="connsiteX168" fmla="*/ 418164 w 2332038"/>
                <a:gd name="connsiteY168" fmla="*/ 6439696 h 6456362"/>
                <a:gd name="connsiteX169" fmla="*/ 403882 w 2332038"/>
                <a:gd name="connsiteY169" fmla="*/ 6444457 h 6456362"/>
                <a:gd name="connsiteX170" fmla="*/ 389599 w 2332038"/>
                <a:gd name="connsiteY170" fmla="*/ 6447632 h 6456362"/>
                <a:gd name="connsiteX171" fmla="*/ 375316 w 2332038"/>
                <a:gd name="connsiteY171" fmla="*/ 6450807 h 6456362"/>
                <a:gd name="connsiteX172" fmla="*/ 361034 w 2332038"/>
                <a:gd name="connsiteY172" fmla="*/ 6453187 h 6456362"/>
                <a:gd name="connsiteX173" fmla="*/ 346751 w 2332038"/>
                <a:gd name="connsiteY173" fmla="*/ 6455569 h 6456362"/>
                <a:gd name="connsiteX174" fmla="*/ 331675 w 2332038"/>
                <a:gd name="connsiteY174" fmla="*/ 6456362 h 6456362"/>
                <a:gd name="connsiteX175" fmla="*/ 315805 w 2332038"/>
                <a:gd name="connsiteY175" fmla="*/ 6456362 h 6456362"/>
                <a:gd name="connsiteX176" fmla="*/ 299935 w 2332038"/>
                <a:gd name="connsiteY176" fmla="*/ 6455569 h 6456362"/>
                <a:gd name="connsiteX177" fmla="*/ 281685 w 2332038"/>
                <a:gd name="connsiteY177" fmla="*/ 6453981 h 6456362"/>
                <a:gd name="connsiteX178" fmla="*/ 265816 w 2332038"/>
                <a:gd name="connsiteY178" fmla="*/ 6451600 h 6456362"/>
                <a:gd name="connsiteX179" fmla="*/ 249946 w 2332038"/>
                <a:gd name="connsiteY179" fmla="*/ 6450013 h 6456362"/>
                <a:gd name="connsiteX180" fmla="*/ 234076 w 2332038"/>
                <a:gd name="connsiteY180" fmla="*/ 6445251 h 6456362"/>
                <a:gd name="connsiteX181" fmla="*/ 218207 w 2332038"/>
                <a:gd name="connsiteY181" fmla="*/ 6441283 h 6456362"/>
                <a:gd name="connsiteX182" fmla="*/ 203131 w 2332038"/>
                <a:gd name="connsiteY182" fmla="*/ 6435727 h 6456362"/>
                <a:gd name="connsiteX183" fmla="*/ 188848 w 2332038"/>
                <a:gd name="connsiteY183" fmla="*/ 6428585 h 6456362"/>
                <a:gd name="connsiteX184" fmla="*/ 172978 w 2332038"/>
                <a:gd name="connsiteY184" fmla="*/ 6422236 h 6456362"/>
                <a:gd name="connsiteX185" fmla="*/ 160283 w 2332038"/>
                <a:gd name="connsiteY185" fmla="*/ 6414299 h 6456362"/>
                <a:gd name="connsiteX186" fmla="*/ 146000 w 2332038"/>
                <a:gd name="connsiteY186" fmla="*/ 6407157 h 6456362"/>
                <a:gd name="connsiteX187" fmla="*/ 132511 w 2332038"/>
                <a:gd name="connsiteY187" fmla="*/ 6398427 h 6456362"/>
                <a:gd name="connsiteX188" fmla="*/ 120609 w 2332038"/>
                <a:gd name="connsiteY188" fmla="*/ 6388110 h 6456362"/>
                <a:gd name="connsiteX189" fmla="*/ 108707 w 2332038"/>
                <a:gd name="connsiteY189" fmla="*/ 6378587 h 6456362"/>
                <a:gd name="connsiteX190" fmla="*/ 96011 w 2332038"/>
                <a:gd name="connsiteY190" fmla="*/ 6367475 h 6456362"/>
                <a:gd name="connsiteX191" fmla="*/ 85696 w 2332038"/>
                <a:gd name="connsiteY191" fmla="*/ 6356365 h 6456362"/>
                <a:gd name="connsiteX192" fmla="*/ 74587 w 2332038"/>
                <a:gd name="connsiteY192" fmla="*/ 6344461 h 6456362"/>
                <a:gd name="connsiteX193" fmla="*/ 64272 w 2332038"/>
                <a:gd name="connsiteY193" fmla="*/ 6332556 h 6456362"/>
                <a:gd name="connsiteX194" fmla="*/ 55543 w 2332038"/>
                <a:gd name="connsiteY194" fmla="*/ 6319065 h 6456362"/>
                <a:gd name="connsiteX195" fmla="*/ 46815 w 2332038"/>
                <a:gd name="connsiteY195" fmla="*/ 6305573 h 6456362"/>
                <a:gd name="connsiteX196" fmla="*/ 39674 w 2332038"/>
                <a:gd name="connsiteY196" fmla="*/ 6292875 h 6456362"/>
                <a:gd name="connsiteX197" fmla="*/ 31739 w 2332038"/>
                <a:gd name="connsiteY197" fmla="*/ 6278589 h 6456362"/>
                <a:gd name="connsiteX198" fmla="*/ 25391 w 2332038"/>
                <a:gd name="connsiteY198" fmla="*/ 6264304 h 6456362"/>
                <a:gd name="connsiteX199" fmla="*/ 19837 w 2332038"/>
                <a:gd name="connsiteY199" fmla="*/ 6248431 h 6456362"/>
                <a:gd name="connsiteX200" fmla="*/ 14282 w 2332038"/>
                <a:gd name="connsiteY200" fmla="*/ 6234146 h 6456362"/>
                <a:gd name="connsiteX201" fmla="*/ 9522 w 2332038"/>
                <a:gd name="connsiteY201" fmla="*/ 6218273 h 6456362"/>
                <a:gd name="connsiteX202" fmla="*/ 6348 w 2332038"/>
                <a:gd name="connsiteY202" fmla="*/ 6202401 h 6456362"/>
                <a:gd name="connsiteX203" fmla="*/ 3174 w 2332038"/>
                <a:gd name="connsiteY203" fmla="*/ 6185735 h 6456362"/>
                <a:gd name="connsiteX204" fmla="*/ 793 w 2332038"/>
                <a:gd name="connsiteY204" fmla="*/ 6169862 h 6456362"/>
                <a:gd name="connsiteX205" fmla="*/ 0 w 2332038"/>
                <a:gd name="connsiteY205" fmla="*/ 6153196 h 6456362"/>
                <a:gd name="connsiteX206" fmla="*/ 0 w 2332038"/>
                <a:gd name="connsiteY206" fmla="*/ 6136530 h 6456362"/>
                <a:gd name="connsiteX207" fmla="*/ 793 w 2332038"/>
                <a:gd name="connsiteY207" fmla="*/ 6119070 h 6456362"/>
                <a:gd name="connsiteX208" fmla="*/ 131717 w 2332038"/>
                <a:gd name="connsiteY208" fmla="*/ 4062780 h 6456362"/>
                <a:gd name="connsiteX209" fmla="*/ 132511 w 2332038"/>
                <a:gd name="connsiteY209" fmla="*/ 4062780 h 6456362"/>
                <a:gd name="connsiteX210" fmla="*/ 155522 w 2332038"/>
                <a:gd name="connsiteY210" fmla="*/ 4056431 h 6456362"/>
                <a:gd name="connsiteX211" fmla="*/ 178533 w 2332038"/>
                <a:gd name="connsiteY211" fmla="*/ 4047701 h 6456362"/>
                <a:gd name="connsiteX212" fmla="*/ 200750 w 2332038"/>
                <a:gd name="connsiteY212" fmla="*/ 4038177 h 6456362"/>
                <a:gd name="connsiteX213" fmla="*/ 222968 w 2332038"/>
                <a:gd name="connsiteY213" fmla="*/ 4028654 h 6456362"/>
                <a:gd name="connsiteX214" fmla="*/ 243598 w 2332038"/>
                <a:gd name="connsiteY214" fmla="*/ 4017543 h 6456362"/>
                <a:gd name="connsiteX215" fmla="*/ 264229 w 2332038"/>
                <a:gd name="connsiteY215" fmla="*/ 4005638 h 6456362"/>
                <a:gd name="connsiteX216" fmla="*/ 284066 w 2332038"/>
                <a:gd name="connsiteY216" fmla="*/ 3992147 h 6456362"/>
                <a:gd name="connsiteX217" fmla="*/ 303109 w 2332038"/>
                <a:gd name="connsiteY217" fmla="*/ 3979449 h 6456362"/>
                <a:gd name="connsiteX218" fmla="*/ 321360 w 2332038"/>
                <a:gd name="connsiteY218" fmla="*/ 3965163 h 6456362"/>
                <a:gd name="connsiteX219" fmla="*/ 338816 w 2332038"/>
                <a:gd name="connsiteY219" fmla="*/ 3949291 h 6456362"/>
                <a:gd name="connsiteX220" fmla="*/ 355479 w 2332038"/>
                <a:gd name="connsiteY220" fmla="*/ 3934212 h 6456362"/>
                <a:gd name="connsiteX221" fmla="*/ 372142 w 2332038"/>
                <a:gd name="connsiteY221" fmla="*/ 3917546 h 6456362"/>
                <a:gd name="connsiteX222" fmla="*/ 387219 w 2332038"/>
                <a:gd name="connsiteY222" fmla="*/ 3900086 h 6456362"/>
                <a:gd name="connsiteX223" fmla="*/ 401501 w 2332038"/>
                <a:gd name="connsiteY223" fmla="*/ 3882626 h 6456362"/>
                <a:gd name="connsiteX224" fmla="*/ 415784 w 2332038"/>
                <a:gd name="connsiteY224" fmla="*/ 3863579 h 6456362"/>
                <a:gd name="connsiteX225" fmla="*/ 428479 w 2332038"/>
                <a:gd name="connsiteY225" fmla="*/ 3845326 h 6456362"/>
                <a:gd name="connsiteX226" fmla="*/ 440382 w 2332038"/>
                <a:gd name="connsiteY226" fmla="*/ 3825485 h 6456362"/>
                <a:gd name="connsiteX227" fmla="*/ 451490 w 2332038"/>
                <a:gd name="connsiteY227" fmla="*/ 3804851 h 6456362"/>
                <a:gd name="connsiteX228" fmla="*/ 461806 w 2332038"/>
                <a:gd name="connsiteY228" fmla="*/ 3783423 h 6456362"/>
                <a:gd name="connsiteX229" fmla="*/ 471327 w 2332038"/>
                <a:gd name="connsiteY229" fmla="*/ 3762788 h 6456362"/>
                <a:gd name="connsiteX230" fmla="*/ 480056 w 2332038"/>
                <a:gd name="connsiteY230" fmla="*/ 3742154 h 6456362"/>
                <a:gd name="connsiteX231" fmla="*/ 486404 w 2332038"/>
                <a:gd name="connsiteY231" fmla="*/ 3719932 h 6456362"/>
                <a:gd name="connsiteX232" fmla="*/ 492751 w 2332038"/>
                <a:gd name="connsiteY232" fmla="*/ 3696917 h 6456362"/>
                <a:gd name="connsiteX233" fmla="*/ 498306 w 2332038"/>
                <a:gd name="connsiteY233" fmla="*/ 3674696 h 6456362"/>
                <a:gd name="connsiteX234" fmla="*/ 503067 w 2332038"/>
                <a:gd name="connsiteY234" fmla="*/ 3651680 h 6456362"/>
                <a:gd name="connsiteX235" fmla="*/ 506241 w 2332038"/>
                <a:gd name="connsiteY235" fmla="*/ 3628665 h 6456362"/>
                <a:gd name="connsiteX236" fmla="*/ 508621 w 2332038"/>
                <a:gd name="connsiteY236" fmla="*/ 3604856 h 6456362"/>
                <a:gd name="connsiteX237" fmla="*/ 509414 w 2332038"/>
                <a:gd name="connsiteY237" fmla="*/ 3581841 h 6456362"/>
                <a:gd name="connsiteX238" fmla="*/ 509414 w 2332038"/>
                <a:gd name="connsiteY238" fmla="*/ 3557239 h 6456362"/>
                <a:gd name="connsiteX239" fmla="*/ 508621 w 2332038"/>
                <a:gd name="connsiteY239" fmla="*/ 3533430 h 6456362"/>
                <a:gd name="connsiteX240" fmla="*/ 506241 w 2332038"/>
                <a:gd name="connsiteY240" fmla="*/ 3508827 h 6456362"/>
                <a:gd name="connsiteX241" fmla="*/ 503067 w 2332038"/>
                <a:gd name="connsiteY241" fmla="*/ 3485018 h 6456362"/>
                <a:gd name="connsiteX242" fmla="*/ 183294 w 2332038"/>
                <a:gd name="connsiteY242" fmla="*/ 1501742 h 6456362"/>
                <a:gd name="connsiteX243" fmla="*/ 176946 w 2332038"/>
                <a:gd name="connsiteY243" fmla="*/ 1466029 h 6456362"/>
                <a:gd name="connsiteX244" fmla="*/ 167424 w 2332038"/>
                <a:gd name="connsiteY244" fmla="*/ 1429522 h 6456362"/>
                <a:gd name="connsiteX245" fmla="*/ 157902 w 2332038"/>
                <a:gd name="connsiteY245" fmla="*/ 1393015 h 6456362"/>
                <a:gd name="connsiteX246" fmla="*/ 146794 w 2332038"/>
                <a:gd name="connsiteY246" fmla="*/ 1358095 h 6456362"/>
                <a:gd name="connsiteX247" fmla="*/ 163457 w 2332038"/>
                <a:gd name="connsiteY247" fmla="*/ 1354127 h 6456362"/>
                <a:gd name="connsiteX248" fmla="*/ 180120 w 2332038"/>
                <a:gd name="connsiteY248" fmla="*/ 1348572 h 6456362"/>
                <a:gd name="connsiteX249" fmla="*/ 874663 w 2332038"/>
                <a:gd name="connsiteY249" fmla="*/ 0 h 6456362"/>
                <a:gd name="connsiteX250" fmla="*/ 1439863 w 2332038"/>
                <a:gd name="connsiteY250" fmla="*/ 565200 h 6456362"/>
                <a:gd name="connsiteX251" fmla="*/ 874663 w 2332038"/>
                <a:gd name="connsiteY251" fmla="*/ 1130400 h 6456362"/>
                <a:gd name="connsiteX252" fmla="*/ 309463 w 2332038"/>
                <a:gd name="connsiteY252" fmla="*/ 565200 h 6456362"/>
                <a:gd name="connsiteX253" fmla="*/ 874663 w 2332038"/>
                <a:gd name="connsiteY253" fmla="*/ 0 h 64563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Lst>
              <a:rect l="l" t="t" r="r" b="b"/>
              <a:pathLst>
                <a:path w="2332038" h="6456362">
                  <a:moveTo>
                    <a:pt x="461806" y="1287462"/>
                  </a:moveTo>
                  <a:lnTo>
                    <a:pt x="677632" y="2108074"/>
                  </a:lnTo>
                  <a:lnTo>
                    <a:pt x="794274" y="1538249"/>
                  </a:lnTo>
                  <a:lnTo>
                    <a:pt x="680013" y="1424760"/>
                  </a:lnTo>
                  <a:lnTo>
                    <a:pt x="808556" y="1296986"/>
                  </a:lnTo>
                  <a:lnTo>
                    <a:pt x="875209" y="1296986"/>
                  </a:lnTo>
                  <a:lnTo>
                    <a:pt x="941861" y="1296986"/>
                  </a:lnTo>
                  <a:lnTo>
                    <a:pt x="1069611" y="1424760"/>
                  </a:lnTo>
                  <a:lnTo>
                    <a:pt x="956144" y="1538249"/>
                  </a:lnTo>
                  <a:lnTo>
                    <a:pt x="1072785" y="2108074"/>
                  </a:lnTo>
                  <a:lnTo>
                    <a:pt x="1287818" y="1287462"/>
                  </a:lnTo>
                  <a:lnTo>
                    <a:pt x="1570297" y="1348572"/>
                  </a:lnTo>
                  <a:lnTo>
                    <a:pt x="1592515" y="1354127"/>
                  </a:lnTo>
                  <a:lnTo>
                    <a:pt x="1614732" y="1358889"/>
                  </a:lnTo>
                  <a:lnTo>
                    <a:pt x="1635363" y="1366825"/>
                  </a:lnTo>
                  <a:lnTo>
                    <a:pt x="1657580" y="1373174"/>
                  </a:lnTo>
                  <a:lnTo>
                    <a:pt x="1677417" y="1382698"/>
                  </a:lnTo>
                  <a:lnTo>
                    <a:pt x="1698048" y="1391428"/>
                  </a:lnTo>
                  <a:lnTo>
                    <a:pt x="1717885" y="1400951"/>
                  </a:lnTo>
                  <a:lnTo>
                    <a:pt x="1736135" y="1412062"/>
                  </a:lnTo>
                  <a:lnTo>
                    <a:pt x="1755178" y="1423173"/>
                  </a:lnTo>
                  <a:lnTo>
                    <a:pt x="1773428" y="1435077"/>
                  </a:lnTo>
                  <a:lnTo>
                    <a:pt x="1792472" y="1446981"/>
                  </a:lnTo>
                  <a:lnTo>
                    <a:pt x="1809135" y="1460473"/>
                  </a:lnTo>
                  <a:lnTo>
                    <a:pt x="1826591" y="1473171"/>
                  </a:lnTo>
                  <a:lnTo>
                    <a:pt x="1843254" y="1487457"/>
                  </a:lnTo>
                  <a:lnTo>
                    <a:pt x="1858331" y="1503329"/>
                  </a:lnTo>
                  <a:lnTo>
                    <a:pt x="1873407" y="1518408"/>
                  </a:lnTo>
                  <a:lnTo>
                    <a:pt x="1887689" y="1535074"/>
                  </a:lnTo>
                  <a:lnTo>
                    <a:pt x="1901972" y="1551740"/>
                  </a:lnTo>
                  <a:lnTo>
                    <a:pt x="1916255" y="1567613"/>
                  </a:lnTo>
                  <a:lnTo>
                    <a:pt x="1928950" y="1585866"/>
                  </a:lnTo>
                  <a:lnTo>
                    <a:pt x="1940853" y="1604120"/>
                  </a:lnTo>
                  <a:lnTo>
                    <a:pt x="1952755" y="1623167"/>
                  </a:lnTo>
                  <a:lnTo>
                    <a:pt x="1963863" y="1641420"/>
                  </a:lnTo>
                  <a:lnTo>
                    <a:pt x="1973385" y="1661261"/>
                  </a:lnTo>
                  <a:lnTo>
                    <a:pt x="1983700" y="1681102"/>
                  </a:lnTo>
                  <a:lnTo>
                    <a:pt x="1990842" y="1700942"/>
                  </a:lnTo>
                  <a:lnTo>
                    <a:pt x="2000364" y="1721577"/>
                  </a:lnTo>
                  <a:lnTo>
                    <a:pt x="2006711" y="1743005"/>
                  </a:lnTo>
                  <a:lnTo>
                    <a:pt x="2013059" y="1764433"/>
                  </a:lnTo>
                  <a:lnTo>
                    <a:pt x="2018614" y="1785861"/>
                  </a:lnTo>
                  <a:lnTo>
                    <a:pt x="2024168" y="1807289"/>
                  </a:lnTo>
                  <a:lnTo>
                    <a:pt x="2027342" y="1830304"/>
                  </a:lnTo>
                  <a:lnTo>
                    <a:pt x="2329658" y="3696123"/>
                  </a:lnTo>
                  <a:lnTo>
                    <a:pt x="2332038" y="3719932"/>
                  </a:lnTo>
                  <a:lnTo>
                    <a:pt x="2332038" y="3742948"/>
                  </a:lnTo>
                  <a:lnTo>
                    <a:pt x="2330451" y="3765963"/>
                  </a:lnTo>
                  <a:lnTo>
                    <a:pt x="2326484" y="3788978"/>
                  </a:lnTo>
                  <a:lnTo>
                    <a:pt x="2320929" y="3811200"/>
                  </a:lnTo>
                  <a:lnTo>
                    <a:pt x="2312995" y="3831834"/>
                  </a:lnTo>
                  <a:lnTo>
                    <a:pt x="2304266" y="3853262"/>
                  </a:lnTo>
                  <a:lnTo>
                    <a:pt x="2292364" y="3872309"/>
                  </a:lnTo>
                  <a:lnTo>
                    <a:pt x="2278875" y="3890562"/>
                  </a:lnTo>
                  <a:lnTo>
                    <a:pt x="2264592" y="3908022"/>
                  </a:lnTo>
                  <a:lnTo>
                    <a:pt x="2247929" y="3923101"/>
                  </a:lnTo>
                  <a:lnTo>
                    <a:pt x="2230473" y="3938180"/>
                  </a:lnTo>
                  <a:lnTo>
                    <a:pt x="2212223" y="3950878"/>
                  </a:lnTo>
                  <a:lnTo>
                    <a:pt x="2192386" y="3961989"/>
                  </a:lnTo>
                  <a:lnTo>
                    <a:pt x="2170168" y="3971512"/>
                  </a:lnTo>
                  <a:lnTo>
                    <a:pt x="2147157" y="3979449"/>
                  </a:lnTo>
                  <a:lnTo>
                    <a:pt x="2133668" y="3982623"/>
                  </a:lnTo>
                  <a:lnTo>
                    <a:pt x="2120972" y="3985004"/>
                  </a:lnTo>
                  <a:lnTo>
                    <a:pt x="2107483" y="3986591"/>
                  </a:lnTo>
                  <a:lnTo>
                    <a:pt x="2094788" y="3988179"/>
                  </a:lnTo>
                  <a:lnTo>
                    <a:pt x="2081298" y="3988179"/>
                  </a:lnTo>
                  <a:lnTo>
                    <a:pt x="2067809" y="3988179"/>
                  </a:lnTo>
                  <a:lnTo>
                    <a:pt x="2055114" y="3986591"/>
                  </a:lnTo>
                  <a:lnTo>
                    <a:pt x="2041624" y="3985004"/>
                  </a:lnTo>
                  <a:lnTo>
                    <a:pt x="2029722" y="3982623"/>
                  </a:lnTo>
                  <a:lnTo>
                    <a:pt x="2016233" y="3980242"/>
                  </a:lnTo>
                  <a:lnTo>
                    <a:pt x="1992429" y="3972306"/>
                  </a:lnTo>
                  <a:lnTo>
                    <a:pt x="1969418" y="3961989"/>
                  </a:lnTo>
                  <a:lnTo>
                    <a:pt x="1946407" y="3949291"/>
                  </a:lnTo>
                  <a:lnTo>
                    <a:pt x="1924983" y="3935006"/>
                  </a:lnTo>
                  <a:lnTo>
                    <a:pt x="1906733" y="3917546"/>
                  </a:lnTo>
                  <a:lnTo>
                    <a:pt x="1889276" y="3900086"/>
                  </a:lnTo>
                  <a:lnTo>
                    <a:pt x="1880548" y="3888975"/>
                  </a:lnTo>
                  <a:lnTo>
                    <a:pt x="1872613" y="3879452"/>
                  </a:lnTo>
                  <a:lnTo>
                    <a:pt x="1866265" y="3868341"/>
                  </a:lnTo>
                  <a:lnTo>
                    <a:pt x="1859124" y="3857230"/>
                  </a:lnTo>
                  <a:lnTo>
                    <a:pt x="1853570" y="3845326"/>
                  </a:lnTo>
                  <a:lnTo>
                    <a:pt x="1848809" y="3833421"/>
                  </a:lnTo>
                  <a:lnTo>
                    <a:pt x="1843254" y="3820723"/>
                  </a:lnTo>
                  <a:lnTo>
                    <a:pt x="1838494" y="3808025"/>
                  </a:lnTo>
                  <a:lnTo>
                    <a:pt x="1835320" y="3794533"/>
                  </a:lnTo>
                  <a:lnTo>
                    <a:pt x="1832939" y="3781835"/>
                  </a:lnTo>
                  <a:lnTo>
                    <a:pt x="1609178" y="2545363"/>
                  </a:lnTo>
                  <a:lnTo>
                    <a:pt x="1582199" y="3331848"/>
                  </a:lnTo>
                  <a:lnTo>
                    <a:pt x="1581406" y="3387402"/>
                  </a:lnTo>
                  <a:lnTo>
                    <a:pt x="1581406" y="3440575"/>
                  </a:lnTo>
                  <a:lnTo>
                    <a:pt x="1583786" y="3496129"/>
                  </a:lnTo>
                  <a:lnTo>
                    <a:pt x="1586167" y="3549302"/>
                  </a:lnTo>
                  <a:lnTo>
                    <a:pt x="1749624" y="6119070"/>
                  </a:lnTo>
                  <a:lnTo>
                    <a:pt x="1750417" y="6136530"/>
                  </a:lnTo>
                  <a:lnTo>
                    <a:pt x="1750417" y="6153196"/>
                  </a:lnTo>
                  <a:lnTo>
                    <a:pt x="1749624" y="6169862"/>
                  </a:lnTo>
                  <a:lnTo>
                    <a:pt x="1747243" y="6185735"/>
                  </a:lnTo>
                  <a:lnTo>
                    <a:pt x="1744069" y="6202401"/>
                  </a:lnTo>
                  <a:lnTo>
                    <a:pt x="1740896" y="6218273"/>
                  </a:lnTo>
                  <a:lnTo>
                    <a:pt x="1736135" y="6234146"/>
                  </a:lnTo>
                  <a:lnTo>
                    <a:pt x="1730580" y="6248431"/>
                  </a:lnTo>
                  <a:lnTo>
                    <a:pt x="1725026" y="6264304"/>
                  </a:lnTo>
                  <a:lnTo>
                    <a:pt x="1718678" y="6278589"/>
                  </a:lnTo>
                  <a:lnTo>
                    <a:pt x="1710743" y="6292875"/>
                  </a:lnTo>
                  <a:lnTo>
                    <a:pt x="1703602" y="6305573"/>
                  </a:lnTo>
                  <a:lnTo>
                    <a:pt x="1694874" y="6319065"/>
                  </a:lnTo>
                  <a:lnTo>
                    <a:pt x="1686145" y="6332556"/>
                  </a:lnTo>
                  <a:lnTo>
                    <a:pt x="1675037" y="6344461"/>
                  </a:lnTo>
                  <a:lnTo>
                    <a:pt x="1664721" y="6356365"/>
                  </a:lnTo>
                  <a:lnTo>
                    <a:pt x="1653613" y="6367475"/>
                  </a:lnTo>
                  <a:lnTo>
                    <a:pt x="1641711" y="6378587"/>
                  </a:lnTo>
                  <a:lnTo>
                    <a:pt x="1629808" y="6388110"/>
                  </a:lnTo>
                  <a:lnTo>
                    <a:pt x="1617906" y="6398427"/>
                  </a:lnTo>
                  <a:lnTo>
                    <a:pt x="1604417" y="6407157"/>
                  </a:lnTo>
                  <a:lnTo>
                    <a:pt x="1590134" y="6414299"/>
                  </a:lnTo>
                  <a:lnTo>
                    <a:pt x="1577439" y="6422236"/>
                  </a:lnTo>
                  <a:lnTo>
                    <a:pt x="1561569" y="6428585"/>
                  </a:lnTo>
                  <a:lnTo>
                    <a:pt x="1547286" y="6435727"/>
                  </a:lnTo>
                  <a:lnTo>
                    <a:pt x="1532210" y="6441283"/>
                  </a:lnTo>
                  <a:lnTo>
                    <a:pt x="1516341" y="6445251"/>
                  </a:lnTo>
                  <a:lnTo>
                    <a:pt x="1500471" y="6450013"/>
                  </a:lnTo>
                  <a:lnTo>
                    <a:pt x="1484601" y="6451600"/>
                  </a:lnTo>
                  <a:lnTo>
                    <a:pt x="1468732" y="6453981"/>
                  </a:lnTo>
                  <a:lnTo>
                    <a:pt x="1450482" y="6455569"/>
                  </a:lnTo>
                  <a:lnTo>
                    <a:pt x="1434612" y="6456362"/>
                  </a:lnTo>
                  <a:lnTo>
                    <a:pt x="1418743" y="6456362"/>
                  </a:lnTo>
                  <a:lnTo>
                    <a:pt x="1403666" y="6455569"/>
                  </a:lnTo>
                  <a:lnTo>
                    <a:pt x="1389384" y="6453187"/>
                  </a:lnTo>
                  <a:lnTo>
                    <a:pt x="1375101" y="6450807"/>
                  </a:lnTo>
                  <a:lnTo>
                    <a:pt x="1360819" y="6447632"/>
                  </a:lnTo>
                  <a:lnTo>
                    <a:pt x="1346536" y="6444457"/>
                  </a:lnTo>
                  <a:lnTo>
                    <a:pt x="1332253" y="6439696"/>
                  </a:lnTo>
                  <a:lnTo>
                    <a:pt x="1318764" y="6434141"/>
                  </a:lnTo>
                  <a:lnTo>
                    <a:pt x="1292579" y="6423029"/>
                  </a:lnTo>
                  <a:lnTo>
                    <a:pt x="1267188" y="6408745"/>
                  </a:lnTo>
                  <a:lnTo>
                    <a:pt x="1244177" y="6392871"/>
                  </a:lnTo>
                  <a:lnTo>
                    <a:pt x="1221960" y="6375412"/>
                  </a:lnTo>
                  <a:lnTo>
                    <a:pt x="1201329" y="6355571"/>
                  </a:lnTo>
                  <a:lnTo>
                    <a:pt x="1183872" y="6333349"/>
                  </a:lnTo>
                  <a:lnTo>
                    <a:pt x="1167209" y="6309541"/>
                  </a:lnTo>
                  <a:lnTo>
                    <a:pt x="1152927" y="6284939"/>
                  </a:lnTo>
                  <a:lnTo>
                    <a:pt x="1146579" y="6271447"/>
                  </a:lnTo>
                  <a:lnTo>
                    <a:pt x="1141025" y="6258749"/>
                  </a:lnTo>
                  <a:lnTo>
                    <a:pt x="1135470" y="6244463"/>
                  </a:lnTo>
                  <a:lnTo>
                    <a:pt x="1131503" y="6230971"/>
                  </a:lnTo>
                  <a:lnTo>
                    <a:pt x="1126742" y="6216687"/>
                  </a:lnTo>
                  <a:lnTo>
                    <a:pt x="1123568" y="6202401"/>
                  </a:lnTo>
                  <a:lnTo>
                    <a:pt x="1121188" y="6187322"/>
                  </a:lnTo>
                  <a:lnTo>
                    <a:pt x="1118807" y="6171449"/>
                  </a:lnTo>
                  <a:lnTo>
                    <a:pt x="875209" y="3814374"/>
                  </a:lnTo>
                  <a:lnTo>
                    <a:pt x="631610" y="6171449"/>
                  </a:lnTo>
                  <a:lnTo>
                    <a:pt x="629230" y="6187322"/>
                  </a:lnTo>
                  <a:lnTo>
                    <a:pt x="626849" y="6202401"/>
                  </a:lnTo>
                  <a:lnTo>
                    <a:pt x="623676" y="6216687"/>
                  </a:lnTo>
                  <a:lnTo>
                    <a:pt x="618915" y="6230971"/>
                  </a:lnTo>
                  <a:lnTo>
                    <a:pt x="614947" y="6244463"/>
                  </a:lnTo>
                  <a:lnTo>
                    <a:pt x="609393" y="6258749"/>
                  </a:lnTo>
                  <a:lnTo>
                    <a:pt x="603839" y="6271447"/>
                  </a:lnTo>
                  <a:lnTo>
                    <a:pt x="597491" y="6284939"/>
                  </a:lnTo>
                  <a:lnTo>
                    <a:pt x="583208" y="6309541"/>
                  </a:lnTo>
                  <a:lnTo>
                    <a:pt x="566545" y="6333349"/>
                  </a:lnTo>
                  <a:lnTo>
                    <a:pt x="549088" y="6355571"/>
                  </a:lnTo>
                  <a:lnTo>
                    <a:pt x="528458" y="6375412"/>
                  </a:lnTo>
                  <a:lnTo>
                    <a:pt x="506241" y="6392871"/>
                  </a:lnTo>
                  <a:lnTo>
                    <a:pt x="483230" y="6408745"/>
                  </a:lnTo>
                  <a:lnTo>
                    <a:pt x="457838" y="6423029"/>
                  </a:lnTo>
                  <a:lnTo>
                    <a:pt x="431653" y="6434141"/>
                  </a:lnTo>
                  <a:lnTo>
                    <a:pt x="418164" y="6439696"/>
                  </a:lnTo>
                  <a:lnTo>
                    <a:pt x="403882" y="6444457"/>
                  </a:lnTo>
                  <a:lnTo>
                    <a:pt x="389599" y="6447632"/>
                  </a:lnTo>
                  <a:lnTo>
                    <a:pt x="375316" y="6450807"/>
                  </a:lnTo>
                  <a:lnTo>
                    <a:pt x="361034" y="6453187"/>
                  </a:lnTo>
                  <a:lnTo>
                    <a:pt x="346751" y="6455569"/>
                  </a:lnTo>
                  <a:lnTo>
                    <a:pt x="331675" y="6456362"/>
                  </a:lnTo>
                  <a:lnTo>
                    <a:pt x="315805" y="6456362"/>
                  </a:lnTo>
                  <a:lnTo>
                    <a:pt x="299935" y="6455569"/>
                  </a:lnTo>
                  <a:lnTo>
                    <a:pt x="281685" y="6453981"/>
                  </a:lnTo>
                  <a:lnTo>
                    <a:pt x="265816" y="6451600"/>
                  </a:lnTo>
                  <a:lnTo>
                    <a:pt x="249946" y="6450013"/>
                  </a:lnTo>
                  <a:lnTo>
                    <a:pt x="234076" y="6445251"/>
                  </a:lnTo>
                  <a:lnTo>
                    <a:pt x="218207" y="6441283"/>
                  </a:lnTo>
                  <a:lnTo>
                    <a:pt x="203131" y="6435727"/>
                  </a:lnTo>
                  <a:lnTo>
                    <a:pt x="188848" y="6428585"/>
                  </a:lnTo>
                  <a:lnTo>
                    <a:pt x="172978" y="6422236"/>
                  </a:lnTo>
                  <a:lnTo>
                    <a:pt x="160283" y="6414299"/>
                  </a:lnTo>
                  <a:lnTo>
                    <a:pt x="146000" y="6407157"/>
                  </a:lnTo>
                  <a:lnTo>
                    <a:pt x="132511" y="6398427"/>
                  </a:lnTo>
                  <a:lnTo>
                    <a:pt x="120609" y="6388110"/>
                  </a:lnTo>
                  <a:lnTo>
                    <a:pt x="108707" y="6378587"/>
                  </a:lnTo>
                  <a:lnTo>
                    <a:pt x="96011" y="6367475"/>
                  </a:lnTo>
                  <a:lnTo>
                    <a:pt x="85696" y="6356365"/>
                  </a:lnTo>
                  <a:lnTo>
                    <a:pt x="74587" y="6344461"/>
                  </a:lnTo>
                  <a:lnTo>
                    <a:pt x="64272" y="6332556"/>
                  </a:lnTo>
                  <a:lnTo>
                    <a:pt x="55543" y="6319065"/>
                  </a:lnTo>
                  <a:lnTo>
                    <a:pt x="46815" y="6305573"/>
                  </a:lnTo>
                  <a:lnTo>
                    <a:pt x="39674" y="6292875"/>
                  </a:lnTo>
                  <a:lnTo>
                    <a:pt x="31739" y="6278589"/>
                  </a:lnTo>
                  <a:lnTo>
                    <a:pt x="25391" y="6264304"/>
                  </a:lnTo>
                  <a:lnTo>
                    <a:pt x="19837" y="6248431"/>
                  </a:lnTo>
                  <a:lnTo>
                    <a:pt x="14282" y="6234146"/>
                  </a:lnTo>
                  <a:lnTo>
                    <a:pt x="9522" y="6218273"/>
                  </a:lnTo>
                  <a:lnTo>
                    <a:pt x="6348" y="6202401"/>
                  </a:lnTo>
                  <a:lnTo>
                    <a:pt x="3174" y="6185735"/>
                  </a:lnTo>
                  <a:lnTo>
                    <a:pt x="793" y="6169862"/>
                  </a:lnTo>
                  <a:lnTo>
                    <a:pt x="0" y="6153196"/>
                  </a:lnTo>
                  <a:lnTo>
                    <a:pt x="0" y="6136530"/>
                  </a:lnTo>
                  <a:lnTo>
                    <a:pt x="793" y="6119070"/>
                  </a:lnTo>
                  <a:lnTo>
                    <a:pt x="131717" y="4062780"/>
                  </a:lnTo>
                  <a:lnTo>
                    <a:pt x="132511" y="4062780"/>
                  </a:lnTo>
                  <a:lnTo>
                    <a:pt x="155522" y="4056431"/>
                  </a:lnTo>
                  <a:lnTo>
                    <a:pt x="178533" y="4047701"/>
                  </a:lnTo>
                  <a:lnTo>
                    <a:pt x="200750" y="4038177"/>
                  </a:lnTo>
                  <a:lnTo>
                    <a:pt x="222968" y="4028654"/>
                  </a:lnTo>
                  <a:lnTo>
                    <a:pt x="243598" y="4017543"/>
                  </a:lnTo>
                  <a:lnTo>
                    <a:pt x="264229" y="4005638"/>
                  </a:lnTo>
                  <a:lnTo>
                    <a:pt x="284066" y="3992147"/>
                  </a:lnTo>
                  <a:lnTo>
                    <a:pt x="303109" y="3979449"/>
                  </a:lnTo>
                  <a:lnTo>
                    <a:pt x="321360" y="3965163"/>
                  </a:lnTo>
                  <a:lnTo>
                    <a:pt x="338816" y="3949291"/>
                  </a:lnTo>
                  <a:lnTo>
                    <a:pt x="355479" y="3934212"/>
                  </a:lnTo>
                  <a:lnTo>
                    <a:pt x="372142" y="3917546"/>
                  </a:lnTo>
                  <a:lnTo>
                    <a:pt x="387219" y="3900086"/>
                  </a:lnTo>
                  <a:lnTo>
                    <a:pt x="401501" y="3882626"/>
                  </a:lnTo>
                  <a:lnTo>
                    <a:pt x="415784" y="3863579"/>
                  </a:lnTo>
                  <a:lnTo>
                    <a:pt x="428479" y="3845326"/>
                  </a:lnTo>
                  <a:lnTo>
                    <a:pt x="440382" y="3825485"/>
                  </a:lnTo>
                  <a:lnTo>
                    <a:pt x="451490" y="3804851"/>
                  </a:lnTo>
                  <a:lnTo>
                    <a:pt x="461806" y="3783423"/>
                  </a:lnTo>
                  <a:lnTo>
                    <a:pt x="471327" y="3762788"/>
                  </a:lnTo>
                  <a:lnTo>
                    <a:pt x="480056" y="3742154"/>
                  </a:lnTo>
                  <a:lnTo>
                    <a:pt x="486404" y="3719932"/>
                  </a:lnTo>
                  <a:lnTo>
                    <a:pt x="492751" y="3696917"/>
                  </a:lnTo>
                  <a:lnTo>
                    <a:pt x="498306" y="3674696"/>
                  </a:lnTo>
                  <a:lnTo>
                    <a:pt x="503067" y="3651680"/>
                  </a:lnTo>
                  <a:lnTo>
                    <a:pt x="506241" y="3628665"/>
                  </a:lnTo>
                  <a:lnTo>
                    <a:pt x="508621" y="3604856"/>
                  </a:lnTo>
                  <a:lnTo>
                    <a:pt x="509414" y="3581841"/>
                  </a:lnTo>
                  <a:lnTo>
                    <a:pt x="509414" y="3557239"/>
                  </a:lnTo>
                  <a:lnTo>
                    <a:pt x="508621" y="3533430"/>
                  </a:lnTo>
                  <a:lnTo>
                    <a:pt x="506241" y="3508827"/>
                  </a:lnTo>
                  <a:lnTo>
                    <a:pt x="503067" y="3485018"/>
                  </a:lnTo>
                  <a:lnTo>
                    <a:pt x="183294" y="1501742"/>
                  </a:lnTo>
                  <a:lnTo>
                    <a:pt x="176946" y="1466029"/>
                  </a:lnTo>
                  <a:lnTo>
                    <a:pt x="167424" y="1429522"/>
                  </a:lnTo>
                  <a:lnTo>
                    <a:pt x="157902" y="1393015"/>
                  </a:lnTo>
                  <a:lnTo>
                    <a:pt x="146794" y="1358095"/>
                  </a:lnTo>
                  <a:lnTo>
                    <a:pt x="163457" y="1354127"/>
                  </a:lnTo>
                  <a:lnTo>
                    <a:pt x="180120" y="1348572"/>
                  </a:lnTo>
                  <a:close/>
                  <a:moveTo>
                    <a:pt x="874663" y="0"/>
                  </a:moveTo>
                  <a:cubicBezTo>
                    <a:pt x="1186814" y="0"/>
                    <a:pt x="1439863" y="253049"/>
                    <a:pt x="1439863" y="565200"/>
                  </a:cubicBezTo>
                  <a:cubicBezTo>
                    <a:pt x="1439863" y="877351"/>
                    <a:pt x="1186814" y="1130400"/>
                    <a:pt x="874663" y="1130400"/>
                  </a:cubicBezTo>
                  <a:cubicBezTo>
                    <a:pt x="562512" y="1130400"/>
                    <a:pt x="309463" y="877351"/>
                    <a:pt x="309463" y="565200"/>
                  </a:cubicBezTo>
                  <a:cubicBezTo>
                    <a:pt x="309463" y="253049"/>
                    <a:pt x="562512" y="0"/>
                    <a:pt x="874663" y="0"/>
                  </a:cubicBez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2399">
                <a:solidFill>
                  <a:schemeClr val="bg2"/>
                </a:solidFill>
                <a:cs typeface="+mn-ea"/>
                <a:sym typeface="+mn-lt"/>
              </a:endParaRPr>
            </a:p>
          </p:txBody>
        </p:sp>
        <p:sp>
          <p:nvSpPr>
            <p:cNvPr id="6" name="任意多边形 10"/>
            <p:cNvSpPr/>
            <p:nvPr/>
          </p:nvSpPr>
          <p:spPr>
            <a:xfrm>
              <a:off x="9482513" y="2727325"/>
              <a:ext cx="3095625" cy="6858001"/>
            </a:xfrm>
            <a:custGeom>
              <a:avLst/>
              <a:gdLst>
                <a:gd name="connsiteX0" fmla="*/ 1108301 w 3095625"/>
                <a:gd name="connsiteY0" fmla="*/ 1366838 h 6858001"/>
                <a:gd name="connsiteX1" fmla="*/ 1336783 w 3095625"/>
                <a:gd name="connsiteY1" fmla="*/ 2238376 h 6858001"/>
                <a:gd name="connsiteX2" fmla="*/ 1461338 w 3095625"/>
                <a:gd name="connsiteY2" fmla="*/ 1632745 h 6858001"/>
                <a:gd name="connsiteX3" fmla="*/ 1339957 w 3095625"/>
                <a:gd name="connsiteY3" fmla="*/ 1512095 h 6858001"/>
                <a:gd name="connsiteX4" fmla="*/ 1476412 w 3095625"/>
                <a:gd name="connsiteY4" fmla="*/ 1375569 h 6858001"/>
                <a:gd name="connsiteX5" fmla="*/ 1547813 w 3095625"/>
                <a:gd name="connsiteY5" fmla="*/ 1375569 h 6858001"/>
                <a:gd name="connsiteX6" fmla="*/ 1619214 w 3095625"/>
                <a:gd name="connsiteY6" fmla="*/ 1375569 h 6858001"/>
                <a:gd name="connsiteX7" fmla="*/ 1754082 w 3095625"/>
                <a:gd name="connsiteY7" fmla="*/ 1512095 h 6858001"/>
                <a:gd name="connsiteX8" fmla="*/ 1634287 w 3095625"/>
                <a:gd name="connsiteY8" fmla="*/ 1632745 h 6858001"/>
                <a:gd name="connsiteX9" fmla="*/ 1757255 w 3095625"/>
                <a:gd name="connsiteY9" fmla="*/ 2238376 h 6858001"/>
                <a:gd name="connsiteX10" fmla="*/ 1985738 w 3095625"/>
                <a:gd name="connsiteY10" fmla="*/ 1366838 h 6858001"/>
                <a:gd name="connsiteX11" fmla="*/ 2285622 w 3095625"/>
                <a:gd name="connsiteY11" fmla="*/ 1430338 h 6858001"/>
                <a:gd name="connsiteX12" fmla="*/ 2310215 w 3095625"/>
                <a:gd name="connsiteY12" fmla="*/ 1435894 h 6858001"/>
                <a:gd name="connsiteX13" fmla="*/ 2333222 w 3095625"/>
                <a:gd name="connsiteY13" fmla="*/ 1442244 h 6858001"/>
                <a:gd name="connsiteX14" fmla="*/ 2354643 w 3095625"/>
                <a:gd name="connsiteY14" fmla="*/ 1450182 h 6858001"/>
                <a:gd name="connsiteX15" fmla="*/ 2378443 w 3095625"/>
                <a:gd name="connsiteY15" fmla="*/ 1458120 h 6858001"/>
                <a:gd name="connsiteX16" fmla="*/ 2399863 w 3095625"/>
                <a:gd name="connsiteY16" fmla="*/ 1466851 h 6858001"/>
                <a:gd name="connsiteX17" fmla="*/ 2421283 w 3095625"/>
                <a:gd name="connsiteY17" fmla="*/ 1476376 h 6858001"/>
                <a:gd name="connsiteX18" fmla="*/ 2441910 w 3095625"/>
                <a:gd name="connsiteY18" fmla="*/ 1486695 h 6858001"/>
                <a:gd name="connsiteX19" fmla="*/ 2462537 w 3095625"/>
                <a:gd name="connsiteY19" fmla="*/ 1497807 h 6858001"/>
                <a:gd name="connsiteX20" fmla="*/ 2482371 w 3095625"/>
                <a:gd name="connsiteY20" fmla="*/ 1509713 h 6858001"/>
                <a:gd name="connsiteX21" fmla="*/ 2502204 w 3095625"/>
                <a:gd name="connsiteY21" fmla="*/ 1522413 h 6858001"/>
                <a:gd name="connsiteX22" fmla="*/ 2521245 w 3095625"/>
                <a:gd name="connsiteY22" fmla="*/ 1535907 h 6858001"/>
                <a:gd name="connsiteX23" fmla="*/ 2539492 w 3095625"/>
                <a:gd name="connsiteY23" fmla="*/ 1549401 h 6858001"/>
                <a:gd name="connsiteX24" fmla="*/ 2558532 w 3095625"/>
                <a:gd name="connsiteY24" fmla="*/ 1564482 h 6858001"/>
                <a:gd name="connsiteX25" fmla="*/ 2575985 w 3095625"/>
                <a:gd name="connsiteY25" fmla="*/ 1578770 h 6858001"/>
                <a:gd name="connsiteX26" fmla="*/ 2592646 w 3095625"/>
                <a:gd name="connsiteY26" fmla="*/ 1595438 h 6858001"/>
                <a:gd name="connsiteX27" fmla="*/ 2608512 w 3095625"/>
                <a:gd name="connsiteY27" fmla="*/ 1612107 h 6858001"/>
                <a:gd name="connsiteX28" fmla="*/ 2624379 w 3095625"/>
                <a:gd name="connsiteY28" fmla="*/ 1627982 h 6858001"/>
                <a:gd name="connsiteX29" fmla="*/ 2638659 w 3095625"/>
                <a:gd name="connsiteY29" fmla="*/ 1645445 h 6858001"/>
                <a:gd name="connsiteX30" fmla="*/ 2652940 w 3095625"/>
                <a:gd name="connsiteY30" fmla="*/ 1664495 h 6858001"/>
                <a:gd name="connsiteX31" fmla="*/ 2667220 w 3095625"/>
                <a:gd name="connsiteY31" fmla="*/ 1683545 h 6858001"/>
                <a:gd name="connsiteX32" fmla="*/ 2679913 w 3095625"/>
                <a:gd name="connsiteY32" fmla="*/ 1701801 h 6858001"/>
                <a:gd name="connsiteX33" fmla="*/ 2691813 w 3095625"/>
                <a:gd name="connsiteY33" fmla="*/ 1721645 h 6858001"/>
                <a:gd name="connsiteX34" fmla="*/ 2702920 w 3095625"/>
                <a:gd name="connsiteY34" fmla="*/ 1742282 h 6858001"/>
                <a:gd name="connsiteX35" fmla="*/ 2714027 w 3095625"/>
                <a:gd name="connsiteY35" fmla="*/ 1763713 h 6858001"/>
                <a:gd name="connsiteX36" fmla="*/ 2724341 w 3095625"/>
                <a:gd name="connsiteY36" fmla="*/ 1784351 h 6858001"/>
                <a:gd name="connsiteX37" fmla="*/ 2733861 w 3095625"/>
                <a:gd name="connsiteY37" fmla="*/ 1804988 h 6858001"/>
                <a:gd name="connsiteX38" fmla="*/ 2741794 w 3095625"/>
                <a:gd name="connsiteY38" fmla="*/ 1827213 h 6858001"/>
                <a:gd name="connsiteX39" fmla="*/ 2748934 w 3095625"/>
                <a:gd name="connsiteY39" fmla="*/ 1850232 h 6858001"/>
                <a:gd name="connsiteX40" fmla="*/ 2756868 w 3095625"/>
                <a:gd name="connsiteY40" fmla="*/ 1872457 h 6858001"/>
                <a:gd name="connsiteX41" fmla="*/ 2762421 w 3095625"/>
                <a:gd name="connsiteY41" fmla="*/ 1895476 h 6858001"/>
                <a:gd name="connsiteX42" fmla="*/ 2767974 w 3095625"/>
                <a:gd name="connsiteY42" fmla="*/ 1919288 h 6858001"/>
                <a:gd name="connsiteX43" fmla="*/ 2772734 w 3095625"/>
                <a:gd name="connsiteY43" fmla="*/ 1942307 h 6858001"/>
                <a:gd name="connsiteX44" fmla="*/ 3091658 w 3095625"/>
                <a:gd name="connsiteY44" fmla="*/ 3925888 h 6858001"/>
                <a:gd name="connsiteX45" fmla="*/ 3095625 w 3095625"/>
                <a:gd name="connsiteY45" fmla="*/ 3950495 h 6858001"/>
                <a:gd name="connsiteX46" fmla="*/ 3095625 w 3095625"/>
                <a:gd name="connsiteY46" fmla="*/ 3975101 h 6858001"/>
                <a:gd name="connsiteX47" fmla="*/ 3093245 w 3095625"/>
                <a:gd name="connsiteY47" fmla="*/ 4000501 h 6858001"/>
                <a:gd name="connsiteX48" fmla="*/ 3090072 w 3095625"/>
                <a:gd name="connsiteY48" fmla="*/ 4023520 h 6858001"/>
                <a:gd name="connsiteX49" fmla="*/ 3082932 w 3095625"/>
                <a:gd name="connsiteY49" fmla="*/ 4047332 h 6858001"/>
                <a:gd name="connsiteX50" fmla="*/ 3075792 w 3095625"/>
                <a:gd name="connsiteY50" fmla="*/ 4069557 h 6858001"/>
                <a:gd name="connsiteX51" fmla="*/ 3064685 w 3095625"/>
                <a:gd name="connsiteY51" fmla="*/ 4091782 h 6858001"/>
                <a:gd name="connsiteX52" fmla="*/ 3053578 w 3095625"/>
                <a:gd name="connsiteY52" fmla="*/ 4112420 h 6858001"/>
                <a:gd name="connsiteX53" fmla="*/ 3039298 w 3095625"/>
                <a:gd name="connsiteY53" fmla="*/ 4132263 h 6858001"/>
                <a:gd name="connsiteX54" fmla="*/ 3024224 w 3095625"/>
                <a:gd name="connsiteY54" fmla="*/ 4149726 h 6858001"/>
                <a:gd name="connsiteX55" fmla="*/ 3005977 w 3095625"/>
                <a:gd name="connsiteY55" fmla="*/ 4167188 h 6858001"/>
                <a:gd name="connsiteX56" fmla="*/ 2987730 w 3095625"/>
                <a:gd name="connsiteY56" fmla="*/ 4183063 h 6858001"/>
                <a:gd name="connsiteX57" fmla="*/ 2967897 w 3095625"/>
                <a:gd name="connsiteY57" fmla="*/ 4195763 h 6858001"/>
                <a:gd name="connsiteX58" fmla="*/ 2945683 w 3095625"/>
                <a:gd name="connsiteY58" fmla="*/ 4207670 h 6858001"/>
                <a:gd name="connsiteX59" fmla="*/ 2922676 w 3095625"/>
                <a:gd name="connsiteY59" fmla="*/ 4217988 h 6858001"/>
                <a:gd name="connsiteX60" fmla="*/ 2899669 w 3095625"/>
                <a:gd name="connsiteY60" fmla="*/ 4225926 h 6858001"/>
                <a:gd name="connsiteX61" fmla="*/ 2885389 w 3095625"/>
                <a:gd name="connsiteY61" fmla="*/ 4229101 h 6858001"/>
                <a:gd name="connsiteX62" fmla="*/ 2871109 w 3095625"/>
                <a:gd name="connsiteY62" fmla="*/ 4232276 h 6858001"/>
                <a:gd name="connsiteX63" fmla="*/ 2856829 w 3095625"/>
                <a:gd name="connsiteY63" fmla="*/ 4234657 h 6858001"/>
                <a:gd name="connsiteX64" fmla="*/ 2842549 w 3095625"/>
                <a:gd name="connsiteY64" fmla="*/ 4235451 h 6858001"/>
                <a:gd name="connsiteX65" fmla="*/ 2828268 w 3095625"/>
                <a:gd name="connsiteY65" fmla="*/ 4235451 h 6858001"/>
                <a:gd name="connsiteX66" fmla="*/ 2813988 w 3095625"/>
                <a:gd name="connsiteY66" fmla="*/ 4235451 h 6858001"/>
                <a:gd name="connsiteX67" fmla="*/ 2801295 w 3095625"/>
                <a:gd name="connsiteY67" fmla="*/ 4234657 h 6858001"/>
                <a:gd name="connsiteX68" fmla="*/ 2787015 w 3095625"/>
                <a:gd name="connsiteY68" fmla="*/ 4232276 h 6858001"/>
                <a:gd name="connsiteX69" fmla="*/ 2773528 w 3095625"/>
                <a:gd name="connsiteY69" fmla="*/ 4229895 h 6858001"/>
                <a:gd name="connsiteX70" fmla="*/ 2760041 w 3095625"/>
                <a:gd name="connsiteY70" fmla="*/ 4226720 h 6858001"/>
                <a:gd name="connsiteX71" fmla="*/ 2747347 w 3095625"/>
                <a:gd name="connsiteY71" fmla="*/ 4223545 h 6858001"/>
                <a:gd name="connsiteX72" fmla="*/ 2733861 w 3095625"/>
                <a:gd name="connsiteY72" fmla="*/ 4218782 h 6858001"/>
                <a:gd name="connsiteX73" fmla="*/ 2721960 w 3095625"/>
                <a:gd name="connsiteY73" fmla="*/ 4213226 h 6858001"/>
                <a:gd name="connsiteX74" fmla="*/ 2710060 w 3095625"/>
                <a:gd name="connsiteY74" fmla="*/ 4207670 h 6858001"/>
                <a:gd name="connsiteX75" fmla="*/ 2697367 w 3095625"/>
                <a:gd name="connsiteY75" fmla="*/ 4201320 h 6858001"/>
                <a:gd name="connsiteX76" fmla="*/ 2685467 w 3095625"/>
                <a:gd name="connsiteY76" fmla="*/ 4194970 h 6858001"/>
                <a:gd name="connsiteX77" fmla="*/ 2674360 w 3095625"/>
                <a:gd name="connsiteY77" fmla="*/ 4187032 h 6858001"/>
                <a:gd name="connsiteX78" fmla="*/ 2663253 w 3095625"/>
                <a:gd name="connsiteY78" fmla="*/ 4179095 h 6858001"/>
                <a:gd name="connsiteX79" fmla="*/ 2652940 w 3095625"/>
                <a:gd name="connsiteY79" fmla="*/ 4170363 h 6858001"/>
                <a:gd name="connsiteX80" fmla="*/ 2642626 w 3095625"/>
                <a:gd name="connsiteY80" fmla="*/ 4160838 h 6858001"/>
                <a:gd name="connsiteX81" fmla="*/ 2633106 w 3095625"/>
                <a:gd name="connsiteY81" fmla="*/ 4152107 h 6858001"/>
                <a:gd name="connsiteX82" fmla="*/ 2624379 w 3095625"/>
                <a:gd name="connsiteY82" fmla="*/ 4140995 h 6858001"/>
                <a:gd name="connsiteX83" fmla="*/ 2615653 w 3095625"/>
                <a:gd name="connsiteY83" fmla="*/ 4130676 h 6858001"/>
                <a:gd name="connsiteX84" fmla="*/ 2607719 w 3095625"/>
                <a:gd name="connsiteY84" fmla="*/ 4120357 h 6858001"/>
                <a:gd name="connsiteX85" fmla="*/ 2599786 w 3095625"/>
                <a:gd name="connsiteY85" fmla="*/ 4107657 h 6858001"/>
                <a:gd name="connsiteX86" fmla="*/ 2593439 w 3095625"/>
                <a:gd name="connsiteY86" fmla="*/ 4095751 h 6858001"/>
                <a:gd name="connsiteX87" fmla="*/ 2587092 w 3095625"/>
                <a:gd name="connsiteY87" fmla="*/ 4083845 h 6858001"/>
                <a:gd name="connsiteX88" fmla="*/ 2581539 w 3095625"/>
                <a:gd name="connsiteY88" fmla="*/ 4070351 h 6858001"/>
                <a:gd name="connsiteX89" fmla="*/ 2575985 w 3095625"/>
                <a:gd name="connsiteY89" fmla="*/ 4057651 h 6858001"/>
                <a:gd name="connsiteX90" fmla="*/ 2571225 w 3095625"/>
                <a:gd name="connsiteY90" fmla="*/ 4044157 h 6858001"/>
                <a:gd name="connsiteX91" fmla="*/ 2568052 w 3095625"/>
                <a:gd name="connsiteY91" fmla="*/ 4029870 h 6858001"/>
                <a:gd name="connsiteX92" fmla="*/ 2564879 w 3095625"/>
                <a:gd name="connsiteY92" fmla="*/ 4015582 h 6858001"/>
                <a:gd name="connsiteX93" fmla="*/ 2326082 w 3095625"/>
                <a:gd name="connsiteY93" fmla="*/ 2702720 h 6858001"/>
                <a:gd name="connsiteX94" fmla="*/ 2299109 w 3095625"/>
                <a:gd name="connsiteY94" fmla="*/ 3538538 h 6858001"/>
                <a:gd name="connsiteX95" fmla="*/ 2298315 w 3095625"/>
                <a:gd name="connsiteY95" fmla="*/ 3597276 h 6858001"/>
                <a:gd name="connsiteX96" fmla="*/ 2298315 w 3095625"/>
                <a:gd name="connsiteY96" fmla="*/ 3654426 h 6858001"/>
                <a:gd name="connsiteX97" fmla="*/ 2299902 w 3095625"/>
                <a:gd name="connsiteY97" fmla="*/ 3712370 h 6858001"/>
                <a:gd name="connsiteX98" fmla="*/ 2303075 w 3095625"/>
                <a:gd name="connsiteY98" fmla="*/ 3769520 h 6858001"/>
                <a:gd name="connsiteX99" fmla="*/ 2476817 w 3095625"/>
                <a:gd name="connsiteY99" fmla="*/ 6500019 h 6858001"/>
                <a:gd name="connsiteX100" fmla="*/ 2476817 w 3095625"/>
                <a:gd name="connsiteY100" fmla="*/ 6518276 h 6858001"/>
                <a:gd name="connsiteX101" fmla="*/ 2476817 w 3095625"/>
                <a:gd name="connsiteY101" fmla="*/ 6535739 h 6858001"/>
                <a:gd name="connsiteX102" fmla="*/ 2476024 w 3095625"/>
                <a:gd name="connsiteY102" fmla="*/ 6553995 h 6858001"/>
                <a:gd name="connsiteX103" fmla="*/ 2473644 w 3095625"/>
                <a:gd name="connsiteY103" fmla="*/ 6571457 h 6858001"/>
                <a:gd name="connsiteX104" fmla="*/ 2471264 w 3095625"/>
                <a:gd name="connsiteY104" fmla="*/ 6588919 h 6858001"/>
                <a:gd name="connsiteX105" fmla="*/ 2467297 w 3095625"/>
                <a:gd name="connsiteY105" fmla="*/ 6605589 h 6858001"/>
                <a:gd name="connsiteX106" fmla="*/ 2462537 w 3095625"/>
                <a:gd name="connsiteY106" fmla="*/ 6621463 h 6858001"/>
                <a:gd name="connsiteX107" fmla="*/ 2456984 w 3095625"/>
                <a:gd name="connsiteY107" fmla="*/ 6638132 h 6858001"/>
                <a:gd name="connsiteX108" fmla="*/ 2450637 w 3095625"/>
                <a:gd name="connsiteY108" fmla="*/ 6654007 h 6858001"/>
                <a:gd name="connsiteX109" fmla="*/ 2444290 w 3095625"/>
                <a:gd name="connsiteY109" fmla="*/ 6669089 h 6858001"/>
                <a:gd name="connsiteX110" fmla="*/ 2436357 w 3095625"/>
                <a:gd name="connsiteY110" fmla="*/ 6684169 h 6858001"/>
                <a:gd name="connsiteX111" fmla="*/ 2427630 w 3095625"/>
                <a:gd name="connsiteY111" fmla="*/ 6698457 h 6858001"/>
                <a:gd name="connsiteX112" fmla="*/ 2417317 w 3095625"/>
                <a:gd name="connsiteY112" fmla="*/ 6712745 h 6858001"/>
                <a:gd name="connsiteX113" fmla="*/ 2407797 w 3095625"/>
                <a:gd name="connsiteY113" fmla="*/ 6726239 h 6858001"/>
                <a:gd name="connsiteX114" fmla="*/ 2397483 w 3095625"/>
                <a:gd name="connsiteY114" fmla="*/ 6739732 h 6858001"/>
                <a:gd name="connsiteX115" fmla="*/ 2387170 w 3095625"/>
                <a:gd name="connsiteY115" fmla="*/ 6751639 h 6858001"/>
                <a:gd name="connsiteX116" fmla="*/ 2374476 w 3095625"/>
                <a:gd name="connsiteY116" fmla="*/ 6763545 h 6858001"/>
                <a:gd name="connsiteX117" fmla="*/ 2362576 w 3095625"/>
                <a:gd name="connsiteY117" fmla="*/ 6774657 h 6858001"/>
                <a:gd name="connsiteX118" fmla="*/ 2349883 w 3095625"/>
                <a:gd name="connsiteY118" fmla="*/ 6785769 h 6858001"/>
                <a:gd name="connsiteX119" fmla="*/ 2336396 w 3095625"/>
                <a:gd name="connsiteY119" fmla="*/ 6795295 h 6858001"/>
                <a:gd name="connsiteX120" fmla="*/ 2322116 w 3095625"/>
                <a:gd name="connsiteY120" fmla="*/ 6805613 h 6858001"/>
                <a:gd name="connsiteX121" fmla="*/ 2307835 w 3095625"/>
                <a:gd name="connsiteY121" fmla="*/ 6814345 h 6858001"/>
                <a:gd name="connsiteX122" fmla="*/ 2292762 w 3095625"/>
                <a:gd name="connsiteY122" fmla="*/ 6821489 h 6858001"/>
                <a:gd name="connsiteX123" fmla="*/ 2276895 w 3095625"/>
                <a:gd name="connsiteY123" fmla="*/ 6829426 h 6858001"/>
                <a:gd name="connsiteX124" fmla="*/ 2261821 w 3095625"/>
                <a:gd name="connsiteY124" fmla="*/ 6835776 h 6858001"/>
                <a:gd name="connsiteX125" fmla="*/ 2245161 w 3095625"/>
                <a:gd name="connsiteY125" fmla="*/ 6841332 h 6858001"/>
                <a:gd name="connsiteX126" fmla="*/ 2228501 w 3095625"/>
                <a:gd name="connsiteY126" fmla="*/ 6846095 h 6858001"/>
                <a:gd name="connsiteX127" fmla="*/ 2212634 w 3095625"/>
                <a:gd name="connsiteY127" fmla="*/ 6850063 h 6858001"/>
                <a:gd name="connsiteX128" fmla="*/ 2194387 w 3095625"/>
                <a:gd name="connsiteY128" fmla="*/ 6853239 h 6858001"/>
                <a:gd name="connsiteX129" fmla="*/ 2176934 w 3095625"/>
                <a:gd name="connsiteY129" fmla="*/ 6855619 h 6858001"/>
                <a:gd name="connsiteX130" fmla="*/ 2159480 w 3095625"/>
                <a:gd name="connsiteY130" fmla="*/ 6857207 h 6858001"/>
                <a:gd name="connsiteX131" fmla="*/ 2141233 w 3095625"/>
                <a:gd name="connsiteY131" fmla="*/ 6858001 h 6858001"/>
                <a:gd name="connsiteX132" fmla="*/ 2125366 w 3095625"/>
                <a:gd name="connsiteY132" fmla="*/ 6858001 h 6858001"/>
                <a:gd name="connsiteX133" fmla="*/ 2108706 w 3095625"/>
                <a:gd name="connsiteY133" fmla="*/ 6857207 h 6858001"/>
                <a:gd name="connsiteX134" fmla="*/ 2093633 w 3095625"/>
                <a:gd name="connsiteY134" fmla="*/ 6854826 h 6858001"/>
                <a:gd name="connsiteX135" fmla="*/ 2078559 w 3095625"/>
                <a:gd name="connsiteY135" fmla="*/ 6851651 h 6858001"/>
                <a:gd name="connsiteX136" fmla="*/ 2062692 w 3095625"/>
                <a:gd name="connsiteY136" fmla="*/ 6849269 h 6858001"/>
                <a:gd name="connsiteX137" fmla="*/ 2047619 w 3095625"/>
                <a:gd name="connsiteY137" fmla="*/ 6844507 h 6858001"/>
                <a:gd name="connsiteX138" fmla="*/ 2033339 w 3095625"/>
                <a:gd name="connsiteY138" fmla="*/ 6840539 h 6858001"/>
                <a:gd name="connsiteX139" fmla="*/ 2019059 w 3095625"/>
                <a:gd name="connsiteY139" fmla="*/ 6834982 h 6858001"/>
                <a:gd name="connsiteX140" fmla="*/ 2004778 w 3095625"/>
                <a:gd name="connsiteY140" fmla="*/ 6829426 h 6858001"/>
                <a:gd name="connsiteX141" fmla="*/ 1991292 w 3095625"/>
                <a:gd name="connsiteY141" fmla="*/ 6823076 h 6858001"/>
                <a:gd name="connsiteX142" fmla="*/ 1977011 w 3095625"/>
                <a:gd name="connsiteY142" fmla="*/ 6815139 h 6858001"/>
                <a:gd name="connsiteX143" fmla="*/ 1964318 w 3095625"/>
                <a:gd name="connsiteY143" fmla="*/ 6807201 h 6858001"/>
                <a:gd name="connsiteX144" fmla="*/ 1951624 w 3095625"/>
                <a:gd name="connsiteY144" fmla="*/ 6800057 h 6858001"/>
                <a:gd name="connsiteX145" fmla="*/ 1939724 w 3095625"/>
                <a:gd name="connsiteY145" fmla="*/ 6791326 h 6858001"/>
                <a:gd name="connsiteX146" fmla="*/ 1927824 w 3095625"/>
                <a:gd name="connsiteY146" fmla="*/ 6781007 h 6858001"/>
                <a:gd name="connsiteX147" fmla="*/ 1915924 w 3095625"/>
                <a:gd name="connsiteY147" fmla="*/ 6771482 h 6858001"/>
                <a:gd name="connsiteX148" fmla="*/ 1904817 w 3095625"/>
                <a:gd name="connsiteY148" fmla="*/ 6761163 h 6858001"/>
                <a:gd name="connsiteX149" fmla="*/ 1894504 w 3095625"/>
                <a:gd name="connsiteY149" fmla="*/ 6750051 h 6858001"/>
                <a:gd name="connsiteX150" fmla="*/ 1884984 w 3095625"/>
                <a:gd name="connsiteY150" fmla="*/ 6738145 h 6858001"/>
                <a:gd name="connsiteX151" fmla="*/ 1875463 w 3095625"/>
                <a:gd name="connsiteY151" fmla="*/ 6727032 h 6858001"/>
                <a:gd name="connsiteX152" fmla="*/ 1865943 w 3095625"/>
                <a:gd name="connsiteY152" fmla="*/ 6715126 h 6858001"/>
                <a:gd name="connsiteX153" fmla="*/ 1857217 w 3095625"/>
                <a:gd name="connsiteY153" fmla="*/ 6701632 h 6858001"/>
                <a:gd name="connsiteX154" fmla="*/ 1850076 w 3095625"/>
                <a:gd name="connsiteY154" fmla="*/ 6688932 h 6858001"/>
                <a:gd name="connsiteX155" fmla="*/ 1842143 w 3095625"/>
                <a:gd name="connsiteY155" fmla="*/ 6675439 h 6858001"/>
                <a:gd name="connsiteX156" fmla="*/ 1835796 w 3095625"/>
                <a:gd name="connsiteY156" fmla="*/ 6661151 h 6858001"/>
                <a:gd name="connsiteX157" fmla="*/ 1830243 w 3095625"/>
                <a:gd name="connsiteY157" fmla="*/ 6648451 h 6858001"/>
                <a:gd name="connsiteX158" fmla="*/ 1824689 w 3095625"/>
                <a:gd name="connsiteY158" fmla="*/ 6632576 h 6858001"/>
                <a:gd name="connsiteX159" fmla="*/ 1819136 w 3095625"/>
                <a:gd name="connsiteY159" fmla="*/ 6618289 h 6858001"/>
                <a:gd name="connsiteX160" fmla="*/ 1814376 w 3095625"/>
                <a:gd name="connsiteY160" fmla="*/ 6603207 h 6858001"/>
                <a:gd name="connsiteX161" fmla="*/ 1811203 w 3095625"/>
                <a:gd name="connsiteY161" fmla="*/ 6587332 h 6858001"/>
                <a:gd name="connsiteX162" fmla="*/ 1808823 w 3095625"/>
                <a:gd name="connsiteY162" fmla="*/ 6572251 h 6858001"/>
                <a:gd name="connsiteX163" fmla="*/ 1807236 w 3095625"/>
                <a:gd name="connsiteY163" fmla="*/ 6555582 h 6858001"/>
                <a:gd name="connsiteX164" fmla="*/ 1547813 w 3095625"/>
                <a:gd name="connsiteY164" fmla="*/ 4050507 h 6858001"/>
                <a:gd name="connsiteX165" fmla="*/ 1288389 w 3095625"/>
                <a:gd name="connsiteY165" fmla="*/ 6555582 h 6858001"/>
                <a:gd name="connsiteX166" fmla="*/ 1286803 w 3095625"/>
                <a:gd name="connsiteY166" fmla="*/ 6572251 h 6858001"/>
                <a:gd name="connsiteX167" fmla="*/ 1282836 w 3095625"/>
                <a:gd name="connsiteY167" fmla="*/ 6587332 h 6858001"/>
                <a:gd name="connsiteX168" fmla="*/ 1279663 w 3095625"/>
                <a:gd name="connsiteY168" fmla="*/ 6603207 h 6858001"/>
                <a:gd name="connsiteX169" fmla="*/ 1275696 w 3095625"/>
                <a:gd name="connsiteY169" fmla="*/ 6618289 h 6858001"/>
                <a:gd name="connsiteX170" fmla="*/ 1270936 w 3095625"/>
                <a:gd name="connsiteY170" fmla="*/ 6632576 h 6858001"/>
                <a:gd name="connsiteX171" fmla="*/ 1265383 w 3095625"/>
                <a:gd name="connsiteY171" fmla="*/ 6648451 h 6858001"/>
                <a:gd name="connsiteX172" fmla="*/ 1259829 w 3095625"/>
                <a:gd name="connsiteY172" fmla="*/ 6661151 h 6858001"/>
                <a:gd name="connsiteX173" fmla="*/ 1252689 w 3095625"/>
                <a:gd name="connsiteY173" fmla="*/ 6675439 h 6858001"/>
                <a:gd name="connsiteX174" fmla="*/ 1245549 w 3095625"/>
                <a:gd name="connsiteY174" fmla="*/ 6688932 h 6858001"/>
                <a:gd name="connsiteX175" fmla="*/ 1238409 w 3095625"/>
                <a:gd name="connsiteY175" fmla="*/ 6701632 h 6858001"/>
                <a:gd name="connsiteX176" fmla="*/ 1229682 w 3095625"/>
                <a:gd name="connsiteY176" fmla="*/ 6715126 h 6858001"/>
                <a:gd name="connsiteX177" fmla="*/ 1220162 w 3095625"/>
                <a:gd name="connsiteY177" fmla="*/ 6727032 h 6858001"/>
                <a:gd name="connsiteX178" fmla="*/ 1210642 w 3095625"/>
                <a:gd name="connsiteY178" fmla="*/ 6738145 h 6858001"/>
                <a:gd name="connsiteX179" fmla="*/ 1201122 w 3095625"/>
                <a:gd name="connsiteY179" fmla="*/ 6750051 h 6858001"/>
                <a:gd name="connsiteX180" fmla="*/ 1190015 w 3095625"/>
                <a:gd name="connsiteY180" fmla="*/ 6761163 h 6858001"/>
                <a:gd name="connsiteX181" fmla="*/ 1178908 w 3095625"/>
                <a:gd name="connsiteY181" fmla="*/ 6771482 h 6858001"/>
                <a:gd name="connsiteX182" fmla="*/ 1167801 w 3095625"/>
                <a:gd name="connsiteY182" fmla="*/ 6781007 h 6858001"/>
                <a:gd name="connsiteX183" fmla="*/ 1155901 w 3095625"/>
                <a:gd name="connsiteY183" fmla="*/ 6791326 h 6858001"/>
                <a:gd name="connsiteX184" fmla="*/ 1144001 w 3095625"/>
                <a:gd name="connsiteY184" fmla="*/ 6800057 h 6858001"/>
                <a:gd name="connsiteX185" fmla="*/ 1130514 w 3095625"/>
                <a:gd name="connsiteY185" fmla="*/ 6807201 h 6858001"/>
                <a:gd name="connsiteX186" fmla="*/ 1117027 w 3095625"/>
                <a:gd name="connsiteY186" fmla="*/ 6815139 h 6858001"/>
                <a:gd name="connsiteX187" fmla="*/ 1104334 w 3095625"/>
                <a:gd name="connsiteY187" fmla="*/ 6823076 h 6858001"/>
                <a:gd name="connsiteX188" fmla="*/ 1090847 w 3095625"/>
                <a:gd name="connsiteY188" fmla="*/ 6829426 h 6858001"/>
                <a:gd name="connsiteX189" fmla="*/ 1076567 w 3095625"/>
                <a:gd name="connsiteY189" fmla="*/ 6834982 h 6858001"/>
                <a:gd name="connsiteX190" fmla="*/ 1062287 w 3095625"/>
                <a:gd name="connsiteY190" fmla="*/ 6840539 h 6858001"/>
                <a:gd name="connsiteX191" fmla="*/ 1047213 w 3095625"/>
                <a:gd name="connsiteY191" fmla="*/ 6844507 h 6858001"/>
                <a:gd name="connsiteX192" fmla="*/ 1032933 w 3095625"/>
                <a:gd name="connsiteY192" fmla="*/ 6849269 h 6858001"/>
                <a:gd name="connsiteX193" fmla="*/ 1017066 w 3095625"/>
                <a:gd name="connsiteY193" fmla="*/ 6851651 h 6858001"/>
                <a:gd name="connsiteX194" fmla="*/ 1001993 w 3095625"/>
                <a:gd name="connsiteY194" fmla="*/ 6854826 h 6858001"/>
                <a:gd name="connsiteX195" fmla="*/ 985332 w 3095625"/>
                <a:gd name="connsiteY195" fmla="*/ 6857207 h 6858001"/>
                <a:gd name="connsiteX196" fmla="*/ 970259 w 3095625"/>
                <a:gd name="connsiteY196" fmla="*/ 6858001 h 6858001"/>
                <a:gd name="connsiteX197" fmla="*/ 953599 w 3095625"/>
                <a:gd name="connsiteY197" fmla="*/ 6858001 h 6858001"/>
                <a:gd name="connsiteX198" fmla="*/ 936145 w 3095625"/>
                <a:gd name="connsiteY198" fmla="*/ 6857207 h 6858001"/>
                <a:gd name="connsiteX199" fmla="*/ 918691 w 3095625"/>
                <a:gd name="connsiteY199" fmla="*/ 6855619 h 6858001"/>
                <a:gd name="connsiteX200" fmla="*/ 901238 w 3095625"/>
                <a:gd name="connsiteY200" fmla="*/ 6853239 h 6858001"/>
                <a:gd name="connsiteX201" fmla="*/ 882991 w 3095625"/>
                <a:gd name="connsiteY201" fmla="*/ 6850063 h 6858001"/>
                <a:gd name="connsiteX202" fmla="*/ 867124 w 3095625"/>
                <a:gd name="connsiteY202" fmla="*/ 6846095 h 6858001"/>
                <a:gd name="connsiteX203" fmla="*/ 850464 w 3095625"/>
                <a:gd name="connsiteY203" fmla="*/ 6841332 h 6858001"/>
                <a:gd name="connsiteX204" fmla="*/ 833804 w 3095625"/>
                <a:gd name="connsiteY204" fmla="*/ 6835776 h 6858001"/>
                <a:gd name="connsiteX205" fmla="*/ 817143 w 3095625"/>
                <a:gd name="connsiteY205" fmla="*/ 6829426 h 6858001"/>
                <a:gd name="connsiteX206" fmla="*/ 802070 w 3095625"/>
                <a:gd name="connsiteY206" fmla="*/ 6821489 h 6858001"/>
                <a:gd name="connsiteX207" fmla="*/ 787790 w 3095625"/>
                <a:gd name="connsiteY207" fmla="*/ 6814345 h 6858001"/>
                <a:gd name="connsiteX208" fmla="*/ 773509 w 3095625"/>
                <a:gd name="connsiteY208" fmla="*/ 6805613 h 6858001"/>
                <a:gd name="connsiteX209" fmla="*/ 759229 w 3095625"/>
                <a:gd name="connsiteY209" fmla="*/ 6795295 h 6858001"/>
                <a:gd name="connsiteX210" fmla="*/ 745742 w 3095625"/>
                <a:gd name="connsiteY210" fmla="*/ 6785769 h 6858001"/>
                <a:gd name="connsiteX211" fmla="*/ 733049 w 3095625"/>
                <a:gd name="connsiteY211" fmla="*/ 6774657 h 6858001"/>
                <a:gd name="connsiteX212" fmla="*/ 721149 w 3095625"/>
                <a:gd name="connsiteY212" fmla="*/ 6763545 h 6858001"/>
                <a:gd name="connsiteX213" fmla="*/ 708455 w 3095625"/>
                <a:gd name="connsiteY213" fmla="*/ 6751639 h 6858001"/>
                <a:gd name="connsiteX214" fmla="*/ 698142 w 3095625"/>
                <a:gd name="connsiteY214" fmla="*/ 6739732 h 6858001"/>
                <a:gd name="connsiteX215" fmla="*/ 687035 w 3095625"/>
                <a:gd name="connsiteY215" fmla="*/ 6726239 h 6858001"/>
                <a:gd name="connsiteX216" fmla="*/ 676722 w 3095625"/>
                <a:gd name="connsiteY216" fmla="*/ 6712745 h 6858001"/>
                <a:gd name="connsiteX217" fmla="*/ 667995 w 3095625"/>
                <a:gd name="connsiteY217" fmla="*/ 6698457 h 6858001"/>
                <a:gd name="connsiteX218" fmla="*/ 659268 w 3095625"/>
                <a:gd name="connsiteY218" fmla="*/ 6684169 h 6858001"/>
                <a:gd name="connsiteX219" fmla="*/ 651335 w 3095625"/>
                <a:gd name="connsiteY219" fmla="*/ 6669089 h 6858001"/>
                <a:gd name="connsiteX220" fmla="*/ 644988 w 3095625"/>
                <a:gd name="connsiteY220" fmla="*/ 6654007 h 6858001"/>
                <a:gd name="connsiteX221" fmla="*/ 638641 w 3095625"/>
                <a:gd name="connsiteY221" fmla="*/ 6638132 h 6858001"/>
                <a:gd name="connsiteX222" fmla="*/ 633088 w 3095625"/>
                <a:gd name="connsiteY222" fmla="*/ 6621463 h 6858001"/>
                <a:gd name="connsiteX223" fmla="*/ 628328 w 3095625"/>
                <a:gd name="connsiteY223" fmla="*/ 6605589 h 6858001"/>
                <a:gd name="connsiteX224" fmla="*/ 624361 w 3095625"/>
                <a:gd name="connsiteY224" fmla="*/ 6588919 h 6858001"/>
                <a:gd name="connsiteX225" fmla="*/ 621188 w 3095625"/>
                <a:gd name="connsiteY225" fmla="*/ 6571457 h 6858001"/>
                <a:gd name="connsiteX226" fmla="*/ 619601 w 3095625"/>
                <a:gd name="connsiteY226" fmla="*/ 6553995 h 6858001"/>
                <a:gd name="connsiteX227" fmla="*/ 617221 w 3095625"/>
                <a:gd name="connsiteY227" fmla="*/ 6535739 h 6858001"/>
                <a:gd name="connsiteX228" fmla="*/ 617221 w 3095625"/>
                <a:gd name="connsiteY228" fmla="*/ 6518276 h 6858001"/>
                <a:gd name="connsiteX229" fmla="*/ 618808 w 3095625"/>
                <a:gd name="connsiteY229" fmla="*/ 6500019 h 6858001"/>
                <a:gd name="connsiteX230" fmla="*/ 792550 w 3095625"/>
                <a:gd name="connsiteY230" fmla="*/ 3769520 h 6858001"/>
                <a:gd name="connsiteX231" fmla="*/ 795723 w 3095625"/>
                <a:gd name="connsiteY231" fmla="*/ 3712370 h 6858001"/>
                <a:gd name="connsiteX232" fmla="*/ 796516 w 3095625"/>
                <a:gd name="connsiteY232" fmla="*/ 3654426 h 6858001"/>
                <a:gd name="connsiteX233" fmla="*/ 796516 w 3095625"/>
                <a:gd name="connsiteY233" fmla="*/ 3597276 h 6858001"/>
                <a:gd name="connsiteX234" fmla="*/ 795723 w 3095625"/>
                <a:gd name="connsiteY234" fmla="*/ 3538538 h 6858001"/>
                <a:gd name="connsiteX235" fmla="*/ 769543 w 3095625"/>
                <a:gd name="connsiteY235" fmla="*/ 2702720 h 6858001"/>
                <a:gd name="connsiteX236" fmla="*/ 530746 w 3095625"/>
                <a:gd name="connsiteY236" fmla="*/ 4015582 h 6858001"/>
                <a:gd name="connsiteX237" fmla="*/ 527573 w 3095625"/>
                <a:gd name="connsiteY237" fmla="*/ 4029870 h 6858001"/>
                <a:gd name="connsiteX238" fmla="*/ 524400 w 3095625"/>
                <a:gd name="connsiteY238" fmla="*/ 4044157 h 6858001"/>
                <a:gd name="connsiteX239" fmla="*/ 519640 w 3095625"/>
                <a:gd name="connsiteY239" fmla="*/ 4057651 h 6858001"/>
                <a:gd name="connsiteX240" fmla="*/ 514086 w 3095625"/>
                <a:gd name="connsiteY240" fmla="*/ 4070351 h 6858001"/>
                <a:gd name="connsiteX241" fmla="*/ 508533 w 3095625"/>
                <a:gd name="connsiteY241" fmla="*/ 4083845 h 6858001"/>
                <a:gd name="connsiteX242" fmla="*/ 502186 w 3095625"/>
                <a:gd name="connsiteY242" fmla="*/ 4095751 h 6858001"/>
                <a:gd name="connsiteX243" fmla="*/ 495839 w 3095625"/>
                <a:gd name="connsiteY243" fmla="*/ 4107657 h 6858001"/>
                <a:gd name="connsiteX244" fmla="*/ 487906 w 3095625"/>
                <a:gd name="connsiteY244" fmla="*/ 4120357 h 6858001"/>
                <a:gd name="connsiteX245" fmla="*/ 479179 w 3095625"/>
                <a:gd name="connsiteY245" fmla="*/ 4130676 h 6858001"/>
                <a:gd name="connsiteX246" fmla="*/ 471246 w 3095625"/>
                <a:gd name="connsiteY246" fmla="*/ 4140995 h 6858001"/>
                <a:gd name="connsiteX247" fmla="*/ 461726 w 3095625"/>
                <a:gd name="connsiteY247" fmla="*/ 4152107 h 6858001"/>
                <a:gd name="connsiteX248" fmla="*/ 452999 w 3095625"/>
                <a:gd name="connsiteY248" fmla="*/ 4160838 h 6858001"/>
                <a:gd name="connsiteX249" fmla="*/ 441892 w 3095625"/>
                <a:gd name="connsiteY249" fmla="*/ 4170363 h 6858001"/>
                <a:gd name="connsiteX250" fmla="*/ 432372 w 3095625"/>
                <a:gd name="connsiteY250" fmla="*/ 4179095 h 6858001"/>
                <a:gd name="connsiteX251" fmla="*/ 421265 w 3095625"/>
                <a:gd name="connsiteY251" fmla="*/ 4187032 h 6858001"/>
                <a:gd name="connsiteX252" fmla="*/ 410158 w 3095625"/>
                <a:gd name="connsiteY252" fmla="*/ 4194970 h 6858001"/>
                <a:gd name="connsiteX253" fmla="*/ 398258 w 3095625"/>
                <a:gd name="connsiteY253" fmla="*/ 4201320 h 6858001"/>
                <a:gd name="connsiteX254" fmla="*/ 385565 w 3095625"/>
                <a:gd name="connsiteY254" fmla="*/ 4207670 h 6858001"/>
                <a:gd name="connsiteX255" fmla="*/ 373665 w 3095625"/>
                <a:gd name="connsiteY255" fmla="*/ 4213226 h 6858001"/>
                <a:gd name="connsiteX256" fmla="*/ 360971 w 3095625"/>
                <a:gd name="connsiteY256" fmla="*/ 4218782 h 6858001"/>
                <a:gd name="connsiteX257" fmla="*/ 348278 w 3095625"/>
                <a:gd name="connsiteY257" fmla="*/ 4223545 h 6858001"/>
                <a:gd name="connsiteX258" fmla="*/ 335584 w 3095625"/>
                <a:gd name="connsiteY258" fmla="*/ 4226720 h 6858001"/>
                <a:gd name="connsiteX259" fmla="*/ 322097 w 3095625"/>
                <a:gd name="connsiteY259" fmla="*/ 4229895 h 6858001"/>
                <a:gd name="connsiteX260" fmla="*/ 307817 w 3095625"/>
                <a:gd name="connsiteY260" fmla="*/ 4232276 h 6858001"/>
                <a:gd name="connsiteX261" fmla="*/ 294330 w 3095625"/>
                <a:gd name="connsiteY261" fmla="*/ 4234657 h 6858001"/>
                <a:gd name="connsiteX262" fmla="*/ 280050 w 3095625"/>
                <a:gd name="connsiteY262" fmla="*/ 4235451 h 6858001"/>
                <a:gd name="connsiteX263" fmla="*/ 267357 w 3095625"/>
                <a:gd name="connsiteY263" fmla="*/ 4235451 h 6858001"/>
                <a:gd name="connsiteX264" fmla="*/ 253076 w 3095625"/>
                <a:gd name="connsiteY264" fmla="*/ 4235451 h 6858001"/>
                <a:gd name="connsiteX265" fmla="*/ 238796 w 3095625"/>
                <a:gd name="connsiteY265" fmla="*/ 4234657 h 6858001"/>
                <a:gd name="connsiteX266" fmla="*/ 224516 w 3095625"/>
                <a:gd name="connsiteY266" fmla="*/ 4232276 h 6858001"/>
                <a:gd name="connsiteX267" fmla="*/ 210236 w 3095625"/>
                <a:gd name="connsiteY267" fmla="*/ 4229101 h 6858001"/>
                <a:gd name="connsiteX268" fmla="*/ 195956 w 3095625"/>
                <a:gd name="connsiteY268" fmla="*/ 4225926 h 6858001"/>
                <a:gd name="connsiteX269" fmla="*/ 171362 w 3095625"/>
                <a:gd name="connsiteY269" fmla="*/ 4217988 h 6858001"/>
                <a:gd name="connsiteX270" fmla="*/ 148355 w 3095625"/>
                <a:gd name="connsiteY270" fmla="*/ 4207670 h 6858001"/>
                <a:gd name="connsiteX271" fmla="*/ 127728 w 3095625"/>
                <a:gd name="connsiteY271" fmla="*/ 4195763 h 6858001"/>
                <a:gd name="connsiteX272" fmla="*/ 107101 w 3095625"/>
                <a:gd name="connsiteY272" fmla="*/ 4183063 h 6858001"/>
                <a:gd name="connsiteX273" fmla="*/ 88061 w 3095625"/>
                <a:gd name="connsiteY273" fmla="*/ 4167188 h 6858001"/>
                <a:gd name="connsiteX274" fmla="*/ 71401 w 3095625"/>
                <a:gd name="connsiteY274" fmla="*/ 4149726 h 6858001"/>
                <a:gd name="connsiteX275" fmla="*/ 56327 w 3095625"/>
                <a:gd name="connsiteY275" fmla="*/ 4132263 h 6858001"/>
                <a:gd name="connsiteX276" fmla="*/ 42047 w 3095625"/>
                <a:gd name="connsiteY276" fmla="*/ 4112420 h 6858001"/>
                <a:gd name="connsiteX277" fmla="*/ 30147 w 3095625"/>
                <a:gd name="connsiteY277" fmla="*/ 4091782 h 6858001"/>
                <a:gd name="connsiteX278" fmla="*/ 19834 w 3095625"/>
                <a:gd name="connsiteY278" fmla="*/ 4069557 h 6858001"/>
                <a:gd name="connsiteX279" fmla="*/ 12693 w 3095625"/>
                <a:gd name="connsiteY279" fmla="*/ 4047332 h 6858001"/>
                <a:gd name="connsiteX280" fmla="*/ 5553 w 3095625"/>
                <a:gd name="connsiteY280" fmla="*/ 4023520 h 6858001"/>
                <a:gd name="connsiteX281" fmla="*/ 1587 w 3095625"/>
                <a:gd name="connsiteY281" fmla="*/ 4000501 h 6858001"/>
                <a:gd name="connsiteX282" fmla="*/ 0 w 3095625"/>
                <a:gd name="connsiteY282" fmla="*/ 3975101 h 6858001"/>
                <a:gd name="connsiteX283" fmla="*/ 0 w 3095625"/>
                <a:gd name="connsiteY283" fmla="*/ 3950495 h 6858001"/>
                <a:gd name="connsiteX284" fmla="*/ 3967 w 3095625"/>
                <a:gd name="connsiteY284" fmla="*/ 3925888 h 6858001"/>
                <a:gd name="connsiteX285" fmla="*/ 322891 w 3095625"/>
                <a:gd name="connsiteY285" fmla="*/ 1942307 h 6858001"/>
                <a:gd name="connsiteX286" fmla="*/ 327651 w 3095625"/>
                <a:gd name="connsiteY286" fmla="*/ 1919288 h 6858001"/>
                <a:gd name="connsiteX287" fmla="*/ 332411 w 3095625"/>
                <a:gd name="connsiteY287" fmla="*/ 1895476 h 6858001"/>
                <a:gd name="connsiteX288" fmla="*/ 338757 w 3095625"/>
                <a:gd name="connsiteY288" fmla="*/ 1872457 h 6858001"/>
                <a:gd name="connsiteX289" fmla="*/ 345104 w 3095625"/>
                <a:gd name="connsiteY289" fmla="*/ 1850232 h 6858001"/>
                <a:gd name="connsiteX290" fmla="*/ 353038 w 3095625"/>
                <a:gd name="connsiteY290" fmla="*/ 1827213 h 6858001"/>
                <a:gd name="connsiteX291" fmla="*/ 361764 w 3095625"/>
                <a:gd name="connsiteY291" fmla="*/ 1804988 h 6858001"/>
                <a:gd name="connsiteX292" fmla="*/ 370491 w 3095625"/>
                <a:gd name="connsiteY292" fmla="*/ 1784351 h 6858001"/>
                <a:gd name="connsiteX293" fmla="*/ 381598 w 3095625"/>
                <a:gd name="connsiteY293" fmla="*/ 1763713 h 6858001"/>
                <a:gd name="connsiteX294" fmla="*/ 391118 w 3095625"/>
                <a:gd name="connsiteY294" fmla="*/ 1742282 h 6858001"/>
                <a:gd name="connsiteX295" fmla="*/ 403812 w 3095625"/>
                <a:gd name="connsiteY295" fmla="*/ 1721645 h 6858001"/>
                <a:gd name="connsiteX296" fmla="*/ 415712 w 3095625"/>
                <a:gd name="connsiteY296" fmla="*/ 1701801 h 6858001"/>
                <a:gd name="connsiteX297" fmla="*/ 428405 w 3095625"/>
                <a:gd name="connsiteY297" fmla="*/ 1683545 h 6858001"/>
                <a:gd name="connsiteX298" fmla="*/ 441892 w 3095625"/>
                <a:gd name="connsiteY298" fmla="*/ 1664495 h 6858001"/>
                <a:gd name="connsiteX299" fmla="*/ 456172 w 3095625"/>
                <a:gd name="connsiteY299" fmla="*/ 1645445 h 6858001"/>
                <a:gd name="connsiteX300" fmla="*/ 471246 w 3095625"/>
                <a:gd name="connsiteY300" fmla="*/ 1627982 h 6858001"/>
                <a:gd name="connsiteX301" fmla="*/ 487113 w 3095625"/>
                <a:gd name="connsiteY301" fmla="*/ 1612107 h 6858001"/>
                <a:gd name="connsiteX302" fmla="*/ 502979 w 3095625"/>
                <a:gd name="connsiteY302" fmla="*/ 1595438 h 6858001"/>
                <a:gd name="connsiteX303" fmla="*/ 519640 w 3095625"/>
                <a:gd name="connsiteY303" fmla="*/ 1578770 h 6858001"/>
                <a:gd name="connsiteX304" fmla="*/ 537093 w 3095625"/>
                <a:gd name="connsiteY304" fmla="*/ 1564482 h 6858001"/>
                <a:gd name="connsiteX305" fmla="*/ 555340 w 3095625"/>
                <a:gd name="connsiteY305" fmla="*/ 1549401 h 6858001"/>
                <a:gd name="connsiteX306" fmla="*/ 573587 w 3095625"/>
                <a:gd name="connsiteY306" fmla="*/ 1535907 h 6858001"/>
                <a:gd name="connsiteX307" fmla="*/ 593421 w 3095625"/>
                <a:gd name="connsiteY307" fmla="*/ 1522413 h 6858001"/>
                <a:gd name="connsiteX308" fmla="*/ 612461 w 3095625"/>
                <a:gd name="connsiteY308" fmla="*/ 1509713 h 6858001"/>
                <a:gd name="connsiteX309" fmla="*/ 633088 w 3095625"/>
                <a:gd name="connsiteY309" fmla="*/ 1497807 h 6858001"/>
                <a:gd name="connsiteX310" fmla="*/ 652921 w 3095625"/>
                <a:gd name="connsiteY310" fmla="*/ 1486695 h 6858001"/>
                <a:gd name="connsiteX311" fmla="*/ 673548 w 3095625"/>
                <a:gd name="connsiteY311" fmla="*/ 1476376 h 6858001"/>
                <a:gd name="connsiteX312" fmla="*/ 695762 w 3095625"/>
                <a:gd name="connsiteY312" fmla="*/ 1466851 h 6858001"/>
                <a:gd name="connsiteX313" fmla="*/ 717182 w 3095625"/>
                <a:gd name="connsiteY313" fmla="*/ 1458120 h 6858001"/>
                <a:gd name="connsiteX314" fmla="*/ 739396 w 3095625"/>
                <a:gd name="connsiteY314" fmla="*/ 1450182 h 6858001"/>
                <a:gd name="connsiteX315" fmla="*/ 762403 w 3095625"/>
                <a:gd name="connsiteY315" fmla="*/ 1442244 h 6858001"/>
                <a:gd name="connsiteX316" fmla="*/ 785410 w 3095625"/>
                <a:gd name="connsiteY316" fmla="*/ 1435894 h 6858001"/>
                <a:gd name="connsiteX317" fmla="*/ 808417 w 3095625"/>
                <a:gd name="connsiteY317" fmla="*/ 1430338 h 6858001"/>
                <a:gd name="connsiteX318" fmla="*/ 1547137 w 3095625"/>
                <a:gd name="connsiteY318" fmla="*/ 0 h 6858001"/>
                <a:gd name="connsiteX319" fmla="*/ 2146537 w 3095625"/>
                <a:gd name="connsiteY319" fmla="*/ 599400 h 6858001"/>
                <a:gd name="connsiteX320" fmla="*/ 1547137 w 3095625"/>
                <a:gd name="connsiteY320" fmla="*/ 1198800 h 6858001"/>
                <a:gd name="connsiteX321" fmla="*/ 947737 w 3095625"/>
                <a:gd name="connsiteY321" fmla="*/ 599400 h 6858001"/>
                <a:gd name="connsiteX322" fmla="*/ 1547137 w 3095625"/>
                <a:gd name="connsiteY322" fmla="*/ 0 h 68580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Lst>
              <a:rect l="l" t="t" r="r" b="b"/>
              <a:pathLst>
                <a:path w="3095625" h="6858001">
                  <a:moveTo>
                    <a:pt x="1108301" y="1366838"/>
                  </a:moveTo>
                  <a:lnTo>
                    <a:pt x="1336783" y="2238376"/>
                  </a:lnTo>
                  <a:lnTo>
                    <a:pt x="1461338" y="1632745"/>
                  </a:lnTo>
                  <a:lnTo>
                    <a:pt x="1339957" y="1512095"/>
                  </a:lnTo>
                  <a:lnTo>
                    <a:pt x="1476412" y="1375569"/>
                  </a:lnTo>
                  <a:lnTo>
                    <a:pt x="1547813" y="1375569"/>
                  </a:lnTo>
                  <a:lnTo>
                    <a:pt x="1619214" y="1375569"/>
                  </a:lnTo>
                  <a:lnTo>
                    <a:pt x="1754082" y="1512095"/>
                  </a:lnTo>
                  <a:lnTo>
                    <a:pt x="1634287" y="1632745"/>
                  </a:lnTo>
                  <a:lnTo>
                    <a:pt x="1757255" y="2238376"/>
                  </a:lnTo>
                  <a:lnTo>
                    <a:pt x="1985738" y="1366838"/>
                  </a:lnTo>
                  <a:lnTo>
                    <a:pt x="2285622" y="1430338"/>
                  </a:lnTo>
                  <a:lnTo>
                    <a:pt x="2310215" y="1435894"/>
                  </a:lnTo>
                  <a:lnTo>
                    <a:pt x="2333222" y="1442244"/>
                  </a:lnTo>
                  <a:lnTo>
                    <a:pt x="2354643" y="1450182"/>
                  </a:lnTo>
                  <a:lnTo>
                    <a:pt x="2378443" y="1458120"/>
                  </a:lnTo>
                  <a:lnTo>
                    <a:pt x="2399863" y="1466851"/>
                  </a:lnTo>
                  <a:lnTo>
                    <a:pt x="2421283" y="1476376"/>
                  </a:lnTo>
                  <a:lnTo>
                    <a:pt x="2441910" y="1486695"/>
                  </a:lnTo>
                  <a:lnTo>
                    <a:pt x="2462537" y="1497807"/>
                  </a:lnTo>
                  <a:lnTo>
                    <a:pt x="2482371" y="1509713"/>
                  </a:lnTo>
                  <a:lnTo>
                    <a:pt x="2502204" y="1522413"/>
                  </a:lnTo>
                  <a:lnTo>
                    <a:pt x="2521245" y="1535907"/>
                  </a:lnTo>
                  <a:lnTo>
                    <a:pt x="2539492" y="1549401"/>
                  </a:lnTo>
                  <a:lnTo>
                    <a:pt x="2558532" y="1564482"/>
                  </a:lnTo>
                  <a:lnTo>
                    <a:pt x="2575985" y="1578770"/>
                  </a:lnTo>
                  <a:lnTo>
                    <a:pt x="2592646" y="1595438"/>
                  </a:lnTo>
                  <a:lnTo>
                    <a:pt x="2608512" y="1612107"/>
                  </a:lnTo>
                  <a:lnTo>
                    <a:pt x="2624379" y="1627982"/>
                  </a:lnTo>
                  <a:lnTo>
                    <a:pt x="2638659" y="1645445"/>
                  </a:lnTo>
                  <a:lnTo>
                    <a:pt x="2652940" y="1664495"/>
                  </a:lnTo>
                  <a:lnTo>
                    <a:pt x="2667220" y="1683545"/>
                  </a:lnTo>
                  <a:lnTo>
                    <a:pt x="2679913" y="1701801"/>
                  </a:lnTo>
                  <a:lnTo>
                    <a:pt x="2691813" y="1721645"/>
                  </a:lnTo>
                  <a:lnTo>
                    <a:pt x="2702920" y="1742282"/>
                  </a:lnTo>
                  <a:lnTo>
                    <a:pt x="2714027" y="1763713"/>
                  </a:lnTo>
                  <a:lnTo>
                    <a:pt x="2724341" y="1784351"/>
                  </a:lnTo>
                  <a:lnTo>
                    <a:pt x="2733861" y="1804988"/>
                  </a:lnTo>
                  <a:lnTo>
                    <a:pt x="2741794" y="1827213"/>
                  </a:lnTo>
                  <a:lnTo>
                    <a:pt x="2748934" y="1850232"/>
                  </a:lnTo>
                  <a:lnTo>
                    <a:pt x="2756868" y="1872457"/>
                  </a:lnTo>
                  <a:lnTo>
                    <a:pt x="2762421" y="1895476"/>
                  </a:lnTo>
                  <a:lnTo>
                    <a:pt x="2767974" y="1919288"/>
                  </a:lnTo>
                  <a:lnTo>
                    <a:pt x="2772734" y="1942307"/>
                  </a:lnTo>
                  <a:lnTo>
                    <a:pt x="3091658" y="3925888"/>
                  </a:lnTo>
                  <a:lnTo>
                    <a:pt x="3095625" y="3950495"/>
                  </a:lnTo>
                  <a:lnTo>
                    <a:pt x="3095625" y="3975101"/>
                  </a:lnTo>
                  <a:lnTo>
                    <a:pt x="3093245" y="4000501"/>
                  </a:lnTo>
                  <a:lnTo>
                    <a:pt x="3090072" y="4023520"/>
                  </a:lnTo>
                  <a:lnTo>
                    <a:pt x="3082932" y="4047332"/>
                  </a:lnTo>
                  <a:lnTo>
                    <a:pt x="3075792" y="4069557"/>
                  </a:lnTo>
                  <a:lnTo>
                    <a:pt x="3064685" y="4091782"/>
                  </a:lnTo>
                  <a:lnTo>
                    <a:pt x="3053578" y="4112420"/>
                  </a:lnTo>
                  <a:lnTo>
                    <a:pt x="3039298" y="4132263"/>
                  </a:lnTo>
                  <a:lnTo>
                    <a:pt x="3024224" y="4149726"/>
                  </a:lnTo>
                  <a:lnTo>
                    <a:pt x="3005977" y="4167188"/>
                  </a:lnTo>
                  <a:lnTo>
                    <a:pt x="2987730" y="4183063"/>
                  </a:lnTo>
                  <a:lnTo>
                    <a:pt x="2967897" y="4195763"/>
                  </a:lnTo>
                  <a:lnTo>
                    <a:pt x="2945683" y="4207670"/>
                  </a:lnTo>
                  <a:lnTo>
                    <a:pt x="2922676" y="4217988"/>
                  </a:lnTo>
                  <a:lnTo>
                    <a:pt x="2899669" y="4225926"/>
                  </a:lnTo>
                  <a:lnTo>
                    <a:pt x="2885389" y="4229101"/>
                  </a:lnTo>
                  <a:lnTo>
                    <a:pt x="2871109" y="4232276"/>
                  </a:lnTo>
                  <a:lnTo>
                    <a:pt x="2856829" y="4234657"/>
                  </a:lnTo>
                  <a:lnTo>
                    <a:pt x="2842549" y="4235451"/>
                  </a:lnTo>
                  <a:lnTo>
                    <a:pt x="2828268" y="4235451"/>
                  </a:lnTo>
                  <a:lnTo>
                    <a:pt x="2813988" y="4235451"/>
                  </a:lnTo>
                  <a:lnTo>
                    <a:pt x="2801295" y="4234657"/>
                  </a:lnTo>
                  <a:lnTo>
                    <a:pt x="2787015" y="4232276"/>
                  </a:lnTo>
                  <a:lnTo>
                    <a:pt x="2773528" y="4229895"/>
                  </a:lnTo>
                  <a:lnTo>
                    <a:pt x="2760041" y="4226720"/>
                  </a:lnTo>
                  <a:lnTo>
                    <a:pt x="2747347" y="4223545"/>
                  </a:lnTo>
                  <a:lnTo>
                    <a:pt x="2733861" y="4218782"/>
                  </a:lnTo>
                  <a:lnTo>
                    <a:pt x="2721960" y="4213226"/>
                  </a:lnTo>
                  <a:lnTo>
                    <a:pt x="2710060" y="4207670"/>
                  </a:lnTo>
                  <a:lnTo>
                    <a:pt x="2697367" y="4201320"/>
                  </a:lnTo>
                  <a:lnTo>
                    <a:pt x="2685467" y="4194970"/>
                  </a:lnTo>
                  <a:lnTo>
                    <a:pt x="2674360" y="4187032"/>
                  </a:lnTo>
                  <a:lnTo>
                    <a:pt x="2663253" y="4179095"/>
                  </a:lnTo>
                  <a:lnTo>
                    <a:pt x="2652940" y="4170363"/>
                  </a:lnTo>
                  <a:lnTo>
                    <a:pt x="2642626" y="4160838"/>
                  </a:lnTo>
                  <a:lnTo>
                    <a:pt x="2633106" y="4152107"/>
                  </a:lnTo>
                  <a:lnTo>
                    <a:pt x="2624379" y="4140995"/>
                  </a:lnTo>
                  <a:lnTo>
                    <a:pt x="2615653" y="4130676"/>
                  </a:lnTo>
                  <a:lnTo>
                    <a:pt x="2607719" y="4120357"/>
                  </a:lnTo>
                  <a:lnTo>
                    <a:pt x="2599786" y="4107657"/>
                  </a:lnTo>
                  <a:lnTo>
                    <a:pt x="2593439" y="4095751"/>
                  </a:lnTo>
                  <a:lnTo>
                    <a:pt x="2587092" y="4083845"/>
                  </a:lnTo>
                  <a:lnTo>
                    <a:pt x="2581539" y="4070351"/>
                  </a:lnTo>
                  <a:lnTo>
                    <a:pt x="2575985" y="4057651"/>
                  </a:lnTo>
                  <a:lnTo>
                    <a:pt x="2571225" y="4044157"/>
                  </a:lnTo>
                  <a:lnTo>
                    <a:pt x="2568052" y="4029870"/>
                  </a:lnTo>
                  <a:lnTo>
                    <a:pt x="2564879" y="4015582"/>
                  </a:lnTo>
                  <a:lnTo>
                    <a:pt x="2326082" y="2702720"/>
                  </a:lnTo>
                  <a:lnTo>
                    <a:pt x="2299109" y="3538538"/>
                  </a:lnTo>
                  <a:lnTo>
                    <a:pt x="2298315" y="3597276"/>
                  </a:lnTo>
                  <a:lnTo>
                    <a:pt x="2298315" y="3654426"/>
                  </a:lnTo>
                  <a:lnTo>
                    <a:pt x="2299902" y="3712370"/>
                  </a:lnTo>
                  <a:lnTo>
                    <a:pt x="2303075" y="3769520"/>
                  </a:lnTo>
                  <a:lnTo>
                    <a:pt x="2476817" y="6500019"/>
                  </a:lnTo>
                  <a:lnTo>
                    <a:pt x="2476817" y="6518276"/>
                  </a:lnTo>
                  <a:lnTo>
                    <a:pt x="2476817" y="6535739"/>
                  </a:lnTo>
                  <a:lnTo>
                    <a:pt x="2476024" y="6553995"/>
                  </a:lnTo>
                  <a:lnTo>
                    <a:pt x="2473644" y="6571457"/>
                  </a:lnTo>
                  <a:lnTo>
                    <a:pt x="2471264" y="6588919"/>
                  </a:lnTo>
                  <a:lnTo>
                    <a:pt x="2467297" y="6605589"/>
                  </a:lnTo>
                  <a:lnTo>
                    <a:pt x="2462537" y="6621463"/>
                  </a:lnTo>
                  <a:lnTo>
                    <a:pt x="2456984" y="6638132"/>
                  </a:lnTo>
                  <a:lnTo>
                    <a:pt x="2450637" y="6654007"/>
                  </a:lnTo>
                  <a:lnTo>
                    <a:pt x="2444290" y="6669089"/>
                  </a:lnTo>
                  <a:lnTo>
                    <a:pt x="2436357" y="6684169"/>
                  </a:lnTo>
                  <a:lnTo>
                    <a:pt x="2427630" y="6698457"/>
                  </a:lnTo>
                  <a:lnTo>
                    <a:pt x="2417317" y="6712745"/>
                  </a:lnTo>
                  <a:lnTo>
                    <a:pt x="2407797" y="6726239"/>
                  </a:lnTo>
                  <a:lnTo>
                    <a:pt x="2397483" y="6739732"/>
                  </a:lnTo>
                  <a:lnTo>
                    <a:pt x="2387170" y="6751639"/>
                  </a:lnTo>
                  <a:lnTo>
                    <a:pt x="2374476" y="6763545"/>
                  </a:lnTo>
                  <a:lnTo>
                    <a:pt x="2362576" y="6774657"/>
                  </a:lnTo>
                  <a:lnTo>
                    <a:pt x="2349883" y="6785769"/>
                  </a:lnTo>
                  <a:lnTo>
                    <a:pt x="2336396" y="6795295"/>
                  </a:lnTo>
                  <a:lnTo>
                    <a:pt x="2322116" y="6805613"/>
                  </a:lnTo>
                  <a:lnTo>
                    <a:pt x="2307835" y="6814345"/>
                  </a:lnTo>
                  <a:lnTo>
                    <a:pt x="2292762" y="6821489"/>
                  </a:lnTo>
                  <a:lnTo>
                    <a:pt x="2276895" y="6829426"/>
                  </a:lnTo>
                  <a:lnTo>
                    <a:pt x="2261821" y="6835776"/>
                  </a:lnTo>
                  <a:lnTo>
                    <a:pt x="2245161" y="6841332"/>
                  </a:lnTo>
                  <a:lnTo>
                    <a:pt x="2228501" y="6846095"/>
                  </a:lnTo>
                  <a:lnTo>
                    <a:pt x="2212634" y="6850063"/>
                  </a:lnTo>
                  <a:lnTo>
                    <a:pt x="2194387" y="6853239"/>
                  </a:lnTo>
                  <a:lnTo>
                    <a:pt x="2176934" y="6855619"/>
                  </a:lnTo>
                  <a:lnTo>
                    <a:pt x="2159480" y="6857207"/>
                  </a:lnTo>
                  <a:lnTo>
                    <a:pt x="2141233" y="6858001"/>
                  </a:lnTo>
                  <a:lnTo>
                    <a:pt x="2125366" y="6858001"/>
                  </a:lnTo>
                  <a:lnTo>
                    <a:pt x="2108706" y="6857207"/>
                  </a:lnTo>
                  <a:lnTo>
                    <a:pt x="2093633" y="6854826"/>
                  </a:lnTo>
                  <a:lnTo>
                    <a:pt x="2078559" y="6851651"/>
                  </a:lnTo>
                  <a:lnTo>
                    <a:pt x="2062692" y="6849269"/>
                  </a:lnTo>
                  <a:lnTo>
                    <a:pt x="2047619" y="6844507"/>
                  </a:lnTo>
                  <a:lnTo>
                    <a:pt x="2033339" y="6840539"/>
                  </a:lnTo>
                  <a:lnTo>
                    <a:pt x="2019059" y="6834982"/>
                  </a:lnTo>
                  <a:lnTo>
                    <a:pt x="2004778" y="6829426"/>
                  </a:lnTo>
                  <a:lnTo>
                    <a:pt x="1991292" y="6823076"/>
                  </a:lnTo>
                  <a:lnTo>
                    <a:pt x="1977011" y="6815139"/>
                  </a:lnTo>
                  <a:lnTo>
                    <a:pt x="1964318" y="6807201"/>
                  </a:lnTo>
                  <a:lnTo>
                    <a:pt x="1951624" y="6800057"/>
                  </a:lnTo>
                  <a:lnTo>
                    <a:pt x="1939724" y="6791326"/>
                  </a:lnTo>
                  <a:lnTo>
                    <a:pt x="1927824" y="6781007"/>
                  </a:lnTo>
                  <a:lnTo>
                    <a:pt x="1915924" y="6771482"/>
                  </a:lnTo>
                  <a:lnTo>
                    <a:pt x="1904817" y="6761163"/>
                  </a:lnTo>
                  <a:lnTo>
                    <a:pt x="1894504" y="6750051"/>
                  </a:lnTo>
                  <a:lnTo>
                    <a:pt x="1884984" y="6738145"/>
                  </a:lnTo>
                  <a:lnTo>
                    <a:pt x="1875463" y="6727032"/>
                  </a:lnTo>
                  <a:lnTo>
                    <a:pt x="1865943" y="6715126"/>
                  </a:lnTo>
                  <a:lnTo>
                    <a:pt x="1857217" y="6701632"/>
                  </a:lnTo>
                  <a:lnTo>
                    <a:pt x="1850076" y="6688932"/>
                  </a:lnTo>
                  <a:lnTo>
                    <a:pt x="1842143" y="6675439"/>
                  </a:lnTo>
                  <a:lnTo>
                    <a:pt x="1835796" y="6661151"/>
                  </a:lnTo>
                  <a:lnTo>
                    <a:pt x="1830243" y="6648451"/>
                  </a:lnTo>
                  <a:lnTo>
                    <a:pt x="1824689" y="6632576"/>
                  </a:lnTo>
                  <a:lnTo>
                    <a:pt x="1819136" y="6618289"/>
                  </a:lnTo>
                  <a:lnTo>
                    <a:pt x="1814376" y="6603207"/>
                  </a:lnTo>
                  <a:lnTo>
                    <a:pt x="1811203" y="6587332"/>
                  </a:lnTo>
                  <a:lnTo>
                    <a:pt x="1808823" y="6572251"/>
                  </a:lnTo>
                  <a:lnTo>
                    <a:pt x="1807236" y="6555582"/>
                  </a:lnTo>
                  <a:lnTo>
                    <a:pt x="1547813" y="4050507"/>
                  </a:lnTo>
                  <a:lnTo>
                    <a:pt x="1288389" y="6555582"/>
                  </a:lnTo>
                  <a:lnTo>
                    <a:pt x="1286803" y="6572251"/>
                  </a:lnTo>
                  <a:lnTo>
                    <a:pt x="1282836" y="6587332"/>
                  </a:lnTo>
                  <a:lnTo>
                    <a:pt x="1279663" y="6603207"/>
                  </a:lnTo>
                  <a:lnTo>
                    <a:pt x="1275696" y="6618289"/>
                  </a:lnTo>
                  <a:lnTo>
                    <a:pt x="1270936" y="6632576"/>
                  </a:lnTo>
                  <a:lnTo>
                    <a:pt x="1265383" y="6648451"/>
                  </a:lnTo>
                  <a:lnTo>
                    <a:pt x="1259829" y="6661151"/>
                  </a:lnTo>
                  <a:lnTo>
                    <a:pt x="1252689" y="6675439"/>
                  </a:lnTo>
                  <a:lnTo>
                    <a:pt x="1245549" y="6688932"/>
                  </a:lnTo>
                  <a:lnTo>
                    <a:pt x="1238409" y="6701632"/>
                  </a:lnTo>
                  <a:lnTo>
                    <a:pt x="1229682" y="6715126"/>
                  </a:lnTo>
                  <a:lnTo>
                    <a:pt x="1220162" y="6727032"/>
                  </a:lnTo>
                  <a:lnTo>
                    <a:pt x="1210642" y="6738145"/>
                  </a:lnTo>
                  <a:lnTo>
                    <a:pt x="1201122" y="6750051"/>
                  </a:lnTo>
                  <a:lnTo>
                    <a:pt x="1190015" y="6761163"/>
                  </a:lnTo>
                  <a:lnTo>
                    <a:pt x="1178908" y="6771482"/>
                  </a:lnTo>
                  <a:lnTo>
                    <a:pt x="1167801" y="6781007"/>
                  </a:lnTo>
                  <a:lnTo>
                    <a:pt x="1155901" y="6791326"/>
                  </a:lnTo>
                  <a:lnTo>
                    <a:pt x="1144001" y="6800057"/>
                  </a:lnTo>
                  <a:lnTo>
                    <a:pt x="1130514" y="6807201"/>
                  </a:lnTo>
                  <a:lnTo>
                    <a:pt x="1117027" y="6815139"/>
                  </a:lnTo>
                  <a:lnTo>
                    <a:pt x="1104334" y="6823076"/>
                  </a:lnTo>
                  <a:lnTo>
                    <a:pt x="1090847" y="6829426"/>
                  </a:lnTo>
                  <a:lnTo>
                    <a:pt x="1076567" y="6834982"/>
                  </a:lnTo>
                  <a:lnTo>
                    <a:pt x="1062287" y="6840539"/>
                  </a:lnTo>
                  <a:lnTo>
                    <a:pt x="1047213" y="6844507"/>
                  </a:lnTo>
                  <a:lnTo>
                    <a:pt x="1032933" y="6849269"/>
                  </a:lnTo>
                  <a:lnTo>
                    <a:pt x="1017066" y="6851651"/>
                  </a:lnTo>
                  <a:lnTo>
                    <a:pt x="1001993" y="6854826"/>
                  </a:lnTo>
                  <a:lnTo>
                    <a:pt x="985332" y="6857207"/>
                  </a:lnTo>
                  <a:lnTo>
                    <a:pt x="970259" y="6858001"/>
                  </a:lnTo>
                  <a:lnTo>
                    <a:pt x="953599" y="6858001"/>
                  </a:lnTo>
                  <a:lnTo>
                    <a:pt x="936145" y="6857207"/>
                  </a:lnTo>
                  <a:lnTo>
                    <a:pt x="918691" y="6855619"/>
                  </a:lnTo>
                  <a:lnTo>
                    <a:pt x="901238" y="6853239"/>
                  </a:lnTo>
                  <a:lnTo>
                    <a:pt x="882991" y="6850063"/>
                  </a:lnTo>
                  <a:lnTo>
                    <a:pt x="867124" y="6846095"/>
                  </a:lnTo>
                  <a:lnTo>
                    <a:pt x="850464" y="6841332"/>
                  </a:lnTo>
                  <a:lnTo>
                    <a:pt x="833804" y="6835776"/>
                  </a:lnTo>
                  <a:lnTo>
                    <a:pt x="817143" y="6829426"/>
                  </a:lnTo>
                  <a:lnTo>
                    <a:pt x="802070" y="6821489"/>
                  </a:lnTo>
                  <a:lnTo>
                    <a:pt x="787790" y="6814345"/>
                  </a:lnTo>
                  <a:lnTo>
                    <a:pt x="773509" y="6805613"/>
                  </a:lnTo>
                  <a:lnTo>
                    <a:pt x="759229" y="6795295"/>
                  </a:lnTo>
                  <a:lnTo>
                    <a:pt x="745742" y="6785769"/>
                  </a:lnTo>
                  <a:lnTo>
                    <a:pt x="733049" y="6774657"/>
                  </a:lnTo>
                  <a:lnTo>
                    <a:pt x="721149" y="6763545"/>
                  </a:lnTo>
                  <a:lnTo>
                    <a:pt x="708455" y="6751639"/>
                  </a:lnTo>
                  <a:lnTo>
                    <a:pt x="698142" y="6739732"/>
                  </a:lnTo>
                  <a:lnTo>
                    <a:pt x="687035" y="6726239"/>
                  </a:lnTo>
                  <a:lnTo>
                    <a:pt x="676722" y="6712745"/>
                  </a:lnTo>
                  <a:lnTo>
                    <a:pt x="667995" y="6698457"/>
                  </a:lnTo>
                  <a:lnTo>
                    <a:pt x="659268" y="6684169"/>
                  </a:lnTo>
                  <a:lnTo>
                    <a:pt x="651335" y="6669089"/>
                  </a:lnTo>
                  <a:lnTo>
                    <a:pt x="644988" y="6654007"/>
                  </a:lnTo>
                  <a:lnTo>
                    <a:pt x="638641" y="6638132"/>
                  </a:lnTo>
                  <a:lnTo>
                    <a:pt x="633088" y="6621463"/>
                  </a:lnTo>
                  <a:lnTo>
                    <a:pt x="628328" y="6605589"/>
                  </a:lnTo>
                  <a:lnTo>
                    <a:pt x="624361" y="6588919"/>
                  </a:lnTo>
                  <a:lnTo>
                    <a:pt x="621188" y="6571457"/>
                  </a:lnTo>
                  <a:lnTo>
                    <a:pt x="619601" y="6553995"/>
                  </a:lnTo>
                  <a:lnTo>
                    <a:pt x="617221" y="6535739"/>
                  </a:lnTo>
                  <a:lnTo>
                    <a:pt x="617221" y="6518276"/>
                  </a:lnTo>
                  <a:lnTo>
                    <a:pt x="618808" y="6500019"/>
                  </a:lnTo>
                  <a:lnTo>
                    <a:pt x="792550" y="3769520"/>
                  </a:lnTo>
                  <a:lnTo>
                    <a:pt x="795723" y="3712370"/>
                  </a:lnTo>
                  <a:lnTo>
                    <a:pt x="796516" y="3654426"/>
                  </a:lnTo>
                  <a:lnTo>
                    <a:pt x="796516" y="3597276"/>
                  </a:lnTo>
                  <a:lnTo>
                    <a:pt x="795723" y="3538538"/>
                  </a:lnTo>
                  <a:lnTo>
                    <a:pt x="769543" y="2702720"/>
                  </a:lnTo>
                  <a:lnTo>
                    <a:pt x="530746" y="4015582"/>
                  </a:lnTo>
                  <a:lnTo>
                    <a:pt x="527573" y="4029870"/>
                  </a:lnTo>
                  <a:lnTo>
                    <a:pt x="524400" y="4044157"/>
                  </a:lnTo>
                  <a:lnTo>
                    <a:pt x="519640" y="4057651"/>
                  </a:lnTo>
                  <a:lnTo>
                    <a:pt x="514086" y="4070351"/>
                  </a:lnTo>
                  <a:lnTo>
                    <a:pt x="508533" y="4083845"/>
                  </a:lnTo>
                  <a:lnTo>
                    <a:pt x="502186" y="4095751"/>
                  </a:lnTo>
                  <a:lnTo>
                    <a:pt x="495839" y="4107657"/>
                  </a:lnTo>
                  <a:lnTo>
                    <a:pt x="487906" y="4120357"/>
                  </a:lnTo>
                  <a:lnTo>
                    <a:pt x="479179" y="4130676"/>
                  </a:lnTo>
                  <a:lnTo>
                    <a:pt x="471246" y="4140995"/>
                  </a:lnTo>
                  <a:lnTo>
                    <a:pt x="461726" y="4152107"/>
                  </a:lnTo>
                  <a:lnTo>
                    <a:pt x="452999" y="4160838"/>
                  </a:lnTo>
                  <a:lnTo>
                    <a:pt x="441892" y="4170363"/>
                  </a:lnTo>
                  <a:lnTo>
                    <a:pt x="432372" y="4179095"/>
                  </a:lnTo>
                  <a:lnTo>
                    <a:pt x="421265" y="4187032"/>
                  </a:lnTo>
                  <a:lnTo>
                    <a:pt x="410158" y="4194970"/>
                  </a:lnTo>
                  <a:lnTo>
                    <a:pt x="398258" y="4201320"/>
                  </a:lnTo>
                  <a:lnTo>
                    <a:pt x="385565" y="4207670"/>
                  </a:lnTo>
                  <a:lnTo>
                    <a:pt x="373665" y="4213226"/>
                  </a:lnTo>
                  <a:lnTo>
                    <a:pt x="360971" y="4218782"/>
                  </a:lnTo>
                  <a:lnTo>
                    <a:pt x="348278" y="4223545"/>
                  </a:lnTo>
                  <a:lnTo>
                    <a:pt x="335584" y="4226720"/>
                  </a:lnTo>
                  <a:lnTo>
                    <a:pt x="322097" y="4229895"/>
                  </a:lnTo>
                  <a:lnTo>
                    <a:pt x="307817" y="4232276"/>
                  </a:lnTo>
                  <a:lnTo>
                    <a:pt x="294330" y="4234657"/>
                  </a:lnTo>
                  <a:lnTo>
                    <a:pt x="280050" y="4235451"/>
                  </a:lnTo>
                  <a:lnTo>
                    <a:pt x="267357" y="4235451"/>
                  </a:lnTo>
                  <a:lnTo>
                    <a:pt x="253076" y="4235451"/>
                  </a:lnTo>
                  <a:lnTo>
                    <a:pt x="238796" y="4234657"/>
                  </a:lnTo>
                  <a:lnTo>
                    <a:pt x="224516" y="4232276"/>
                  </a:lnTo>
                  <a:lnTo>
                    <a:pt x="210236" y="4229101"/>
                  </a:lnTo>
                  <a:lnTo>
                    <a:pt x="195956" y="4225926"/>
                  </a:lnTo>
                  <a:lnTo>
                    <a:pt x="171362" y="4217988"/>
                  </a:lnTo>
                  <a:lnTo>
                    <a:pt x="148355" y="4207670"/>
                  </a:lnTo>
                  <a:lnTo>
                    <a:pt x="127728" y="4195763"/>
                  </a:lnTo>
                  <a:lnTo>
                    <a:pt x="107101" y="4183063"/>
                  </a:lnTo>
                  <a:lnTo>
                    <a:pt x="88061" y="4167188"/>
                  </a:lnTo>
                  <a:lnTo>
                    <a:pt x="71401" y="4149726"/>
                  </a:lnTo>
                  <a:lnTo>
                    <a:pt x="56327" y="4132263"/>
                  </a:lnTo>
                  <a:lnTo>
                    <a:pt x="42047" y="4112420"/>
                  </a:lnTo>
                  <a:lnTo>
                    <a:pt x="30147" y="4091782"/>
                  </a:lnTo>
                  <a:lnTo>
                    <a:pt x="19834" y="4069557"/>
                  </a:lnTo>
                  <a:lnTo>
                    <a:pt x="12693" y="4047332"/>
                  </a:lnTo>
                  <a:lnTo>
                    <a:pt x="5553" y="4023520"/>
                  </a:lnTo>
                  <a:lnTo>
                    <a:pt x="1587" y="4000501"/>
                  </a:lnTo>
                  <a:lnTo>
                    <a:pt x="0" y="3975101"/>
                  </a:lnTo>
                  <a:lnTo>
                    <a:pt x="0" y="3950495"/>
                  </a:lnTo>
                  <a:lnTo>
                    <a:pt x="3967" y="3925888"/>
                  </a:lnTo>
                  <a:lnTo>
                    <a:pt x="322891" y="1942307"/>
                  </a:lnTo>
                  <a:lnTo>
                    <a:pt x="327651" y="1919288"/>
                  </a:lnTo>
                  <a:lnTo>
                    <a:pt x="332411" y="1895476"/>
                  </a:lnTo>
                  <a:lnTo>
                    <a:pt x="338757" y="1872457"/>
                  </a:lnTo>
                  <a:lnTo>
                    <a:pt x="345104" y="1850232"/>
                  </a:lnTo>
                  <a:lnTo>
                    <a:pt x="353038" y="1827213"/>
                  </a:lnTo>
                  <a:lnTo>
                    <a:pt x="361764" y="1804988"/>
                  </a:lnTo>
                  <a:lnTo>
                    <a:pt x="370491" y="1784351"/>
                  </a:lnTo>
                  <a:lnTo>
                    <a:pt x="381598" y="1763713"/>
                  </a:lnTo>
                  <a:lnTo>
                    <a:pt x="391118" y="1742282"/>
                  </a:lnTo>
                  <a:lnTo>
                    <a:pt x="403812" y="1721645"/>
                  </a:lnTo>
                  <a:lnTo>
                    <a:pt x="415712" y="1701801"/>
                  </a:lnTo>
                  <a:lnTo>
                    <a:pt x="428405" y="1683545"/>
                  </a:lnTo>
                  <a:lnTo>
                    <a:pt x="441892" y="1664495"/>
                  </a:lnTo>
                  <a:lnTo>
                    <a:pt x="456172" y="1645445"/>
                  </a:lnTo>
                  <a:lnTo>
                    <a:pt x="471246" y="1627982"/>
                  </a:lnTo>
                  <a:lnTo>
                    <a:pt x="487113" y="1612107"/>
                  </a:lnTo>
                  <a:lnTo>
                    <a:pt x="502979" y="1595438"/>
                  </a:lnTo>
                  <a:lnTo>
                    <a:pt x="519640" y="1578770"/>
                  </a:lnTo>
                  <a:lnTo>
                    <a:pt x="537093" y="1564482"/>
                  </a:lnTo>
                  <a:lnTo>
                    <a:pt x="555340" y="1549401"/>
                  </a:lnTo>
                  <a:lnTo>
                    <a:pt x="573587" y="1535907"/>
                  </a:lnTo>
                  <a:lnTo>
                    <a:pt x="593421" y="1522413"/>
                  </a:lnTo>
                  <a:lnTo>
                    <a:pt x="612461" y="1509713"/>
                  </a:lnTo>
                  <a:lnTo>
                    <a:pt x="633088" y="1497807"/>
                  </a:lnTo>
                  <a:lnTo>
                    <a:pt x="652921" y="1486695"/>
                  </a:lnTo>
                  <a:lnTo>
                    <a:pt x="673548" y="1476376"/>
                  </a:lnTo>
                  <a:lnTo>
                    <a:pt x="695762" y="1466851"/>
                  </a:lnTo>
                  <a:lnTo>
                    <a:pt x="717182" y="1458120"/>
                  </a:lnTo>
                  <a:lnTo>
                    <a:pt x="739396" y="1450182"/>
                  </a:lnTo>
                  <a:lnTo>
                    <a:pt x="762403" y="1442244"/>
                  </a:lnTo>
                  <a:lnTo>
                    <a:pt x="785410" y="1435894"/>
                  </a:lnTo>
                  <a:lnTo>
                    <a:pt x="808417" y="1430338"/>
                  </a:lnTo>
                  <a:close/>
                  <a:moveTo>
                    <a:pt x="1547137" y="0"/>
                  </a:moveTo>
                  <a:cubicBezTo>
                    <a:pt x="1878176" y="0"/>
                    <a:pt x="2146537" y="268361"/>
                    <a:pt x="2146537" y="599400"/>
                  </a:cubicBezTo>
                  <a:cubicBezTo>
                    <a:pt x="2146537" y="930439"/>
                    <a:pt x="1878176" y="1198800"/>
                    <a:pt x="1547137" y="1198800"/>
                  </a:cubicBezTo>
                  <a:cubicBezTo>
                    <a:pt x="1216098" y="1198800"/>
                    <a:pt x="947737" y="930439"/>
                    <a:pt x="947737" y="599400"/>
                  </a:cubicBezTo>
                  <a:cubicBezTo>
                    <a:pt x="947737" y="268361"/>
                    <a:pt x="1216098" y="0"/>
                    <a:pt x="1547137" y="0"/>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2399">
                <a:solidFill>
                  <a:schemeClr val="bg2"/>
                </a:solidFill>
                <a:cs typeface="+mn-ea"/>
                <a:sym typeface="+mn-lt"/>
              </a:endParaRPr>
            </a:p>
          </p:txBody>
        </p:sp>
      </p:grpSp>
      <p:sp>
        <p:nvSpPr>
          <p:cNvPr id="43" name="TextBox 42"/>
          <p:cNvSpPr txBox="1">
            <a:spLocks noChangeArrowheads="1"/>
          </p:cNvSpPr>
          <p:nvPr/>
        </p:nvSpPr>
        <p:spPr bwMode="auto">
          <a:xfrm>
            <a:off x="1437449" y="1749779"/>
            <a:ext cx="2834595" cy="266676"/>
          </a:xfrm>
          <a:prstGeom prst="rect">
            <a:avLst/>
          </a:prstGeom>
          <a:noFill/>
          <a:ln w="9525">
            <a:noFill/>
            <a:miter lim="800000"/>
            <a:headEnd/>
            <a:tailEnd/>
          </a:ln>
        </p:spPr>
        <p:txBody>
          <a:bodyPr lIns="0" tIns="0" rIns="0" bIns="0">
            <a:spAutoFit/>
          </a:bodyPr>
          <a:lstStyle/>
          <a:p>
            <a:r>
              <a:rPr lang="zh-CN" altLang="en-US" sz="1733" dirty="0">
                <a:solidFill>
                  <a:schemeClr val="bg2"/>
                </a:solidFill>
                <a:cs typeface="+mn-ea"/>
                <a:sym typeface="+mn-lt"/>
              </a:rPr>
              <a:t>请添加文字内容</a:t>
            </a:r>
          </a:p>
        </p:txBody>
      </p:sp>
      <p:sp>
        <p:nvSpPr>
          <p:cNvPr id="46" name="TextBox 45"/>
          <p:cNvSpPr txBox="1">
            <a:spLocks noChangeArrowheads="1"/>
          </p:cNvSpPr>
          <p:nvPr/>
        </p:nvSpPr>
        <p:spPr bwMode="auto">
          <a:xfrm>
            <a:off x="1437449" y="2161018"/>
            <a:ext cx="2782841" cy="553998"/>
          </a:xfrm>
          <a:prstGeom prst="rect">
            <a:avLst/>
          </a:prstGeom>
          <a:noFill/>
          <a:ln w="9525">
            <a:noFill/>
            <a:miter lim="800000"/>
            <a:headEnd/>
            <a:tailEnd/>
          </a:ln>
        </p:spPr>
        <p:txBody>
          <a:bodyPr lIns="0" tIns="0" rIns="0" bIns="0">
            <a:spAutoFit/>
          </a:bodyPr>
          <a:lstStyle/>
          <a:p>
            <a:pPr algn="just"/>
            <a:r>
              <a:rPr lang="zh-CN" altLang="en-US" sz="1200" dirty="0">
                <a:solidFill>
                  <a:schemeClr val="bg2"/>
                </a:solidFill>
                <a:cs typeface="+mn-ea"/>
                <a:sym typeface="+mn-lt"/>
              </a:rPr>
              <a:t>请在此处插入你需要的文字内容请在此处插入你需要的文字内容请在此处插入你需要的文字内容</a:t>
            </a:r>
            <a:endParaRPr lang="en-US" altLang="zh-CN" sz="1200" dirty="0">
              <a:solidFill>
                <a:schemeClr val="bg2"/>
              </a:solidFill>
              <a:cs typeface="+mn-ea"/>
              <a:sym typeface="+mn-lt"/>
            </a:endParaRPr>
          </a:p>
        </p:txBody>
      </p:sp>
      <p:sp>
        <p:nvSpPr>
          <p:cNvPr id="49" name="TextBox 48"/>
          <p:cNvSpPr txBox="1">
            <a:spLocks noChangeArrowheads="1"/>
          </p:cNvSpPr>
          <p:nvPr/>
        </p:nvSpPr>
        <p:spPr bwMode="auto">
          <a:xfrm>
            <a:off x="1437449" y="3166938"/>
            <a:ext cx="2834595" cy="533351"/>
          </a:xfrm>
          <a:prstGeom prst="rect">
            <a:avLst/>
          </a:prstGeom>
          <a:noFill/>
          <a:ln w="9525">
            <a:noFill/>
            <a:miter lim="800000"/>
            <a:headEnd/>
            <a:tailEnd/>
          </a:ln>
        </p:spPr>
        <p:txBody>
          <a:bodyPr lIns="0" tIns="0" rIns="0" bIns="0">
            <a:spAutoFit/>
          </a:bodyPr>
          <a:lstStyle/>
          <a:p>
            <a:r>
              <a:rPr lang="zh-CN" altLang="en-US" sz="1733" dirty="0">
                <a:solidFill>
                  <a:schemeClr val="bg2"/>
                </a:solidFill>
                <a:cs typeface="+mn-ea"/>
                <a:sym typeface="+mn-lt"/>
              </a:rPr>
              <a:t>请添加文字内容</a:t>
            </a:r>
          </a:p>
          <a:p>
            <a:endParaRPr lang="zh-CN" altLang="en-US" sz="1733" dirty="0">
              <a:solidFill>
                <a:schemeClr val="bg2"/>
              </a:solidFill>
              <a:cs typeface="+mn-ea"/>
              <a:sym typeface="+mn-lt"/>
            </a:endParaRPr>
          </a:p>
        </p:txBody>
      </p:sp>
      <p:sp>
        <p:nvSpPr>
          <p:cNvPr id="52" name="TextBox 51"/>
          <p:cNvSpPr txBox="1">
            <a:spLocks noChangeArrowheads="1"/>
          </p:cNvSpPr>
          <p:nvPr/>
        </p:nvSpPr>
        <p:spPr bwMode="auto">
          <a:xfrm>
            <a:off x="1437449" y="3578177"/>
            <a:ext cx="2782841" cy="738664"/>
          </a:xfrm>
          <a:prstGeom prst="rect">
            <a:avLst/>
          </a:prstGeom>
          <a:noFill/>
          <a:ln w="9525">
            <a:noFill/>
            <a:miter lim="800000"/>
            <a:headEnd/>
            <a:tailEnd/>
          </a:ln>
        </p:spPr>
        <p:txBody>
          <a:bodyPr lIns="0" tIns="0" rIns="0" bIns="0">
            <a:spAutoFit/>
          </a:bodyPr>
          <a:lstStyle/>
          <a:p>
            <a:pPr algn="just"/>
            <a:r>
              <a:rPr lang="zh-CN" altLang="en-US" sz="1200" dirty="0">
                <a:solidFill>
                  <a:schemeClr val="bg2"/>
                </a:solidFill>
                <a:cs typeface="+mn-ea"/>
                <a:sym typeface="+mn-lt"/>
              </a:rPr>
              <a:t>请在此处插入你需要的文字内容请在此处插入你需要的文字内容请在此处插入你需要的文字内容</a:t>
            </a:r>
            <a:endParaRPr lang="en-US" altLang="zh-CN" sz="1200" dirty="0">
              <a:solidFill>
                <a:schemeClr val="bg2"/>
              </a:solidFill>
              <a:cs typeface="+mn-ea"/>
              <a:sym typeface="+mn-lt"/>
            </a:endParaRPr>
          </a:p>
          <a:p>
            <a:pPr algn="just"/>
            <a:endParaRPr lang="en-US" altLang="zh-CN" sz="1200" dirty="0">
              <a:solidFill>
                <a:schemeClr val="bg2"/>
              </a:solidFill>
              <a:cs typeface="+mn-ea"/>
              <a:sym typeface="+mn-lt"/>
            </a:endParaRPr>
          </a:p>
        </p:txBody>
      </p:sp>
      <p:sp>
        <p:nvSpPr>
          <p:cNvPr id="53" name="TextBox 52"/>
          <p:cNvSpPr txBox="1">
            <a:spLocks noChangeArrowheads="1"/>
          </p:cNvSpPr>
          <p:nvPr/>
        </p:nvSpPr>
        <p:spPr bwMode="auto">
          <a:xfrm>
            <a:off x="1437449" y="4646587"/>
            <a:ext cx="2834595" cy="533351"/>
          </a:xfrm>
          <a:prstGeom prst="rect">
            <a:avLst/>
          </a:prstGeom>
          <a:noFill/>
          <a:ln w="9525">
            <a:noFill/>
            <a:miter lim="800000"/>
            <a:headEnd/>
            <a:tailEnd/>
          </a:ln>
        </p:spPr>
        <p:txBody>
          <a:bodyPr lIns="0" tIns="0" rIns="0" bIns="0">
            <a:spAutoFit/>
          </a:bodyPr>
          <a:lstStyle/>
          <a:p>
            <a:r>
              <a:rPr lang="zh-CN" altLang="en-US" sz="1733" dirty="0">
                <a:solidFill>
                  <a:schemeClr val="bg2"/>
                </a:solidFill>
                <a:cs typeface="+mn-ea"/>
                <a:sym typeface="+mn-lt"/>
              </a:rPr>
              <a:t>请添加文字内容</a:t>
            </a:r>
          </a:p>
          <a:p>
            <a:endParaRPr lang="zh-CN" altLang="en-US" sz="1733" dirty="0">
              <a:solidFill>
                <a:schemeClr val="bg2"/>
              </a:solidFill>
              <a:cs typeface="+mn-ea"/>
              <a:sym typeface="+mn-lt"/>
            </a:endParaRPr>
          </a:p>
        </p:txBody>
      </p:sp>
      <p:sp>
        <p:nvSpPr>
          <p:cNvPr id="54" name="TextBox 53"/>
          <p:cNvSpPr txBox="1">
            <a:spLocks noChangeArrowheads="1"/>
          </p:cNvSpPr>
          <p:nvPr/>
        </p:nvSpPr>
        <p:spPr bwMode="auto">
          <a:xfrm>
            <a:off x="1437449" y="5055811"/>
            <a:ext cx="2782841" cy="553998"/>
          </a:xfrm>
          <a:prstGeom prst="rect">
            <a:avLst/>
          </a:prstGeom>
          <a:noFill/>
          <a:ln w="9525">
            <a:noFill/>
            <a:miter lim="800000"/>
            <a:headEnd/>
            <a:tailEnd/>
          </a:ln>
        </p:spPr>
        <p:txBody>
          <a:bodyPr lIns="0" tIns="0" rIns="0" bIns="0">
            <a:spAutoFit/>
          </a:bodyPr>
          <a:lstStyle/>
          <a:p>
            <a:pPr algn="just"/>
            <a:r>
              <a:rPr lang="zh-CN" altLang="en-US" sz="1200" dirty="0">
                <a:solidFill>
                  <a:schemeClr val="bg2"/>
                </a:solidFill>
                <a:cs typeface="+mn-ea"/>
                <a:sym typeface="+mn-lt"/>
              </a:rPr>
              <a:t>请在此处插入你需要的文字内容请在此处插入你需要的文字内容请在此处插入你需要的文字内容</a:t>
            </a:r>
            <a:endParaRPr lang="en-US" altLang="zh-CN" sz="1200" dirty="0">
              <a:solidFill>
                <a:schemeClr val="bg2"/>
              </a:solidFill>
              <a:cs typeface="+mn-ea"/>
              <a:sym typeface="+mn-lt"/>
            </a:endParaRPr>
          </a:p>
        </p:txBody>
      </p:sp>
      <p:sp>
        <p:nvSpPr>
          <p:cNvPr id="55" name="TextBox 54"/>
          <p:cNvSpPr txBox="1">
            <a:spLocks noChangeArrowheads="1"/>
          </p:cNvSpPr>
          <p:nvPr/>
        </p:nvSpPr>
        <p:spPr bwMode="auto">
          <a:xfrm>
            <a:off x="8061292" y="1796819"/>
            <a:ext cx="2834595" cy="266676"/>
          </a:xfrm>
          <a:prstGeom prst="rect">
            <a:avLst/>
          </a:prstGeom>
          <a:noFill/>
          <a:ln w="9525">
            <a:noFill/>
            <a:miter lim="800000"/>
            <a:headEnd/>
            <a:tailEnd/>
          </a:ln>
        </p:spPr>
        <p:txBody>
          <a:bodyPr lIns="0" tIns="0" rIns="0" bIns="0">
            <a:spAutoFit/>
          </a:bodyPr>
          <a:lstStyle/>
          <a:p>
            <a:r>
              <a:rPr lang="zh-CN" altLang="en-US" sz="1733" dirty="0">
                <a:solidFill>
                  <a:schemeClr val="bg2"/>
                </a:solidFill>
                <a:cs typeface="+mn-ea"/>
                <a:sym typeface="+mn-lt"/>
              </a:rPr>
              <a:t>请添加文字内容</a:t>
            </a:r>
          </a:p>
        </p:txBody>
      </p:sp>
      <p:sp>
        <p:nvSpPr>
          <p:cNvPr id="56" name="TextBox 55"/>
          <p:cNvSpPr txBox="1">
            <a:spLocks noChangeArrowheads="1"/>
          </p:cNvSpPr>
          <p:nvPr/>
        </p:nvSpPr>
        <p:spPr bwMode="auto">
          <a:xfrm>
            <a:off x="8061290" y="2208058"/>
            <a:ext cx="2782841" cy="553998"/>
          </a:xfrm>
          <a:prstGeom prst="rect">
            <a:avLst/>
          </a:prstGeom>
          <a:noFill/>
          <a:ln w="9525">
            <a:noFill/>
            <a:miter lim="800000"/>
            <a:headEnd/>
            <a:tailEnd/>
          </a:ln>
        </p:spPr>
        <p:txBody>
          <a:bodyPr lIns="0" tIns="0" rIns="0" bIns="0">
            <a:spAutoFit/>
          </a:bodyPr>
          <a:lstStyle/>
          <a:p>
            <a:pPr algn="just"/>
            <a:r>
              <a:rPr lang="zh-CN" altLang="en-US" sz="1200" dirty="0">
                <a:solidFill>
                  <a:schemeClr val="bg2"/>
                </a:solidFill>
                <a:cs typeface="+mn-ea"/>
                <a:sym typeface="+mn-lt"/>
              </a:rPr>
              <a:t>请在此处插入你需要的文字内容请在此处插入你需要的文字内容请在此处插入你需要的文字内容</a:t>
            </a:r>
            <a:endParaRPr lang="en-US" altLang="zh-CN" sz="1200" dirty="0">
              <a:solidFill>
                <a:schemeClr val="bg2"/>
              </a:solidFill>
              <a:cs typeface="+mn-ea"/>
              <a:sym typeface="+mn-lt"/>
            </a:endParaRPr>
          </a:p>
        </p:txBody>
      </p:sp>
      <p:sp>
        <p:nvSpPr>
          <p:cNvPr id="57" name="TextBox 56"/>
          <p:cNvSpPr txBox="1">
            <a:spLocks noChangeArrowheads="1"/>
          </p:cNvSpPr>
          <p:nvPr/>
        </p:nvSpPr>
        <p:spPr bwMode="auto">
          <a:xfrm>
            <a:off x="8061292" y="3213978"/>
            <a:ext cx="2834595" cy="533351"/>
          </a:xfrm>
          <a:prstGeom prst="rect">
            <a:avLst/>
          </a:prstGeom>
          <a:noFill/>
          <a:ln w="9525">
            <a:noFill/>
            <a:miter lim="800000"/>
            <a:headEnd/>
            <a:tailEnd/>
          </a:ln>
        </p:spPr>
        <p:txBody>
          <a:bodyPr lIns="0" tIns="0" rIns="0" bIns="0">
            <a:spAutoFit/>
          </a:bodyPr>
          <a:lstStyle/>
          <a:p>
            <a:r>
              <a:rPr lang="zh-CN" altLang="en-US" sz="1733" dirty="0">
                <a:solidFill>
                  <a:schemeClr val="bg2"/>
                </a:solidFill>
                <a:cs typeface="+mn-ea"/>
                <a:sym typeface="+mn-lt"/>
              </a:rPr>
              <a:t>请添加文字内容</a:t>
            </a:r>
          </a:p>
          <a:p>
            <a:endParaRPr lang="zh-CN" altLang="en-US" sz="1733" dirty="0">
              <a:solidFill>
                <a:schemeClr val="bg2"/>
              </a:solidFill>
              <a:cs typeface="+mn-ea"/>
              <a:sym typeface="+mn-lt"/>
            </a:endParaRPr>
          </a:p>
        </p:txBody>
      </p:sp>
      <p:sp>
        <p:nvSpPr>
          <p:cNvPr id="58" name="TextBox 57"/>
          <p:cNvSpPr txBox="1">
            <a:spLocks noChangeArrowheads="1"/>
          </p:cNvSpPr>
          <p:nvPr/>
        </p:nvSpPr>
        <p:spPr bwMode="auto">
          <a:xfrm>
            <a:off x="8061290" y="3625216"/>
            <a:ext cx="2782841" cy="738664"/>
          </a:xfrm>
          <a:prstGeom prst="rect">
            <a:avLst/>
          </a:prstGeom>
          <a:noFill/>
          <a:ln w="9525">
            <a:noFill/>
            <a:miter lim="800000"/>
            <a:headEnd/>
            <a:tailEnd/>
          </a:ln>
        </p:spPr>
        <p:txBody>
          <a:bodyPr lIns="0" tIns="0" rIns="0" bIns="0">
            <a:spAutoFit/>
          </a:bodyPr>
          <a:lstStyle/>
          <a:p>
            <a:pPr algn="just"/>
            <a:r>
              <a:rPr lang="zh-CN" altLang="en-US" sz="1200" dirty="0">
                <a:solidFill>
                  <a:schemeClr val="bg2"/>
                </a:solidFill>
                <a:cs typeface="+mn-ea"/>
                <a:sym typeface="+mn-lt"/>
              </a:rPr>
              <a:t>请在此处插入你需要的文字内容请在此处插入你需要的文字内容请在此处插入你需要的文字内容</a:t>
            </a:r>
            <a:endParaRPr lang="en-US" altLang="zh-CN" sz="1200" dirty="0">
              <a:solidFill>
                <a:schemeClr val="bg2"/>
              </a:solidFill>
              <a:cs typeface="+mn-ea"/>
              <a:sym typeface="+mn-lt"/>
            </a:endParaRPr>
          </a:p>
          <a:p>
            <a:pPr algn="just"/>
            <a:endParaRPr lang="en-US" altLang="zh-CN" sz="1200" dirty="0">
              <a:solidFill>
                <a:schemeClr val="bg2"/>
              </a:solidFill>
              <a:cs typeface="+mn-ea"/>
              <a:sym typeface="+mn-lt"/>
            </a:endParaRPr>
          </a:p>
        </p:txBody>
      </p:sp>
      <p:sp>
        <p:nvSpPr>
          <p:cNvPr id="59" name="TextBox 58"/>
          <p:cNvSpPr txBox="1">
            <a:spLocks noChangeArrowheads="1"/>
          </p:cNvSpPr>
          <p:nvPr/>
        </p:nvSpPr>
        <p:spPr bwMode="auto">
          <a:xfrm>
            <a:off x="8061292" y="4693627"/>
            <a:ext cx="2834595" cy="533351"/>
          </a:xfrm>
          <a:prstGeom prst="rect">
            <a:avLst/>
          </a:prstGeom>
          <a:noFill/>
          <a:ln w="9525">
            <a:noFill/>
            <a:miter lim="800000"/>
            <a:headEnd/>
            <a:tailEnd/>
          </a:ln>
        </p:spPr>
        <p:txBody>
          <a:bodyPr lIns="0" tIns="0" rIns="0" bIns="0">
            <a:spAutoFit/>
          </a:bodyPr>
          <a:lstStyle/>
          <a:p>
            <a:r>
              <a:rPr lang="zh-CN" altLang="en-US" sz="1733" dirty="0">
                <a:solidFill>
                  <a:schemeClr val="bg2"/>
                </a:solidFill>
                <a:cs typeface="+mn-ea"/>
                <a:sym typeface="+mn-lt"/>
              </a:rPr>
              <a:t>请添加文字内容</a:t>
            </a:r>
          </a:p>
          <a:p>
            <a:endParaRPr lang="zh-CN" altLang="en-US" sz="1733" dirty="0">
              <a:solidFill>
                <a:schemeClr val="bg2"/>
              </a:solidFill>
              <a:cs typeface="+mn-ea"/>
              <a:sym typeface="+mn-lt"/>
            </a:endParaRPr>
          </a:p>
        </p:txBody>
      </p:sp>
      <p:sp>
        <p:nvSpPr>
          <p:cNvPr id="60" name="TextBox 59"/>
          <p:cNvSpPr txBox="1">
            <a:spLocks noChangeArrowheads="1"/>
          </p:cNvSpPr>
          <p:nvPr/>
        </p:nvSpPr>
        <p:spPr bwMode="auto">
          <a:xfrm>
            <a:off x="8061290" y="5102851"/>
            <a:ext cx="2782841" cy="553998"/>
          </a:xfrm>
          <a:prstGeom prst="rect">
            <a:avLst/>
          </a:prstGeom>
          <a:noFill/>
          <a:ln w="9525">
            <a:noFill/>
            <a:miter lim="800000"/>
            <a:headEnd/>
            <a:tailEnd/>
          </a:ln>
        </p:spPr>
        <p:txBody>
          <a:bodyPr lIns="0" tIns="0" rIns="0" bIns="0">
            <a:spAutoFit/>
          </a:bodyPr>
          <a:lstStyle/>
          <a:p>
            <a:pPr algn="just"/>
            <a:r>
              <a:rPr lang="zh-CN" altLang="en-US" sz="1200" dirty="0">
                <a:solidFill>
                  <a:schemeClr val="bg2"/>
                </a:solidFill>
                <a:cs typeface="+mn-ea"/>
                <a:sym typeface="+mn-lt"/>
              </a:rPr>
              <a:t>请在此处插入你需要的文字内容请在此处插入你需要的文字内容请在此处插入你需要的文字内容</a:t>
            </a:r>
            <a:endParaRPr lang="en-US" altLang="zh-CN" sz="1200" dirty="0">
              <a:solidFill>
                <a:schemeClr val="bg2"/>
              </a:solidFill>
              <a:cs typeface="+mn-ea"/>
              <a:sym typeface="+mn-lt"/>
            </a:endParaRPr>
          </a:p>
        </p:txBody>
      </p:sp>
    </p:spTree>
    <p:extLst>
      <p:ext uri="{BB962C8B-B14F-4D97-AF65-F5344CB8AC3E}">
        <p14:creationId xmlns:p14="http://schemas.microsoft.com/office/powerpoint/2010/main" val="465583971"/>
      </p:ext>
    </p:extLst>
  </p:cSld>
  <p:clrMapOvr>
    <a:masterClrMapping/>
  </p:clrMapOvr>
  <mc:AlternateContent xmlns:mc="http://schemas.openxmlformats.org/markup-compatibility/2006" xmlns:p14="http://schemas.microsoft.com/office/powerpoint/2010/main">
    <mc:Choice Requires="p14">
      <p:transition spd="slow" p14:dur="1500" advClick="0" advTm="3000">
        <p:random/>
      </p:transition>
    </mc:Choice>
    <mc:Fallback xmlns="">
      <p:transition spd="slow" advClick="0" advTm="3000">
        <p:random/>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7" presetClass="entr" presetSubtype="0" fill="hold" nodeType="after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900" decel="100000" fill="hold"/>
                                        <p:tgtEl>
                                          <p:spTgt spid="3"/>
                                        </p:tgtEl>
                                        <p:attrNameLst>
                                          <p:attrName>ppt_y</p:attrName>
                                        </p:attrNameLst>
                                      </p:cBhvr>
                                      <p:tavLst>
                                        <p:tav tm="0">
                                          <p:val>
                                            <p:strVal val="#ppt_y+1"/>
                                          </p:val>
                                        </p:tav>
                                        <p:tav tm="100000">
                                          <p:val>
                                            <p:strVal val="#ppt_y-.03"/>
                                          </p:val>
                                        </p:tav>
                                      </p:tavLst>
                                    </p:anim>
                                    <p:anim calcmode="lin" valueType="num">
                                      <p:cBhvr>
                                        <p:cTn id="10" dur="100" accel="100000" fill="hold">
                                          <p:stCondLst>
                                            <p:cond delay="900"/>
                                          </p:stCondLst>
                                        </p:cTn>
                                        <p:tgtEl>
                                          <p:spTgt spid="3"/>
                                        </p:tgtEl>
                                        <p:attrNameLst>
                                          <p:attrName>ppt_y</p:attrName>
                                        </p:attrNameLst>
                                      </p:cBhvr>
                                      <p:tavLst>
                                        <p:tav tm="0">
                                          <p:val>
                                            <p:strVal val="#ppt_y-.03"/>
                                          </p:val>
                                        </p:tav>
                                        <p:tav tm="100000">
                                          <p:val>
                                            <p:strVal val="#ppt_y"/>
                                          </p:val>
                                        </p:tav>
                                      </p:tavLst>
                                    </p:anim>
                                  </p:childTnLst>
                                </p:cTn>
                              </p:par>
                              <p:par>
                                <p:cTn id="11" presetID="10" presetClass="entr" presetSubtype="0" fill="hold" grpId="0" nodeType="withEffect">
                                  <p:stCondLst>
                                    <p:cond delay="500"/>
                                  </p:stCondLst>
                                  <p:childTnLst>
                                    <p:set>
                                      <p:cBhvr>
                                        <p:cTn id="12" dur="1" fill="hold">
                                          <p:stCondLst>
                                            <p:cond delay="0"/>
                                          </p:stCondLst>
                                        </p:cTn>
                                        <p:tgtEl>
                                          <p:spTgt spid="2"/>
                                        </p:tgtEl>
                                        <p:attrNameLst>
                                          <p:attrName>style.visibility</p:attrName>
                                        </p:attrNameLst>
                                      </p:cBhvr>
                                      <p:to>
                                        <p:strVal val="visible"/>
                                      </p:to>
                                    </p:set>
                                    <p:animEffect transition="in" filter="fade">
                                      <p:cBhvr>
                                        <p:cTn id="13" dur="500"/>
                                        <p:tgtEl>
                                          <p:spTgt spid="2"/>
                                        </p:tgtEl>
                                      </p:cBhvr>
                                    </p:animEffect>
                                  </p:childTnLst>
                                </p:cTn>
                              </p:par>
                              <p:par>
                                <p:cTn id="14" presetID="22" presetClass="entr" presetSubtype="2" fill="hold" grpId="0" nodeType="withEffect">
                                  <p:stCondLst>
                                    <p:cond delay="0"/>
                                  </p:stCondLst>
                                  <p:childTnLst>
                                    <p:set>
                                      <p:cBhvr>
                                        <p:cTn id="15" dur="1" fill="hold">
                                          <p:stCondLst>
                                            <p:cond delay="0"/>
                                          </p:stCondLst>
                                        </p:cTn>
                                        <p:tgtEl>
                                          <p:spTgt spid="43"/>
                                        </p:tgtEl>
                                        <p:attrNameLst>
                                          <p:attrName>style.visibility</p:attrName>
                                        </p:attrNameLst>
                                      </p:cBhvr>
                                      <p:to>
                                        <p:strVal val="visible"/>
                                      </p:to>
                                    </p:set>
                                    <p:animEffect transition="in" filter="wipe(right)">
                                      <p:cBhvr>
                                        <p:cTn id="16" dur="500"/>
                                        <p:tgtEl>
                                          <p:spTgt spid="43"/>
                                        </p:tgtEl>
                                      </p:cBhvr>
                                    </p:animEffect>
                                  </p:childTnLst>
                                </p:cTn>
                              </p:par>
                              <p:par>
                                <p:cTn id="17" presetID="22" presetClass="entr" presetSubtype="2" fill="hold" grpId="0" nodeType="withEffect">
                                  <p:stCondLst>
                                    <p:cond delay="0"/>
                                  </p:stCondLst>
                                  <p:childTnLst>
                                    <p:set>
                                      <p:cBhvr>
                                        <p:cTn id="18" dur="1" fill="hold">
                                          <p:stCondLst>
                                            <p:cond delay="0"/>
                                          </p:stCondLst>
                                        </p:cTn>
                                        <p:tgtEl>
                                          <p:spTgt spid="46"/>
                                        </p:tgtEl>
                                        <p:attrNameLst>
                                          <p:attrName>style.visibility</p:attrName>
                                        </p:attrNameLst>
                                      </p:cBhvr>
                                      <p:to>
                                        <p:strVal val="visible"/>
                                      </p:to>
                                    </p:set>
                                    <p:animEffect transition="in" filter="wipe(right)">
                                      <p:cBhvr>
                                        <p:cTn id="19" dur="500"/>
                                        <p:tgtEl>
                                          <p:spTgt spid="46"/>
                                        </p:tgtEl>
                                      </p:cBhvr>
                                    </p:animEffect>
                                  </p:childTnLst>
                                </p:cTn>
                              </p:par>
                              <p:par>
                                <p:cTn id="20" presetID="22" presetClass="entr" presetSubtype="2" fill="hold" grpId="0" nodeType="withEffect">
                                  <p:stCondLst>
                                    <p:cond delay="0"/>
                                  </p:stCondLst>
                                  <p:childTnLst>
                                    <p:set>
                                      <p:cBhvr>
                                        <p:cTn id="21" dur="1" fill="hold">
                                          <p:stCondLst>
                                            <p:cond delay="0"/>
                                          </p:stCondLst>
                                        </p:cTn>
                                        <p:tgtEl>
                                          <p:spTgt spid="49"/>
                                        </p:tgtEl>
                                        <p:attrNameLst>
                                          <p:attrName>style.visibility</p:attrName>
                                        </p:attrNameLst>
                                      </p:cBhvr>
                                      <p:to>
                                        <p:strVal val="visible"/>
                                      </p:to>
                                    </p:set>
                                    <p:animEffect transition="in" filter="wipe(right)">
                                      <p:cBhvr>
                                        <p:cTn id="22" dur="500"/>
                                        <p:tgtEl>
                                          <p:spTgt spid="49"/>
                                        </p:tgtEl>
                                      </p:cBhvr>
                                    </p:animEffect>
                                  </p:childTnLst>
                                </p:cTn>
                              </p:par>
                              <p:par>
                                <p:cTn id="23" presetID="22" presetClass="entr" presetSubtype="2" fill="hold" grpId="0" nodeType="withEffect">
                                  <p:stCondLst>
                                    <p:cond delay="0"/>
                                  </p:stCondLst>
                                  <p:childTnLst>
                                    <p:set>
                                      <p:cBhvr>
                                        <p:cTn id="24" dur="1" fill="hold">
                                          <p:stCondLst>
                                            <p:cond delay="0"/>
                                          </p:stCondLst>
                                        </p:cTn>
                                        <p:tgtEl>
                                          <p:spTgt spid="52"/>
                                        </p:tgtEl>
                                        <p:attrNameLst>
                                          <p:attrName>style.visibility</p:attrName>
                                        </p:attrNameLst>
                                      </p:cBhvr>
                                      <p:to>
                                        <p:strVal val="visible"/>
                                      </p:to>
                                    </p:set>
                                    <p:animEffect transition="in" filter="wipe(right)">
                                      <p:cBhvr>
                                        <p:cTn id="25" dur="500"/>
                                        <p:tgtEl>
                                          <p:spTgt spid="52"/>
                                        </p:tgtEl>
                                      </p:cBhvr>
                                    </p:animEffect>
                                  </p:childTnLst>
                                </p:cTn>
                              </p:par>
                              <p:par>
                                <p:cTn id="26" presetID="22" presetClass="entr" presetSubtype="2" fill="hold" grpId="0" nodeType="withEffect">
                                  <p:stCondLst>
                                    <p:cond delay="0"/>
                                  </p:stCondLst>
                                  <p:childTnLst>
                                    <p:set>
                                      <p:cBhvr>
                                        <p:cTn id="27" dur="1" fill="hold">
                                          <p:stCondLst>
                                            <p:cond delay="0"/>
                                          </p:stCondLst>
                                        </p:cTn>
                                        <p:tgtEl>
                                          <p:spTgt spid="53"/>
                                        </p:tgtEl>
                                        <p:attrNameLst>
                                          <p:attrName>style.visibility</p:attrName>
                                        </p:attrNameLst>
                                      </p:cBhvr>
                                      <p:to>
                                        <p:strVal val="visible"/>
                                      </p:to>
                                    </p:set>
                                    <p:animEffect transition="in" filter="wipe(right)">
                                      <p:cBhvr>
                                        <p:cTn id="28" dur="500"/>
                                        <p:tgtEl>
                                          <p:spTgt spid="53"/>
                                        </p:tgtEl>
                                      </p:cBhvr>
                                    </p:animEffect>
                                  </p:childTnLst>
                                </p:cTn>
                              </p:par>
                              <p:par>
                                <p:cTn id="29" presetID="22" presetClass="entr" presetSubtype="2" fill="hold" grpId="0" nodeType="withEffect">
                                  <p:stCondLst>
                                    <p:cond delay="0"/>
                                  </p:stCondLst>
                                  <p:childTnLst>
                                    <p:set>
                                      <p:cBhvr>
                                        <p:cTn id="30" dur="1" fill="hold">
                                          <p:stCondLst>
                                            <p:cond delay="0"/>
                                          </p:stCondLst>
                                        </p:cTn>
                                        <p:tgtEl>
                                          <p:spTgt spid="54"/>
                                        </p:tgtEl>
                                        <p:attrNameLst>
                                          <p:attrName>style.visibility</p:attrName>
                                        </p:attrNameLst>
                                      </p:cBhvr>
                                      <p:to>
                                        <p:strVal val="visible"/>
                                      </p:to>
                                    </p:set>
                                    <p:animEffect transition="in" filter="wipe(right)">
                                      <p:cBhvr>
                                        <p:cTn id="31" dur="500"/>
                                        <p:tgtEl>
                                          <p:spTgt spid="54"/>
                                        </p:tgtEl>
                                      </p:cBhvr>
                                    </p:animEffect>
                                  </p:childTnLst>
                                </p:cTn>
                              </p:par>
                              <p:par>
                                <p:cTn id="32" presetID="22" presetClass="entr" presetSubtype="2" fill="hold" grpId="0" nodeType="withEffect">
                                  <p:stCondLst>
                                    <p:cond delay="0"/>
                                  </p:stCondLst>
                                  <p:childTnLst>
                                    <p:set>
                                      <p:cBhvr>
                                        <p:cTn id="33" dur="1" fill="hold">
                                          <p:stCondLst>
                                            <p:cond delay="0"/>
                                          </p:stCondLst>
                                        </p:cTn>
                                        <p:tgtEl>
                                          <p:spTgt spid="55"/>
                                        </p:tgtEl>
                                        <p:attrNameLst>
                                          <p:attrName>style.visibility</p:attrName>
                                        </p:attrNameLst>
                                      </p:cBhvr>
                                      <p:to>
                                        <p:strVal val="visible"/>
                                      </p:to>
                                    </p:set>
                                    <p:animEffect transition="in" filter="wipe(right)">
                                      <p:cBhvr>
                                        <p:cTn id="34" dur="500"/>
                                        <p:tgtEl>
                                          <p:spTgt spid="55"/>
                                        </p:tgtEl>
                                      </p:cBhvr>
                                    </p:animEffect>
                                  </p:childTnLst>
                                </p:cTn>
                              </p:par>
                              <p:par>
                                <p:cTn id="35" presetID="22" presetClass="entr" presetSubtype="2" fill="hold" grpId="0" nodeType="withEffect">
                                  <p:stCondLst>
                                    <p:cond delay="0"/>
                                  </p:stCondLst>
                                  <p:childTnLst>
                                    <p:set>
                                      <p:cBhvr>
                                        <p:cTn id="36" dur="1" fill="hold">
                                          <p:stCondLst>
                                            <p:cond delay="0"/>
                                          </p:stCondLst>
                                        </p:cTn>
                                        <p:tgtEl>
                                          <p:spTgt spid="56"/>
                                        </p:tgtEl>
                                        <p:attrNameLst>
                                          <p:attrName>style.visibility</p:attrName>
                                        </p:attrNameLst>
                                      </p:cBhvr>
                                      <p:to>
                                        <p:strVal val="visible"/>
                                      </p:to>
                                    </p:set>
                                    <p:animEffect transition="in" filter="wipe(right)">
                                      <p:cBhvr>
                                        <p:cTn id="37" dur="500"/>
                                        <p:tgtEl>
                                          <p:spTgt spid="56"/>
                                        </p:tgtEl>
                                      </p:cBhvr>
                                    </p:animEffect>
                                  </p:childTnLst>
                                </p:cTn>
                              </p:par>
                              <p:par>
                                <p:cTn id="38" presetID="22" presetClass="entr" presetSubtype="2" fill="hold" grpId="0" nodeType="withEffect">
                                  <p:stCondLst>
                                    <p:cond delay="0"/>
                                  </p:stCondLst>
                                  <p:childTnLst>
                                    <p:set>
                                      <p:cBhvr>
                                        <p:cTn id="39" dur="1" fill="hold">
                                          <p:stCondLst>
                                            <p:cond delay="0"/>
                                          </p:stCondLst>
                                        </p:cTn>
                                        <p:tgtEl>
                                          <p:spTgt spid="57"/>
                                        </p:tgtEl>
                                        <p:attrNameLst>
                                          <p:attrName>style.visibility</p:attrName>
                                        </p:attrNameLst>
                                      </p:cBhvr>
                                      <p:to>
                                        <p:strVal val="visible"/>
                                      </p:to>
                                    </p:set>
                                    <p:animEffect transition="in" filter="wipe(right)">
                                      <p:cBhvr>
                                        <p:cTn id="40" dur="500"/>
                                        <p:tgtEl>
                                          <p:spTgt spid="57"/>
                                        </p:tgtEl>
                                      </p:cBhvr>
                                    </p:animEffect>
                                  </p:childTnLst>
                                </p:cTn>
                              </p:par>
                              <p:par>
                                <p:cTn id="41" presetID="22" presetClass="entr" presetSubtype="2" fill="hold" grpId="0" nodeType="withEffect">
                                  <p:stCondLst>
                                    <p:cond delay="0"/>
                                  </p:stCondLst>
                                  <p:childTnLst>
                                    <p:set>
                                      <p:cBhvr>
                                        <p:cTn id="42" dur="1" fill="hold">
                                          <p:stCondLst>
                                            <p:cond delay="0"/>
                                          </p:stCondLst>
                                        </p:cTn>
                                        <p:tgtEl>
                                          <p:spTgt spid="58"/>
                                        </p:tgtEl>
                                        <p:attrNameLst>
                                          <p:attrName>style.visibility</p:attrName>
                                        </p:attrNameLst>
                                      </p:cBhvr>
                                      <p:to>
                                        <p:strVal val="visible"/>
                                      </p:to>
                                    </p:set>
                                    <p:animEffect transition="in" filter="wipe(right)">
                                      <p:cBhvr>
                                        <p:cTn id="43" dur="500"/>
                                        <p:tgtEl>
                                          <p:spTgt spid="58"/>
                                        </p:tgtEl>
                                      </p:cBhvr>
                                    </p:animEffect>
                                  </p:childTnLst>
                                </p:cTn>
                              </p:par>
                              <p:par>
                                <p:cTn id="44" presetID="22" presetClass="entr" presetSubtype="2" fill="hold" grpId="0" nodeType="withEffect">
                                  <p:stCondLst>
                                    <p:cond delay="0"/>
                                  </p:stCondLst>
                                  <p:childTnLst>
                                    <p:set>
                                      <p:cBhvr>
                                        <p:cTn id="45" dur="1" fill="hold">
                                          <p:stCondLst>
                                            <p:cond delay="0"/>
                                          </p:stCondLst>
                                        </p:cTn>
                                        <p:tgtEl>
                                          <p:spTgt spid="59"/>
                                        </p:tgtEl>
                                        <p:attrNameLst>
                                          <p:attrName>style.visibility</p:attrName>
                                        </p:attrNameLst>
                                      </p:cBhvr>
                                      <p:to>
                                        <p:strVal val="visible"/>
                                      </p:to>
                                    </p:set>
                                    <p:animEffect transition="in" filter="wipe(right)">
                                      <p:cBhvr>
                                        <p:cTn id="46" dur="500"/>
                                        <p:tgtEl>
                                          <p:spTgt spid="59"/>
                                        </p:tgtEl>
                                      </p:cBhvr>
                                    </p:animEffect>
                                  </p:childTnLst>
                                </p:cTn>
                              </p:par>
                              <p:par>
                                <p:cTn id="47" presetID="22" presetClass="entr" presetSubtype="2" fill="hold" grpId="0" nodeType="withEffect">
                                  <p:stCondLst>
                                    <p:cond delay="0"/>
                                  </p:stCondLst>
                                  <p:childTnLst>
                                    <p:set>
                                      <p:cBhvr>
                                        <p:cTn id="48" dur="1" fill="hold">
                                          <p:stCondLst>
                                            <p:cond delay="0"/>
                                          </p:stCondLst>
                                        </p:cTn>
                                        <p:tgtEl>
                                          <p:spTgt spid="60"/>
                                        </p:tgtEl>
                                        <p:attrNameLst>
                                          <p:attrName>style.visibility</p:attrName>
                                        </p:attrNameLst>
                                      </p:cBhvr>
                                      <p:to>
                                        <p:strVal val="visible"/>
                                      </p:to>
                                    </p:set>
                                    <p:animEffect transition="in" filter="wipe(right)">
                                      <p:cBhvr>
                                        <p:cTn id="49" dur="500"/>
                                        <p:tgtEl>
                                          <p:spTgt spid="6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43" grpId="0"/>
      <p:bldP spid="46" grpId="0"/>
      <p:bldP spid="49" grpId="0"/>
      <p:bldP spid="52" grpId="0"/>
      <p:bldP spid="53" grpId="0"/>
      <p:bldP spid="54" grpId="0"/>
      <p:bldP spid="55" grpId="0"/>
      <p:bldP spid="56" grpId="0"/>
      <p:bldP spid="57" grpId="0"/>
      <p:bldP spid="58" grpId="0"/>
      <p:bldP spid="59" grpId="0"/>
      <p:bldP spid="60"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reeform 5"/>
          <p:cNvSpPr>
            <a:spLocks/>
          </p:cNvSpPr>
          <p:nvPr/>
        </p:nvSpPr>
        <p:spPr bwMode="auto">
          <a:xfrm>
            <a:off x="4610304" y="2389619"/>
            <a:ext cx="1641281" cy="1472748"/>
          </a:xfrm>
          <a:custGeom>
            <a:avLst/>
            <a:gdLst>
              <a:gd name="T0" fmla="*/ 102 w 1498"/>
              <a:gd name="T1" fmla="*/ 1272 h 1344"/>
              <a:gd name="T2" fmla="*/ 130 w 1498"/>
              <a:gd name="T3" fmla="*/ 1220 h 1344"/>
              <a:gd name="T4" fmla="*/ 182 w 1498"/>
              <a:gd name="T5" fmla="*/ 1192 h 1344"/>
              <a:gd name="T6" fmla="*/ 224 w 1498"/>
              <a:gd name="T7" fmla="*/ 1192 h 1344"/>
              <a:gd name="T8" fmla="*/ 274 w 1498"/>
              <a:gd name="T9" fmla="*/ 1220 h 1344"/>
              <a:gd name="T10" fmla="*/ 302 w 1498"/>
              <a:gd name="T11" fmla="*/ 1272 h 1344"/>
              <a:gd name="T12" fmla="*/ 304 w 1498"/>
              <a:gd name="T13" fmla="*/ 1306 h 1344"/>
              <a:gd name="T14" fmla="*/ 290 w 1498"/>
              <a:gd name="T15" fmla="*/ 1344 h 1344"/>
              <a:gd name="T16" fmla="*/ 410 w 1498"/>
              <a:gd name="T17" fmla="*/ 1296 h 1344"/>
              <a:gd name="T18" fmla="*/ 428 w 1498"/>
              <a:gd name="T19" fmla="*/ 1156 h 1344"/>
              <a:gd name="T20" fmla="*/ 468 w 1498"/>
              <a:gd name="T21" fmla="*/ 1024 h 1344"/>
              <a:gd name="T22" fmla="*/ 524 w 1498"/>
              <a:gd name="T23" fmla="*/ 900 h 1344"/>
              <a:gd name="T24" fmla="*/ 598 w 1498"/>
              <a:gd name="T25" fmla="*/ 786 h 1344"/>
              <a:gd name="T26" fmla="*/ 686 w 1498"/>
              <a:gd name="T27" fmla="*/ 686 h 1344"/>
              <a:gd name="T28" fmla="*/ 786 w 1498"/>
              <a:gd name="T29" fmla="*/ 598 h 1344"/>
              <a:gd name="T30" fmla="*/ 900 w 1498"/>
              <a:gd name="T31" fmla="*/ 524 h 1344"/>
              <a:gd name="T32" fmla="*/ 1024 w 1498"/>
              <a:gd name="T33" fmla="*/ 468 h 1344"/>
              <a:gd name="T34" fmla="*/ 1156 w 1498"/>
              <a:gd name="T35" fmla="*/ 428 h 1344"/>
              <a:gd name="T36" fmla="*/ 1296 w 1498"/>
              <a:gd name="T37" fmla="*/ 410 h 1344"/>
              <a:gd name="T38" fmla="*/ 1344 w 1498"/>
              <a:gd name="T39" fmla="*/ 266 h 1344"/>
              <a:gd name="T40" fmla="*/ 1352 w 1498"/>
              <a:gd name="T41" fmla="*/ 256 h 1344"/>
              <a:gd name="T42" fmla="*/ 1364 w 1498"/>
              <a:gd name="T43" fmla="*/ 258 h 1344"/>
              <a:gd name="T44" fmla="*/ 1404 w 1498"/>
              <a:gd name="T45" fmla="*/ 280 h 1344"/>
              <a:gd name="T46" fmla="*/ 1436 w 1498"/>
              <a:gd name="T47" fmla="*/ 280 h 1344"/>
              <a:gd name="T48" fmla="*/ 1476 w 1498"/>
              <a:gd name="T49" fmla="*/ 258 h 1344"/>
              <a:gd name="T50" fmla="*/ 1496 w 1498"/>
              <a:gd name="T51" fmla="*/ 218 h 1344"/>
              <a:gd name="T52" fmla="*/ 1496 w 1498"/>
              <a:gd name="T53" fmla="*/ 188 h 1344"/>
              <a:gd name="T54" fmla="*/ 1476 w 1498"/>
              <a:gd name="T55" fmla="*/ 148 h 1344"/>
              <a:gd name="T56" fmla="*/ 1436 w 1498"/>
              <a:gd name="T57" fmla="*/ 126 h 1344"/>
              <a:gd name="T58" fmla="*/ 1404 w 1498"/>
              <a:gd name="T59" fmla="*/ 126 h 1344"/>
              <a:gd name="T60" fmla="*/ 1364 w 1498"/>
              <a:gd name="T61" fmla="*/ 148 h 1344"/>
              <a:gd name="T62" fmla="*/ 1352 w 1498"/>
              <a:gd name="T63" fmla="*/ 152 h 1344"/>
              <a:gd name="T64" fmla="*/ 1344 w 1498"/>
              <a:gd name="T65" fmla="*/ 140 h 1344"/>
              <a:gd name="T66" fmla="*/ 1274 w 1498"/>
              <a:gd name="T67" fmla="*/ 2 h 1344"/>
              <a:gd name="T68" fmla="*/ 1074 w 1498"/>
              <a:gd name="T69" fmla="*/ 28 h 1344"/>
              <a:gd name="T70" fmla="*/ 884 w 1498"/>
              <a:gd name="T71" fmla="*/ 84 h 1344"/>
              <a:gd name="T72" fmla="*/ 706 w 1498"/>
              <a:gd name="T73" fmla="*/ 166 h 1344"/>
              <a:gd name="T74" fmla="*/ 542 w 1498"/>
              <a:gd name="T75" fmla="*/ 270 h 1344"/>
              <a:gd name="T76" fmla="*/ 396 w 1498"/>
              <a:gd name="T77" fmla="*/ 396 h 1344"/>
              <a:gd name="T78" fmla="*/ 270 w 1498"/>
              <a:gd name="T79" fmla="*/ 542 h 1344"/>
              <a:gd name="T80" fmla="*/ 166 w 1498"/>
              <a:gd name="T81" fmla="*/ 706 h 1344"/>
              <a:gd name="T82" fmla="*/ 84 w 1498"/>
              <a:gd name="T83" fmla="*/ 884 h 1344"/>
              <a:gd name="T84" fmla="*/ 30 w 1498"/>
              <a:gd name="T85" fmla="*/ 1074 h 1344"/>
              <a:gd name="T86" fmla="*/ 2 w 1498"/>
              <a:gd name="T87" fmla="*/ 1276 h 1344"/>
              <a:gd name="T88" fmla="*/ 116 w 1498"/>
              <a:gd name="T89" fmla="*/ 1344 h 1344"/>
              <a:gd name="T90" fmla="*/ 102 w 1498"/>
              <a:gd name="T91" fmla="*/ 1306 h 13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1498" h="1344">
                <a:moveTo>
                  <a:pt x="100" y="1292"/>
                </a:moveTo>
                <a:lnTo>
                  <a:pt x="100" y="1292"/>
                </a:lnTo>
                <a:lnTo>
                  <a:pt x="102" y="1272"/>
                </a:lnTo>
                <a:lnTo>
                  <a:pt x="108" y="1252"/>
                </a:lnTo>
                <a:lnTo>
                  <a:pt x="118" y="1234"/>
                </a:lnTo>
                <a:lnTo>
                  <a:pt x="130" y="1220"/>
                </a:lnTo>
                <a:lnTo>
                  <a:pt x="146" y="1208"/>
                </a:lnTo>
                <a:lnTo>
                  <a:pt x="164" y="1198"/>
                </a:lnTo>
                <a:lnTo>
                  <a:pt x="182" y="1192"/>
                </a:lnTo>
                <a:lnTo>
                  <a:pt x="202" y="1190"/>
                </a:lnTo>
                <a:lnTo>
                  <a:pt x="202" y="1190"/>
                </a:lnTo>
                <a:lnTo>
                  <a:pt x="224" y="1192"/>
                </a:lnTo>
                <a:lnTo>
                  <a:pt x="242" y="1198"/>
                </a:lnTo>
                <a:lnTo>
                  <a:pt x="260" y="1208"/>
                </a:lnTo>
                <a:lnTo>
                  <a:pt x="274" y="1220"/>
                </a:lnTo>
                <a:lnTo>
                  <a:pt x="288" y="1234"/>
                </a:lnTo>
                <a:lnTo>
                  <a:pt x="296" y="1252"/>
                </a:lnTo>
                <a:lnTo>
                  <a:pt x="302" y="1272"/>
                </a:lnTo>
                <a:lnTo>
                  <a:pt x="304" y="1292"/>
                </a:lnTo>
                <a:lnTo>
                  <a:pt x="304" y="1292"/>
                </a:lnTo>
                <a:lnTo>
                  <a:pt x="304" y="1306"/>
                </a:lnTo>
                <a:lnTo>
                  <a:pt x="302" y="1320"/>
                </a:lnTo>
                <a:lnTo>
                  <a:pt x="296" y="1332"/>
                </a:lnTo>
                <a:lnTo>
                  <a:pt x="290" y="1344"/>
                </a:lnTo>
                <a:lnTo>
                  <a:pt x="408" y="1344"/>
                </a:lnTo>
                <a:lnTo>
                  <a:pt x="408" y="1344"/>
                </a:lnTo>
                <a:lnTo>
                  <a:pt x="410" y="1296"/>
                </a:lnTo>
                <a:lnTo>
                  <a:pt x="414" y="1248"/>
                </a:lnTo>
                <a:lnTo>
                  <a:pt x="420" y="1202"/>
                </a:lnTo>
                <a:lnTo>
                  <a:pt x="428" y="1156"/>
                </a:lnTo>
                <a:lnTo>
                  <a:pt x="440" y="1112"/>
                </a:lnTo>
                <a:lnTo>
                  <a:pt x="452" y="1068"/>
                </a:lnTo>
                <a:lnTo>
                  <a:pt x="468" y="1024"/>
                </a:lnTo>
                <a:lnTo>
                  <a:pt x="484" y="982"/>
                </a:lnTo>
                <a:lnTo>
                  <a:pt x="504" y="940"/>
                </a:lnTo>
                <a:lnTo>
                  <a:pt x="524" y="900"/>
                </a:lnTo>
                <a:lnTo>
                  <a:pt x="546" y="862"/>
                </a:lnTo>
                <a:lnTo>
                  <a:pt x="572" y="824"/>
                </a:lnTo>
                <a:lnTo>
                  <a:pt x="598" y="786"/>
                </a:lnTo>
                <a:lnTo>
                  <a:pt x="624" y="752"/>
                </a:lnTo>
                <a:lnTo>
                  <a:pt x="654" y="718"/>
                </a:lnTo>
                <a:lnTo>
                  <a:pt x="686" y="686"/>
                </a:lnTo>
                <a:lnTo>
                  <a:pt x="718" y="654"/>
                </a:lnTo>
                <a:lnTo>
                  <a:pt x="752" y="624"/>
                </a:lnTo>
                <a:lnTo>
                  <a:pt x="786" y="598"/>
                </a:lnTo>
                <a:lnTo>
                  <a:pt x="824" y="570"/>
                </a:lnTo>
                <a:lnTo>
                  <a:pt x="862" y="546"/>
                </a:lnTo>
                <a:lnTo>
                  <a:pt x="900" y="524"/>
                </a:lnTo>
                <a:lnTo>
                  <a:pt x="940" y="504"/>
                </a:lnTo>
                <a:lnTo>
                  <a:pt x="982" y="484"/>
                </a:lnTo>
                <a:lnTo>
                  <a:pt x="1024" y="468"/>
                </a:lnTo>
                <a:lnTo>
                  <a:pt x="1066" y="452"/>
                </a:lnTo>
                <a:lnTo>
                  <a:pt x="1112" y="440"/>
                </a:lnTo>
                <a:lnTo>
                  <a:pt x="1156" y="428"/>
                </a:lnTo>
                <a:lnTo>
                  <a:pt x="1202" y="420"/>
                </a:lnTo>
                <a:lnTo>
                  <a:pt x="1248" y="414"/>
                </a:lnTo>
                <a:lnTo>
                  <a:pt x="1296" y="410"/>
                </a:lnTo>
                <a:lnTo>
                  <a:pt x="1344" y="408"/>
                </a:lnTo>
                <a:lnTo>
                  <a:pt x="1344" y="266"/>
                </a:lnTo>
                <a:lnTo>
                  <a:pt x="1344" y="266"/>
                </a:lnTo>
                <a:lnTo>
                  <a:pt x="1346" y="260"/>
                </a:lnTo>
                <a:lnTo>
                  <a:pt x="1352" y="256"/>
                </a:lnTo>
                <a:lnTo>
                  <a:pt x="1352" y="256"/>
                </a:lnTo>
                <a:lnTo>
                  <a:pt x="1358" y="254"/>
                </a:lnTo>
                <a:lnTo>
                  <a:pt x="1364" y="258"/>
                </a:lnTo>
                <a:lnTo>
                  <a:pt x="1364" y="258"/>
                </a:lnTo>
                <a:lnTo>
                  <a:pt x="1376" y="268"/>
                </a:lnTo>
                <a:lnTo>
                  <a:pt x="1390" y="276"/>
                </a:lnTo>
                <a:lnTo>
                  <a:pt x="1404" y="280"/>
                </a:lnTo>
                <a:lnTo>
                  <a:pt x="1420" y="282"/>
                </a:lnTo>
                <a:lnTo>
                  <a:pt x="1420" y="282"/>
                </a:lnTo>
                <a:lnTo>
                  <a:pt x="1436" y="280"/>
                </a:lnTo>
                <a:lnTo>
                  <a:pt x="1450" y="276"/>
                </a:lnTo>
                <a:lnTo>
                  <a:pt x="1464" y="268"/>
                </a:lnTo>
                <a:lnTo>
                  <a:pt x="1476" y="258"/>
                </a:lnTo>
                <a:lnTo>
                  <a:pt x="1484" y="246"/>
                </a:lnTo>
                <a:lnTo>
                  <a:pt x="1492" y="234"/>
                </a:lnTo>
                <a:lnTo>
                  <a:pt x="1496" y="218"/>
                </a:lnTo>
                <a:lnTo>
                  <a:pt x="1498" y="204"/>
                </a:lnTo>
                <a:lnTo>
                  <a:pt x="1498" y="204"/>
                </a:lnTo>
                <a:lnTo>
                  <a:pt x="1496" y="188"/>
                </a:lnTo>
                <a:lnTo>
                  <a:pt x="1492" y="172"/>
                </a:lnTo>
                <a:lnTo>
                  <a:pt x="1484" y="160"/>
                </a:lnTo>
                <a:lnTo>
                  <a:pt x="1476" y="148"/>
                </a:lnTo>
                <a:lnTo>
                  <a:pt x="1464" y="138"/>
                </a:lnTo>
                <a:lnTo>
                  <a:pt x="1450" y="132"/>
                </a:lnTo>
                <a:lnTo>
                  <a:pt x="1436" y="126"/>
                </a:lnTo>
                <a:lnTo>
                  <a:pt x="1420" y="126"/>
                </a:lnTo>
                <a:lnTo>
                  <a:pt x="1420" y="126"/>
                </a:lnTo>
                <a:lnTo>
                  <a:pt x="1404" y="126"/>
                </a:lnTo>
                <a:lnTo>
                  <a:pt x="1390" y="132"/>
                </a:lnTo>
                <a:lnTo>
                  <a:pt x="1376" y="138"/>
                </a:lnTo>
                <a:lnTo>
                  <a:pt x="1364" y="148"/>
                </a:lnTo>
                <a:lnTo>
                  <a:pt x="1364" y="148"/>
                </a:lnTo>
                <a:lnTo>
                  <a:pt x="1358" y="152"/>
                </a:lnTo>
                <a:lnTo>
                  <a:pt x="1352" y="152"/>
                </a:lnTo>
                <a:lnTo>
                  <a:pt x="1352" y="152"/>
                </a:lnTo>
                <a:lnTo>
                  <a:pt x="1346" y="146"/>
                </a:lnTo>
                <a:lnTo>
                  <a:pt x="1344" y="140"/>
                </a:lnTo>
                <a:lnTo>
                  <a:pt x="1344" y="0"/>
                </a:lnTo>
                <a:lnTo>
                  <a:pt x="1344" y="0"/>
                </a:lnTo>
                <a:lnTo>
                  <a:pt x="1274" y="2"/>
                </a:lnTo>
                <a:lnTo>
                  <a:pt x="1206" y="8"/>
                </a:lnTo>
                <a:lnTo>
                  <a:pt x="1140" y="16"/>
                </a:lnTo>
                <a:lnTo>
                  <a:pt x="1074" y="28"/>
                </a:lnTo>
                <a:lnTo>
                  <a:pt x="1010" y="44"/>
                </a:lnTo>
                <a:lnTo>
                  <a:pt x="946" y="62"/>
                </a:lnTo>
                <a:lnTo>
                  <a:pt x="884" y="84"/>
                </a:lnTo>
                <a:lnTo>
                  <a:pt x="822" y="108"/>
                </a:lnTo>
                <a:lnTo>
                  <a:pt x="764" y="136"/>
                </a:lnTo>
                <a:lnTo>
                  <a:pt x="706" y="166"/>
                </a:lnTo>
                <a:lnTo>
                  <a:pt x="650" y="198"/>
                </a:lnTo>
                <a:lnTo>
                  <a:pt x="596" y="232"/>
                </a:lnTo>
                <a:lnTo>
                  <a:pt x="542" y="270"/>
                </a:lnTo>
                <a:lnTo>
                  <a:pt x="492" y="310"/>
                </a:lnTo>
                <a:lnTo>
                  <a:pt x="444" y="352"/>
                </a:lnTo>
                <a:lnTo>
                  <a:pt x="396" y="396"/>
                </a:lnTo>
                <a:lnTo>
                  <a:pt x="352" y="444"/>
                </a:lnTo>
                <a:lnTo>
                  <a:pt x="310" y="492"/>
                </a:lnTo>
                <a:lnTo>
                  <a:pt x="270" y="542"/>
                </a:lnTo>
                <a:lnTo>
                  <a:pt x="232" y="596"/>
                </a:lnTo>
                <a:lnTo>
                  <a:pt x="198" y="650"/>
                </a:lnTo>
                <a:lnTo>
                  <a:pt x="166" y="706"/>
                </a:lnTo>
                <a:lnTo>
                  <a:pt x="136" y="764"/>
                </a:lnTo>
                <a:lnTo>
                  <a:pt x="108" y="822"/>
                </a:lnTo>
                <a:lnTo>
                  <a:pt x="84" y="884"/>
                </a:lnTo>
                <a:lnTo>
                  <a:pt x="62" y="946"/>
                </a:lnTo>
                <a:lnTo>
                  <a:pt x="44" y="1010"/>
                </a:lnTo>
                <a:lnTo>
                  <a:pt x="30" y="1074"/>
                </a:lnTo>
                <a:lnTo>
                  <a:pt x="18" y="1140"/>
                </a:lnTo>
                <a:lnTo>
                  <a:pt x="8" y="1208"/>
                </a:lnTo>
                <a:lnTo>
                  <a:pt x="2" y="1276"/>
                </a:lnTo>
                <a:lnTo>
                  <a:pt x="0" y="1344"/>
                </a:lnTo>
                <a:lnTo>
                  <a:pt x="116" y="1344"/>
                </a:lnTo>
                <a:lnTo>
                  <a:pt x="116" y="1344"/>
                </a:lnTo>
                <a:lnTo>
                  <a:pt x="110" y="1332"/>
                </a:lnTo>
                <a:lnTo>
                  <a:pt x="104" y="1320"/>
                </a:lnTo>
                <a:lnTo>
                  <a:pt x="102" y="1306"/>
                </a:lnTo>
                <a:lnTo>
                  <a:pt x="100" y="1292"/>
                </a:lnTo>
                <a:lnTo>
                  <a:pt x="100" y="1292"/>
                </a:lnTo>
                <a:close/>
              </a:path>
            </a:pathLst>
          </a:custGeom>
          <a:solidFill>
            <a:schemeClr val="accent6"/>
          </a:solidFill>
          <a:ln>
            <a:noFill/>
          </a:ln>
          <a:extLst/>
        </p:spPr>
        <p:txBody>
          <a:bodyPr vert="horz" wrap="square" lIns="121907" tIns="60953" rIns="121907" bIns="60953" numCol="1" anchor="t" anchorCtr="0" compatLnSpc="1">
            <a:prstTxWarp prst="textNoShape">
              <a:avLst/>
            </a:prstTxWarp>
          </a:bodyPr>
          <a:lstStyle/>
          <a:p>
            <a:endParaRPr lang="zh-CN" altLang="en-US" sz="2399" dirty="0">
              <a:cs typeface="+mn-ea"/>
              <a:sym typeface="+mn-lt"/>
            </a:endParaRPr>
          </a:p>
        </p:txBody>
      </p:sp>
      <p:sp>
        <p:nvSpPr>
          <p:cNvPr id="3" name="Freeform 7"/>
          <p:cNvSpPr>
            <a:spLocks/>
          </p:cNvSpPr>
          <p:nvPr/>
        </p:nvSpPr>
        <p:spPr bwMode="auto">
          <a:xfrm>
            <a:off x="6109150" y="2389619"/>
            <a:ext cx="1472551" cy="1641500"/>
          </a:xfrm>
          <a:custGeom>
            <a:avLst/>
            <a:gdLst>
              <a:gd name="T0" fmla="*/ 72 w 1344"/>
              <a:gd name="T1" fmla="*/ 104 h 1498"/>
              <a:gd name="T2" fmla="*/ 124 w 1344"/>
              <a:gd name="T3" fmla="*/ 132 h 1498"/>
              <a:gd name="T4" fmla="*/ 152 w 1344"/>
              <a:gd name="T5" fmla="*/ 182 h 1498"/>
              <a:gd name="T6" fmla="*/ 152 w 1344"/>
              <a:gd name="T7" fmla="*/ 224 h 1498"/>
              <a:gd name="T8" fmla="*/ 124 w 1344"/>
              <a:gd name="T9" fmla="*/ 276 h 1498"/>
              <a:gd name="T10" fmla="*/ 72 w 1344"/>
              <a:gd name="T11" fmla="*/ 304 h 1498"/>
              <a:gd name="T12" fmla="*/ 38 w 1344"/>
              <a:gd name="T13" fmla="*/ 304 h 1498"/>
              <a:gd name="T14" fmla="*/ 0 w 1344"/>
              <a:gd name="T15" fmla="*/ 290 h 1498"/>
              <a:gd name="T16" fmla="*/ 48 w 1344"/>
              <a:gd name="T17" fmla="*/ 410 h 1498"/>
              <a:gd name="T18" fmla="*/ 188 w 1344"/>
              <a:gd name="T19" fmla="*/ 428 h 1498"/>
              <a:gd name="T20" fmla="*/ 320 w 1344"/>
              <a:gd name="T21" fmla="*/ 468 h 1498"/>
              <a:gd name="T22" fmla="*/ 444 w 1344"/>
              <a:gd name="T23" fmla="*/ 524 h 1498"/>
              <a:gd name="T24" fmla="*/ 556 w 1344"/>
              <a:gd name="T25" fmla="*/ 598 h 1498"/>
              <a:gd name="T26" fmla="*/ 658 w 1344"/>
              <a:gd name="T27" fmla="*/ 686 h 1498"/>
              <a:gd name="T28" fmla="*/ 746 w 1344"/>
              <a:gd name="T29" fmla="*/ 786 h 1498"/>
              <a:gd name="T30" fmla="*/ 820 w 1344"/>
              <a:gd name="T31" fmla="*/ 900 h 1498"/>
              <a:gd name="T32" fmla="*/ 876 w 1344"/>
              <a:gd name="T33" fmla="*/ 1024 h 1498"/>
              <a:gd name="T34" fmla="*/ 914 w 1344"/>
              <a:gd name="T35" fmla="*/ 1156 h 1498"/>
              <a:gd name="T36" fmla="*/ 934 w 1344"/>
              <a:gd name="T37" fmla="*/ 1296 h 1498"/>
              <a:gd name="T38" fmla="*/ 1078 w 1344"/>
              <a:gd name="T39" fmla="*/ 1344 h 1498"/>
              <a:gd name="T40" fmla="*/ 1088 w 1344"/>
              <a:gd name="T41" fmla="*/ 1352 h 1498"/>
              <a:gd name="T42" fmla="*/ 1086 w 1344"/>
              <a:gd name="T43" fmla="*/ 1364 h 1498"/>
              <a:gd name="T44" fmla="*/ 1064 w 1344"/>
              <a:gd name="T45" fmla="*/ 1404 h 1498"/>
              <a:gd name="T46" fmla="*/ 1064 w 1344"/>
              <a:gd name="T47" fmla="*/ 1436 h 1498"/>
              <a:gd name="T48" fmla="*/ 1086 w 1344"/>
              <a:gd name="T49" fmla="*/ 1476 h 1498"/>
              <a:gd name="T50" fmla="*/ 1124 w 1344"/>
              <a:gd name="T51" fmla="*/ 1496 h 1498"/>
              <a:gd name="T52" fmla="*/ 1156 w 1344"/>
              <a:gd name="T53" fmla="*/ 1496 h 1498"/>
              <a:gd name="T54" fmla="*/ 1196 w 1344"/>
              <a:gd name="T55" fmla="*/ 1476 h 1498"/>
              <a:gd name="T56" fmla="*/ 1218 w 1344"/>
              <a:gd name="T57" fmla="*/ 1436 h 1498"/>
              <a:gd name="T58" fmla="*/ 1218 w 1344"/>
              <a:gd name="T59" fmla="*/ 1404 h 1498"/>
              <a:gd name="T60" fmla="*/ 1196 w 1344"/>
              <a:gd name="T61" fmla="*/ 1364 h 1498"/>
              <a:gd name="T62" fmla="*/ 1192 w 1344"/>
              <a:gd name="T63" fmla="*/ 1352 h 1498"/>
              <a:gd name="T64" fmla="*/ 1204 w 1344"/>
              <a:gd name="T65" fmla="*/ 1344 h 1498"/>
              <a:gd name="T66" fmla="*/ 1342 w 1344"/>
              <a:gd name="T67" fmla="*/ 1276 h 1498"/>
              <a:gd name="T68" fmla="*/ 1314 w 1344"/>
              <a:gd name="T69" fmla="*/ 1074 h 1498"/>
              <a:gd name="T70" fmla="*/ 1260 w 1344"/>
              <a:gd name="T71" fmla="*/ 884 h 1498"/>
              <a:gd name="T72" fmla="*/ 1178 w 1344"/>
              <a:gd name="T73" fmla="*/ 706 h 1498"/>
              <a:gd name="T74" fmla="*/ 1074 w 1344"/>
              <a:gd name="T75" fmla="*/ 542 h 1498"/>
              <a:gd name="T76" fmla="*/ 946 w 1344"/>
              <a:gd name="T77" fmla="*/ 396 h 1498"/>
              <a:gd name="T78" fmla="*/ 800 w 1344"/>
              <a:gd name="T79" fmla="*/ 270 h 1498"/>
              <a:gd name="T80" fmla="*/ 638 w 1344"/>
              <a:gd name="T81" fmla="*/ 166 h 1498"/>
              <a:gd name="T82" fmla="*/ 460 w 1344"/>
              <a:gd name="T83" fmla="*/ 84 h 1498"/>
              <a:gd name="T84" fmla="*/ 270 w 1344"/>
              <a:gd name="T85" fmla="*/ 28 h 1498"/>
              <a:gd name="T86" fmla="*/ 68 w 1344"/>
              <a:gd name="T87" fmla="*/ 2 h 1498"/>
              <a:gd name="T88" fmla="*/ 0 w 1344"/>
              <a:gd name="T89" fmla="*/ 116 h 1498"/>
              <a:gd name="T90" fmla="*/ 38 w 1344"/>
              <a:gd name="T91" fmla="*/ 102 h 149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1344" h="1498">
                <a:moveTo>
                  <a:pt x="52" y="102"/>
                </a:moveTo>
                <a:lnTo>
                  <a:pt x="52" y="102"/>
                </a:lnTo>
                <a:lnTo>
                  <a:pt x="72" y="104"/>
                </a:lnTo>
                <a:lnTo>
                  <a:pt x="92" y="110"/>
                </a:lnTo>
                <a:lnTo>
                  <a:pt x="108" y="118"/>
                </a:lnTo>
                <a:lnTo>
                  <a:pt x="124" y="132"/>
                </a:lnTo>
                <a:lnTo>
                  <a:pt x="136" y="146"/>
                </a:lnTo>
                <a:lnTo>
                  <a:pt x="146" y="164"/>
                </a:lnTo>
                <a:lnTo>
                  <a:pt x="152" y="182"/>
                </a:lnTo>
                <a:lnTo>
                  <a:pt x="154" y="204"/>
                </a:lnTo>
                <a:lnTo>
                  <a:pt x="154" y="204"/>
                </a:lnTo>
                <a:lnTo>
                  <a:pt x="152" y="224"/>
                </a:lnTo>
                <a:lnTo>
                  <a:pt x="146" y="242"/>
                </a:lnTo>
                <a:lnTo>
                  <a:pt x="136" y="260"/>
                </a:lnTo>
                <a:lnTo>
                  <a:pt x="124" y="276"/>
                </a:lnTo>
                <a:lnTo>
                  <a:pt x="108" y="288"/>
                </a:lnTo>
                <a:lnTo>
                  <a:pt x="92" y="298"/>
                </a:lnTo>
                <a:lnTo>
                  <a:pt x="72" y="304"/>
                </a:lnTo>
                <a:lnTo>
                  <a:pt x="52" y="306"/>
                </a:lnTo>
                <a:lnTo>
                  <a:pt x="52" y="306"/>
                </a:lnTo>
                <a:lnTo>
                  <a:pt x="38" y="304"/>
                </a:lnTo>
                <a:lnTo>
                  <a:pt x="24" y="302"/>
                </a:lnTo>
                <a:lnTo>
                  <a:pt x="12" y="298"/>
                </a:lnTo>
                <a:lnTo>
                  <a:pt x="0" y="290"/>
                </a:lnTo>
                <a:lnTo>
                  <a:pt x="0" y="408"/>
                </a:lnTo>
                <a:lnTo>
                  <a:pt x="0" y="408"/>
                </a:lnTo>
                <a:lnTo>
                  <a:pt x="48" y="410"/>
                </a:lnTo>
                <a:lnTo>
                  <a:pt x="94" y="414"/>
                </a:lnTo>
                <a:lnTo>
                  <a:pt x="142" y="420"/>
                </a:lnTo>
                <a:lnTo>
                  <a:pt x="188" y="428"/>
                </a:lnTo>
                <a:lnTo>
                  <a:pt x="232" y="440"/>
                </a:lnTo>
                <a:lnTo>
                  <a:pt x="276" y="452"/>
                </a:lnTo>
                <a:lnTo>
                  <a:pt x="320" y="468"/>
                </a:lnTo>
                <a:lnTo>
                  <a:pt x="362" y="484"/>
                </a:lnTo>
                <a:lnTo>
                  <a:pt x="404" y="504"/>
                </a:lnTo>
                <a:lnTo>
                  <a:pt x="444" y="524"/>
                </a:lnTo>
                <a:lnTo>
                  <a:pt x="482" y="546"/>
                </a:lnTo>
                <a:lnTo>
                  <a:pt x="520" y="570"/>
                </a:lnTo>
                <a:lnTo>
                  <a:pt x="556" y="598"/>
                </a:lnTo>
                <a:lnTo>
                  <a:pt x="592" y="624"/>
                </a:lnTo>
                <a:lnTo>
                  <a:pt x="626" y="654"/>
                </a:lnTo>
                <a:lnTo>
                  <a:pt x="658" y="686"/>
                </a:lnTo>
                <a:lnTo>
                  <a:pt x="690" y="718"/>
                </a:lnTo>
                <a:lnTo>
                  <a:pt x="718" y="752"/>
                </a:lnTo>
                <a:lnTo>
                  <a:pt x="746" y="786"/>
                </a:lnTo>
                <a:lnTo>
                  <a:pt x="772" y="824"/>
                </a:lnTo>
                <a:lnTo>
                  <a:pt x="796" y="862"/>
                </a:lnTo>
                <a:lnTo>
                  <a:pt x="820" y="900"/>
                </a:lnTo>
                <a:lnTo>
                  <a:pt x="840" y="940"/>
                </a:lnTo>
                <a:lnTo>
                  <a:pt x="860" y="982"/>
                </a:lnTo>
                <a:lnTo>
                  <a:pt x="876" y="1024"/>
                </a:lnTo>
                <a:lnTo>
                  <a:pt x="890" y="1068"/>
                </a:lnTo>
                <a:lnTo>
                  <a:pt x="904" y="1112"/>
                </a:lnTo>
                <a:lnTo>
                  <a:pt x="914" y="1156"/>
                </a:lnTo>
                <a:lnTo>
                  <a:pt x="924" y="1202"/>
                </a:lnTo>
                <a:lnTo>
                  <a:pt x="930" y="1248"/>
                </a:lnTo>
                <a:lnTo>
                  <a:pt x="934" y="1296"/>
                </a:lnTo>
                <a:lnTo>
                  <a:pt x="936" y="1344"/>
                </a:lnTo>
                <a:lnTo>
                  <a:pt x="1078" y="1344"/>
                </a:lnTo>
                <a:lnTo>
                  <a:pt x="1078" y="1344"/>
                </a:lnTo>
                <a:lnTo>
                  <a:pt x="1084" y="1346"/>
                </a:lnTo>
                <a:lnTo>
                  <a:pt x="1088" y="1352"/>
                </a:lnTo>
                <a:lnTo>
                  <a:pt x="1088" y="1352"/>
                </a:lnTo>
                <a:lnTo>
                  <a:pt x="1090" y="1358"/>
                </a:lnTo>
                <a:lnTo>
                  <a:pt x="1086" y="1364"/>
                </a:lnTo>
                <a:lnTo>
                  <a:pt x="1086" y="1364"/>
                </a:lnTo>
                <a:lnTo>
                  <a:pt x="1076" y="1376"/>
                </a:lnTo>
                <a:lnTo>
                  <a:pt x="1068" y="1390"/>
                </a:lnTo>
                <a:lnTo>
                  <a:pt x="1064" y="1404"/>
                </a:lnTo>
                <a:lnTo>
                  <a:pt x="1062" y="1420"/>
                </a:lnTo>
                <a:lnTo>
                  <a:pt x="1062" y="1420"/>
                </a:lnTo>
                <a:lnTo>
                  <a:pt x="1064" y="1436"/>
                </a:lnTo>
                <a:lnTo>
                  <a:pt x="1068" y="1450"/>
                </a:lnTo>
                <a:lnTo>
                  <a:pt x="1076" y="1464"/>
                </a:lnTo>
                <a:lnTo>
                  <a:pt x="1086" y="1476"/>
                </a:lnTo>
                <a:lnTo>
                  <a:pt x="1098" y="1486"/>
                </a:lnTo>
                <a:lnTo>
                  <a:pt x="1110" y="1492"/>
                </a:lnTo>
                <a:lnTo>
                  <a:pt x="1124" y="1496"/>
                </a:lnTo>
                <a:lnTo>
                  <a:pt x="1140" y="1498"/>
                </a:lnTo>
                <a:lnTo>
                  <a:pt x="1140" y="1498"/>
                </a:lnTo>
                <a:lnTo>
                  <a:pt x="1156" y="1496"/>
                </a:lnTo>
                <a:lnTo>
                  <a:pt x="1170" y="1492"/>
                </a:lnTo>
                <a:lnTo>
                  <a:pt x="1184" y="1486"/>
                </a:lnTo>
                <a:lnTo>
                  <a:pt x="1196" y="1476"/>
                </a:lnTo>
                <a:lnTo>
                  <a:pt x="1206" y="1464"/>
                </a:lnTo>
                <a:lnTo>
                  <a:pt x="1212" y="1450"/>
                </a:lnTo>
                <a:lnTo>
                  <a:pt x="1218" y="1436"/>
                </a:lnTo>
                <a:lnTo>
                  <a:pt x="1218" y="1420"/>
                </a:lnTo>
                <a:lnTo>
                  <a:pt x="1218" y="1420"/>
                </a:lnTo>
                <a:lnTo>
                  <a:pt x="1218" y="1404"/>
                </a:lnTo>
                <a:lnTo>
                  <a:pt x="1212" y="1390"/>
                </a:lnTo>
                <a:lnTo>
                  <a:pt x="1206" y="1376"/>
                </a:lnTo>
                <a:lnTo>
                  <a:pt x="1196" y="1364"/>
                </a:lnTo>
                <a:lnTo>
                  <a:pt x="1196" y="1364"/>
                </a:lnTo>
                <a:lnTo>
                  <a:pt x="1192" y="1358"/>
                </a:lnTo>
                <a:lnTo>
                  <a:pt x="1192" y="1352"/>
                </a:lnTo>
                <a:lnTo>
                  <a:pt x="1192" y="1352"/>
                </a:lnTo>
                <a:lnTo>
                  <a:pt x="1196" y="1346"/>
                </a:lnTo>
                <a:lnTo>
                  <a:pt x="1204" y="1344"/>
                </a:lnTo>
                <a:lnTo>
                  <a:pt x="1344" y="1344"/>
                </a:lnTo>
                <a:lnTo>
                  <a:pt x="1344" y="1344"/>
                </a:lnTo>
                <a:lnTo>
                  <a:pt x="1342" y="1276"/>
                </a:lnTo>
                <a:lnTo>
                  <a:pt x="1336" y="1208"/>
                </a:lnTo>
                <a:lnTo>
                  <a:pt x="1326" y="1140"/>
                </a:lnTo>
                <a:lnTo>
                  <a:pt x="1314" y="1074"/>
                </a:lnTo>
                <a:lnTo>
                  <a:pt x="1298" y="1010"/>
                </a:lnTo>
                <a:lnTo>
                  <a:pt x="1280" y="946"/>
                </a:lnTo>
                <a:lnTo>
                  <a:pt x="1260" y="884"/>
                </a:lnTo>
                <a:lnTo>
                  <a:pt x="1234" y="822"/>
                </a:lnTo>
                <a:lnTo>
                  <a:pt x="1208" y="764"/>
                </a:lnTo>
                <a:lnTo>
                  <a:pt x="1178" y="706"/>
                </a:lnTo>
                <a:lnTo>
                  <a:pt x="1146" y="650"/>
                </a:lnTo>
                <a:lnTo>
                  <a:pt x="1110" y="596"/>
                </a:lnTo>
                <a:lnTo>
                  <a:pt x="1074" y="542"/>
                </a:lnTo>
                <a:lnTo>
                  <a:pt x="1034" y="492"/>
                </a:lnTo>
                <a:lnTo>
                  <a:pt x="992" y="444"/>
                </a:lnTo>
                <a:lnTo>
                  <a:pt x="946" y="396"/>
                </a:lnTo>
                <a:lnTo>
                  <a:pt x="900" y="352"/>
                </a:lnTo>
                <a:lnTo>
                  <a:pt x="852" y="310"/>
                </a:lnTo>
                <a:lnTo>
                  <a:pt x="800" y="270"/>
                </a:lnTo>
                <a:lnTo>
                  <a:pt x="748" y="232"/>
                </a:lnTo>
                <a:lnTo>
                  <a:pt x="694" y="198"/>
                </a:lnTo>
                <a:lnTo>
                  <a:pt x="638" y="166"/>
                </a:lnTo>
                <a:lnTo>
                  <a:pt x="580" y="136"/>
                </a:lnTo>
                <a:lnTo>
                  <a:pt x="520" y="108"/>
                </a:lnTo>
                <a:lnTo>
                  <a:pt x="460" y="84"/>
                </a:lnTo>
                <a:lnTo>
                  <a:pt x="398" y="62"/>
                </a:lnTo>
                <a:lnTo>
                  <a:pt x="334" y="44"/>
                </a:lnTo>
                <a:lnTo>
                  <a:pt x="270" y="28"/>
                </a:lnTo>
                <a:lnTo>
                  <a:pt x="204" y="16"/>
                </a:lnTo>
                <a:lnTo>
                  <a:pt x="136" y="8"/>
                </a:lnTo>
                <a:lnTo>
                  <a:pt x="68" y="2"/>
                </a:lnTo>
                <a:lnTo>
                  <a:pt x="0" y="0"/>
                </a:lnTo>
                <a:lnTo>
                  <a:pt x="0" y="116"/>
                </a:lnTo>
                <a:lnTo>
                  <a:pt x="0" y="116"/>
                </a:lnTo>
                <a:lnTo>
                  <a:pt x="12" y="110"/>
                </a:lnTo>
                <a:lnTo>
                  <a:pt x="24" y="104"/>
                </a:lnTo>
                <a:lnTo>
                  <a:pt x="38" y="102"/>
                </a:lnTo>
                <a:lnTo>
                  <a:pt x="52" y="102"/>
                </a:lnTo>
                <a:lnTo>
                  <a:pt x="52" y="102"/>
                </a:lnTo>
                <a:close/>
              </a:path>
            </a:pathLst>
          </a:custGeom>
          <a:solidFill>
            <a:schemeClr val="accent3"/>
          </a:solidFill>
          <a:ln>
            <a:noFill/>
          </a:ln>
          <a:extLst/>
        </p:spPr>
        <p:txBody>
          <a:bodyPr vert="horz" wrap="square" lIns="121907" tIns="60953" rIns="121907" bIns="60953" numCol="1" anchor="t" anchorCtr="0" compatLnSpc="1">
            <a:prstTxWarp prst="textNoShape">
              <a:avLst/>
            </a:prstTxWarp>
          </a:bodyPr>
          <a:lstStyle/>
          <a:p>
            <a:endParaRPr lang="zh-CN" altLang="en-US" sz="2399" dirty="0">
              <a:cs typeface="+mn-ea"/>
              <a:sym typeface="+mn-lt"/>
            </a:endParaRPr>
          </a:p>
        </p:txBody>
      </p:sp>
      <p:sp>
        <p:nvSpPr>
          <p:cNvPr id="4" name="Freeform 8"/>
          <p:cNvSpPr>
            <a:spLocks/>
          </p:cNvSpPr>
          <p:nvPr/>
        </p:nvSpPr>
        <p:spPr bwMode="auto">
          <a:xfrm>
            <a:off x="5940421" y="3888665"/>
            <a:ext cx="1641281" cy="1470559"/>
          </a:xfrm>
          <a:custGeom>
            <a:avLst/>
            <a:gdLst>
              <a:gd name="T0" fmla="*/ 1394 w 1498"/>
              <a:gd name="T1" fmla="*/ 72 h 1342"/>
              <a:gd name="T2" fmla="*/ 1366 w 1498"/>
              <a:gd name="T3" fmla="*/ 124 h 1342"/>
              <a:gd name="T4" fmla="*/ 1316 w 1498"/>
              <a:gd name="T5" fmla="*/ 152 h 1342"/>
              <a:gd name="T6" fmla="*/ 1274 w 1498"/>
              <a:gd name="T7" fmla="*/ 152 h 1342"/>
              <a:gd name="T8" fmla="*/ 1222 w 1498"/>
              <a:gd name="T9" fmla="*/ 124 h 1342"/>
              <a:gd name="T10" fmla="*/ 1194 w 1498"/>
              <a:gd name="T11" fmla="*/ 72 h 1342"/>
              <a:gd name="T12" fmla="*/ 1194 w 1498"/>
              <a:gd name="T13" fmla="*/ 38 h 1342"/>
              <a:gd name="T14" fmla="*/ 1208 w 1498"/>
              <a:gd name="T15" fmla="*/ 0 h 1342"/>
              <a:gd name="T16" fmla="*/ 1088 w 1498"/>
              <a:gd name="T17" fmla="*/ 48 h 1342"/>
              <a:gd name="T18" fmla="*/ 1068 w 1498"/>
              <a:gd name="T19" fmla="*/ 188 h 1342"/>
              <a:gd name="T20" fmla="*/ 1030 w 1498"/>
              <a:gd name="T21" fmla="*/ 320 h 1342"/>
              <a:gd name="T22" fmla="*/ 972 w 1498"/>
              <a:gd name="T23" fmla="*/ 444 h 1342"/>
              <a:gd name="T24" fmla="*/ 900 w 1498"/>
              <a:gd name="T25" fmla="*/ 556 h 1342"/>
              <a:gd name="T26" fmla="*/ 812 w 1498"/>
              <a:gd name="T27" fmla="*/ 658 h 1342"/>
              <a:gd name="T28" fmla="*/ 710 w 1498"/>
              <a:gd name="T29" fmla="*/ 746 h 1342"/>
              <a:gd name="T30" fmla="*/ 596 w 1498"/>
              <a:gd name="T31" fmla="*/ 818 h 1342"/>
              <a:gd name="T32" fmla="*/ 474 w 1498"/>
              <a:gd name="T33" fmla="*/ 874 h 1342"/>
              <a:gd name="T34" fmla="*/ 342 w 1498"/>
              <a:gd name="T35" fmla="*/ 914 h 1342"/>
              <a:gd name="T36" fmla="*/ 202 w 1498"/>
              <a:gd name="T37" fmla="*/ 932 h 1342"/>
              <a:gd name="T38" fmla="*/ 154 w 1498"/>
              <a:gd name="T39" fmla="*/ 1078 h 1342"/>
              <a:gd name="T40" fmla="*/ 146 w 1498"/>
              <a:gd name="T41" fmla="*/ 1090 h 1342"/>
              <a:gd name="T42" fmla="*/ 134 w 1498"/>
              <a:gd name="T43" fmla="*/ 1086 h 1342"/>
              <a:gd name="T44" fmla="*/ 92 w 1498"/>
              <a:gd name="T45" fmla="*/ 1064 h 1342"/>
              <a:gd name="T46" fmla="*/ 62 w 1498"/>
              <a:gd name="T47" fmla="*/ 1064 h 1342"/>
              <a:gd name="T48" fmla="*/ 22 w 1498"/>
              <a:gd name="T49" fmla="*/ 1086 h 1342"/>
              <a:gd name="T50" fmla="*/ 2 w 1498"/>
              <a:gd name="T51" fmla="*/ 1126 h 1342"/>
              <a:gd name="T52" fmla="*/ 2 w 1498"/>
              <a:gd name="T53" fmla="*/ 1156 h 1342"/>
              <a:gd name="T54" fmla="*/ 22 w 1498"/>
              <a:gd name="T55" fmla="*/ 1196 h 1342"/>
              <a:gd name="T56" fmla="*/ 62 w 1498"/>
              <a:gd name="T57" fmla="*/ 1218 h 1342"/>
              <a:gd name="T58" fmla="*/ 92 w 1498"/>
              <a:gd name="T59" fmla="*/ 1218 h 1342"/>
              <a:gd name="T60" fmla="*/ 134 w 1498"/>
              <a:gd name="T61" fmla="*/ 1196 h 1342"/>
              <a:gd name="T62" fmla="*/ 146 w 1498"/>
              <a:gd name="T63" fmla="*/ 1192 h 1342"/>
              <a:gd name="T64" fmla="*/ 154 w 1498"/>
              <a:gd name="T65" fmla="*/ 1204 h 1342"/>
              <a:gd name="T66" fmla="*/ 222 w 1498"/>
              <a:gd name="T67" fmla="*/ 1340 h 1342"/>
              <a:gd name="T68" fmla="*/ 424 w 1498"/>
              <a:gd name="T69" fmla="*/ 1314 h 1342"/>
              <a:gd name="T70" fmla="*/ 614 w 1498"/>
              <a:gd name="T71" fmla="*/ 1258 h 1342"/>
              <a:gd name="T72" fmla="*/ 792 w 1498"/>
              <a:gd name="T73" fmla="*/ 1178 h 1342"/>
              <a:gd name="T74" fmla="*/ 954 w 1498"/>
              <a:gd name="T75" fmla="*/ 1072 h 1342"/>
              <a:gd name="T76" fmla="*/ 1100 w 1498"/>
              <a:gd name="T77" fmla="*/ 946 h 1342"/>
              <a:gd name="T78" fmla="*/ 1226 w 1498"/>
              <a:gd name="T79" fmla="*/ 800 h 1342"/>
              <a:gd name="T80" fmla="*/ 1332 w 1498"/>
              <a:gd name="T81" fmla="*/ 638 h 1342"/>
              <a:gd name="T82" fmla="*/ 1412 w 1498"/>
              <a:gd name="T83" fmla="*/ 460 h 1342"/>
              <a:gd name="T84" fmla="*/ 1468 w 1498"/>
              <a:gd name="T85" fmla="*/ 270 h 1342"/>
              <a:gd name="T86" fmla="*/ 1494 w 1498"/>
              <a:gd name="T87" fmla="*/ 68 h 1342"/>
              <a:gd name="T88" fmla="*/ 1382 w 1498"/>
              <a:gd name="T89" fmla="*/ 0 h 1342"/>
              <a:gd name="T90" fmla="*/ 1396 w 1498"/>
              <a:gd name="T91" fmla="*/ 38 h 13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1498" h="1342">
                <a:moveTo>
                  <a:pt x="1396" y="52"/>
                </a:moveTo>
                <a:lnTo>
                  <a:pt x="1396" y="52"/>
                </a:lnTo>
                <a:lnTo>
                  <a:pt x="1394" y="72"/>
                </a:lnTo>
                <a:lnTo>
                  <a:pt x="1388" y="92"/>
                </a:lnTo>
                <a:lnTo>
                  <a:pt x="1380" y="110"/>
                </a:lnTo>
                <a:lnTo>
                  <a:pt x="1366" y="124"/>
                </a:lnTo>
                <a:lnTo>
                  <a:pt x="1352" y="136"/>
                </a:lnTo>
                <a:lnTo>
                  <a:pt x="1334" y="146"/>
                </a:lnTo>
                <a:lnTo>
                  <a:pt x="1316" y="152"/>
                </a:lnTo>
                <a:lnTo>
                  <a:pt x="1294" y="154"/>
                </a:lnTo>
                <a:lnTo>
                  <a:pt x="1294" y="154"/>
                </a:lnTo>
                <a:lnTo>
                  <a:pt x="1274" y="152"/>
                </a:lnTo>
                <a:lnTo>
                  <a:pt x="1254" y="146"/>
                </a:lnTo>
                <a:lnTo>
                  <a:pt x="1238" y="136"/>
                </a:lnTo>
                <a:lnTo>
                  <a:pt x="1222" y="124"/>
                </a:lnTo>
                <a:lnTo>
                  <a:pt x="1210" y="110"/>
                </a:lnTo>
                <a:lnTo>
                  <a:pt x="1200" y="92"/>
                </a:lnTo>
                <a:lnTo>
                  <a:pt x="1194" y="72"/>
                </a:lnTo>
                <a:lnTo>
                  <a:pt x="1192" y="52"/>
                </a:lnTo>
                <a:lnTo>
                  <a:pt x="1192" y="52"/>
                </a:lnTo>
                <a:lnTo>
                  <a:pt x="1194" y="38"/>
                </a:lnTo>
                <a:lnTo>
                  <a:pt x="1196" y="26"/>
                </a:lnTo>
                <a:lnTo>
                  <a:pt x="1200" y="12"/>
                </a:lnTo>
                <a:lnTo>
                  <a:pt x="1208" y="0"/>
                </a:lnTo>
                <a:lnTo>
                  <a:pt x="1090" y="0"/>
                </a:lnTo>
                <a:lnTo>
                  <a:pt x="1090" y="0"/>
                </a:lnTo>
                <a:lnTo>
                  <a:pt x="1088" y="48"/>
                </a:lnTo>
                <a:lnTo>
                  <a:pt x="1084" y="96"/>
                </a:lnTo>
                <a:lnTo>
                  <a:pt x="1076" y="142"/>
                </a:lnTo>
                <a:lnTo>
                  <a:pt x="1068" y="188"/>
                </a:lnTo>
                <a:lnTo>
                  <a:pt x="1058" y="232"/>
                </a:lnTo>
                <a:lnTo>
                  <a:pt x="1044" y="276"/>
                </a:lnTo>
                <a:lnTo>
                  <a:pt x="1030" y="320"/>
                </a:lnTo>
                <a:lnTo>
                  <a:pt x="1012" y="362"/>
                </a:lnTo>
                <a:lnTo>
                  <a:pt x="994" y="402"/>
                </a:lnTo>
                <a:lnTo>
                  <a:pt x="972" y="444"/>
                </a:lnTo>
                <a:lnTo>
                  <a:pt x="950" y="482"/>
                </a:lnTo>
                <a:lnTo>
                  <a:pt x="926" y="520"/>
                </a:lnTo>
                <a:lnTo>
                  <a:pt x="900" y="556"/>
                </a:lnTo>
                <a:lnTo>
                  <a:pt x="872" y="592"/>
                </a:lnTo>
                <a:lnTo>
                  <a:pt x="842" y="626"/>
                </a:lnTo>
                <a:lnTo>
                  <a:pt x="812" y="658"/>
                </a:lnTo>
                <a:lnTo>
                  <a:pt x="780" y="688"/>
                </a:lnTo>
                <a:lnTo>
                  <a:pt x="746" y="718"/>
                </a:lnTo>
                <a:lnTo>
                  <a:pt x="710" y="746"/>
                </a:lnTo>
                <a:lnTo>
                  <a:pt x="674" y="772"/>
                </a:lnTo>
                <a:lnTo>
                  <a:pt x="636" y="796"/>
                </a:lnTo>
                <a:lnTo>
                  <a:pt x="596" y="818"/>
                </a:lnTo>
                <a:lnTo>
                  <a:pt x="556" y="840"/>
                </a:lnTo>
                <a:lnTo>
                  <a:pt x="516" y="858"/>
                </a:lnTo>
                <a:lnTo>
                  <a:pt x="474" y="874"/>
                </a:lnTo>
                <a:lnTo>
                  <a:pt x="430" y="890"/>
                </a:lnTo>
                <a:lnTo>
                  <a:pt x="386" y="902"/>
                </a:lnTo>
                <a:lnTo>
                  <a:pt x="342" y="914"/>
                </a:lnTo>
                <a:lnTo>
                  <a:pt x="296" y="922"/>
                </a:lnTo>
                <a:lnTo>
                  <a:pt x="248" y="928"/>
                </a:lnTo>
                <a:lnTo>
                  <a:pt x="202" y="932"/>
                </a:lnTo>
                <a:lnTo>
                  <a:pt x="154" y="934"/>
                </a:lnTo>
                <a:lnTo>
                  <a:pt x="154" y="1078"/>
                </a:lnTo>
                <a:lnTo>
                  <a:pt x="154" y="1078"/>
                </a:lnTo>
                <a:lnTo>
                  <a:pt x="152" y="1084"/>
                </a:lnTo>
                <a:lnTo>
                  <a:pt x="146" y="1090"/>
                </a:lnTo>
                <a:lnTo>
                  <a:pt x="146" y="1090"/>
                </a:lnTo>
                <a:lnTo>
                  <a:pt x="140" y="1090"/>
                </a:lnTo>
                <a:lnTo>
                  <a:pt x="134" y="1086"/>
                </a:lnTo>
                <a:lnTo>
                  <a:pt x="134" y="1086"/>
                </a:lnTo>
                <a:lnTo>
                  <a:pt x="122" y="1076"/>
                </a:lnTo>
                <a:lnTo>
                  <a:pt x="108" y="1070"/>
                </a:lnTo>
                <a:lnTo>
                  <a:pt x="92" y="1064"/>
                </a:lnTo>
                <a:lnTo>
                  <a:pt x="78" y="1064"/>
                </a:lnTo>
                <a:lnTo>
                  <a:pt x="78" y="1064"/>
                </a:lnTo>
                <a:lnTo>
                  <a:pt x="62" y="1064"/>
                </a:lnTo>
                <a:lnTo>
                  <a:pt x="48" y="1070"/>
                </a:lnTo>
                <a:lnTo>
                  <a:pt x="34" y="1076"/>
                </a:lnTo>
                <a:lnTo>
                  <a:pt x="22" y="1086"/>
                </a:lnTo>
                <a:lnTo>
                  <a:pt x="12" y="1098"/>
                </a:lnTo>
                <a:lnTo>
                  <a:pt x="6" y="1110"/>
                </a:lnTo>
                <a:lnTo>
                  <a:pt x="2" y="1126"/>
                </a:lnTo>
                <a:lnTo>
                  <a:pt x="0" y="1142"/>
                </a:lnTo>
                <a:lnTo>
                  <a:pt x="0" y="1142"/>
                </a:lnTo>
                <a:lnTo>
                  <a:pt x="2" y="1156"/>
                </a:lnTo>
                <a:lnTo>
                  <a:pt x="6" y="1172"/>
                </a:lnTo>
                <a:lnTo>
                  <a:pt x="12" y="1184"/>
                </a:lnTo>
                <a:lnTo>
                  <a:pt x="22" y="1196"/>
                </a:lnTo>
                <a:lnTo>
                  <a:pt x="34" y="1206"/>
                </a:lnTo>
                <a:lnTo>
                  <a:pt x="48" y="1212"/>
                </a:lnTo>
                <a:lnTo>
                  <a:pt x="62" y="1218"/>
                </a:lnTo>
                <a:lnTo>
                  <a:pt x="78" y="1220"/>
                </a:lnTo>
                <a:lnTo>
                  <a:pt x="78" y="1220"/>
                </a:lnTo>
                <a:lnTo>
                  <a:pt x="92" y="1218"/>
                </a:lnTo>
                <a:lnTo>
                  <a:pt x="108" y="1212"/>
                </a:lnTo>
                <a:lnTo>
                  <a:pt x="122" y="1206"/>
                </a:lnTo>
                <a:lnTo>
                  <a:pt x="134" y="1196"/>
                </a:lnTo>
                <a:lnTo>
                  <a:pt x="134" y="1196"/>
                </a:lnTo>
                <a:lnTo>
                  <a:pt x="140" y="1192"/>
                </a:lnTo>
                <a:lnTo>
                  <a:pt x="146" y="1192"/>
                </a:lnTo>
                <a:lnTo>
                  <a:pt x="146" y="1192"/>
                </a:lnTo>
                <a:lnTo>
                  <a:pt x="152" y="1198"/>
                </a:lnTo>
                <a:lnTo>
                  <a:pt x="154" y="1204"/>
                </a:lnTo>
                <a:lnTo>
                  <a:pt x="154" y="1342"/>
                </a:lnTo>
                <a:lnTo>
                  <a:pt x="154" y="1342"/>
                </a:lnTo>
                <a:lnTo>
                  <a:pt x="222" y="1340"/>
                </a:lnTo>
                <a:lnTo>
                  <a:pt x="290" y="1334"/>
                </a:lnTo>
                <a:lnTo>
                  <a:pt x="358" y="1326"/>
                </a:lnTo>
                <a:lnTo>
                  <a:pt x="424" y="1314"/>
                </a:lnTo>
                <a:lnTo>
                  <a:pt x="488" y="1298"/>
                </a:lnTo>
                <a:lnTo>
                  <a:pt x="552" y="1280"/>
                </a:lnTo>
                <a:lnTo>
                  <a:pt x="614" y="1258"/>
                </a:lnTo>
                <a:lnTo>
                  <a:pt x="674" y="1234"/>
                </a:lnTo>
                <a:lnTo>
                  <a:pt x="734" y="1206"/>
                </a:lnTo>
                <a:lnTo>
                  <a:pt x="792" y="1178"/>
                </a:lnTo>
                <a:lnTo>
                  <a:pt x="848" y="1144"/>
                </a:lnTo>
                <a:lnTo>
                  <a:pt x="902" y="1110"/>
                </a:lnTo>
                <a:lnTo>
                  <a:pt x="954" y="1072"/>
                </a:lnTo>
                <a:lnTo>
                  <a:pt x="1004" y="1032"/>
                </a:lnTo>
                <a:lnTo>
                  <a:pt x="1054" y="990"/>
                </a:lnTo>
                <a:lnTo>
                  <a:pt x="1100" y="946"/>
                </a:lnTo>
                <a:lnTo>
                  <a:pt x="1144" y="900"/>
                </a:lnTo>
                <a:lnTo>
                  <a:pt x="1186" y="850"/>
                </a:lnTo>
                <a:lnTo>
                  <a:pt x="1226" y="800"/>
                </a:lnTo>
                <a:lnTo>
                  <a:pt x="1264" y="748"/>
                </a:lnTo>
                <a:lnTo>
                  <a:pt x="1298" y="694"/>
                </a:lnTo>
                <a:lnTo>
                  <a:pt x="1332" y="638"/>
                </a:lnTo>
                <a:lnTo>
                  <a:pt x="1362" y="580"/>
                </a:lnTo>
                <a:lnTo>
                  <a:pt x="1388" y="520"/>
                </a:lnTo>
                <a:lnTo>
                  <a:pt x="1412" y="460"/>
                </a:lnTo>
                <a:lnTo>
                  <a:pt x="1434" y="398"/>
                </a:lnTo>
                <a:lnTo>
                  <a:pt x="1452" y="334"/>
                </a:lnTo>
                <a:lnTo>
                  <a:pt x="1468" y="270"/>
                </a:lnTo>
                <a:lnTo>
                  <a:pt x="1480" y="204"/>
                </a:lnTo>
                <a:lnTo>
                  <a:pt x="1490" y="136"/>
                </a:lnTo>
                <a:lnTo>
                  <a:pt x="1494" y="68"/>
                </a:lnTo>
                <a:lnTo>
                  <a:pt x="1498" y="0"/>
                </a:lnTo>
                <a:lnTo>
                  <a:pt x="1382" y="0"/>
                </a:lnTo>
                <a:lnTo>
                  <a:pt x="1382" y="0"/>
                </a:lnTo>
                <a:lnTo>
                  <a:pt x="1388" y="12"/>
                </a:lnTo>
                <a:lnTo>
                  <a:pt x="1392" y="26"/>
                </a:lnTo>
                <a:lnTo>
                  <a:pt x="1396" y="38"/>
                </a:lnTo>
                <a:lnTo>
                  <a:pt x="1396" y="52"/>
                </a:lnTo>
                <a:lnTo>
                  <a:pt x="1396" y="52"/>
                </a:lnTo>
                <a:close/>
              </a:path>
            </a:pathLst>
          </a:custGeom>
          <a:solidFill>
            <a:schemeClr val="accent4"/>
          </a:solidFill>
          <a:ln>
            <a:noFill/>
          </a:ln>
          <a:extLst/>
        </p:spPr>
        <p:txBody>
          <a:bodyPr vert="horz" wrap="square" lIns="121907" tIns="60953" rIns="121907" bIns="60953" numCol="1" anchor="t" anchorCtr="0" compatLnSpc="1">
            <a:prstTxWarp prst="textNoShape">
              <a:avLst/>
            </a:prstTxWarp>
          </a:bodyPr>
          <a:lstStyle/>
          <a:p>
            <a:endParaRPr lang="zh-CN" altLang="en-US" sz="2399" dirty="0">
              <a:cs typeface="+mn-ea"/>
              <a:sym typeface="+mn-lt"/>
            </a:endParaRPr>
          </a:p>
        </p:txBody>
      </p:sp>
      <p:sp>
        <p:nvSpPr>
          <p:cNvPr id="5" name="Freeform 6"/>
          <p:cNvSpPr>
            <a:spLocks/>
          </p:cNvSpPr>
          <p:nvPr/>
        </p:nvSpPr>
        <p:spPr bwMode="auto">
          <a:xfrm>
            <a:off x="4610302" y="3719911"/>
            <a:ext cx="1472551" cy="1639311"/>
          </a:xfrm>
          <a:custGeom>
            <a:avLst/>
            <a:gdLst>
              <a:gd name="T0" fmla="*/ 1270 w 1344"/>
              <a:gd name="T1" fmla="*/ 1394 h 1496"/>
              <a:gd name="T2" fmla="*/ 1220 w 1344"/>
              <a:gd name="T3" fmla="*/ 1368 h 1496"/>
              <a:gd name="T4" fmla="*/ 1192 w 1344"/>
              <a:gd name="T5" fmla="*/ 1316 h 1496"/>
              <a:gd name="T6" fmla="*/ 1192 w 1344"/>
              <a:gd name="T7" fmla="*/ 1274 h 1496"/>
              <a:gd name="T8" fmla="*/ 1220 w 1344"/>
              <a:gd name="T9" fmla="*/ 1222 h 1496"/>
              <a:gd name="T10" fmla="*/ 1270 w 1344"/>
              <a:gd name="T11" fmla="*/ 1196 h 1496"/>
              <a:gd name="T12" fmla="*/ 1306 w 1344"/>
              <a:gd name="T13" fmla="*/ 1194 h 1496"/>
              <a:gd name="T14" fmla="*/ 1344 w 1344"/>
              <a:gd name="T15" fmla="*/ 1208 h 1496"/>
              <a:gd name="T16" fmla="*/ 1296 w 1344"/>
              <a:gd name="T17" fmla="*/ 1086 h 1496"/>
              <a:gd name="T18" fmla="*/ 1156 w 1344"/>
              <a:gd name="T19" fmla="*/ 1068 h 1496"/>
              <a:gd name="T20" fmla="*/ 1024 w 1344"/>
              <a:gd name="T21" fmla="*/ 1028 h 1496"/>
              <a:gd name="T22" fmla="*/ 900 w 1344"/>
              <a:gd name="T23" fmla="*/ 972 h 1496"/>
              <a:gd name="T24" fmla="*/ 788 w 1344"/>
              <a:gd name="T25" fmla="*/ 900 h 1496"/>
              <a:gd name="T26" fmla="*/ 686 w 1344"/>
              <a:gd name="T27" fmla="*/ 812 h 1496"/>
              <a:gd name="T28" fmla="*/ 598 w 1344"/>
              <a:gd name="T29" fmla="*/ 710 h 1496"/>
              <a:gd name="T30" fmla="*/ 524 w 1344"/>
              <a:gd name="T31" fmla="*/ 598 h 1496"/>
              <a:gd name="T32" fmla="*/ 468 w 1344"/>
              <a:gd name="T33" fmla="*/ 474 h 1496"/>
              <a:gd name="T34" fmla="*/ 430 w 1344"/>
              <a:gd name="T35" fmla="*/ 342 h 1496"/>
              <a:gd name="T36" fmla="*/ 410 w 1344"/>
              <a:gd name="T37" fmla="*/ 202 h 1496"/>
              <a:gd name="T38" fmla="*/ 266 w 1344"/>
              <a:gd name="T39" fmla="*/ 154 h 1496"/>
              <a:gd name="T40" fmla="*/ 254 w 1344"/>
              <a:gd name="T41" fmla="*/ 146 h 1496"/>
              <a:gd name="T42" fmla="*/ 258 w 1344"/>
              <a:gd name="T43" fmla="*/ 134 h 1496"/>
              <a:gd name="T44" fmla="*/ 280 w 1344"/>
              <a:gd name="T45" fmla="*/ 94 h 1496"/>
              <a:gd name="T46" fmla="*/ 280 w 1344"/>
              <a:gd name="T47" fmla="*/ 62 h 1496"/>
              <a:gd name="T48" fmla="*/ 258 w 1344"/>
              <a:gd name="T49" fmla="*/ 22 h 1496"/>
              <a:gd name="T50" fmla="*/ 218 w 1344"/>
              <a:gd name="T51" fmla="*/ 2 h 1496"/>
              <a:gd name="T52" fmla="*/ 188 w 1344"/>
              <a:gd name="T53" fmla="*/ 2 h 1496"/>
              <a:gd name="T54" fmla="*/ 148 w 1344"/>
              <a:gd name="T55" fmla="*/ 22 h 1496"/>
              <a:gd name="T56" fmla="*/ 126 w 1344"/>
              <a:gd name="T57" fmla="*/ 62 h 1496"/>
              <a:gd name="T58" fmla="*/ 126 w 1344"/>
              <a:gd name="T59" fmla="*/ 94 h 1496"/>
              <a:gd name="T60" fmla="*/ 148 w 1344"/>
              <a:gd name="T61" fmla="*/ 134 h 1496"/>
              <a:gd name="T62" fmla="*/ 150 w 1344"/>
              <a:gd name="T63" fmla="*/ 146 h 1496"/>
              <a:gd name="T64" fmla="*/ 140 w 1344"/>
              <a:gd name="T65" fmla="*/ 154 h 1496"/>
              <a:gd name="T66" fmla="*/ 2 w 1344"/>
              <a:gd name="T67" fmla="*/ 222 h 1496"/>
              <a:gd name="T68" fmla="*/ 30 w 1344"/>
              <a:gd name="T69" fmla="*/ 424 h 1496"/>
              <a:gd name="T70" fmla="*/ 84 w 1344"/>
              <a:gd name="T71" fmla="*/ 614 h 1496"/>
              <a:gd name="T72" fmla="*/ 166 w 1344"/>
              <a:gd name="T73" fmla="*/ 792 h 1496"/>
              <a:gd name="T74" fmla="*/ 272 w 1344"/>
              <a:gd name="T75" fmla="*/ 954 h 1496"/>
              <a:gd name="T76" fmla="*/ 398 w 1344"/>
              <a:gd name="T77" fmla="*/ 1100 h 1496"/>
              <a:gd name="T78" fmla="*/ 544 w 1344"/>
              <a:gd name="T79" fmla="*/ 1226 h 1496"/>
              <a:gd name="T80" fmla="*/ 706 w 1344"/>
              <a:gd name="T81" fmla="*/ 1332 h 1496"/>
              <a:gd name="T82" fmla="*/ 884 w 1344"/>
              <a:gd name="T83" fmla="*/ 1412 h 1496"/>
              <a:gd name="T84" fmla="*/ 1074 w 1344"/>
              <a:gd name="T85" fmla="*/ 1468 h 1496"/>
              <a:gd name="T86" fmla="*/ 1274 w 1344"/>
              <a:gd name="T87" fmla="*/ 1494 h 1496"/>
              <a:gd name="T88" fmla="*/ 1344 w 1344"/>
              <a:gd name="T89" fmla="*/ 1382 h 1496"/>
              <a:gd name="T90" fmla="*/ 1306 w 1344"/>
              <a:gd name="T91" fmla="*/ 1396 h 149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1344" h="1496">
                <a:moveTo>
                  <a:pt x="1292" y="1398"/>
                </a:moveTo>
                <a:lnTo>
                  <a:pt x="1292" y="1398"/>
                </a:lnTo>
                <a:lnTo>
                  <a:pt x="1270" y="1394"/>
                </a:lnTo>
                <a:lnTo>
                  <a:pt x="1252" y="1390"/>
                </a:lnTo>
                <a:lnTo>
                  <a:pt x="1234" y="1380"/>
                </a:lnTo>
                <a:lnTo>
                  <a:pt x="1220" y="1368"/>
                </a:lnTo>
                <a:lnTo>
                  <a:pt x="1206" y="1352"/>
                </a:lnTo>
                <a:lnTo>
                  <a:pt x="1198" y="1334"/>
                </a:lnTo>
                <a:lnTo>
                  <a:pt x="1192" y="1316"/>
                </a:lnTo>
                <a:lnTo>
                  <a:pt x="1190" y="1296"/>
                </a:lnTo>
                <a:lnTo>
                  <a:pt x="1190" y="1296"/>
                </a:lnTo>
                <a:lnTo>
                  <a:pt x="1192" y="1274"/>
                </a:lnTo>
                <a:lnTo>
                  <a:pt x="1198" y="1256"/>
                </a:lnTo>
                <a:lnTo>
                  <a:pt x="1206" y="1238"/>
                </a:lnTo>
                <a:lnTo>
                  <a:pt x="1220" y="1222"/>
                </a:lnTo>
                <a:lnTo>
                  <a:pt x="1234" y="1210"/>
                </a:lnTo>
                <a:lnTo>
                  <a:pt x="1252" y="1202"/>
                </a:lnTo>
                <a:lnTo>
                  <a:pt x="1270" y="1196"/>
                </a:lnTo>
                <a:lnTo>
                  <a:pt x="1292" y="1194"/>
                </a:lnTo>
                <a:lnTo>
                  <a:pt x="1292" y="1194"/>
                </a:lnTo>
                <a:lnTo>
                  <a:pt x="1306" y="1194"/>
                </a:lnTo>
                <a:lnTo>
                  <a:pt x="1318" y="1196"/>
                </a:lnTo>
                <a:lnTo>
                  <a:pt x="1332" y="1202"/>
                </a:lnTo>
                <a:lnTo>
                  <a:pt x="1344" y="1208"/>
                </a:lnTo>
                <a:lnTo>
                  <a:pt x="1344" y="1088"/>
                </a:lnTo>
                <a:lnTo>
                  <a:pt x="1344" y="1088"/>
                </a:lnTo>
                <a:lnTo>
                  <a:pt x="1296" y="1086"/>
                </a:lnTo>
                <a:lnTo>
                  <a:pt x="1248" y="1082"/>
                </a:lnTo>
                <a:lnTo>
                  <a:pt x="1202" y="1076"/>
                </a:lnTo>
                <a:lnTo>
                  <a:pt x="1156" y="1068"/>
                </a:lnTo>
                <a:lnTo>
                  <a:pt x="1112" y="1056"/>
                </a:lnTo>
                <a:lnTo>
                  <a:pt x="1068" y="1044"/>
                </a:lnTo>
                <a:lnTo>
                  <a:pt x="1024" y="1028"/>
                </a:lnTo>
                <a:lnTo>
                  <a:pt x="982" y="1012"/>
                </a:lnTo>
                <a:lnTo>
                  <a:pt x="940" y="994"/>
                </a:lnTo>
                <a:lnTo>
                  <a:pt x="900" y="972"/>
                </a:lnTo>
                <a:lnTo>
                  <a:pt x="862" y="950"/>
                </a:lnTo>
                <a:lnTo>
                  <a:pt x="824" y="926"/>
                </a:lnTo>
                <a:lnTo>
                  <a:pt x="788" y="900"/>
                </a:lnTo>
                <a:lnTo>
                  <a:pt x="752" y="872"/>
                </a:lnTo>
                <a:lnTo>
                  <a:pt x="718" y="842"/>
                </a:lnTo>
                <a:lnTo>
                  <a:pt x="686" y="812"/>
                </a:lnTo>
                <a:lnTo>
                  <a:pt x="656" y="780"/>
                </a:lnTo>
                <a:lnTo>
                  <a:pt x="626" y="746"/>
                </a:lnTo>
                <a:lnTo>
                  <a:pt x="598" y="710"/>
                </a:lnTo>
                <a:lnTo>
                  <a:pt x="572" y="674"/>
                </a:lnTo>
                <a:lnTo>
                  <a:pt x="548" y="636"/>
                </a:lnTo>
                <a:lnTo>
                  <a:pt x="524" y="598"/>
                </a:lnTo>
                <a:lnTo>
                  <a:pt x="504" y="556"/>
                </a:lnTo>
                <a:lnTo>
                  <a:pt x="486" y="516"/>
                </a:lnTo>
                <a:lnTo>
                  <a:pt x="468" y="474"/>
                </a:lnTo>
                <a:lnTo>
                  <a:pt x="454" y="430"/>
                </a:lnTo>
                <a:lnTo>
                  <a:pt x="440" y="386"/>
                </a:lnTo>
                <a:lnTo>
                  <a:pt x="430" y="342"/>
                </a:lnTo>
                <a:lnTo>
                  <a:pt x="420" y="296"/>
                </a:lnTo>
                <a:lnTo>
                  <a:pt x="414" y="250"/>
                </a:lnTo>
                <a:lnTo>
                  <a:pt x="410" y="202"/>
                </a:lnTo>
                <a:lnTo>
                  <a:pt x="408" y="154"/>
                </a:lnTo>
                <a:lnTo>
                  <a:pt x="266" y="154"/>
                </a:lnTo>
                <a:lnTo>
                  <a:pt x="266" y="154"/>
                </a:lnTo>
                <a:lnTo>
                  <a:pt x="260" y="152"/>
                </a:lnTo>
                <a:lnTo>
                  <a:pt x="254" y="146"/>
                </a:lnTo>
                <a:lnTo>
                  <a:pt x="254" y="146"/>
                </a:lnTo>
                <a:lnTo>
                  <a:pt x="254" y="140"/>
                </a:lnTo>
                <a:lnTo>
                  <a:pt x="258" y="134"/>
                </a:lnTo>
                <a:lnTo>
                  <a:pt x="258" y="134"/>
                </a:lnTo>
                <a:lnTo>
                  <a:pt x="268" y="122"/>
                </a:lnTo>
                <a:lnTo>
                  <a:pt x="274" y="108"/>
                </a:lnTo>
                <a:lnTo>
                  <a:pt x="280" y="94"/>
                </a:lnTo>
                <a:lnTo>
                  <a:pt x="280" y="78"/>
                </a:lnTo>
                <a:lnTo>
                  <a:pt x="280" y="78"/>
                </a:lnTo>
                <a:lnTo>
                  <a:pt x="280" y="62"/>
                </a:lnTo>
                <a:lnTo>
                  <a:pt x="274" y="48"/>
                </a:lnTo>
                <a:lnTo>
                  <a:pt x="268" y="34"/>
                </a:lnTo>
                <a:lnTo>
                  <a:pt x="258" y="22"/>
                </a:lnTo>
                <a:lnTo>
                  <a:pt x="246" y="14"/>
                </a:lnTo>
                <a:lnTo>
                  <a:pt x="234" y="6"/>
                </a:lnTo>
                <a:lnTo>
                  <a:pt x="218" y="2"/>
                </a:lnTo>
                <a:lnTo>
                  <a:pt x="202" y="0"/>
                </a:lnTo>
                <a:lnTo>
                  <a:pt x="202" y="0"/>
                </a:lnTo>
                <a:lnTo>
                  <a:pt x="188" y="2"/>
                </a:lnTo>
                <a:lnTo>
                  <a:pt x="172" y="6"/>
                </a:lnTo>
                <a:lnTo>
                  <a:pt x="160" y="14"/>
                </a:lnTo>
                <a:lnTo>
                  <a:pt x="148" y="22"/>
                </a:lnTo>
                <a:lnTo>
                  <a:pt x="138" y="34"/>
                </a:lnTo>
                <a:lnTo>
                  <a:pt x="130" y="48"/>
                </a:lnTo>
                <a:lnTo>
                  <a:pt x="126" y="62"/>
                </a:lnTo>
                <a:lnTo>
                  <a:pt x="124" y="78"/>
                </a:lnTo>
                <a:lnTo>
                  <a:pt x="124" y="78"/>
                </a:lnTo>
                <a:lnTo>
                  <a:pt x="126" y="94"/>
                </a:lnTo>
                <a:lnTo>
                  <a:pt x="130" y="108"/>
                </a:lnTo>
                <a:lnTo>
                  <a:pt x="138" y="122"/>
                </a:lnTo>
                <a:lnTo>
                  <a:pt x="148" y="134"/>
                </a:lnTo>
                <a:lnTo>
                  <a:pt x="148" y="134"/>
                </a:lnTo>
                <a:lnTo>
                  <a:pt x="152" y="140"/>
                </a:lnTo>
                <a:lnTo>
                  <a:pt x="150" y="146"/>
                </a:lnTo>
                <a:lnTo>
                  <a:pt x="150" y="146"/>
                </a:lnTo>
                <a:lnTo>
                  <a:pt x="146" y="152"/>
                </a:lnTo>
                <a:lnTo>
                  <a:pt x="140" y="154"/>
                </a:lnTo>
                <a:lnTo>
                  <a:pt x="0" y="154"/>
                </a:lnTo>
                <a:lnTo>
                  <a:pt x="0" y="154"/>
                </a:lnTo>
                <a:lnTo>
                  <a:pt x="2" y="222"/>
                </a:lnTo>
                <a:lnTo>
                  <a:pt x="8" y="290"/>
                </a:lnTo>
                <a:lnTo>
                  <a:pt x="18" y="358"/>
                </a:lnTo>
                <a:lnTo>
                  <a:pt x="30" y="424"/>
                </a:lnTo>
                <a:lnTo>
                  <a:pt x="46" y="488"/>
                </a:lnTo>
                <a:lnTo>
                  <a:pt x="64" y="552"/>
                </a:lnTo>
                <a:lnTo>
                  <a:pt x="84" y="614"/>
                </a:lnTo>
                <a:lnTo>
                  <a:pt x="110" y="674"/>
                </a:lnTo>
                <a:lnTo>
                  <a:pt x="136" y="734"/>
                </a:lnTo>
                <a:lnTo>
                  <a:pt x="166" y="792"/>
                </a:lnTo>
                <a:lnTo>
                  <a:pt x="198" y="848"/>
                </a:lnTo>
                <a:lnTo>
                  <a:pt x="234" y="902"/>
                </a:lnTo>
                <a:lnTo>
                  <a:pt x="272" y="954"/>
                </a:lnTo>
                <a:lnTo>
                  <a:pt x="310" y="1004"/>
                </a:lnTo>
                <a:lnTo>
                  <a:pt x="354" y="1054"/>
                </a:lnTo>
                <a:lnTo>
                  <a:pt x="398" y="1100"/>
                </a:lnTo>
                <a:lnTo>
                  <a:pt x="444" y="1144"/>
                </a:lnTo>
                <a:lnTo>
                  <a:pt x="492" y="1186"/>
                </a:lnTo>
                <a:lnTo>
                  <a:pt x="544" y="1226"/>
                </a:lnTo>
                <a:lnTo>
                  <a:pt x="596" y="1264"/>
                </a:lnTo>
                <a:lnTo>
                  <a:pt x="650" y="1298"/>
                </a:lnTo>
                <a:lnTo>
                  <a:pt x="706" y="1332"/>
                </a:lnTo>
                <a:lnTo>
                  <a:pt x="764" y="1360"/>
                </a:lnTo>
                <a:lnTo>
                  <a:pt x="824" y="1388"/>
                </a:lnTo>
                <a:lnTo>
                  <a:pt x="884" y="1412"/>
                </a:lnTo>
                <a:lnTo>
                  <a:pt x="946" y="1434"/>
                </a:lnTo>
                <a:lnTo>
                  <a:pt x="1010" y="1452"/>
                </a:lnTo>
                <a:lnTo>
                  <a:pt x="1074" y="1468"/>
                </a:lnTo>
                <a:lnTo>
                  <a:pt x="1140" y="1480"/>
                </a:lnTo>
                <a:lnTo>
                  <a:pt x="1206" y="1488"/>
                </a:lnTo>
                <a:lnTo>
                  <a:pt x="1274" y="1494"/>
                </a:lnTo>
                <a:lnTo>
                  <a:pt x="1344" y="1496"/>
                </a:lnTo>
                <a:lnTo>
                  <a:pt x="1344" y="1382"/>
                </a:lnTo>
                <a:lnTo>
                  <a:pt x="1344" y="1382"/>
                </a:lnTo>
                <a:lnTo>
                  <a:pt x="1332" y="1388"/>
                </a:lnTo>
                <a:lnTo>
                  <a:pt x="1318" y="1394"/>
                </a:lnTo>
                <a:lnTo>
                  <a:pt x="1306" y="1396"/>
                </a:lnTo>
                <a:lnTo>
                  <a:pt x="1292" y="1398"/>
                </a:lnTo>
                <a:lnTo>
                  <a:pt x="1292" y="1398"/>
                </a:lnTo>
                <a:close/>
              </a:path>
            </a:pathLst>
          </a:custGeom>
          <a:solidFill>
            <a:schemeClr val="accent5"/>
          </a:solidFill>
          <a:ln>
            <a:noFill/>
          </a:ln>
          <a:extLst/>
        </p:spPr>
        <p:txBody>
          <a:bodyPr vert="horz" wrap="square" lIns="121907" tIns="60953" rIns="121907" bIns="60953" numCol="1" anchor="t" anchorCtr="0" compatLnSpc="1">
            <a:prstTxWarp prst="textNoShape">
              <a:avLst/>
            </a:prstTxWarp>
          </a:bodyPr>
          <a:lstStyle/>
          <a:p>
            <a:endParaRPr lang="zh-CN" altLang="en-US" sz="2399" dirty="0">
              <a:cs typeface="+mn-ea"/>
              <a:sym typeface="+mn-lt"/>
            </a:endParaRPr>
          </a:p>
        </p:txBody>
      </p:sp>
      <p:grpSp>
        <p:nvGrpSpPr>
          <p:cNvPr id="6" name="组合 5"/>
          <p:cNvGrpSpPr/>
          <p:nvPr/>
        </p:nvGrpSpPr>
        <p:grpSpPr>
          <a:xfrm>
            <a:off x="4798932" y="2584837"/>
            <a:ext cx="2590131" cy="2628915"/>
            <a:chOff x="4798756" y="2114937"/>
            <a:chExt cx="2590481" cy="2628914"/>
          </a:xfrm>
        </p:grpSpPr>
        <p:sp>
          <p:nvSpPr>
            <p:cNvPr id="7" name="矩形 45"/>
            <p:cNvSpPr/>
            <p:nvPr/>
          </p:nvSpPr>
          <p:spPr>
            <a:xfrm rot="19102303">
              <a:off x="4798756" y="2389667"/>
              <a:ext cx="1462907" cy="727599"/>
            </a:xfrm>
            <a:custGeom>
              <a:avLst/>
              <a:gdLst>
                <a:gd name="connsiteX0" fmla="*/ 0 w 1511952"/>
                <a:gd name="connsiteY0" fmla="*/ 0 h 295978"/>
                <a:gd name="connsiteX1" fmla="*/ 1511952 w 1511952"/>
                <a:gd name="connsiteY1" fmla="*/ 0 h 295978"/>
                <a:gd name="connsiteX2" fmla="*/ 1511952 w 1511952"/>
                <a:gd name="connsiteY2" fmla="*/ 295978 h 295978"/>
                <a:gd name="connsiteX3" fmla="*/ 0 w 1511952"/>
                <a:gd name="connsiteY3" fmla="*/ 295978 h 295978"/>
                <a:gd name="connsiteX4" fmla="*/ 0 w 1511952"/>
                <a:gd name="connsiteY4" fmla="*/ 0 h 295978"/>
                <a:gd name="connsiteX0" fmla="*/ 0 w 1511952"/>
                <a:gd name="connsiteY0" fmla="*/ 105833 h 401811"/>
                <a:gd name="connsiteX1" fmla="*/ 1511952 w 1511952"/>
                <a:gd name="connsiteY1" fmla="*/ 105833 h 401811"/>
                <a:gd name="connsiteX2" fmla="*/ 1511952 w 1511952"/>
                <a:gd name="connsiteY2" fmla="*/ 401811 h 401811"/>
                <a:gd name="connsiteX3" fmla="*/ 0 w 1511952"/>
                <a:gd name="connsiteY3" fmla="*/ 401811 h 401811"/>
                <a:gd name="connsiteX4" fmla="*/ 0 w 1511952"/>
                <a:gd name="connsiteY4" fmla="*/ 105833 h 401811"/>
                <a:gd name="connsiteX0" fmla="*/ 0 w 1511952"/>
                <a:gd name="connsiteY0" fmla="*/ 171524 h 467502"/>
                <a:gd name="connsiteX1" fmla="*/ 1511952 w 1511952"/>
                <a:gd name="connsiteY1" fmla="*/ 171524 h 467502"/>
                <a:gd name="connsiteX2" fmla="*/ 1511952 w 1511952"/>
                <a:gd name="connsiteY2" fmla="*/ 467502 h 467502"/>
                <a:gd name="connsiteX3" fmla="*/ 0 w 1511952"/>
                <a:gd name="connsiteY3" fmla="*/ 467502 h 467502"/>
                <a:gd name="connsiteX4" fmla="*/ 0 w 1511952"/>
                <a:gd name="connsiteY4" fmla="*/ 171524 h 467502"/>
                <a:gd name="connsiteX0" fmla="*/ 0 w 1623871"/>
                <a:gd name="connsiteY0" fmla="*/ 216069 h 431085"/>
                <a:gd name="connsiteX1" fmla="*/ 1623871 w 1623871"/>
                <a:gd name="connsiteY1" fmla="*/ 135107 h 431085"/>
                <a:gd name="connsiteX2" fmla="*/ 1623871 w 1623871"/>
                <a:gd name="connsiteY2" fmla="*/ 431085 h 431085"/>
                <a:gd name="connsiteX3" fmla="*/ 111919 w 1623871"/>
                <a:gd name="connsiteY3" fmla="*/ 431085 h 431085"/>
                <a:gd name="connsiteX4" fmla="*/ 0 w 1623871"/>
                <a:gd name="connsiteY4" fmla="*/ 216069 h 431085"/>
                <a:gd name="connsiteX0" fmla="*/ 0 w 1811990"/>
                <a:gd name="connsiteY0" fmla="*/ 178613 h 393629"/>
                <a:gd name="connsiteX1" fmla="*/ 1811990 w 1811990"/>
                <a:gd name="connsiteY1" fmla="*/ 164326 h 393629"/>
                <a:gd name="connsiteX2" fmla="*/ 1623871 w 1811990"/>
                <a:gd name="connsiteY2" fmla="*/ 393629 h 393629"/>
                <a:gd name="connsiteX3" fmla="*/ 111919 w 1811990"/>
                <a:gd name="connsiteY3" fmla="*/ 393629 h 393629"/>
                <a:gd name="connsiteX4" fmla="*/ 0 w 1811990"/>
                <a:gd name="connsiteY4" fmla="*/ 178613 h 393629"/>
                <a:gd name="connsiteX0" fmla="*/ 0 w 1811990"/>
                <a:gd name="connsiteY0" fmla="*/ 313434 h 528450"/>
                <a:gd name="connsiteX1" fmla="*/ 1811990 w 1811990"/>
                <a:gd name="connsiteY1" fmla="*/ 299147 h 528450"/>
                <a:gd name="connsiteX2" fmla="*/ 1623871 w 1811990"/>
                <a:gd name="connsiteY2" fmla="*/ 528450 h 528450"/>
                <a:gd name="connsiteX3" fmla="*/ 111919 w 1811990"/>
                <a:gd name="connsiteY3" fmla="*/ 528450 h 528450"/>
                <a:gd name="connsiteX4" fmla="*/ 0 w 1811990"/>
                <a:gd name="connsiteY4" fmla="*/ 313434 h 528450"/>
                <a:gd name="connsiteX0" fmla="*/ 0 w 1811990"/>
                <a:gd name="connsiteY0" fmla="*/ 416193 h 631209"/>
                <a:gd name="connsiteX1" fmla="*/ 1811990 w 1811990"/>
                <a:gd name="connsiteY1" fmla="*/ 401906 h 631209"/>
                <a:gd name="connsiteX2" fmla="*/ 1623871 w 1811990"/>
                <a:gd name="connsiteY2" fmla="*/ 631209 h 631209"/>
                <a:gd name="connsiteX3" fmla="*/ 111919 w 1811990"/>
                <a:gd name="connsiteY3" fmla="*/ 631209 h 631209"/>
                <a:gd name="connsiteX4" fmla="*/ 0 w 1811990"/>
                <a:gd name="connsiteY4" fmla="*/ 416193 h 63120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11990" h="631209">
                  <a:moveTo>
                    <a:pt x="0" y="416193"/>
                  </a:moveTo>
                  <a:cubicBezTo>
                    <a:pt x="399208" y="-129114"/>
                    <a:pt x="1193706" y="-143401"/>
                    <a:pt x="1811990" y="401906"/>
                  </a:cubicBezTo>
                  <a:lnTo>
                    <a:pt x="1623871" y="631209"/>
                  </a:lnTo>
                  <a:lnTo>
                    <a:pt x="111919" y="631209"/>
                  </a:lnTo>
                  <a:lnTo>
                    <a:pt x="0" y="416193"/>
                  </a:lnTo>
                  <a:close/>
                </a:path>
              </a:pathLst>
            </a:custGeom>
          </p:spPr>
          <p:txBody>
            <a:bodyPr wrap="none">
              <a:prstTxWarp prst="textArchUp">
                <a:avLst/>
              </a:prstTxWarp>
              <a:spAutoFit/>
            </a:bodyPr>
            <a:lstStyle/>
            <a:p>
              <a:pPr algn="ctr">
                <a:lnSpc>
                  <a:spcPct val="150000"/>
                </a:lnSpc>
              </a:pPr>
              <a:r>
                <a:rPr lang="zh-CN" altLang="en-US" sz="1600" spc="200" dirty="0">
                  <a:cs typeface="+mn-ea"/>
                  <a:sym typeface="+mn-lt"/>
                </a:rPr>
                <a:t>企业精神</a:t>
              </a:r>
              <a:endParaRPr lang="en-US" altLang="zh-CN" sz="1600" spc="200" dirty="0">
                <a:cs typeface="+mn-ea"/>
                <a:sym typeface="+mn-lt"/>
              </a:endParaRPr>
            </a:p>
          </p:txBody>
        </p:sp>
        <p:sp>
          <p:nvSpPr>
            <p:cNvPr id="8" name="矩形 45"/>
            <p:cNvSpPr/>
            <p:nvPr/>
          </p:nvSpPr>
          <p:spPr>
            <a:xfrm rot="3015817">
              <a:off x="6044902" y="2482590"/>
              <a:ext cx="1462906" cy="727600"/>
            </a:xfrm>
            <a:custGeom>
              <a:avLst/>
              <a:gdLst>
                <a:gd name="connsiteX0" fmla="*/ 0 w 1511952"/>
                <a:gd name="connsiteY0" fmla="*/ 0 h 295978"/>
                <a:gd name="connsiteX1" fmla="*/ 1511952 w 1511952"/>
                <a:gd name="connsiteY1" fmla="*/ 0 h 295978"/>
                <a:gd name="connsiteX2" fmla="*/ 1511952 w 1511952"/>
                <a:gd name="connsiteY2" fmla="*/ 295978 h 295978"/>
                <a:gd name="connsiteX3" fmla="*/ 0 w 1511952"/>
                <a:gd name="connsiteY3" fmla="*/ 295978 h 295978"/>
                <a:gd name="connsiteX4" fmla="*/ 0 w 1511952"/>
                <a:gd name="connsiteY4" fmla="*/ 0 h 295978"/>
                <a:gd name="connsiteX0" fmla="*/ 0 w 1511952"/>
                <a:gd name="connsiteY0" fmla="*/ 105833 h 401811"/>
                <a:gd name="connsiteX1" fmla="*/ 1511952 w 1511952"/>
                <a:gd name="connsiteY1" fmla="*/ 105833 h 401811"/>
                <a:gd name="connsiteX2" fmla="*/ 1511952 w 1511952"/>
                <a:gd name="connsiteY2" fmla="*/ 401811 h 401811"/>
                <a:gd name="connsiteX3" fmla="*/ 0 w 1511952"/>
                <a:gd name="connsiteY3" fmla="*/ 401811 h 401811"/>
                <a:gd name="connsiteX4" fmla="*/ 0 w 1511952"/>
                <a:gd name="connsiteY4" fmla="*/ 105833 h 401811"/>
                <a:gd name="connsiteX0" fmla="*/ 0 w 1511952"/>
                <a:gd name="connsiteY0" fmla="*/ 171524 h 467502"/>
                <a:gd name="connsiteX1" fmla="*/ 1511952 w 1511952"/>
                <a:gd name="connsiteY1" fmla="*/ 171524 h 467502"/>
                <a:gd name="connsiteX2" fmla="*/ 1511952 w 1511952"/>
                <a:gd name="connsiteY2" fmla="*/ 467502 h 467502"/>
                <a:gd name="connsiteX3" fmla="*/ 0 w 1511952"/>
                <a:gd name="connsiteY3" fmla="*/ 467502 h 467502"/>
                <a:gd name="connsiteX4" fmla="*/ 0 w 1511952"/>
                <a:gd name="connsiteY4" fmla="*/ 171524 h 467502"/>
                <a:gd name="connsiteX0" fmla="*/ 0 w 1623871"/>
                <a:gd name="connsiteY0" fmla="*/ 216069 h 431085"/>
                <a:gd name="connsiteX1" fmla="*/ 1623871 w 1623871"/>
                <a:gd name="connsiteY1" fmla="*/ 135107 h 431085"/>
                <a:gd name="connsiteX2" fmla="*/ 1623871 w 1623871"/>
                <a:gd name="connsiteY2" fmla="*/ 431085 h 431085"/>
                <a:gd name="connsiteX3" fmla="*/ 111919 w 1623871"/>
                <a:gd name="connsiteY3" fmla="*/ 431085 h 431085"/>
                <a:gd name="connsiteX4" fmla="*/ 0 w 1623871"/>
                <a:gd name="connsiteY4" fmla="*/ 216069 h 431085"/>
                <a:gd name="connsiteX0" fmla="*/ 0 w 1811990"/>
                <a:gd name="connsiteY0" fmla="*/ 178613 h 393629"/>
                <a:gd name="connsiteX1" fmla="*/ 1811990 w 1811990"/>
                <a:gd name="connsiteY1" fmla="*/ 164326 h 393629"/>
                <a:gd name="connsiteX2" fmla="*/ 1623871 w 1811990"/>
                <a:gd name="connsiteY2" fmla="*/ 393629 h 393629"/>
                <a:gd name="connsiteX3" fmla="*/ 111919 w 1811990"/>
                <a:gd name="connsiteY3" fmla="*/ 393629 h 393629"/>
                <a:gd name="connsiteX4" fmla="*/ 0 w 1811990"/>
                <a:gd name="connsiteY4" fmla="*/ 178613 h 393629"/>
                <a:gd name="connsiteX0" fmla="*/ 0 w 1811990"/>
                <a:gd name="connsiteY0" fmla="*/ 313434 h 528450"/>
                <a:gd name="connsiteX1" fmla="*/ 1811990 w 1811990"/>
                <a:gd name="connsiteY1" fmla="*/ 299147 h 528450"/>
                <a:gd name="connsiteX2" fmla="*/ 1623871 w 1811990"/>
                <a:gd name="connsiteY2" fmla="*/ 528450 h 528450"/>
                <a:gd name="connsiteX3" fmla="*/ 111919 w 1811990"/>
                <a:gd name="connsiteY3" fmla="*/ 528450 h 528450"/>
                <a:gd name="connsiteX4" fmla="*/ 0 w 1811990"/>
                <a:gd name="connsiteY4" fmla="*/ 313434 h 528450"/>
                <a:gd name="connsiteX0" fmla="*/ 0 w 1811990"/>
                <a:gd name="connsiteY0" fmla="*/ 416193 h 631209"/>
                <a:gd name="connsiteX1" fmla="*/ 1811990 w 1811990"/>
                <a:gd name="connsiteY1" fmla="*/ 401906 h 631209"/>
                <a:gd name="connsiteX2" fmla="*/ 1623871 w 1811990"/>
                <a:gd name="connsiteY2" fmla="*/ 631209 h 631209"/>
                <a:gd name="connsiteX3" fmla="*/ 111919 w 1811990"/>
                <a:gd name="connsiteY3" fmla="*/ 631209 h 631209"/>
                <a:gd name="connsiteX4" fmla="*/ 0 w 1811990"/>
                <a:gd name="connsiteY4" fmla="*/ 416193 h 63120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11990" h="631209">
                  <a:moveTo>
                    <a:pt x="0" y="416193"/>
                  </a:moveTo>
                  <a:cubicBezTo>
                    <a:pt x="399208" y="-129114"/>
                    <a:pt x="1193706" y="-143401"/>
                    <a:pt x="1811990" y="401906"/>
                  </a:cubicBezTo>
                  <a:lnTo>
                    <a:pt x="1623871" y="631209"/>
                  </a:lnTo>
                  <a:lnTo>
                    <a:pt x="111919" y="631209"/>
                  </a:lnTo>
                  <a:lnTo>
                    <a:pt x="0" y="416193"/>
                  </a:lnTo>
                  <a:close/>
                </a:path>
              </a:pathLst>
            </a:custGeom>
          </p:spPr>
          <p:txBody>
            <a:bodyPr wrap="none">
              <a:prstTxWarp prst="textArchUp">
                <a:avLst/>
              </a:prstTxWarp>
              <a:spAutoFit/>
            </a:bodyPr>
            <a:lstStyle/>
            <a:p>
              <a:pPr algn="ctr">
                <a:lnSpc>
                  <a:spcPct val="150000"/>
                </a:lnSpc>
              </a:pPr>
              <a:r>
                <a:rPr lang="zh-CN" altLang="en-US" sz="1600" spc="200" dirty="0">
                  <a:cs typeface="+mn-ea"/>
                  <a:sym typeface="+mn-lt"/>
                </a:rPr>
                <a:t>企业宗旨</a:t>
              </a:r>
              <a:endParaRPr lang="en-US" altLang="zh-CN" sz="1600" spc="200" dirty="0">
                <a:cs typeface="+mn-ea"/>
                <a:sym typeface="+mn-lt"/>
              </a:endParaRPr>
            </a:p>
          </p:txBody>
        </p:sp>
        <p:sp>
          <p:nvSpPr>
            <p:cNvPr id="9" name="矩形 45"/>
            <p:cNvSpPr/>
            <p:nvPr/>
          </p:nvSpPr>
          <p:spPr>
            <a:xfrm rot="8284992">
              <a:off x="5926330" y="3698643"/>
              <a:ext cx="1462907" cy="727600"/>
            </a:xfrm>
            <a:custGeom>
              <a:avLst/>
              <a:gdLst>
                <a:gd name="connsiteX0" fmla="*/ 0 w 1511952"/>
                <a:gd name="connsiteY0" fmla="*/ 0 h 295978"/>
                <a:gd name="connsiteX1" fmla="*/ 1511952 w 1511952"/>
                <a:gd name="connsiteY1" fmla="*/ 0 h 295978"/>
                <a:gd name="connsiteX2" fmla="*/ 1511952 w 1511952"/>
                <a:gd name="connsiteY2" fmla="*/ 295978 h 295978"/>
                <a:gd name="connsiteX3" fmla="*/ 0 w 1511952"/>
                <a:gd name="connsiteY3" fmla="*/ 295978 h 295978"/>
                <a:gd name="connsiteX4" fmla="*/ 0 w 1511952"/>
                <a:gd name="connsiteY4" fmla="*/ 0 h 295978"/>
                <a:gd name="connsiteX0" fmla="*/ 0 w 1511952"/>
                <a:gd name="connsiteY0" fmla="*/ 105833 h 401811"/>
                <a:gd name="connsiteX1" fmla="*/ 1511952 w 1511952"/>
                <a:gd name="connsiteY1" fmla="*/ 105833 h 401811"/>
                <a:gd name="connsiteX2" fmla="*/ 1511952 w 1511952"/>
                <a:gd name="connsiteY2" fmla="*/ 401811 h 401811"/>
                <a:gd name="connsiteX3" fmla="*/ 0 w 1511952"/>
                <a:gd name="connsiteY3" fmla="*/ 401811 h 401811"/>
                <a:gd name="connsiteX4" fmla="*/ 0 w 1511952"/>
                <a:gd name="connsiteY4" fmla="*/ 105833 h 401811"/>
                <a:gd name="connsiteX0" fmla="*/ 0 w 1511952"/>
                <a:gd name="connsiteY0" fmla="*/ 171524 h 467502"/>
                <a:gd name="connsiteX1" fmla="*/ 1511952 w 1511952"/>
                <a:gd name="connsiteY1" fmla="*/ 171524 h 467502"/>
                <a:gd name="connsiteX2" fmla="*/ 1511952 w 1511952"/>
                <a:gd name="connsiteY2" fmla="*/ 467502 h 467502"/>
                <a:gd name="connsiteX3" fmla="*/ 0 w 1511952"/>
                <a:gd name="connsiteY3" fmla="*/ 467502 h 467502"/>
                <a:gd name="connsiteX4" fmla="*/ 0 w 1511952"/>
                <a:gd name="connsiteY4" fmla="*/ 171524 h 467502"/>
                <a:gd name="connsiteX0" fmla="*/ 0 w 1623871"/>
                <a:gd name="connsiteY0" fmla="*/ 216069 h 431085"/>
                <a:gd name="connsiteX1" fmla="*/ 1623871 w 1623871"/>
                <a:gd name="connsiteY1" fmla="*/ 135107 h 431085"/>
                <a:gd name="connsiteX2" fmla="*/ 1623871 w 1623871"/>
                <a:gd name="connsiteY2" fmla="*/ 431085 h 431085"/>
                <a:gd name="connsiteX3" fmla="*/ 111919 w 1623871"/>
                <a:gd name="connsiteY3" fmla="*/ 431085 h 431085"/>
                <a:gd name="connsiteX4" fmla="*/ 0 w 1623871"/>
                <a:gd name="connsiteY4" fmla="*/ 216069 h 431085"/>
                <a:gd name="connsiteX0" fmla="*/ 0 w 1811990"/>
                <a:gd name="connsiteY0" fmla="*/ 178613 h 393629"/>
                <a:gd name="connsiteX1" fmla="*/ 1811990 w 1811990"/>
                <a:gd name="connsiteY1" fmla="*/ 164326 h 393629"/>
                <a:gd name="connsiteX2" fmla="*/ 1623871 w 1811990"/>
                <a:gd name="connsiteY2" fmla="*/ 393629 h 393629"/>
                <a:gd name="connsiteX3" fmla="*/ 111919 w 1811990"/>
                <a:gd name="connsiteY3" fmla="*/ 393629 h 393629"/>
                <a:gd name="connsiteX4" fmla="*/ 0 w 1811990"/>
                <a:gd name="connsiteY4" fmla="*/ 178613 h 393629"/>
                <a:gd name="connsiteX0" fmla="*/ 0 w 1811990"/>
                <a:gd name="connsiteY0" fmla="*/ 313434 h 528450"/>
                <a:gd name="connsiteX1" fmla="*/ 1811990 w 1811990"/>
                <a:gd name="connsiteY1" fmla="*/ 299147 h 528450"/>
                <a:gd name="connsiteX2" fmla="*/ 1623871 w 1811990"/>
                <a:gd name="connsiteY2" fmla="*/ 528450 h 528450"/>
                <a:gd name="connsiteX3" fmla="*/ 111919 w 1811990"/>
                <a:gd name="connsiteY3" fmla="*/ 528450 h 528450"/>
                <a:gd name="connsiteX4" fmla="*/ 0 w 1811990"/>
                <a:gd name="connsiteY4" fmla="*/ 313434 h 528450"/>
                <a:gd name="connsiteX0" fmla="*/ 0 w 1811990"/>
                <a:gd name="connsiteY0" fmla="*/ 416193 h 631209"/>
                <a:gd name="connsiteX1" fmla="*/ 1811990 w 1811990"/>
                <a:gd name="connsiteY1" fmla="*/ 401906 h 631209"/>
                <a:gd name="connsiteX2" fmla="*/ 1623871 w 1811990"/>
                <a:gd name="connsiteY2" fmla="*/ 631209 h 631209"/>
                <a:gd name="connsiteX3" fmla="*/ 111919 w 1811990"/>
                <a:gd name="connsiteY3" fmla="*/ 631209 h 631209"/>
                <a:gd name="connsiteX4" fmla="*/ 0 w 1811990"/>
                <a:gd name="connsiteY4" fmla="*/ 416193 h 63120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11990" h="631209">
                  <a:moveTo>
                    <a:pt x="0" y="416193"/>
                  </a:moveTo>
                  <a:cubicBezTo>
                    <a:pt x="399208" y="-129114"/>
                    <a:pt x="1193706" y="-143401"/>
                    <a:pt x="1811990" y="401906"/>
                  </a:cubicBezTo>
                  <a:lnTo>
                    <a:pt x="1623871" y="631209"/>
                  </a:lnTo>
                  <a:lnTo>
                    <a:pt x="111919" y="631209"/>
                  </a:lnTo>
                  <a:lnTo>
                    <a:pt x="0" y="416193"/>
                  </a:lnTo>
                  <a:close/>
                </a:path>
              </a:pathLst>
            </a:custGeom>
          </p:spPr>
          <p:txBody>
            <a:bodyPr wrap="none">
              <a:prstTxWarp prst="textArchUp">
                <a:avLst/>
              </a:prstTxWarp>
              <a:spAutoFit/>
            </a:bodyPr>
            <a:lstStyle/>
            <a:p>
              <a:pPr algn="ctr">
                <a:lnSpc>
                  <a:spcPct val="150000"/>
                </a:lnSpc>
              </a:pPr>
              <a:r>
                <a:rPr lang="zh-CN" altLang="en-US" sz="1600" spc="200" dirty="0">
                  <a:cs typeface="+mn-ea"/>
                  <a:sym typeface="+mn-lt"/>
                </a:rPr>
                <a:t>服务理念</a:t>
              </a:r>
              <a:endParaRPr lang="en-US" altLang="zh-CN" sz="1600" spc="200" dirty="0">
                <a:cs typeface="+mn-ea"/>
                <a:sym typeface="+mn-lt"/>
              </a:endParaRPr>
            </a:p>
          </p:txBody>
        </p:sp>
        <p:sp>
          <p:nvSpPr>
            <p:cNvPr id="10" name="矩形 45"/>
            <p:cNvSpPr/>
            <p:nvPr/>
          </p:nvSpPr>
          <p:spPr>
            <a:xfrm rot="13772023">
              <a:off x="4744301" y="3648598"/>
              <a:ext cx="1462907" cy="727600"/>
            </a:xfrm>
            <a:custGeom>
              <a:avLst/>
              <a:gdLst>
                <a:gd name="connsiteX0" fmla="*/ 0 w 1511952"/>
                <a:gd name="connsiteY0" fmla="*/ 0 h 295978"/>
                <a:gd name="connsiteX1" fmla="*/ 1511952 w 1511952"/>
                <a:gd name="connsiteY1" fmla="*/ 0 h 295978"/>
                <a:gd name="connsiteX2" fmla="*/ 1511952 w 1511952"/>
                <a:gd name="connsiteY2" fmla="*/ 295978 h 295978"/>
                <a:gd name="connsiteX3" fmla="*/ 0 w 1511952"/>
                <a:gd name="connsiteY3" fmla="*/ 295978 h 295978"/>
                <a:gd name="connsiteX4" fmla="*/ 0 w 1511952"/>
                <a:gd name="connsiteY4" fmla="*/ 0 h 295978"/>
                <a:gd name="connsiteX0" fmla="*/ 0 w 1511952"/>
                <a:gd name="connsiteY0" fmla="*/ 105833 h 401811"/>
                <a:gd name="connsiteX1" fmla="*/ 1511952 w 1511952"/>
                <a:gd name="connsiteY1" fmla="*/ 105833 h 401811"/>
                <a:gd name="connsiteX2" fmla="*/ 1511952 w 1511952"/>
                <a:gd name="connsiteY2" fmla="*/ 401811 h 401811"/>
                <a:gd name="connsiteX3" fmla="*/ 0 w 1511952"/>
                <a:gd name="connsiteY3" fmla="*/ 401811 h 401811"/>
                <a:gd name="connsiteX4" fmla="*/ 0 w 1511952"/>
                <a:gd name="connsiteY4" fmla="*/ 105833 h 401811"/>
                <a:gd name="connsiteX0" fmla="*/ 0 w 1511952"/>
                <a:gd name="connsiteY0" fmla="*/ 171524 h 467502"/>
                <a:gd name="connsiteX1" fmla="*/ 1511952 w 1511952"/>
                <a:gd name="connsiteY1" fmla="*/ 171524 h 467502"/>
                <a:gd name="connsiteX2" fmla="*/ 1511952 w 1511952"/>
                <a:gd name="connsiteY2" fmla="*/ 467502 h 467502"/>
                <a:gd name="connsiteX3" fmla="*/ 0 w 1511952"/>
                <a:gd name="connsiteY3" fmla="*/ 467502 h 467502"/>
                <a:gd name="connsiteX4" fmla="*/ 0 w 1511952"/>
                <a:gd name="connsiteY4" fmla="*/ 171524 h 467502"/>
                <a:gd name="connsiteX0" fmla="*/ 0 w 1623871"/>
                <a:gd name="connsiteY0" fmla="*/ 216069 h 431085"/>
                <a:gd name="connsiteX1" fmla="*/ 1623871 w 1623871"/>
                <a:gd name="connsiteY1" fmla="*/ 135107 h 431085"/>
                <a:gd name="connsiteX2" fmla="*/ 1623871 w 1623871"/>
                <a:gd name="connsiteY2" fmla="*/ 431085 h 431085"/>
                <a:gd name="connsiteX3" fmla="*/ 111919 w 1623871"/>
                <a:gd name="connsiteY3" fmla="*/ 431085 h 431085"/>
                <a:gd name="connsiteX4" fmla="*/ 0 w 1623871"/>
                <a:gd name="connsiteY4" fmla="*/ 216069 h 431085"/>
                <a:gd name="connsiteX0" fmla="*/ 0 w 1811990"/>
                <a:gd name="connsiteY0" fmla="*/ 178613 h 393629"/>
                <a:gd name="connsiteX1" fmla="*/ 1811990 w 1811990"/>
                <a:gd name="connsiteY1" fmla="*/ 164326 h 393629"/>
                <a:gd name="connsiteX2" fmla="*/ 1623871 w 1811990"/>
                <a:gd name="connsiteY2" fmla="*/ 393629 h 393629"/>
                <a:gd name="connsiteX3" fmla="*/ 111919 w 1811990"/>
                <a:gd name="connsiteY3" fmla="*/ 393629 h 393629"/>
                <a:gd name="connsiteX4" fmla="*/ 0 w 1811990"/>
                <a:gd name="connsiteY4" fmla="*/ 178613 h 393629"/>
                <a:gd name="connsiteX0" fmla="*/ 0 w 1811990"/>
                <a:gd name="connsiteY0" fmla="*/ 313434 h 528450"/>
                <a:gd name="connsiteX1" fmla="*/ 1811990 w 1811990"/>
                <a:gd name="connsiteY1" fmla="*/ 299147 h 528450"/>
                <a:gd name="connsiteX2" fmla="*/ 1623871 w 1811990"/>
                <a:gd name="connsiteY2" fmla="*/ 528450 h 528450"/>
                <a:gd name="connsiteX3" fmla="*/ 111919 w 1811990"/>
                <a:gd name="connsiteY3" fmla="*/ 528450 h 528450"/>
                <a:gd name="connsiteX4" fmla="*/ 0 w 1811990"/>
                <a:gd name="connsiteY4" fmla="*/ 313434 h 528450"/>
                <a:gd name="connsiteX0" fmla="*/ 0 w 1811990"/>
                <a:gd name="connsiteY0" fmla="*/ 416193 h 631209"/>
                <a:gd name="connsiteX1" fmla="*/ 1811990 w 1811990"/>
                <a:gd name="connsiteY1" fmla="*/ 401906 h 631209"/>
                <a:gd name="connsiteX2" fmla="*/ 1623871 w 1811990"/>
                <a:gd name="connsiteY2" fmla="*/ 631209 h 631209"/>
                <a:gd name="connsiteX3" fmla="*/ 111919 w 1811990"/>
                <a:gd name="connsiteY3" fmla="*/ 631209 h 631209"/>
                <a:gd name="connsiteX4" fmla="*/ 0 w 1811990"/>
                <a:gd name="connsiteY4" fmla="*/ 416193 h 63120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11990" h="631209">
                  <a:moveTo>
                    <a:pt x="0" y="416193"/>
                  </a:moveTo>
                  <a:cubicBezTo>
                    <a:pt x="399208" y="-129114"/>
                    <a:pt x="1193706" y="-143401"/>
                    <a:pt x="1811990" y="401906"/>
                  </a:cubicBezTo>
                  <a:lnTo>
                    <a:pt x="1623871" y="631209"/>
                  </a:lnTo>
                  <a:lnTo>
                    <a:pt x="111919" y="631209"/>
                  </a:lnTo>
                  <a:lnTo>
                    <a:pt x="0" y="416193"/>
                  </a:lnTo>
                  <a:close/>
                </a:path>
              </a:pathLst>
            </a:custGeom>
          </p:spPr>
          <p:txBody>
            <a:bodyPr wrap="none">
              <a:prstTxWarp prst="textArchUp">
                <a:avLst/>
              </a:prstTxWarp>
              <a:spAutoFit/>
            </a:bodyPr>
            <a:lstStyle/>
            <a:p>
              <a:pPr algn="ctr">
                <a:lnSpc>
                  <a:spcPct val="150000"/>
                </a:lnSpc>
              </a:pPr>
              <a:r>
                <a:rPr lang="zh-CN" altLang="en-US" sz="1600" spc="200" dirty="0">
                  <a:cs typeface="+mn-ea"/>
                  <a:sym typeface="+mn-lt"/>
                </a:rPr>
                <a:t>经营理念</a:t>
              </a:r>
              <a:endParaRPr lang="en-US" altLang="zh-CN" sz="1600" spc="200" dirty="0">
                <a:cs typeface="+mn-ea"/>
                <a:sym typeface="+mn-lt"/>
              </a:endParaRPr>
            </a:p>
          </p:txBody>
        </p:sp>
      </p:grpSp>
      <p:grpSp>
        <p:nvGrpSpPr>
          <p:cNvPr id="11" name="组合 14"/>
          <p:cNvGrpSpPr/>
          <p:nvPr/>
        </p:nvGrpSpPr>
        <p:grpSpPr>
          <a:xfrm>
            <a:off x="5155678" y="2933969"/>
            <a:ext cx="1880647" cy="1880900"/>
            <a:chOff x="5155549" y="2464069"/>
            <a:chExt cx="1880900" cy="1880899"/>
          </a:xfrm>
        </p:grpSpPr>
        <p:sp>
          <p:nvSpPr>
            <p:cNvPr id="16" name="椭圆 15"/>
            <p:cNvSpPr/>
            <p:nvPr/>
          </p:nvSpPr>
          <p:spPr>
            <a:xfrm>
              <a:off x="5155549" y="2464069"/>
              <a:ext cx="1880900" cy="1880899"/>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2399">
                <a:solidFill>
                  <a:schemeClr val="tx1"/>
                </a:solidFill>
                <a:cs typeface="+mn-ea"/>
                <a:sym typeface="+mn-lt"/>
              </a:endParaRPr>
            </a:p>
          </p:txBody>
        </p:sp>
        <p:sp>
          <p:nvSpPr>
            <p:cNvPr id="17" name="矩形 16"/>
            <p:cNvSpPr/>
            <p:nvPr/>
          </p:nvSpPr>
          <p:spPr>
            <a:xfrm>
              <a:off x="5644535" y="2927595"/>
              <a:ext cx="902932" cy="953850"/>
            </a:xfrm>
            <a:prstGeom prst="rect">
              <a:avLst/>
            </a:prstGeom>
          </p:spPr>
          <p:txBody>
            <a:bodyPr wrap="none" anchor="ctr">
              <a:spAutoFit/>
            </a:bodyPr>
            <a:lstStyle/>
            <a:p>
              <a:pPr algn="ctr"/>
              <a:r>
                <a:rPr lang="zh-CN" altLang="en-US" sz="2799" dirty="0">
                  <a:cs typeface="+mn-ea"/>
                  <a:sym typeface="+mn-lt"/>
                </a:rPr>
                <a:t>企业</a:t>
              </a:r>
              <a:endParaRPr lang="en-US" altLang="zh-CN" sz="2799" dirty="0">
                <a:cs typeface="+mn-ea"/>
                <a:sym typeface="+mn-lt"/>
              </a:endParaRPr>
            </a:p>
            <a:p>
              <a:pPr algn="ctr"/>
              <a:r>
                <a:rPr lang="zh-CN" altLang="en-US" sz="2799" dirty="0">
                  <a:cs typeface="+mn-ea"/>
                  <a:sym typeface="+mn-lt"/>
                </a:rPr>
                <a:t>文化</a:t>
              </a:r>
            </a:p>
          </p:txBody>
        </p:sp>
      </p:grpSp>
      <p:sp>
        <p:nvSpPr>
          <p:cNvPr id="30" name="文本框 27"/>
          <p:cNvSpPr txBox="1">
            <a:spLocks noChangeArrowheads="1"/>
          </p:cNvSpPr>
          <p:nvPr/>
        </p:nvSpPr>
        <p:spPr bwMode="auto">
          <a:xfrm>
            <a:off x="538088" y="2027969"/>
            <a:ext cx="3728369" cy="769618"/>
          </a:xfrm>
          <a:prstGeom prst="rect">
            <a:avLst/>
          </a:prstGeom>
          <a:noFill/>
          <a:ln w="9525">
            <a:noFill/>
            <a:miter lim="800000"/>
            <a:headEnd/>
            <a:tailEnd/>
          </a:ln>
        </p:spPr>
        <p:txBody>
          <a:bodyPr lIns="91423" tIns="45712" rIns="91423" bIns="45712">
            <a:spAutoFit/>
          </a:bodyPr>
          <a:lstStyle/>
          <a:p>
            <a:pPr marL="285926" indent="-285926" algn="r" defTabSz="913757">
              <a:buFont typeface="Wingdings" pitchFamily="2" charset="2"/>
              <a:buChar char="n"/>
            </a:pPr>
            <a:r>
              <a:rPr lang="zh-CN" altLang="en-US" sz="1467" dirty="0">
                <a:solidFill>
                  <a:schemeClr val="bg2"/>
                </a:solidFill>
                <a:cs typeface="+mn-ea"/>
                <a:sym typeface="+mn-lt"/>
              </a:rPr>
              <a:t>请在此处添加您需要的文字内容</a:t>
            </a:r>
          </a:p>
          <a:p>
            <a:pPr marL="285926" indent="-285926" algn="r" defTabSz="913757">
              <a:buFont typeface="Wingdings" pitchFamily="2" charset="2"/>
              <a:buChar char="n"/>
            </a:pPr>
            <a:r>
              <a:rPr lang="zh-CN" altLang="en-US" sz="1467" dirty="0">
                <a:solidFill>
                  <a:schemeClr val="bg2"/>
                </a:solidFill>
                <a:cs typeface="+mn-ea"/>
                <a:sym typeface="+mn-lt"/>
              </a:rPr>
              <a:t>请在此处添加您需要的文字内容</a:t>
            </a:r>
          </a:p>
          <a:p>
            <a:pPr marL="285926" indent="-285926" algn="r" defTabSz="913757">
              <a:buFont typeface="Wingdings" pitchFamily="2" charset="2"/>
              <a:buChar char="n"/>
            </a:pPr>
            <a:r>
              <a:rPr lang="zh-CN" altLang="en-US" sz="1467" dirty="0">
                <a:solidFill>
                  <a:schemeClr val="bg2"/>
                </a:solidFill>
                <a:cs typeface="+mn-ea"/>
                <a:sym typeface="+mn-lt"/>
              </a:rPr>
              <a:t>请在此处添加您需要的文字内容</a:t>
            </a:r>
          </a:p>
        </p:txBody>
      </p:sp>
      <p:sp>
        <p:nvSpPr>
          <p:cNvPr id="35" name="文本框 27"/>
          <p:cNvSpPr txBox="1">
            <a:spLocks noChangeArrowheads="1"/>
          </p:cNvSpPr>
          <p:nvPr/>
        </p:nvSpPr>
        <p:spPr bwMode="auto">
          <a:xfrm>
            <a:off x="528133" y="4775605"/>
            <a:ext cx="3728371" cy="769618"/>
          </a:xfrm>
          <a:prstGeom prst="rect">
            <a:avLst/>
          </a:prstGeom>
          <a:noFill/>
          <a:ln w="9525">
            <a:noFill/>
            <a:miter lim="800000"/>
            <a:headEnd/>
            <a:tailEnd/>
          </a:ln>
        </p:spPr>
        <p:txBody>
          <a:bodyPr lIns="91423" tIns="45712" rIns="91423" bIns="45712">
            <a:spAutoFit/>
          </a:bodyPr>
          <a:lstStyle/>
          <a:p>
            <a:pPr marL="285926" indent="-285926" algn="r" defTabSz="913757">
              <a:buFont typeface="Wingdings" pitchFamily="2" charset="2"/>
              <a:buChar char="n"/>
            </a:pPr>
            <a:r>
              <a:rPr lang="zh-CN" altLang="en-US" sz="1467" dirty="0">
                <a:solidFill>
                  <a:schemeClr val="bg2"/>
                </a:solidFill>
                <a:cs typeface="+mn-ea"/>
                <a:sym typeface="+mn-lt"/>
              </a:rPr>
              <a:t>请在此处添加您需要的文字内容</a:t>
            </a:r>
          </a:p>
          <a:p>
            <a:pPr marL="285926" indent="-285926" algn="r" defTabSz="913757">
              <a:buFont typeface="Wingdings" pitchFamily="2" charset="2"/>
              <a:buChar char="n"/>
            </a:pPr>
            <a:r>
              <a:rPr lang="zh-CN" altLang="en-US" sz="1467" dirty="0">
                <a:solidFill>
                  <a:schemeClr val="bg2"/>
                </a:solidFill>
                <a:cs typeface="+mn-ea"/>
                <a:sym typeface="+mn-lt"/>
              </a:rPr>
              <a:t>请在此处添加您需要的文字内容</a:t>
            </a:r>
          </a:p>
          <a:p>
            <a:pPr marL="285926" indent="-285926" algn="r" defTabSz="913757">
              <a:buFont typeface="Wingdings" pitchFamily="2" charset="2"/>
              <a:buChar char="n"/>
            </a:pPr>
            <a:r>
              <a:rPr lang="zh-CN" altLang="en-US" sz="1467" dirty="0">
                <a:solidFill>
                  <a:schemeClr val="bg2"/>
                </a:solidFill>
                <a:cs typeface="+mn-ea"/>
                <a:sym typeface="+mn-lt"/>
              </a:rPr>
              <a:t>请在此处添加您需要的文字内容</a:t>
            </a:r>
          </a:p>
        </p:txBody>
      </p:sp>
      <p:sp>
        <p:nvSpPr>
          <p:cNvPr id="36" name="文本框 27"/>
          <p:cNvSpPr txBox="1">
            <a:spLocks noChangeArrowheads="1"/>
          </p:cNvSpPr>
          <p:nvPr/>
        </p:nvSpPr>
        <p:spPr bwMode="auto">
          <a:xfrm>
            <a:off x="7545920" y="2084851"/>
            <a:ext cx="3728369" cy="769618"/>
          </a:xfrm>
          <a:prstGeom prst="rect">
            <a:avLst/>
          </a:prstGeom>
          <a:noFill/>
          <a:ln w="9525">
            <a:noFill/>
            <a:miter lim="800000"/>
            <a:headEnd/>
            <a:tailEnd/>
          </a:ln>
        </p:spPr>
        <p:txBody>
          <a:bodyPr lIns="91423" tIns="45712" rIns="91423" bIns="45712">
            <a:spAutoFit/>
          </a:bodyPr>
          <a:lstStyle/>
          <a:p>
            <a:pPr marL="285926" indent="-285926" algn="r" defTabSz="913757">
              <a:buFont typeface="Wingdings" pitchFamily="2" charset="2"/>
              <a:buChar char="n"/>
            </a:pPr>
            <a:r>
              <a:rPr lang="zh-CN" altLang="en-US" sz="1467" dirty="0">
                <a:solidFill>
                  <a:schemeClr val="bg2"/>
                </a:solidFill>
                <a:cs typeface="+mn-ea"/>
                <a:sym typeface="+mn-lt"/>
              </a:rPr>
              <a:t>请在此处添加您需要的文字内容</a:t>
            </a:r>
          </a:p>
          <a:p>
            <a:pPr marL="285926" indent="-285926" algn="r" defTabSz="913757">
              <a:buFont typeface="Wingdings" pitchFamily="2" charset="2"/>
              <a:buChar char="n"/>
            </a:pPr>
            <a:r>
              <a:rPr lang="zh-CN" altLang="en-US" sz="1467" dirty="0">
                <a:solidFill>
                  <a:schemeClr val="bg2"/>
                </a:solidFill>
                <a:cs typeface="+mn-ea"/>
                <a:sym typeface="+mn-lt"/>
              </a:rPr>
              <a:t>请在此处添加您需要的文字内容</a:t>
            </a:r>
          </a:p>
          <a:p>
            <a:pPr marL="285926" indent="-285926" algn="r" defTabSz="913757">
              <a:buFont typeface="Wingdings" pitchFamily="2" charset="2"/>
              <a:buChar char="n"/>
            </a:pPr>
            <a:r>
              <a:rPr lang="zh-CN" altLang="en-US" sz="1467" dirty="0">
                <a:solidFill>
                  <a:schemeClr val="bg2"/>
                </a:solidFill>
                <a:cs typeface="+mn-ea"/>
                <a:sym typeface="+mn-lt"/>
              </a:rPr>
              <a:t>请在此处添加您需要的文字内容</a:t>
            </a:r>
          </a:p>
        </p:txBody>
      </p:sp>
      <p:sp>
        <p:nvSpPr>
          <p:cNvPr id="37" name="文本框 27"/>
          <p:cNvSpPr txBox="1">
            <a:spLocks noChangeArrowheads="1"/>
          </p:cNvSpPr>
          <p:nvPr/>
        </p:nvSpPr>
        <p:spPr bwMode="auto">
          <a:xfrm>
            <a:off x="7535967" y="4832487"/>
            <a:ext cx="3728371" cy="769618"/>
          </a:xfrm>
          <a:prstGeom prst="rect">
            <a:avLst/>
          </a:prstGeom>
          <a:noFill/>
          <a:ln w="9525">
            <a:noFill/>
            <a:miter lim="800000"/>
            <a:headEnd/>
            <a:tailEnd/>
          </a:ln>
        </p:spPr>
        <p:txBody>
          <a:bodyPr lIns="91423" tIns="45712" rIns="91423" bIns="45712">
            <a:spAutoFit/>
          </a:bodyPr>
          <a:lstStyle/>
          <a:p>
            <a:pPr marL="285926" indent="-285926" algn="r" defTabSz="913757">
              <a:buFont typeface="Wingdings" pitchFamily="2" charset="2"/>
              <a:buChar char="n"/>
            </a:pPr>
            <a:r>
              <a:rPr lang="zh-CN" altLang="en-US" sz="1467" dirty="0">
                <a:solidFill>
                  <a:schemeClr val="bg2"/>
                </a:solidFill>
                <a:cs typeface="+mn-ea"/>
                <a:sym typeface="+mn-lt"/>
              </a:rPr>
              <a:t>请在此处添加您需要的文字内容</a:t>
            </a:r>
          </a:p>
          <a:p>
            <a:pPr marL="285926" indent="-285926" algn="r" defTabSz="913757">
              <a:buFont typeface="Wingdings" pitchFamily="2" charset="2"/>
              <a:buChar char="n"/>
            </a:pPr>
            <a:r>
              <a:rPr lang="zh-CN" altLang="en-US" sz="1467" dirty="0">
                <a:solidFill>
                  <a:schemeClr val="bg2"/>
                </a:solidFill>
                <a:cs typeface="+mn-ea"/>
                <a:sym typeface="+mn-lt"/>
              </a:rPr>
              <a:t>请在此处添加您需要的文字内容</a:t>
            </a:r>
          </a:p>
          <a:p>
            <a:pPr marL="285926" indent="-285926" algn="r" defTabSz="913757">
              <a:buFont typeface="Wingdings" pitchFamily="2" charset="2"/>
              <a:buChar char="n"/>
            </a:pPr>
            <a:r>
              <a:rPr lang="zh-CN" altLang="en-US" sz="1467" dirty="0">
                <a:solidFill>
                  <a:schemeClr val="bg2"/>
                </a:solidFill>
                <a:cs typeface="+mn-ea"/>
                <a:sym typeface="+mn-lt"/>
              </a:rPr>
              <a:t>请在此处添加您需要的文字内容</a:t>
            </a:r>
          </a:p>
        </p:txBody>
      </p:sp>
    </p:spTree>
    <p:extLst>
      <p:ext uri="{BB962C8B-B14F-4D97-AF65-F5344CB8AC3E}">
        <p14:creationId xmlns:p14="http://schemas.microsoft.com/office/powerpoint/2010/main" val="3763736814"/>
      </p:ext>
    </p:extLst>
  </p:cSld>
  <p:clrMapOvr>
    <a:masterClrMapping/>
  </p:clrMapOvr>
  <mc:AlternateContent xmlns:mc="http://schemas.openxmlformats.org/markup-compatibility/2006" xmlns:p14="http://schemas.microsoft.com/office/powerpoint/2010/main">
    <mc:Choice Requires="p14">
      <p:transition spd="slow" p14:dur="1500" advClick="0" advTm="3000">
        <p:random/>
      </p:transition>
    </mc:Choice>
    <mc:Fallback xmlns="">
      <p:transition spd="slow" advClick="0" advTm="3000">
        <p:random/>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nodeType="afterEffect">
                                  <p:stCondLst>
                                    <p:cond delay="0"/>
                                  </p:stCondLst>
                                  <p:childTnLst>
                                    <p:set>
                                      <p:cBhvr>
                                        <p:cTn id="6" dur="1" fill="hold">
                                          <p:stCondLst>
                                            <p:cond delay="0"/>
                                          </p:stCondLst>
                                        </p:cTn>
                                        <p:tgtEl>
                                          <p:spTgt spid="11"/>
                                        </p:tgtEl>
                                        <p:attrNameLst>
                                          <p:attrName>style.visibility</p:attrName>
                                        </p:attrNameLst>
                                      </p:cBhvr>
                                      <p:to>
                                        <p:strVal val="visible"/>
                                      </p:to>
                                    </p:set>
                                    <p:anim calcmode="lin" valueType="num">
                                      <p:cBhvr>
                                        <p:cTn id="7" dur="500" fill="hold"/>
                                        <p:tgtEl>
                                          <p:spTgt spid="11"/>
                                        </p:tgtEl>
                                        <p:attrNameLst>
                                          <p:attrName>ppt_w</p:attrName>
                                        </p:attrNameLst>
                                      </p:cBhvr>
                                      <p:tavLst>
                                        <p:tav tm="0">
                                          <p:val>
                                            <p:fltVal val="0"/>
                                          </p:val>
                                        </p:tav>
                                        <p:tav tm="100000">
                                          <p:val>
                                            <p:strVal val="#ppt_w"/>
                                          </p:val>
                                        </p:tav>
                                      </p:tavLst>
                                    </p:anim>
                                    <p:anim calcmode="lin" valueType="num">
                                      <p:cBhvr>
                                        <p:cTn id="8" dur="500" fill="hold"/>
                                        <p:tgtEl>
                                          <p:spTgt spid="11"/>
                                        </p:tgtEl>
                                        <p:attrNameLst>
                                          <p:attrName>ppt_h</p:attrName>
                                        </p:attrNameLst>
                                      </p:cBhvr>
                                      <p:tavLst>
                                        <p:tav tm="0">
                                          <p:val>
                                            <p:fltVal val="0"/>
                                          </p:val>
                                        </p:tav>
                                        <p:tav tm="100000">
                                          <p:val>
                                            <p:strVal val="#ppt_h"/>
                                          </p:val>
                                        </p:tav>
                                      </p:tavLst>
                                    </p:anim>
                                    <p:animEffect transition="in" filter="fade">
                                      <p:cBhvr>
                                        <p:cTn id="9" dur="500"/>
                                        <p:tgtEl>
                                          <p:spTgt spid="11"/>
                                        </p:tgtEl>
                                      </p:cBhvr>
                                    </p:animEffect>
                                  </p:childTnLst>
                                </p:cTn>
                              </p:par>
                            </p:childTnLst>
                          </p:cTn>
                        </p:par>
                        <p:par>
                          <p:cTn id="10" fill="hold">
                            <p:stCondLst>
                              <p:cond delay="500"/>
                            </p:stCondLst>
                            <p:childTnLst>
                              <p:par>
                                <p:cTn id="11" presetID="53" presetClass="entr" presetSubtype="16" fill="hold" grpId="0" nodeType="afterEffect">
                                  <p:stCondLst>
                                    <p:cond delay="0"/>
                                  </p:stCondLst>
                                  <p:childTnLst>
                                    <p:set>
                                      <p:cBhvr>
                                        <p:cTn id="12" dur="1" fill="hold">
                                          <p:stCondLst>
                                            <p:cond delay="0"/>
                                          </p:stCondLst>
                                        </p:cTn>
                                        <p:tgtEl>
                                          <p:spTgt spid="2"/>
                                        </p:tgtEl>
                                        <p:attrNameLst>
                                          <p:attrName>style.visibility</p:attrName>
                                        </p:attrNameLst>
                                      </p:cBhvr>
                                      <p:to>
                                        <p:strVal val="visible"/>
                                      </p:to>
                                    </p:set>
                                    <p:anim calcmode="lin" valueType="num">
                                      <p:cBhvr>
                                        <p:cTn id="13" dur="500" fill="hold"/>
                                        <p:tgtEl>
                                          <p:spTgt spid="2"/>
                                        </p:tgtEl>
                                        <p:attrNameLst>
                                          <p:attrName>ppt_w</p:attrName>
                                        </p:attrNameLst>
                                      </p:cBhvr>
                                      <p:tavLst>
                                        <p:tav tm="0">
                                          <p:val>
                                            <p:fltVal val="0"/>
                                          </p:val>
                                        </p:tav>
                                        <p:tav tm="100000">
                                          <p:val>
                                            <p:strVal val="#ppt_w"/>
                                          </p:val>
                                        </p:tav>
                                      </p:tavLst>
                                    </p:anim>
                                    <p:anim calcmode="lin" valueType="num">
                                      <p:cBhvr>
                                        <p:cTn id="14" dur="500" fill="hold"/>
                                        <p:tgtEl>
                                          <p:spTgt spid="2"/>
                                        </p:tgtEl>
                                        <p:attrNameLst>
                                          <p:attrName>ppt_h</p:attrName>
                                        </p:attrNameLst>
                                      </p:cBhvr>
                                      <p:tavLst>
                                        <p:tav tm="0">
                                          <p:val>
                                            <p:fltVal val="0"/>
                                          </p:val>
                                        </p:tav>
                                        <p:tav tm="100000">
                                          <p:val>
                                            <p:strVal val="#ppt_h"/>
                                          </p:val>
                                        </p:tav>
                                      </p:tavLst>
                                    </p:anim>
                                    <p:animEffect transition="in" filter="fade">
                                      <p:cBhvr>
                                        <p:cTn id="15" dur="500"/>
                                        <p:tgtEl>
                                          <p:spTgt spid="2"/>
                                        </p:tgtEl>
                                      </p:cBhvr>
                                    </p:animEffect>
                                  </p:childTnLst>
                                </p:cTn>
                              </p:par>
                              <p:par>
                                <p:cTn id="16" presetID="53" presetClass="entr" presetSubtype="16" fill="hold" grpId="0" nodeType="withEffect">
                                  <p:stCondLst>
                                    <p:cond delay="500"/>
                                  </p:stCondLst>
                                  <p:childTnLst>
                                    <p:set>
                                      <p:cBhvr>
                                        <p:cTn id="17" dur="1" fill="hold">
                                          <p:stCondLst>
                                            <p:cond delay="0"/>
                                          </p:stCondLst>
                                        </p:cTn>
                                        <p:tgtEl>
                                          <p:spTgt spid="3"/>
                                        </p:tgtEl>
                                        <p:attrNameLst>
                                          <p:attrName>style.visibility</p:attrName>
                                        </p:attrNameLst>
                                      </p:cBhvr>
                                      <p:to>
                                        <p:strVal val="visible"/>
                                      </p:to>
                                    </p:set>
                                    <p:anim calcmode="lin" valueType="num">
                                      <p:cBhvr>
                                        <p:cTn id="18" dur="500" fill="hold"/>
                                        <p:tgtEl>
                                          <p:spTgt spid="3"/>
                                        </p:tgtEl>
                                        <p:attrNameLst>
                                          <p:attrName>ppt_w</p:attrName>
                                        </p:attrNameLst>
                                      </p:cBhvr>
                                      <p:tavLst>
                                        <p:tav tm="0">
                                          <p:val>
                                            <p:fltVal val="0"/>
                                          </p:val>
                                        </p:tav>
                                        <p:tav tm="100000">
                                          <p:val>
                                            <p:strVal val="#ppt_w"/>
                                          </p:val>
                                        </p:tav>
                                      </p:tavLst>
                                    </p:anim>
                                    <p:anim calcmode="lin" valueType="num">
                                      <p:cBhvr>
                                        <p:cTn id="19" dur="500" fill="hold"/>
                                        <p:tgtEl>
                                          <p:spTgt spid="3"/>
                                        </p:tgtEl>
                                        <p:attrNameLst>
                                          <p:attrName>ppt_h</p:attrName>
                                        </p:attrNameLst>
                                      </p:cBhvr>
                                      <p:tavLst>
                                        <p:tav tm="0">
                                          <p:val>
                                            <p:fltVal val="0"/>
                                          </p:val>
                                        </p:tav>
                                        <p:tav tm="100000">
                                          <p:val>
                                            <p:strVal val="#ppt_h"/>
                                          </p:val>
                                        </p:tav>
                                      </p:tavLst>
                                    </p:anim>
                                    <p:animEffect transition="in" filter="fade">
                                      <p:cBhvr>
                                        <p:cTn id="20" dur="500"/>
                                        <p:tgtEl>
                                          <p:spTgt spid="3"/>
                                        </p:tgtEl>
                                      </p:cBhvr>
                                    </p:animEffect>
                                  </p:childTnLst>
                                </p:cTn>
                              </p:par>
                              <p:par>
                                <p:cTn id="21" presetID="53" presetClass="entr" presetSubtype="16" fill="hold" grpId="0" nodeType="withEffect">
                                  <p:stCondLst>
                                    <p:cond delay="1000"/>
                                  </p:stCondLst>
                                  <p:childTnLst>
                                    <p:set>
                                      <p:cBhvr>
                                        <p:cTn id="22" dur="1" fill="hold">
                                          <p:stCondLst>
                                            <p:cond delay="0"/>
                                          </p:stCondLst>
                                        </p:cTn>
                                        <p:tgtEl>
                                          <p:spTgt spid="4"/>
                                        </p:tgtEl>
                                        <p:attrNameLst>
                                          <p:attrName>style.visibility</p:attrName>
                                        </p:attrNameLst>
                                      </p:cBhvr>
                                      <p:to>
                                        <p:strVal val="visible"/>
                                      </p:to>
                                    </p:set>
                                    <p:anim calcmode="lin" valueType="num">
                                      <p:cBhvr>
                                        <p:cTn id="23" dur="500" fill="hold"/>
                                        <p:tgtEl>
                                          <p:spTgt spid="4"/>
                                        </p:tgtEl>
                                        <p:attrNameLst>
                                          <p:attrName>ppt_w</p:attrName>
                                        </p:attrNameLst>
                                      </p:cBhvr>
                                      <p:tavLst>
                                        <p:tav tm="0">
                                          <p:val>
                                            <p:fltVal val="0"/>
                                          </p:val>
                                        </p:tav>
                                        <p:tav tm="100000">
                                          <p:val>
                                            <p:strVal val="#ppt_w"/>
                                          </p:val>
                                        </p:tav>
                                      </p:tavLst>
                                    </p:anim>
                                    <p:anim calcmode="lin" valueType="num">
                                      <p:cBhvr>
                                        <p:cTn id="24" dur="500" fill="hold"/>
                                        <p:tgtEl>
                                          <p:spTgt spid="4"/>
                                        </p:tgtEl>
                                        <p:attrNameLst>
                                          <p:attrName>ppt_h</p:attrName>
                                        </p:attrNameLst>
                                      </p:cBhvr>
                                      <p:tavLst>
                                        <p:tav tm="0">
                                          <p:val>
                                            <p:fltVal val="0"/>
                                          </p:val>
                                        </p:tav>
                                        <p:tav tm="100000">
                                          <p:val>
                                            <p:strVal val="#ppt_h"/>
                                          </p:val>
                                        </p:tav>
                                      </p:tavLst>
                                    </p:anim>
                                    <p:animEffect transition="in" filter="fade">
                                      <p:cBhvr>
                                        <p:cTn id="25" dur="500"/>
                                        <p:tgtEl>
                                          <p:spTgt spid="4"/>
                                        </p:tgtEl>
                                      </p:cBhvr>
                                    </p:animEffect>
                                  </p:childTnLst>
                                </p:cTn>
                              </p:par>
                              <p:par>
                                <p:cTn id="26" presetID="53" presetClass="entr" presetSubtype="16" fill="hold" grpId="0" nodeType="withEffect">
                                  <p:stCondLst>
                                    <p:cond delay="1500"/>
                                  </p:stCondLst>
                                  <p:childTnLst>
                                    <p:set>
                                      <p:cBhvr>
                                        <p:cTn id="27" dur="1" fill="hold">
                                          <p:stCondLst>
                                            <p:cond delay="0"/>
                                          </p:stCondLst>
                                        </p:cTn>
                                        <p:tgtEl>
                                          <p:spTgt spid="5"/>
                                        </p:tgtEl>
                                        <p:attrNameLst>
                                          <p:attrName>style.visibility</p:attrName>
                                        </p:attrNameLst>
                                      </p:cBhvr>
                                      <p:to>
                                        <p:strVal val="visible"/>
                                      </p:to>
                                    </p:set>
                                    <p:anim calcmode="lin" valueType="num">
                                      <p:cBhvr>
                                        <p:cTn id="28" dur="500" fill="hold"/>
                                        <p:tgtEl>
                                          <p:spTgt spid="5"/>
                                        </p:tgtEl>
                                        <p:attrNameLst>
                                          <p:attrName>ppt_w</p:attrName>
                                        </p:attrNameLst>
                                      </p:cBhvr>
                                      <p:tavLst>
                                        <p:tav tm="0">
                                          <p:val>
                                            <p:fltVal val="0"/>
                                          </p:val>
                                        </p:tav>
                                        <p:tav tm="100000">
                                          <p:val>
                                            <p:strVal val="#ppt_w"/>
                                          </p:val>
                                        </p:tav>
                                      </p:tavLst>
                                    </p:anim>
                                    <p:anim calcmode="lin" valueType="num">
                                      <p:cBhvr>
                                        <p:cTn id="29" dur="500" fill="hold"/>
                                        <p:tgtEl>
                                          <p:spTgt spid="5"/>
                                        </p:tgtEl>
                                        <p:attrNameLst>
                                          <p:attrName>ppt_h</p:attrName>
                                        </p:attrNameLst>
                                      </p:cBhvr>
                                      <p:tavLst>
                                        <p:tav tm="0">
                                          <p:val>
                                            <p:fltVal val="0"/>
                                          </p:val>
                                        </p:tav>
                                        <p:tav tm="100000">
                                          <p:val>
                                            <p:strVal val="#ppt_h"/>
                                          </p:val>
                                        </p:tav>
                                      </p:tavLst>
                                    </p:anim>
                                    <p:animEffect transition="in" filter="fade">
                                      <p:cBhvr>
                                        <p:cTn id="30" dur="500"/>
                                        <p:tgtEl>
                                          <p:spTgt spid="5"/>
                                        </p:tgtEl>
                                      </p:cBhvr>
                                    </p:animEffect>
                                  </p:childTnLst>
                                </p:cTn>
                              </p:par>
                            </p:childTnLst>
                          </p:cTn>
                        </p:par>
                        <p:par>
                          <p:cTn id="31" fill="hold">
                            <p:stCondLst>
                              <p:cond delay="2500"/>
                            </p:stCondLst>
                            <p:childTnLst>
                              <p:par>
                                <p:cTn id="32" presetID="10" presetClass="entr" presetSubtype="0" fill="hold" nodeType="afterEffect">
                                  <p:stCondLst>
                                    <p:cond delay="0"/>
                                  </p:stCondLst>
                                  <p:childTnLst>
                                    <p:set>
                                      <p:cBhvr>
                                        <p:cTn id="33" dur="1" fill="hold">
                                          <p:stCondLst>
                                            <p:cond delay="0"/>
                                          </p:stCondLst>
                                        </p:cTn>
                                        <p:tgtEl>
                                          <p:spTgt spid="6"/>
                                        </p:tgtEl>
                                        <p:attrNameLst>
                                          <p:attrName>style.visibility</p:attrName>
                                        </p:attrNameLst>
                                      </p:cBhvr>
                                      <p:to>
                                        <p:strVal val="visible"/>
                                      </p:to>
                                    </p:set>
                                    <p:animEffect transition="in" filter="fade">
                                      <p:cBhvr>
                                        <p:cTn id="34" dur="500"/>
                                        <p:tgtEl>
                                          <p:spTgt spid="6"/>
                                        </p:tgtEl>
                                      </p:cBhvr>
                                    </p:animEffect>
                                  </p:childTnLst>
                                </p:cTn>
                              </p:par>
                            </p:childTnLst>
                          </p:cTn>
                        </p:par>
                        <p:par>
                          <p:cTn id="35" fill="hold">
                            <p:stCondLst>
                              <p:cond delay="3000"/>
                            </p:stCondLst>
                            <p:childTnLst>
                              <p:par>
                                <p:cTn id="36" presetID="10" presetClass="entr" presetSubtype="0" fill="hold" grpId="0" nodeType="afterEffect">
                                  <p:stCondLst>
                                    <p:cond delay="0"/>
                                  </p:stCondLst>
                                  <p:childTnLst>
                                    <p:set>
                                      <p:cBhvr>
                                        <p:cTn id="37" dur="1" fill="hold">
                                          <p:stCondLst>
                                            <p:cond delay="0"/>
                                          </p:stCondLst>
                                        </p:cTn>
                                        <p:tgtEl>
                                          <p:spTgt spid="30"/>
                                        </p:tgtEl>
                                        <p:attrNameLst>
                                          <p:attrName>style.visibility</p:attrName>
                                        </p:attrNameLst>
                                      </p:cBhvr>
                                      <p:to>
                                        <p:strVal val="visible"/>
                                      </p:to>
                                    </p:set>
                                    <p:animEffect transition="in" filter="fade">
                                      <p:cBhvr>
                                        <p:cTn id="38" dur="750"/>
                                        <p:tgtEl>
                                          <p:spTgt spid="30"/>
                                        </p:tgtEl>
                                      </p:cBhvr>
                                    </p:animEffect>
                                  </p:childTnLst>
                                </p:cTn>
                              </p:par>
                            </p:childTnLst>
                          </p:cTn>
                        </p:par>
                        <p:par>
                          <p:cTn id="39" fill="hold">
                            <p:stCondLst>
                              <p:cond delay="3750"/>
                            </p:stCondLst>
                            <p:childTnLst>
                              <p:par>
                                <p:cTn id="40" presetID="10" presetClass="entr" presetSubtype="0" fill="hold" grpId="0" nodeType="afterEffect">
                                  <p:stCondLst>
                                    <p:cond delay="0"/>
                                  </p:stCondLst>
                                  <p:childTnLst>
                                    <p:set>
                                      <p:cBhvr>
                                        <p:cTn id="41" dur="1" fill="hold">
                                          <p:stCondLst>
                                            <p:cond delay="0"/>
                                          </p:stCondLst>
                                        </p:cTn>
                                        <p:tgtEl>
                                          <p:spTgt spid="35"/>
                                        </p:tgtEl>
                                        <p:attrNameLst>
                                          <p:attrName>style.visibility</p:attrName>
                                        </p:attrNameLst>
                                      </p:cBhvr>
                                      <p:to>
                                        <p:strVal val="visible"/>
                                      </p:to>
                                    </p:set>
                                    <p:animEffect transition="in" filter="fade">
                                      <p:cBhvr>
                                        <p:cTn id="42" dur="750"/>
                                        <p:tgtEl>
                                          <p:spTgt spid="35"/>
                                        </p:tgtEl>
                                      </p:cBhvr>
                                    </p:animEffect>
                                  </p:childTnLst>
                                </p:cTn>
                              </p:par>
                            </p:childTnLst>
                          </p:cTn>
                        </p:par>
                        <p:par>
                          <p:cTn id="43" fill="hold">
                            <p:stCondLst>
                              <p:cond delay="4500"/>
                            </p:stCondLst>
                            <p:childTnLst>
                              <p:par>
                                <p:cTn id="44" presetID="10" presetClass="entr" presetSubtype="0" fill="hold" grpId="0" nodeType="afterEffect">
                                  <p:stCondLst>
                                    <p:cond delay="0"/>
                                  </p:stCondLst>
                                  <p:childTnLst>
                                    <p:set>
                                      <p:cBhvr>
                                        <p:cTn id="45" dur="1" fill="hold">
                                          <p:stCondLst>
                                            <p:cond delay="0"/>
                                          </p:stCondLst>
                                        </p:cTn>
                                        <p:tgtEl>
                                          <p:spTgt spid="36"/>
                                        </p:tgtEl>
                                        <p:attrNameLst>
                                          <p:attrName>style.visibility</p:attrName>
                                        </p:attrNameLst>
                                      </p:cBhvr>
                                      <p:to>
                                        <p:strVal val="visible"/>
                                      </p:to>
                                    </p:set>
                                    <p:animEffect transition="in" filter="fade">
                                      <p:cBhvr>
                                        <p:cTn id="46" dur="750"/>
                                        <p:tgtEl>
                                          <p:spTgt spid="36"/>
                                        </p:tgtEl>
                                      </p:cBhvr>
                                    </p:animEffect>
                                  </p:childTnLst>
                                </p:cTn>
                              </p:par>
                            </p:childTnLst>
                          </p:cTn>
                        </p:par>
                        <p:par>
                          <p:cTn id="47" fill="hold">
                            <p:stCondLst>
                              <p:cond delay="5250"/>
                            </p:stCondLst>
                            <p:childTnLst>
                              <p:par>
                                <p:cTn id="48" presetID="10" presetClass="entr" presetSubtype="0" fill="hold" grpId="0" nodeType="afterEffect">
                                  <p:stCondLst>
                                    <p:cond delay="0"/>
                                  </p:stCondLst>
                                  <p:childTnLst>
                                    <p:set>
                                      <p:cBhvr>
                                        <p:cTn id="49" dur="1" fill="hold">
                                          <p:stCondLst>
                                            <p:cond delay="0"/>
                                          </p:stCondLst>
                                        </p:cTn>
                                        <p:tgtEl>
                                          <p:spTgt spid="37"/>
                                        </p:tgtEl>
                                        <p:attrNameLst>
                                          <p:attrName>style.visibility</p:attrName>
                                        </p:attrNameLst>
                                      </p:cBhvr>
                                      <p:to>
                                        <p:strVal val="visible"/>
                                      </p:to>
                                    </p:set>
                                    <p:animEffect transition="in" filter="fade">
                                      <p:cBhvr>
                                        <p:cTn id="50" dur="750"/>
                                        <p:tgtEl>
                                          <p:spTgt spid="3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animBg="1"/>
      <p:bldP spid="4" grpId="0" animBg="1"/>
      <p:bldP spid="5" grpId="0" animBg="1"/>
      <p:bldP spid="30" grpId="0"/>
      <p:bldP spid="35" grpId="0"/>
      <p:bldP spid="36" grpId="0"/>
      <p:bldP spid="37" grpId="0"/>
    </p:bldLst>
  </p:timing>
</p:sld>
</file>

<file path=ppt/tags/tag1.xml><?xml version="1.0" encoding="utf-8"?>
<p:tagLst xmlns:a="http://schemas.openxmlformats.org/drawingml/2006/main" xmlns:r="http://schemas.openxmlformats.org/officeDocument/2006/relationships" xmlns:p="http://schemas.openxmlformats.org/presentationml/2006/main">
  <p:tag name="ISPRING_PRESENTATION_TITLE" val="PowerPoint 演示文稿4"/>
</p:tagLst>
</file>

<file path=ppt/theme/theme1.xml><?xml version="1.0" encoding="utf-8"?>
<a:theme xmlns:a="http://schemas.openxmlformats.org/drawingml/2006/main" name="Office 主题">
  <a:themeElements>
    <a:clrScheme name="Office">
      <a:dk1>
        <a:srgbClr val="000000"/>
      </a:dk1>
      <a:lt1>
        <a:srgbClr val="FFFFFF"/>
      </a:lt1>
      <a:dk2>
        <a:srgbClr val="44546A"/>
      </a:dk2>
      <a:lt2>
        <a:srgbClr val="E7E6E6"/>
      </a:lt2>
      <a:accent1>
        <a:srgbClr val="FE126A"/>
      </a:accent1>
      <a:accent2>
        <a:srgbClr val="FFE597"/>
      </a:accent2>
      <a:accent3>
        <a:srgbClr val="AD550F"/>
      </a:accent3>
      <a:accent4>
        <a:srgbClr val="FE126A"/>
      </a:accent4>
      <a:accent5>
        <a:srgbClr val="C97A36"/>
      </a:accent5>
      <a:accent6>
        <a:srgbClr val="FFE597"/>
      </a:accent6>
      <a:hlink>
        <a:srgbClr val="0563C1"/>
      </a:hlink>
      <a:folHlink>
        <a:srgbClr val="954F72"/>
      </a:folHlink>
    </a:clrScheme>
    <a:fontScheme name="2lorlvzk">
      <a:majorFont>
        <a:latin typeface="Arial"/>
        <a:ea typeface="微软雅黑"/>
        <a:cs typeface=""/>
      </a:majorFont>
      <a:minorFont>
        <a:latin typeface="Arial"/>
        <a:ea typeface="微软雅黑"/>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自定义设计方案">
  <a:themeElements>
    <a:clrScheme name="Office">
      <a:dk1>
        <a:srgbClr val="000000"/>
      </a:dk1>
      <a:lt1>
        <a:srgbClr val="FFFFFF"/>
      </a:lt1>
      <a:dk2>
        <a:srgbClr val="44546A"/>
      </a:dk2>
      <a:lt2>
        <a:srgbClr val="E7E6E6"/>
      </a:lt2>
      <a:accent1>
        <a:srgbClr val="FE126A"/>
      </a:accent1>
      <a:accent2>
        <a:srgbClr val="FFE597"/>
      </a:accent2>
      <a:accent3>
        <a:srgbClr val="AD550F"/>
      </a:accent3>
      <a:accent4>
        <a:srgbClr val="FE126A"/>
      </a:accent4>
      <a:accent5>
        <a:srgbClr val="C97A36"/>
      </a:accent5>
      <a:accent6>
        <a:srgbClr val="FFE597"/>
      </a:accent6>
      <a:hlink>
        <a:srgbClr val="0563C1"/>
      </a:hlink>
      <a:folHlink>
        <a:srgbClr val="954F72"/>
      </a:folHlink>
    </a:clrScheme>
    <a:fontScheme name="2lorlvzk">
      <a:majorFont>
        <a:latin typeface="Arial"/>
        <a:ea typeface="微软雅黑"/>
        <a:cs typeface=""/>
      </a:majorFont>
      <a:minorFont>
        <a:latin typeface="Arial"/>
        <a:ea typeface="微软雅黑"/>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等线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等线"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Office">
    <a:dk1>
      <a:srgbClr val="000000"/>
    </a:dk1>
    <a:lt1>
      <a:srgbClr val="FFFFFF"/>
    </a:lt1>
    <a:dk2>
      <a:srgbClr val="44546A"/>
    </a:dk2>
    <a:lt2>
      <a:srgbClr val="E7E6E6"/>
    </a:lt2>
    <a:accent1>
      <a:srgbClr val="FE126A"/>
    </a:accent1>
    <a:accent2>
      <a:srgbClr val="FFE597"/>
    </a:accent2>
    <a:accent3>
      <a:srgbClr val="AD550F"/>
    </a:accent3>
    <a:accent4>
      <a:srgbClr val="FE126A"/>
    </a:accent4>
    <a:accent5>
      <a:srgbClr val="C97A36"/>
    </a:accent5>
    <a:accent6>
      <a:srgbClr val="FFE597"/>
    </a:accent6>
    <a:hlink>
      <a:srgbClr val="0563C1"/>
    </a:hlink>
    <a:folHlink>
      <a:srgbClr val="954F72"/>
    </a:folHlink>
  </a:clrScheme>
</a:themeOverride>
</file>

<file path=ppt/theme/themeOverride10.xml><?xml version="1.0" encoding="utf-8"?>
<a:themeOverride xmlns:a="http://schemas.openxmlformats.org/drawingml/2006/main">
  <a:clrScheme name="Office">
    <a:dk1>
      <a:srgbClr val="000000"/>
    </a:dk1>
    <a:lt1>
      <a:srgbClr val="FFFFFF"/>
    </a:lt1>
    <a:dk2>
      <a:srgbClr val="44546A"/>
    </a:dk2>
    <a:lt2>
      <a:srgbClr val="E7E6E6"/>
    </a:lt2>
    <a:accent1>
      <a:srgbClr val="FE126A"/>
    </a:accent1>
    <a:accent2>
      <a:srgbClr val="FFE597"/>
    </a:accent2>
    <a:accent3>
      <a:srgbClr val="AD550F"/>
    </a:accent3>
    <a:accent4>
      <a:srgbClr val="FE126A"/>
    </a:accent4>
    <a:accent5>
      <a:srgbClr val="C97A36"/>
    </a:accent5>
    <a:accent6>
      <a:srgbClr val="FFE597"/>
    </a:accent6>
    <a:hlink>
      <a:srgbClr val="0563C1"/>
    </a:hlink>
    <a:folHlink>
      <a:srgbClr val="954F72"/>
    </a:folHlink>
  </a:clrScheme>
</a:themeOverride>
</file>

<file path=ppt/theme/themeOverride11.xml><?xml version="1.0" encoding="utf-8"?>
<a:themeOverride xmlns:a="http://schemas.openxmlformats.org/drawingml/2006/main">
  <a:clrScheme name="Office">
    <a:dk1>
      <a:srgbClr val="000000"/>
    </a:dk1>
    <a:lt1>
      <a:srgbClr val="FFFFFF"/>
    </a:lt1>
    <a:dk2>
      <a:srgbClr val="44546A"/>
    </a:dk2>
    <a:lt2>
      <a:srgbClr val="E7E6E6"/>
    </a:lt2>
    <a:accent1>
      <a:srgbClr val="FE126A"/>
    </a:accent1>
    <a:accent2>
      <a:srgbClr val="FFE597"/>
    </a:accent2>
    <a:accent3>
      <a:srgbClr val="AD550F"/>
    </a:accent3>
    <a:accent4>
      <a:srgbClr val="FE126A"/>
    </a:accent4>
    <a:accent5>
      <a:srgbClr val="C97A36"/>
    </a:accent5>
    <a:accent6>
      <a:srgbClr val="FFE597"/>
    </a:accent6>
    <a:hlink>
      <a:srgbClr val="0563C1"/>
    </a:hlink>
    <a:folHlink>
      <a:srgbClr val="954F72"/>
    </a:folHlink>
  </a:clrScheme>
</a:themeOverride>
</file>

<file path=ppt/theme/themeOverride12.xml><?xml version="1.0" encoding="utf-8"?>
<a:themeOverride xmlns:a="http://schemas.openxmlformats.org/drawingml/2006/main">
  <a:clrScheme name="Office">
    <a:dk1>
      <a:srgbClr val="000000"/>
    </a:dk1>
    <a:lt1>
      <a:srgbClr val="FFFFFF"/>
    </a:lt1>
    <a:dk2>
      <a:srgbClr val="44546A"/>
    </a:dk2>
    <a:lt2>
      <a:srgbClr val="E7E6E6"/>
    </a:lt2>
    <a:accent1>
      <a:srgbClr val="FE126A"/>
    </a:accent1>
    <a:accent2>
      <a:srgbClr val="FFE597"/>
    </a:accent2>
    <a:accent3>
      <a:srgbClr val="AD550F"/>
    </a:accent3>
    <a:accent4>
      <a:srgbClr val="FE126A"/>
    </a:accent4>
    <a:accent5>
      <a:srgbClr val="C97A36"/>
    </a:accent5>
    <a:accent6>
      <a:srgbClr val="FFE597"/>
    </a:accent6>
    <a:hlink>
      <a:srgbClr val="0563C1"/>
    </a:hlink>
    <a:folHlink>
      <a:srgbClr val="954F72"/>
    </a:folHlink>
  </a:clrScheme>
</a:themeOverride>
</file>

<file path=ppt/theme/themeOverride13.xml><?xml version="1.0" encoding="utf-8"?>
<a:themeOverride xmlns:a="http://schemas.openxmlformats.org/drawingml/2006/main">
  <a:clrScheme name="Office">
    <a:dk1>
      <a:srgbClr val="000000"/>
    </a:dk1>
    <a:lt1>
      <a:srgbClr val="FFFFFF"/>
    </a:lt1>
    <a:dk2>
      <a:srgbClr val="44546A"/>
    </a:dk2>
    <a:lt2>
      <a:srgbClr val="E7E6E6"/>
    </a:lt2>
    <a:accent1>
      <a:srgbClr val="FE126A"/>
    </a:accent1>
    <a:accent2>
      <a:srgbClr val="FFE597"/>
    </a:accent2>
    <a:accent3>
      <a:srgbClr val="AD550F"/>
    </a:accent3>
    <a:accent4>
      <a:srgbClr val="FE126A"/>
    </a:accent4>
    <a:accent5>
      <a:srgbClr val="C97A36"/>
    </a:accent5>
    <a:accent6>
      <a:srgbClr val="FFE597"/>
    </a:accent6>
    <a:hlink>
      <a:srgbClr val="0563C1"/>
    </a:hlink>
    <a:folHlink>
      <a:srgbClr val="954F72"/>
    </a:folHlink>
  </a:clrScheme>
</a:themeOverride>
</file>

<file path=ppt/theme/themeOverride14.xml><?xml version="1.0" encoding="utf-8"?>
<a:themeOverride xmlns:a="http://schemas.openxmlformats.org/drawingml/2006/main">
  <a:clrScheme name="Office">
    <a:dk1>
      <a:srgbClr val="000000"/>
    </a:dk1>
    <a:lt1>
      <a:srgbClr val="FFFFFF"/>
    </a:lt1>
    <a:dk2>
      <a:srgbClr val="44546A"/>
    </a:dk2>
    <a:lt2>
      <a:srgbClr val="E7E6E6"/>
    </a:lt2>
    <a:accent1>
      <a:srgbClr val="FE126A"/>
    </a:accent1>
    <a:accent2>
      <a:srgbClr val="FFE597"/>
    </a:accent2>
    <a:accent3>
      <a:srgbClr val="AD550F"/>
    </a:accent3>
    <a:accent4>
      <a:srgbClr val="FE126A"/>
    </a:accent4>
    <a:accent5>
      <a:srgbClr val="C97A36"/>
    </a:accent5>
    <a:accent6>
      <a:srgbClr val="FFE597"/>
    </a:accent6>
    <a:hlink>
      <a:srgbClr val="0563C1"/>
    </a:hlink>
    <a:folHlink>
      <a:srgbClr val="954F72"/>
    </a:folHlink>
  </a:clrScheme>
</a:themeOverride>
</file>

<file path=ppt/theme/themeOverride15.xml><?xml version="1.0" encoding="utf-8"?>
<a:themeOverride xmlns:a="http://schemas.openxmlformats.org/drawingml/2006/main">
  <a:clrScheme name="Office">
    <a:dk1>
      <a:srgbClr val="000000"/>
    </a:dk1>
    <a:lt1>
      <a:srgbClr val="FFFFFF"/>
    </a:lt1>
    <a:dk2>
      <a:srgbClr val="44546A"/>
    </a:dk2>
    <a:lt2>
      <a:srgbClr val="E7E6E6"/>
    </a:lt2>
    <a:accent1>
      <a:srgbClr val="FE126A"/>
    </a:accent1>
    <a:accent2>
      <a:srgbClr val="FFE597"/>
    </a:accent2>
    <a:accent3>
      <a:srgbClr val="AD550F"/>
    </a:accent3>
    <a:accent4>
      <a:srgbClr val="FE126A"/>
    </a:accent4>
    <a:accent5>
      <a:srgbClr val="C97A36"/>
    </a:accent5>
    <a:accent6>
      <a:srgbClr val="FFE597"/>
    </a:accent6>
    <a:hlink>
      <a:srgbClr val="0563C1"/>
    </a:hlink>
    <a:folHlink>
      <a:srgbClr val="954F72"/>
    </a:folHlink>
  </a:clrScheme>
</a:themeOverride>
</file>

<file path=ppt/theme/themeOverride16.xml><?xml version="1.0" encoding="utf-8"?>
<a:themeOverride xmlns:a="http://schemas.openxmlformats.org/drawingml/2006/main">
  <a:clrScheme name="Office">
    <a:dk1>
      <a:srgbClr val="000000"/>
    </a:dk1>
    <a:lt1>
      <a:srgbClr val="FFFFFF"/>
    </a:lt1>
    <a:dk2>
      <a:srgbClr val="44546A"/>
    </a:dk2>
    <a:lt2>
      <a:srgbClr val="E7E6E6"/>
    </a:lt2>
    <a:accent1>
      <a:srgbClr val="FE126A"/>
    </a:accent1>
    <a:accent2>
      <a:srgbClr val="FFE597"/>
    </a:accent2>
    <a:accent3>
      <a:srgbClr val="AD550F"/>
    </a:accent3>
    <a:accent4>
      <a:srgbClr val="FE126A"/>
    </a:accent4>
    <a:accent5>
      <a:srgbClr val="C97A36"/>
    </a:accent5>
    <a:accent6>
      <a:srgbClr val="FFE597"/>
    </a:accent6>
    <a:hlink>
      <a:srgbClr val="0563C1"/>
    </a:hlink>
    <a:folHlink>
      <a:srgbClr val="954F72"/>
    </a:folHlink>
  </a:clrScheme>
</a:themeOverride>
</file>

<file path=ppt/theme/themeOverride17.xml><?xml version="1.0" encoding="utf-8"?>
<a:themeOverride xmlns:a="http://schemas.openxmlformats.org/drawingml/2006/main">
  <a:clrScheme name="Office">
    <a:dk1>
      <a:srgbClr val="000000"/>
    </a:dk1>
    <a:lt1>
      <a:srgbClr val="FFFFFF"/>
    </a:lt1>
    <a:dk2>
      <a:srgbClr val="44546A"/>
    </a:dk2>
    <a:lt2>
      <a:srgbClr val="E7E6E6"/>
    </a:lt2>
    <a:accent1>
      <a:srgbClr val="FE126A"/>
    </a:accent1>
    <a:accent2>
      <a:srgbClr val="FFE597"/>
    </a:accent2>
    <a:accent3>
      <a:srgbClr val="AD550F"/>
    </a:accent3>
    <a:accent4>
      <a:srgbClr val="FE126A"/>
    </a:accent4>
    <a:accent5>
      <a:srgbClr val="C97A36"/>
    </a:accent5>
    <a:accent6>
      <a:srgbClr val="FFE597"/>
    </a:accent6>
    <a:hlink>
      <a:srgbClr val="0563C1"/>
    </a:hlink>
    <a:folHlink>
      <a:srgbClr val="954F72"/>
    </a:folHlink>
  </a:clrScheme>
</a:themeOverride>
</file>

<file path=ppt/theme/themeOverride18.xml><?xml version="1.0" encoding="utf-8"?>
<a:themeOverride xmlns:a="http://schemas.openxmlformats.org/drawingml/2006/main">
  <a:clrScheme name="Office">
    <a:dk1>
      <a:srgbClr val="000000"/>
    </a:dk1>
    <a:lt1>
      <a:srgbClr val="FFFFFF"/>
    </a:lt1>
    <a:dk2>
      <a:srgbClr val="44546A"/>
    </a:dk2>
    <a:lt2>
      <a:srgbClr val="E7E6E6"/>
    </a:lt2>
    <a:accent1>
      <a:srgbClr val="FE126A"/>
    </a:accent1>
    <a:accent2>
      <a:srgbClr val="FFE597"/>
    </a:accent2>
    <a:accent3>
      <a:srgbClr val="AD550F"/>
    </a:accent3>
    <a:accent4>
      <a:srgbClr val="FE126A"/>
    </a:accent4>
    <a:accent5>
      <a:srgbClr val="C97A36"/>
    </a:accent5>
    <a:accent6>
      <a:srgbClr val="FFE597"/>
    </a:accent6>
    <a:hlink>
      <a:srgbClr val="0563C1"/>
    </a:hlink>
    <a:folHlink>
      <a:srgbClr val="954F72"/>
    </a:folHlink>
  </a:clrScheme>
</a:themeOverride>
</file>

<file path=ppt/theme/themeOverride19.xml><?xml version="1.0" encoding="utf-8"?>
<a:themeOverride xmlns:a="http://schemas.openxmlformats.org/drawingml/2006/main">
  <a:clrScheme name="Office">
    <a:dk1>
      <a:srgbClr val="000000"/>
    </a:dk1>
    <a:lt1>
      <a:srgbClr val="FFFFFF"/>
    </a:lt1>
    <a:dk2>
      <a:srgbClr val="44546A"/>
    </a:dk2>
    <a:lt2>
      <a:srgbClr val="E7E6E6"/>
    </a:lt2>
    <a:accent1>
      <a:srgbClr val="FE126A"/>
    </a:accent1>
    <a:accent2>
      <a:srgbClr val="FFE597"/>
    </a:accent2>
    <a:accent3>
      <a:srgbClr val="AD550F"/>
    </a:accent3>
    <a:accent4>
      <a:srgbClr val="FE126A"/>
    </a:accent4>
    <a:accent5>
      <a:srgbClr val="C97A36"/>
    </a:accent5>
    <a:accent6>
      <a:srgbClr val="FFE597"/>
    </a:accent6>
    <a:hlink>
      <a:srgbClr val="0563C1"/>
    </a:hlink>
    <a:folHlink>
      <a:srgbClr val="954F72"/>
    </a:folHlink>
  </a:clrScheme>
</a:themeOverride>
</file>

<file path=ppt/theme/themeOverride2.xml><?xml version="1.0" encoding="utf-8"?>
<a:themeOverride xmlns:a="http://schemas.openxmlformats.org/drawingml/2006/main">
  <a:clrScheme name="Office">
    <a:dk1>
      <a:srgbClr val="000000"/>
    </a:dk1>
    <a:lt1>
      <a:srgbClr val="FFFFFF"/>
    </a:lt1>
    <a:dk2>
      <a:srgbClr val="44546A"/>
    </a:dk2>
    <a:lt2>
      <a:srgbClr val="E7E6E6"/>
    </a:lt2>
    <a:accent1>
      <a:srgbClr val="FE126A"/>
    </a:accent1>
    <a:accent2>
      <a:srgbClr val="FFE597"/>
    </a:accent2>
    <a:accent3>
      <a:srgbClr val="AD550F"/>
    </a:accent3>
    <a:accent4>
      <a:srgbClr val="FE126A"/>
    </a:accent4>
    <a:accent5>
      <a:srgbClr val="C97A36"/>
    </a:accent5>
    <a:accent6>
      <a:srgbClr val="FFE597"/>
    </a:accent6>
    <a:hlink>
      <a:srgbClr val="0563C1"/>
    </a:hlink>
    <a:folHlink>
      <a:srgbClr val="954F72"/>
    </a:folHlink>
  </a:clrScheme>
</a:themeOverride>
</file>

<file path=ppt/theme/themeOverride20.xml><?xml version="1.0" encoding="utf-8"?>
<a:themeOverride xmlns:a="http://schemas.openxmlformats.org/drawingml/2006/main">
  <a:clrScheme name="Office">
    <a:dk1>
      <a:srgbClr val="000000"/>
    </a:dk1>
    <a:lt1>
      <a:srgbClr val="FFFFFF"/>
    </a:lt1>
    <a:dk2>
      <a:srgbClr val="44546A"/>
    </a:dk2>
    <a:lt2>
      <a:srgbClr val="E7E6E6"/>
    </a:lt2>
    <a:accent1>
      <a:srgbClr val="FE126A"/>
    </a:accent1>
    <a:accent2>
      <a:srgbClr val="FFE597"/>
    </a:accent2>
    <a:accent3>
      <a:srgbClr val="AD550F"/>
    </a:accent3>
    <a:accent4>
      <a:srgbClr val="FE126A"/>
    </a:accent4>
    <a:accent5>
      <a:srgbClr val="C97A36"/>
    </a:accent5>
    <a:accent6>
      <a:srgbClr val="FFE597"/>
    </a:accent6>
    <a:hlink>
      <a:srgbClr val="0563C1"/>
    </a:hlink>
    <a:folHlink>
      <a:srgbClr val="954F72"/>
    </a:folHlink>
  </a:clrScheme>
</a:themeOverride>
</file>

<file path=ppt/theme/themeOverride21.xml><?xml version="1.0" encoding="utf-8"?>
<a:themeOverride xmlns:a="http://schemas.openxmlformats.org/drawingml/2006/main">
  <a:clrScheme name="Office">
    <a:dk1>
      <a:srgbClr val="000000"/>
    </a:dk1>
    <a:lt1>
      <a:srgbClr val="FFFFFF"/>
    </a:lt1>
    <a:dk2>
      <a:srgbClr val="44546A"/>
    </a:dk2>
    <a:lt2>
      <a:srgbClr val="E7E6E6"/>
    </a:lt2>
    <a:accent1>
      <a:srgbClr val="FE126A"/>
    </a:accent1>
    <a:accent2>
      <a:srgbClr val="FFE597"/>
    </a:accent2>
    <a:accent3>
      <a:srgbClr val="AD550F"/>
    </a:accent3>
    <a:accent4>
      <a:srgbClr val="FE126A"/>
    </a:accent4>
    <a:accent5>
      <a:srgbClr val="C97A36"/>
    </a:accent5>
    <a:accent6>
      <a:srgbClr val="FFE597"/>
    </a:accent6>
    <a:hlink>
      <a:srgbClr val="0563C1"/>
    </a:hlink>
    <a:folHlink>
      <a:srgbClr val="954F72"/>
    </a:folHlink>
  </a:clrScheme>
</a:themeOverride>
</file>

<file path=ppt/theme/themeOverride3.xml><?xml version="1.0" encoding="utf-8"?>
<a:themeOverride xmlns:a="http://schemas.openxmlformats.org/drawingml/2006/main">
  <a:clrScheme name="Office">
    <a:dk1>
      <a:srgbClr val="000000"/>
    </a:dk1>
    <a:lt1>
      <a:srgbClr val="FFFFFF"/>
    </a:lt1>
    <a:dk2>
      <a:srgbClr val="44546A"/>
    </a:dk2>
    <a:lt2>
      <a:srgbClr val="E7E6E6"/>
    </a:lt2>
    <a:accent1>
      <a:srgbClr val="FE126A"/>
    </a:accent1>
    <a:accent2>
      <a:srgbClr val="FFE597"/>
    </a:accent2>
    <a:accent3>
      <a:srgbClr val="AD550F"/>
    </a:accent3>
    <a:accent4>
      <a:srgbClr val="FE126A"/>
    </a:accent4>
    <a:accent5>
      <a:srgbClr val="C97A36"/>
    </a:accent5>
    <a:accent6>
      <a:srgbClr val="FFE597"/>
    </a:accent6>
    <a:hlink>
      <a:srgbClr val="0563C1"/>
    </a:hlink>
    <a:folHlink>
      <a:srgbClr val="954F72"/>
    </a:folHlink>
  </a:clrScheme>
</a:themeOverride>
</file>

<file path=ppt/theme/themeOverride4.xml><?xml version="1.0" encoding="utf-8"?>
<a:themeOverride xmlns:a="http://schemas.openxmlformats.org/drawingml/2006/main">
  <a:clrScheme name="Office">
    <a:dk1>
      <a:srgbClr val="000000"/>
    </a:dk1>
    <a:lt1>
      <a:srgbClr val="FFFFFF"/>
    </a:lt1>
    <a:dk2>
      <a:srgbClr val="44546A"/>
    </a:dk2>
    <a:lt2>
      <a:srgbClr val="E7E6E6"/>
    </a:lt2>
    <a:accent1>
      <a:srgbClr val="FE126A"/>
    </a:accent1>
    <a:accent2>
      <a:srgbClr val="FFE597"/>
    </a:accent2>
    <a:accent3>
      <a:srgbClr val="AD550F"/>
    </a:accent3>
    <a:accent4>
      <a:srgbClr val="FE126A"/>
    </a:accent4>
    <a:accent5>
      <a:srgbClr val="C97A36"/>
    </a:accent5>
    <a:accent6>
      <a:srgbClr val="FFE597"/>
    </a:accent6>
    <a:hlink>
      <a:srgbClr val="0563C1"/>
    </a:hlink>
    <a:folHlink>
      <a:srgbClr val="954F72"/>
    </a:folHlink>
  </a:clrScheme>
</a:themeOverride>
</file>

<file path=ppt/theme/themeOverride5.xml><?xml version="1.0" encoding="utf-8"?>
<a:themeOverride xmlns:a="http://schemas.openxmlformats.org/drawingml/2006/main">
  <a:clrScheme name="Office">
    <a:dk1>
      <a:srgbClr val="000000"/>
    </a:dk1>
    <a:lt1>
      <a:srgbClr val="FFFFFF"/>
    </a:lt1>
    <a:dk2>
      <a:srgbClr val="44546A"/>
    </a:dk2>
    <a:lt2>
      <a:srgbClr val="E7E6E6"/>
    </a:lt2>
    <a:accent1>
      <a:srgbClr val="FE126A"/>
    </a:accent1>
    <a:accent2>
      <a:srgbClr val="FFE597"/>
    </a:accent2>
    <a:accent3>
      <a:srgbClr val="AD550F"/>
    </a:accent3>
    <a:accent4>
      <a:srgbClr val="FE126A"/>
    </a:accent4>
    <a:accent5>
      <a:srgbClr val="C97A36"/>
    </a:accent5>
    <a:accent6>
      <a:srgbClr val="FFE597"/>
    </a:accent6>
    <a:hlink>
      <a:srgbClr val="0563C1"/>
    </a:hlink>
    <a:folHlink>
      <a:srgbClr val="954F72"/>
    </a:folHlink>
  </a:clrScheme>
</a:themeOverride>
</file>

<file path=ppt/theme/themeOverride6.xml><?xml version="1.0" encoding="utf-8"?>
<a:themeOverride xmlns:a="http://schemas.openxmlformats.org/drawingml/2006/main">
  <a:clrScheme name="Office">
    <a:dk1>
      <a:srgbClr val="000000"/>
    </a:dk1>
    <a:lt1>
      <a:srgbClr val="FFFFFF"/>
    </a:lt1>
    <a:dk2>
      <a:srgbClr val="44546A"/>
    </a:dk2>
    <a:lt2>
      <a:srgbClr val="E7E6E6"/>
    </a:lt2>
    <a:accent1>
      <a:srgbClr val="FE126A"/>
    </a:accent1>
    <a:accent2>
      <a:srgbClr val="FFE597"/>
    </a:accent2>
    <a:accent3>
      <a:srgbClr val="AD550F"/>
    </a:accent3>
    <a:accent4>
      <a:srgbClr val="FE126A"/>
    </a:accent4>
    <a:accent5>
      <a:srgbClr val="C97A36"/>
    </a:accent5>
    <a:accent6>
      <a:srgbClr val="FFE597"/>
    </a:accent6>
    <a:hlink>
      <a:srgbClr val="0563C1"/>
    </a:hlink>
    <a:folHlink>
      <a:srgbClr val="954F72"/>
    </a:folHlink>
  </a:clrScheme>
</a:themeOverride>
</file>

<file path=ppt/theme/themeOverride7.xml><?xml version="1.0" encoding="utf-8"?>
<a:themeOverride xmlns:a="http://schemas.openxmlformats.org/drawingml/2006/main">
  <a:clrScheme name="Office">
    <a:dk1>
      <a:srgbClr val="000000"/>
    </a:dk1>
    <a:lt1>
      <a:srgbClr val="FFFFFF"/>
    </a:lt1>
    <a:dk2>
      <a:srgbClr val="44546A"/>
    </a:dk2>
    <a:lt2>
      <a:srgbClr val="E7E6E6"/>
    </a:lt2>
    <a:accent1>
      <a:srgbClr val="FE126A"/>
    </a:accent1>
    <a:accent2>
      <a:srgbClr val="FFE597"/>
    </a:accent2>
    <a:accent3>
      <a:srgbClr val="AD550F"/>
    </a:accent3>
    <a:accent4>
      <a:srgbClr val="FE126A"/>
    </a:accent4>
    <a:accent5>
      <a:srgbClr val="C97A36"/>
    </a:accent5>
    <a:accent6>
      <a:srgbClr val="FFE597"/>
    </a:accent6>
    <a:hlink>
      <a:srgbClr val="0563C1"/>
    </a:hlink>
    <a:folHlink>
      <a:srgbClr val="954F72"/>
    </a:folHlink>
  </a:clrScheme>
</a:themeOverride>
</file>

<file path=ppt/theme/themeOverride8.xml><?xml version="1.0" encoding="utf-8"?>
<a:themeOverride xmlns:a="http://schemas.openxmlformats.org/drawingml/2006/main">
  <a:clrScheme name="Office">
    <a:dk1>
      <a:srgbClr val="000000"/>
    </a:dk1>
    <a:lt1>
      <a:srgbClr val="FFFFFF"/>
    </a:lt1>
    <a:dk2>
      <a:srgbClr val="44546A"/>
    </a:dk2>
    <a:lt2>
      <a:srgbClr val="E7E6E6"/>
    </a:lt2>
    <a:accent1>
      <a:srgbClr val="FE126A"/>
    </a:accent1>
    <a:accent2>
      <a:srgbClr val="FFE597"/>
    </a:accent2>
    <a:accent3>
      <a:srgbClr val="AD550F"/>
    </a:accent3>
    <a:accent4>
      <a:srgbClr val="FE126A"/>
    </a:accent4>
    <a:accent5>
      <a:srgbClr val="C97A36"/>
    </a:accent5>
    <a:accent6>
      <a:srgbClr val="FFE597"/>
    </a:accent6>
    <a:hlink>
      <a:srgbClr val="0563C1"/>
    </a:hlink>
    <a:folHlink>
      <a:srgbClr val="954F72"/>
    </a:folHlink>
  </a:clrScheme>
</a:themeOverride>
</file>

<file path=ppt/theme/themeOverride9.xml><?xml version="1.0" encoding="utf-8"?>
<a:themeOverride xmlns:a="http://schemas.openxmlformats.org/drawingml/2006/main">
  <a:clrScheme name="Office">
    <a:dk1>
      <a:srgbClr val="000000"/>
    </a:dk1>
    <a:lt1>
      <a:srgbClr val="FFFFFF"/>
    </a:lt1>
    <a:dk2>
      <a:srgbClr val="44546A"/>
    </a:dk2>
    <a:lt2>
      <a:srgbClr val="E7E6E6"/>
    </a:lt2>
    <a:accent1>
      <a:srgbClr val="FE126A"/>
    </a:accent1>
    <a:accent2>
      <a:srgbClr val="FFE597"/>
    </a:accent2>
    <a:accent3>
      <a:srgbClr val="AD550F"/>
    </a:accent3>
    <a:accent4>
      <a:srgbClr val="FE126A"/>
    </a:accent4>
    <a:accent5>
      <a:srgbClr val="C97A36"/>
    </a:accent5>
    <a:accent6>
      <a:srgbClr val="FFE597"/>
    </a:accent6>
    <a:hlink>
      <a:srgbClr val="0563C1"/>
    </a:hlink>
    <a:folHlink>
      <a:srgbClr val="954F72"/>
    </a:folHlink>
  </a:clrScheme>
</a:themeOverride>
</file>

<file path=docProps/app.xml><?xml version="1.0" encoding="utf-8"?>
<Properties xmlns="http://schemas.openxmlformats.org/officeDocument/2006/extended-properties" xmlns:vt="http://schemas.openxmlformats.org/officeDocument/2006/docPropsVTypes">
  <TotalTime>6</TotalTime>
  <Words>2037</Words>
  <PresentationFormat>宽屏</PresentationFormat>
  <Paragraphs>260</Paragraphs>
  <Slides>25</Slides>
  <Notes>25</Notes>
  <HiddenSlides>0</HiddenSlides>
  <MMClips>0</MMClips>
  <ScaleCrop>false</ScaleCrop>
  <HeadingPairs>
    <vt:vector size="6" baseType="variant">
      <vt:variant>
        <vt:lpstr>已用的字体</vt:lpstr>
      </vt:variant>
      <vt:variant>
        <vt:i4>4</vt:i4>
      </vt:variant>
      <vt:variant>
        <vt:lpstr>主题</vt:lpstr>
      </vt:variant>
      <vt:variant>
        <vt:i4>2</vt:i4>
      </vt:variant>
      <vt:variant>
        <vt:lpstr>幻灯片标题</vt:lpstr>
      </vt:variant>
      <vt:variant>
        <vt:i4>25</vt:i4>
      </vt:variant>
    </vt:vector>
  </HeadingPairs>
  <TitlesOfParts>
    <vt:vector size="31" baseType="lpstr">
      <vt:lpstr>等线</vt:lpstr>
      <vt:lpstr>微软雅黑</vt:lpstr>
      <vt:lpstr>Arial</vt:lpstr>
      <vt:lpstr>Wingdings</vt:lpstr>
      <vt:lpstr>Office 主题</vt:lpstr>
      <vt:lpstr>自定义设计方案</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VnTeach.Com</dc:creator>
  <cp:keywords>VnTeach.Com</cp:keywords>
  <dcterms:created xsi:type="dcterms:W3CDTF">2017-11-13T02:52:00Z</dcterms:created>
  <dcterms:modified xsi:type="dcterms:W3CDTF">2017-11-16T07:11:44Z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2052-10.1.0.6929</vt:lpwstr>
  </property>
</Properties>
</file>