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9FBEC-821E-4D66-9C88-CB4698AE2A4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1424C9-5EFD-4494-AF2B-177E6490C0C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4.w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4.wmf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emf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9159" y="3858494"/>
            <a:ext cx="8534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00"/>
            <a:ext cx="9144000" cy="480482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268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9 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Hoài Nam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hythm Of The Rain - Cascad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1159" y="13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96774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96774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1281"/>
            <a:ext cx="9144000" cy="78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76600"/>
            <a:ext cx="9677400" cy="12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7777"/>
            <a:ext cx="9829800" cy="198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43200"/>
            <a:ext cx="9982200" cy="14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0"/>
            <a:ext cx="9143999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81745"/>
            <a:ext cx="9753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764"/>
            <a:ext cx="9753600" cy="112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6400"/>
            <a:ext cx="9753600" cy="61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90112"/>
            <a:ext cx="9601200" cy="144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78128"/>
            <a:ext cx="9601199" cy="1455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91" y="5562600"/>
            <a:ext cx="8064809" cy="10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71" y="1719266"/>
            <a:ext cx="9644229" cy="139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116282"/>
            <a:ext cx="9829799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27" y="3794016"/>
            <a:ext cx="9448800" cy="1067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09713"/>
            <a:ext cx="9829800" cy="5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88784" imgH="190252" progId="Equation.DSMT4">
                  <p:embed/>
                </p:oleObj>
              </mc:Choice>
              <mc:Fallback>
                <p:oleObj name="Equation" r:id="rId3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1702057"/>
            <a:ext cx="9372599" cy="102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95600"/>
            <a:ext cx="9372600" cy="619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6" y="5645184"/>
            <a:ext cx="9363074" cy="1060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02" y="913030"/>
            <a:ext cx="9791701" cy="687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3640850"/>
            <a:ext cx="9372600" cy="540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1" y="4375594"/>
            <a:ext cx="9594272" cy="11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88784" imgH="190252" progId="Equation.DSMT4">
                  <p:embed/>
                </p:oleObj>
              </mc:Choice>
              <mc:Fallback>
                <p:oleObj name="Equation" r:id="rId5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4652"/>
            <a:ext cx="9982200" cy="317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3810000"/>
            <a:ext cx="6705600" cy="166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269992"/>
            <a:ext cx="9144000" cy="606808"/>
          </a:xfrm>
          <a:prstGeom prst="rect">
            <a:avLst/>
          </a:prstGeom>
        </p:spPr>
      </p:pic>
      <p:pic>
        <p:nvPicPr>
          <p:cNvPr id="8" name="Rhythm Of The Rain - Casca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24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5800" y="228601"/>
            <a:ext cx="6442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90C6F6"/>
      </a:accent1>
      <a:accent2>
        <a:srgbClr val="89DEFF"/>
      </a:accent2>
      <a:accent3>
        <a:srgbClr val="93F5F9"/>
      </a:accent3>
      <a:accent4>
        <a:srgbClr val="93F5F9"/>
      </a:accent4>
      <a:accent5>
        <a:srgbClr val="CAE9C0"/>
      </a:accent5>
      <a:accent6>
        <a:srgbClr val="DBE6B6"/>
      </a:accent6>
      <a:hlink>
        <a:srgbClr val="FFD394"/>
      </a:hlink>
      <a:folHlink>
        <a:srgbClr val="CEF2E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16</Words>
  <Application>Microsoft Office PowerPoint</Application>
  <PresentationFormat>On-screen Show (4:3)</PresentationFormat>
  <Paragraphs>9</Paragraphs>
  <Slides>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PCPV</dc:creator>
  <cp:lastModifiedBy>COMPUTER</cp:lastModifiedBy>
  <cp:revision>52</cp:revision>
  <dcterms:created xsi:type="dcterms:W3CDTF">2020-03-22T14:26:59Z</dcterms:created>
  <dcterms:modified xsi:type="dcterms:W3CDTF">2020-04-01T14:36:06Z</dcterms:modified>
</cp:coreProperties>
</file>