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57" r:id="rId4"/>
    <p:sldId id="267" r:id="rId5"/>
    <p:sldId id="259" r:id="rId6"/>
    <p:sldId id="260" r:id="rId7"/>
    <p:sldId id="261" r:id="rId8"/>
    <p:sldId id="262" r:id="rId9"/>
    <p:sldId id="275" r:id="rId10"/>
    <p:sldId id="268" r:id="rId11"/>
    <p:sldId id="269" r:id="rId12"/>
    <p:sldId id="270" r:id="rId13"/>
    <p:sldId id="271" r:id="rId14"/>
    <p:sldId id="272" r:id="rId15"/>
    <p:sldId id="276" r:id="rId16"/>
    <p:sldId id="273" r:id="rId17"/>
    <p:sldId id="274" r:id="rId18"/>
    <p:sldId id="264" r:id="rId19"/>
    <p:sldId id="265" r:id="rId20"/>
  </p:sldIdLst>
  <p:sldSz cx="12192000" cy="6858000"/>
  <p:notesSz cx="6858000" cy="9144000"/>
  <p:embeddedFontLst>
    <p:embeddedFont>
      <p:font typeface=".VnAvant"/>
      <p:regular r:id="rId22"/>
      <p:bold r:id="rId23"/>
      <p:italic r:id="rId24"/>
      <p:boldItalic r:id="rId25"/>
    </p:embeddedFont>
    <p:embeddedFont>
      <p:font typeface="HP001 4 hàng" pitchFamily="34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libri Light" pitchFamily="34" charset="0"/>
      <p:regular r:id="rId32"/>
      <p:italic r:id="rId33"/>
    </p:embeddedFont>
    <p:embeddedFont>
      <p:font typeface=".VnTime" pitchFamily="34" charset="0"/>
      <p:regular r:id="rId34"/>
      <p:bold r:id="rId35"/>
      <p:italic r:id="rId36"/>
      <p:boldItalic r:id="rId37"/>
    </p:embeddedFont>
    <p:embeddedFont>
      <p:font typeface="宋体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33"/>
    <a:srgbClr val="00CCFF"/>
    <a:srgbClr val="6600CC"/>
    <a:srgbClr val="CC0000"/>
    <a:srgbClr val="FFFF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349D7-7AA4-8D87-BD92-5A132CF677F0}" v="2" dt="2020-08-16T16:31:31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5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Thi Nhung" userId="S::nhunght.nov.19@msedu.edu.vn::2c659f5f-1458-4364-b2b3-21e33bb1b9bf" providerId="AD" clId="Web-{455349D7-7AA4-8D87-BD92-5A132CF677F0}"/>
    <pc:docChg chg="modSld">
      <pc:chgData name="Hoang Thi Nhung" userId="S::nhunght.nov.19@msedu.edu.vn::2c659f5f-1458-4364-b2b3-21e33bb1b9bf" providerId="AD" clId="Web-{455349D7-7AA4-8D87-BD92-5A132CF677F0}" dt="2020-08-16T16:31:31.888" v="1"/>
      <pc:docMkLst>
        <pc:docMk/>
      </pc:docMkLst>
      <pc:sldChg chg="addSp delSp">
        <pc:chgData name="Hoang Thi Nhung" userId="S::nhunght.nov.19@msedu.edu.vn::2c659f5f-1458-4364-b2b3-21e33bb1b9bf" providerId="AD" clId="Web-{455349D7-7AA4-8D87-BD92-5A132CF677F0}" dt="2020-08-16T16:31:31.888" v="1"/>
        <pc:sldMkLst>
          <pc:docMk/>
          <pc:sldMk cId="2978942938" sldId="257"/>
        </pc:sldMkLst>
        <pc:spChg chg="add del">
          <ac:chgData name="Hoang Thi Nhung" userId="S::nhunght.nov.19@msedu.edu.vn::2c659f5f-1458-4364-b2b3-21e33bb1b9bf" providerId="AD" clId="Web-{455349D7-7AA4-8D87-BD92-5A132CF677F0}" dt="2020-08-16T16:31:31.888" v="1"/>
          <ac:spMkLst>
            <pc:docMk/>
            <pc:sldMk cId="2978942938" sldId="257"/>
            <ac:spMk id="3" creationId="{4E5E3DA5-45DD-4184-9A93-0E9D677C66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7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6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2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07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0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1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7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49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24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2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7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89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0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99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99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2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89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59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6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3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D211-8338-4D66-BDE9-C1CF608343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F158-52CF-4787-B71F-51BC981862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5.gif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png"/><Relationship Id="rId22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12" y="4414072"/>
            <a:ext cx="1188759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8" y="733838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 dirty="0">
                <a:solidFill>
                  <a:srgbClr val="DA00DA"/>
                </a:solidFill>
              </a:rPr>
              <a:t>HÁI HOA</a:t>
            </a:r>
          </a:p>
          <a:p>
            <a:r>
              <a:rPr lang="en-US" sz="8000" b="1" dirty="0">
                <a:solidFill>
                  <a:srgbClr val="DA00DA"/>
                </a:solidFill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2" y="2331975"/>
            <a:ext cx="682399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93" y="4787688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mÑ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con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9847" y="4774682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Đốn củi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9915" y="4647053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Líu lo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9917" y="4704359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Cái rìu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7993" y="4685605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Con sếu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5543" y="4774683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Cái phễu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9847" y="4696083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Địu con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5543" y="4647054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</a:rPr>
              <a:t>Trĩu quả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7993" y="4647055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Lều vải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7991" y="4612742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Bé xíu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3" y="5387695"/>
            <a:ext cx="883603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7" y="3250406"/>
            <a:ext cx="913507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3" y="1795391"/>
            <a:ext cx="1122227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7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5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7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9" y="781008"/>
            <a:ext cx="948243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7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9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3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11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1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80" y="879277"/>
            <a:ext cx="682399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Giải nghĩa từ : Tiều phu</a:t>
            </a:r>
          </a:p>
          <a:p>
            <a:r>
              <a:rPr lang="vi-VN" dirty="0" smtClean="0"/>
              <a:t>Là người đà ông làm việc đốn củi trong rừng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37536" y="428448"/>
            <a:ext cx="5596467" cy="99377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.VnTime" pitchFamily="34" charset="0"/>
              </a:rPr>
              <a:t>LuyÖn</a:t>
            </a:r>
            <a:r>
              <a:rPr lang="en-US" sz="3200" dirty="0" smtClean="0">
                <a:latin typeface=".VnTime" pitchFamily="34" charset="0"/>
              </a:rPr>
              <a:t> ®</a:t>
            </a:r>
            <a:r>
              <a:rPr lang="en-US" sz="3200" dirty="0" err="1" smtClean="0">
                <a:latin typeface=".VnTime" pitchFamily="34" charset="0"/>
              </a:rPr>
              <a:t>äc</a:t>
            </a:r>
            <a:r>
              <a:rPr lang="en-US" sz="3200" dirty="0" smtClean="0">
                <a:latin typeface=".VnTime" pitchFamily="34" charset="0"/>
              </a:rPr>
              <a:t> </a:t>
            </a:r>
            <a:r>
              <a:rPr lang="en-US" sz="3200" dirty="0" err="1" smtClean="0">
                <a:latin typeface=".VnTime" pitchFamily="34" charset="0"/>
              </a:rPr>
              <a:t>tõ</a:t>
            </a:r>
            <a:r>
              <a:rPr lang="en-US" sz="3200" dirty="0" smtClean="0">
                <a:latin typeface=".VnTime" pitchFamily="34" charset="0"/>
              </a:rPr>
              <a:t>, </a:t>
            </a:r>
            <a:r>
              <a:rPr lang="en-US" sz="3200" dirty="0" err="1" smtClean="0">
                <a:latin typeface=".VnTime" pitchFamily="34" charset="0"/>
              </a:rPr>
              <a:t>ng</a:t>
            </a:r>
            <a:r>
              <a:rPr lang="en-US" sz="3200" dirty="0" smtClean="0">
                <a:latin typeface=".VnTime" pitchFamily="34" charset="0"/>
              </a:rPr>
              <a:t>÷</a:t>
            </a:r>
            <a:endParaRPr lang="en-US" sz="3200" dirty="0">
              <a:latin typeface=".VnTime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41401" y="1927228"/>
            <a:ext cx="3412067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Tiều phu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24468" y="2651128"/>
            <a:ext cx="3412067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Lưỡi rìu bạc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5133" y="3375025"/>
            <a:ext cx="5190067" cy="1274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Lặn xuống, lắc đầu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</a:rPr>
              <a:t>Reo lên,</a:t>
            </a:r>
            <a:endParaRPr lang="en-US" sz="3200" dirty="0">
              <a:solidFill>
                <a:prstClr val="black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42668" y="2025650"/>
            <a:ext cx="4304883" cy="151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Yêu quý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Túng thiếu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45867" y="3248002"/>
            <a:ext cx="4307744" cy="1942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Không tham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Thưởng</a:t>
            </a:r>
          </a:p>
        </p:txBody>
      </p:sp>
    </p:spTree>
    <p:extLst>
      <p:ext uri="{BB962C8B-B14F-4D97-AF65-F5344CB8AC3E}">
        <p14:creationId xmlns:p14="http://schemas.microsoft.com/office/powerpoint/2010/main" val="2762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350" y="331675"/>
            <a:ext cx="10515600" cy="5489575"/>
          </a:xfrm>
        </p:spPr>
        <p:txBody>
          <a:bodyPr>
            <a:normAutofit/>
          </a:bodyPr>
          <a:lstStyle/>
          <a:p>
            <a:pPr lvl="0"/>
            <a:r>
              <a:rPr lang="vi-VN" sz="3600" dirty="0">
                <a:solidFill>
                  <a:prstClr val="black"/>
                </a:solidFill>
                <a:latin typeface="Times New Roman"/>
              </a:rPr>
              <a:t>Tập đọc : Ba lưỡi rìu</a:t>
            </a:r>
          </a:p>
          <a:p>
            <a:pPr marL="0" lvl="0" indent="0">
              <a:buNone/>
            </a:pPr>
            <a:r>
              <a:rPr lang="vi-VN" sz="3600" dirty="0">
                <a:solidFill>
                  <a:prstClr val="black"/>
                </a:solidFill>
                <a:latin typeface="Times New Roman"/>
              </a:rPr>
              <a:t>  Chàng tiều phu không nhận lưỡi rìu bạc là của mình.</a:t>
            </a:r>
          </a:p>
          <a:p>
            <a:pPr marL="0" lvl="0" indent="0">
              <a:buNone/>
            </a:pPr>
            <a:r>
              <a:rPr lang="vi-VN" sz="3600" dirty="0">
                <a:solidFill>
                  <a:prstClr val="black"/>
                </a:solidFill>
                <a:latin typeface="Times New Roman"/>
              </a:rPr>
              <a:t>  Ông lão lại lặn xuống sông, mang lên một lưỡi rìu vàng. Anh vẫn lắc đầu.</a:t>
            </a:r>
          </a:p>
          <a:p>
            <a:pPr marL="0" lvl="0" indent="0">
              <a:buNone/>
            </a:pPr>
            <a:r>
              <a:rPr lang="vi-VN" sz="3600" dirty="0">
                <a:solidFill>
                  <a:prstClr val="black"/>
                </a:solidFill>
                <a:latin typeface="Times New Roman"/>
              </a:rPr>
              <a:t>   Cuối cùng, ông lão mang lên một lưỡi rìu sắt. Anh reo lên, nhận đó là chiếc rìu yêu quý của mình.</a:t>
            </a:r>
          </a:p>
          <a:p>
            <a:pPr marL="0" lvl="0" indent="0">
              <a:buNone/>
            </a:pPr>
            <a:r>
              <a:rPr lang="vi-VN" sz="3600" dirty="0">
                <a:solidFill>
                  <a:prstClr val="black"/>
                </a:solidFill>
                <a:latin typeface="Times New Roman"/>
              </a:rPr>
              <a:t>  Ông lão nói:» Ta là Bụt. Con túng thiếu mà không tham. </a:t>
            </a:r>
            <a:r>
              <a:rPr lang="vi-VN" sz="3600" dirty="0" smtClean="0">
                <a:solidFill>
                  <a:prstClr val="black"/>
                </a:solidFill>
                <a:latin typeface="Times New Roman"/>
              </a:rPr>
              <a:t> Thưởng </a:t>
            </a:r>
            <a:r>
              <a:rPr lang="vi-VN" sz="3600" dirty="0">
                <a:solidFill>
                  <a:prstClr val="black"/>
                </a:solidFill>
                <a:latin typeface="Times New Roman"/>
              </a:rPr>
              <a:t>cho con lưỡi rìu vàng và bạc này.</a:t>
            </a:r>
            <a:endParaRPr lang="en-US" sz="3600" dirty="0">
              <a:solidFill>
                <a:prstClr val="black"/>
              </a:solidFill>
              <a:latin typeface="Calibri Light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277341" y="940158"/>
            <a:ext cx="321972" cy="682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442434" y="2189408"/>
            <a:ext cx="167425" cy="52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87910" y="2189408"/>
            <a:ext cx="38636" cy="52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268237" y="3271234"/>
            <a:ext cx="218940" cy="463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526146" y="4507606"/>
            <a:ext cx="199623" cy="592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375820" y="4378817"/>
            <a:ext cx="244698" cy="528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074276" y="3902299"/>
            <a:ext cx="296214" cy="476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ảnh cắt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3" y="158102"/>
            <a:ext cx="11730374" cy="289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3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Sắp xếp các tranh theo đúng nội dung truyện</a:t>
            </a:r>
            <a:br>
              <a:rPr lang="vi-VN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2" y="1210236"/>
            <a:ext cx="10475258" cy="486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97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ảnh cắt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296214"/>
            <a:ext cx="5563673" cy="28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ảnh cắt\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5" y="296214"/>
            <a:ext cx="4906850" cy="25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ảnh cắt\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31" y="3593207"/>
            <a:ext cx="3859369" cy="27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ảnh cắt\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4" y="3593207"/>
            <a:ext cx="3837904" cy="27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ảnh cắt\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848" y="3593207"/>
            <a:ext cx="3850783" cy="27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9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81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7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6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8573"/>
            <a:ext cx="4309533" cy="99377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.VnTime" pitchFamily="34" charset="0"/>
              </a:rPr>
              <a:t>3. </a:t>
            </a:r>
            <a:r>
              <a:rPr lang="en-US" sz="3200" dirty="0" err="1" smtClean="0">
                <a:latin typeface=".VnTime" pitchFamily="34" charset="0"/>
              </a:rPr>
              <a:t>TËp</a:t>
            </a:r>
            <a:r>
              <a:rPr lang="en-US" sz="3200" dirty="0" smtClean="0">
                <a:latin typeface=".VnTime" pitchFamily="34" charset="0"/>
              </a:rPr>
              <a:t> ®</a:t>
            </a:r>
            <a:r>
              <a:rPr lang="en-US" sz="3200" dirty="0" err="1" smtClean="0">
                <a:latin typeface=".VnTime" pitchFamily="34" charset="0"/>
              </a:rPr>
              <a:t>äc</a:t>
            </a:r>
            <a:endParaRPr lang="en-US" sz="3200" dirty="0">
              <a:latin typeface=".VnTime" pitchFamily="34" charset="0"/>
            </a:endParaRPr>
          </a:p>
        </p:txBody>
      </p:sp>
      <p:pic>
        <p:nvPicPr>
          <p:cNvPr id="1026" name="Picture 2" descr="C:\Users\ADMIN\Desktop\ảnh cắt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2" y="772732"/>
            <a:ext cx="11140226" cy="589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-26221"/>
            <a:ext cx="10515600" cy="2108255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3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43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600" y="1574801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vi-VN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109</a:t>
            </a:r>
            <a:r>
              <a:rPr lang="en-US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iêu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-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yêu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7600" y="2688325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58933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7600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iêu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58933" y="2511560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vi-VN" sz="8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yêu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12804" y="4838646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4300" b="1" dirty="0" smtClean="0">
                <a:latin typeface="+mj-lt"/>
              </a:rPr>
              <a:t>Vải thiều</a:t>
            </a:r>
            <a:endParaRPr lang="en-US" sz="43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6800" y="4953002"/>
            <a:ext cx="3002208" cy="78481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4300" b="1" dirty="0" smtClean="0">
                <a:latin typeface="+mj-lt"/>
              </a:rPr>
              <a:t>Đáng yêu</a:t>
            </a:r>
            <a:endParaRPr lang="en-US" sz="4300" b="1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19556" y="4822234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4300" b="1" dirty="0" smtClean="0">
                <a:solidFill>
                  <a:srgbClr val="FF0000"/>
                </a:solidFill>
                <a:latin typeface="+mj-lt"/>
              </a:rPr>
              <a:t>iêu</a:t>
            </a:r>
            <a:endParaRPr lang="en-US" sz="43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14743" y="4958133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4300" b="1" dirty="0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4300" b="1" dirty="0" smtClean="0">
                <a:latin typeface="+mj-lt"/>
              </a:rPr>
              <a:t> </a:t>
            </a:r>
            <a:endParaRPr lang="en-US" sz="4300" b="1" dirty="0">
              <a:latin typeface="+mj-lt"/>
            </a:endParaRPr>
          </a:p>
        </p:txBody>
      </p:sp>
      <p:pic>
        <p:nvPicPr>
          <p:cNvPr id="2050" name="Picture 2" descr="C:\Users\ADMIN\Desktop\ảnh cắt\ảnh vả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31" y="2375012"/>
            <a:ext cx="4076333" cy="24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ảnh cắt\ảnh b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66" y="2375012"/>
            <a:ext cx="3631842" cy="24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7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52402"/>
            <a:ext cx="11379200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iêu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yêu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81" name="Picture 9" descr="C:\Users\ADMIN\Desktop\ảnh cắt\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3950"/>
            <a:ext cx="10891234" cy="557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279561" y="2781837"/>
            <a:ext cx="605307" cy="592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48518" y="2781837"/>
            <a:ext cx="605307" cy="592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84868" y="4468969"/>
            <a:ext cx="347729" cy="566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156879" y="2678806"/>
            <a:ext cx="618186" cy="695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56879" y="4468969"/>
            <a:ext cx="476518" cy="437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26558" y="4275786"/>
            <a:ext cx="618186" cy="631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2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ảnh cắt\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953037"/>
            <a:ext cx="11281891" cy="39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TIẾT 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06" y="669702"/>
            <a:ext cx="10959921" cy="60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67" y="202887"/>
            <a:ext cx="10515600" cy="5953214"/>
          </a:xfrm>
        </p:spPr>
        <p:txBody>
          <a:bodyPr>
            <a:noAutofit/>
          </a:bodyPr>
          <a:lstStyle/>
          <a:p>
            <a:r>
              <a:rPr lang="vi-VN" sz="3600" dirty="0" smtClean="0">
                <a:latin typeface="+mj-lt"/>
              </a:rPr>
              <a:t>Tập đọc : Ba lưỡi rìu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Chàng tiều phu không nhận lưỡi rìu bạc là của mình.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Ông lão lại lặn xuống sông, mang lên một lưỡi rìu vàng. Anh vẫn lắc đầu.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 Cuối cùng, ông lão mang lên một lưỡi rìu sắt. Anh reo lên, nhận đó là chiếc rìu yêu quý của mình.</a:t>
            </a:r>
          </a:p>
          <a:p>
            <a:pPr marL="0" indent="0">
              <a:buNone/>
            </a:pPr>
            <a:r>
              <a:rPr lang="vi-VN" sz="3600" dirty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 Ông lão nói:» Ta là Bụt. Con túng thiếu mà không tham. T thưởng cho con lưỡi rìu vàng và bạc này.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78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316</Words>
  <Application>Microsoft Office PowerPoint</Application>
  <PresentationFormat>Custom</PresentationFormat>
  <Paragraphs>52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Times New Roman</vt:lpstr>
      <vt:lpstr>.VnAvant</vt:lpstr>
      <vt:lpstr>HP001 4 hàng</vt:lpstr>
      <vt:lpstr>Calibri</vt:lpstr>
      <vt:lpstr>Calibri Light</vt:lpstr>
      <vt:lpstr>.VnTime</vt:lpstr>
      <vt:lpstr>宋体</vt:lpstr>
      <vt:lpstr>Office Theme</vt:lpstr>
      <vt:lpstr>1_Office Theme</vt:lpstr>
      <vt:lpstr>2_Office Theme</vt:lpstr>
      <vt:lpstr>PowerPoint Presentation</vt:lpstr>
      <vt:lpstr>3. TËp ®äc</vt:lpstr>
      <vt:lpstr>Thứ … ngày …tháng … năm 2020 Tiếng Việt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LuyÖn ®äc tõ, ng÷</vt:lpstr>
      <vt:lpstr>PowerPoint Presentation</vt:lpstr>
      <vt:lpstr>PowerPoint Presentation</vt:lpstr>
      <vt:lpstr>Sắp xếp các tranh theo đúng nội dung truyện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72</cp:revision>
  <dcterms:created xsi:type="dcterms:W3CDTF">2018-10-07T02:14:13Z</dcterms:created>
  <dcterms:modified xsi:type="dcterms:W3CDTF">2020-08-19T03:23:20Z</dcterms:modified>
</cp:coreProperties>
</file>