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0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8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5" Type="http://schemas.openxmlformats.org/officeDocument/2006/relationships/slide" Target="slide12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9.wdp"/><Relationship Id="rId29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7.wdp"/><Relationship Id="rId23" Type="http://schemas.openxmlformats.org/officeDocument/2006/relationships/slide" Target="slide10.xml"/><Relationship Id="rId28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5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54247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62509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5939" y="4148590"/>
            <a:ext cx="609600" cy="6096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42" y="158712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149</Words>
  <PresentationFormat>On-screen Show (16:9)</PresentationFormat>
  <Paragraphs>43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2017-12-31T23:29:53Z</dcterms:created>
  <dcterms:modified xsi:type="dcterms:W3CDTF">2018-11-22T01:30:02Z</dcterms:modified>
</cp:coreProperties>
</file>