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7" r:id="rId2"/>
    <p:sldId id="376" r:id="rId3"/>
    <p:sldId id="377" r:id="rId4"/>
    <p:sldId id="378" r:id="rId5"/>
    <p:sldId id="379" r:id="rId6"/>
    <p:sldId id="380" r:id="rId7"/>
    <p:sldId id="381" r:id="rId8"/>
    <p:sldId id="382" r:id="rId9"/>
    <p:sldId id="383" r:id="rId10"/>
    <p:sldId id="384" r:id="rId11"/>
    <p:sldId id="385" r:id="rId12"/>
    <p:sldId id="386" r:id="rId13"/>
    <p:sldId id="387" r:id="rId14"/>
    <p:sldId id="388" r:id="rId15"/>
    <p:sldId id="389" r:id="rId16"/>
    <p:sldId id="390" r:id="rId17"/>
    <p:sldId id="391" r:id="rId18"/>
    <p:sldId id="392" r:id="rId19"/>
    <p:sldId id="393" r:id="rId20"/>
    <p:sldId id="394" r:id="rId21"/>
    <p:sldId id="395" r:id="rId22"/>
    <p:sldId id="396" r:id="rId23"/>
    <p:sldId id="397" r:id="rId24"/>
    <p:sldId id="398" r:id="rId25"/>
    <p:sldId id="399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407" r:id="rId34"/>
    <p:sldId id="408" r:id="rId35"/>
    <p:sldId id="409" r:id="rId36"/>
    <p:sldId id="410" r:id="rId37"/>
    <p:sldId id="411" r:id="rId38"/>
    <p:sldId id="412" r:id="rId39"/>
    <p:sldId id="413" r:id="rId40"/>
    <p:sldId id="414" r:id="rId41"/>
    <p:sldId id="415" r:id="rId42"/>
    <p:sldId id="416" r:id="rId43"/>
    <p:sldId id="417" r:id="rId44"/>
    <p:sldId id="418" r:id="rId45"/>
    <p:sldId id="419" r:id="rId46"/>
    <p:sldId id="420" r:id="rId47"/>
    <p:sldId id="421" r:id="rId48"/>
    <p:sldId id="422" r:id="rId49"/>
    <p:sldId id="423" r:id="rId50"/>
    <p:sldId id="424" r:id="rId51"/>
    <p:sldId id="425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E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90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68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74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86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49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84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22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14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4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50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64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04235" y="1015304"/>
            <a:ext cx="45886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 ẢNH</a:t>
            </a:r>
          </a:p>
        </p:txBody>
      </p:sp>
      <p:sp>
        <p:nvSpPr>
          <p:cNvPr id="5" name="Rectangle 4"/>
          <p:cNvSpPr/>
          <p:nvPr/>
        </p:nvSpPr>
        <p:spPr>
          <a:xfrm>
            <a:off x="782300" y="2296774"/>
            <a:ext cx="111150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SÁCH GIÁO KHOA TOÁN LỚP 2 -  TẬP 2</a:t>
            </a:r>
          </a:p>
        </p:txBody>
      </p:sp>
      <p:sp>
        <p:nvSpPr>
          <p:cNvPr id="6" name="Rectangle 5"/>
          <p:cNvSpPr/>
          <p:nvPr/>
        </p:nvSpPr>
        <p:spPr>
          <a:xfrm>
            <a:off x="5867090" y="3890665"/>
            <a:ext cx="6030304" cy="92333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 SÁCH </a:t>
            </a:r>
            <a:r>
              <a:rPr lang="en-US" sz="5400" b="0" cap="none" spc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CÁNH DIỀU</a:t>
            </a:r>
            <a:endParaRPr lang="en-US" sz="5400" b="0" cap="none" spc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Double Wave 10"/>
          <p:cNvSpPr/>
          <p:nvPr/>
        </p:nvSpPr>
        <p:spPr>
          <a:xfrm>
            <a:off x="6216073" y="5052528"/>
            <a:ext cx="5797616" cy="1422163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456238" y="5335390"/>
            <a:ext cx="50845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 CÓ LOGO</a:t>
            </a:r>
            <a:endParaRPr lang="en-US" sz="54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042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164" t="44792" r="55243" b="24454"/>
          <a:stretch/>
        </p:blipFill>
        <p:spPr>
          <a:xfrm>
            <a:off x="1683657" y="1335313"/>
            <a:ext cx="9119940" cy="419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00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3904" t="18799" r="12295" b="30804"/>
          <a:stretch/>
        </p:blipFill>
        <p:spPr>
          <a:xfrm>
            <a:off x="2989942" y="522515"/>
            <a:ext cx="6473371" cy="542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31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203" t="55903" r="55912" b="22470"/>
          <a:stretch/>
        </p:blipFill>
        <p:spPr>
          <a:xfrm>
            <a:off x="2148115" y="1843315"/>
            <a:ext cx="7798168" cy="352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42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9107" t="21181" r="24678" b="55010"/>
          <a:stretch/>
        </p:blipFill>
        <p:spPr>
          <a:xfrm>
            <a:off x="1611086" y="1320800"/>
            <a:ext cx="9158514" cy="467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10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9107" t="55108" r="24567" b="19693"/>
          <a:stretch/>
        </p:blipFill>
        <p:spPr>
          <a:xfrm>
            <a:off x="2336799" y="1277258"/>
            <a:ext cx="6720115" cy="361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16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746" t="21379" r="45537" b="46676"/>
          <a:stretch/>
        </p:blipFill>
        <p:spPr>
          <a:xfrm>
            <a:off x="1378856" y="1335313"/>
            <a:ext cx="7963023" cy="35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70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275" t="16220" r="50223" b="33185"/>
          <a:stretch/>
        </p:blipFill>
        <p:spPr>
          <a:xfrm>
            <a:off x="1741714" y="783771"/>
            <a:ext cx="8142514" cy="544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03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717" t="20982" r="23227" b="42510"/>
          <a:stretch/>
        </p:blipFill>
        <p:spPr>
          <a:xfrm>
            <a:off x="2017484" y="1030513"/>
            <a:ext cx="9070247" cy="442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72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0964" t="18998" r="18988" b="59772"/>
          <a:stretch/>
        </p:blipFill>
        <p:spPr>
          <a:xfrm>
            <a:off x="304800" y="1669144"/>
            <a:ext cx="11687392" cy="348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88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1745" t="57491" r="34048" b="11358"/>
          <a:stretch/>
        </p:blipFill>
        <p:spPr>
          <a:xfrm>
            <a:off x="2554513" y="870857"/>
            <a:ext cx="6574971" cy="475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00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056" t="27133" r="40964" b="33185"/>
          <a:stretch/>
        </p:blipFill>
        <p:spPr>
          <a:xfrm>
            <a:off x="1494972" y="1175656"/>
            <a:ext cx="9551562" cy="418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952" t="12848" r="50669" b="45883"/>
          <a:stretch/>
        </p:blipFill>
        <p:spPr>
          <a:xfrm>
            <a:off x="1553028" y="870857"/>
            <a:ext cx="9042400" cy="532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9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299" t="62847" r="55467" b="12351"/>
          <a:stretch/>
        </p:blipFill>
        <p:spPr>
          <a:xfrm>
            <a:off x="1262742" y="1204685"/>
            <a:ext cx="9526017" cy="42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48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1936" t="13839" r="12741" b="67708"/>
          <a:stretch/>
        </p:blipFill>
        <p:spPr>
          <a:xfrm>
            <a:off x="1959429" y="1756227"/>
            <a:ext cx="9260114" cy="379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98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9482" t="55903" r="8056" b="11359"/>
          <a:stretch/>
        </p:blipFill>
        <p:spPr>
          <a:xfrm>
            <a:off x="2293256" y="1103085"/>
            <a:ext cx="8088947" cy="458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0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989" t="12450" r="50000" b="43502"/>
          <a:stretch/>
        </p:blipFill>
        <p:spPr>
          <a:xfrm>
            <a:off x="2061029" y="682170"/>
            <a:ext cx="7199085" cy="57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45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765" t="62848" r="49554" b="16319"/>
          <a:stretch/>
        </p:blipFill>
        <p:spPr>
          <a:xfrm>
            <a:off x="1291770" y="1320799"/>
            <a:ext cx="9264815" cy="342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04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7139" t="15426" r="13188" b="52232"/>
          <a:stretch/>
        </p:blipFill>
        <p:spPr>
          <a:xfrm>
            <a:off x="2264227" y="1320799"/>
            <a:ext cx="7982859" cy="489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95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7251" t="55307" r="14192" b="15526"/>
          <a:stretch/>
        </p:blipFill>
        <p:spPr>
          <a:xfrm>
            <a:off x="1741715" y="899885"/>
            <a:ext cx="8882742" cy="510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17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550" t="22371" r="53347" b="57193"/>
          <a:stretch/>
        </p:blipFill>
        <p:spPr>
          <a:xfrm>
            <a:off x="2264229" y="1407886"/>
            <a:ext cx="9463596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17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912" t="21181" r="23562" b="57193"/>
          <a:stretch/>
        </p:blipFill>
        <p:spPr>
          <a:xfrm>
            <a:off x="2249714" y="1494972"/>
            <a:ext cx="7503886" cy="444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48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450" t="46379" r="10733" b="25645"/>
          <a:stretch/>
        </p:blipFill>
        <p:spPr>
          <a:xfrm>
            <a:off x="1538516" y="1640114"/>
            <a:ext cx="8619322" cy="358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03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781" t="61458" r="19769" b="13145"/>
          <a:stretch/>
        </p:blipFill>
        <p:spPr>
          <a:xfrm>
            <a:off x="2830285" y="1465944"/>
            <a:ext cx="7097485" cy="344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782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937" t="35863" r="30925" b="21677"/>
          <a:stretch/>
        </p:blipFill>
        <p:spPr>
          <a:xfrm>
            <a:off x="348343" y="1291770"/>
            <a:ext cx="11670032" cy="44123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8343" y="1640114"/>
            <a:ext cx="5283200" cy="6386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358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447" t="55308" r="51673" b="9772"/>
          <a:stretch/>
        </p:blipFill>
        <p:spPr>
          <a:xfrm>
            <a:off x="2409371" y="754742"/>
            <a:ext cx="6778172" cy="514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728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359" t="25347" r="16311" b="50645"/>
          <a:stretch/>
        </p:blipFill>
        <p:spPr>
          <a:xfrm>
            <a:off x="1901370" y="1161142"/>
            <a:ext cx="8875308" cy="438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481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359" t="59870" r="15642" b="12551"/>
          <a:stretch/>
        </p:blipFill>
        <p:spPr>
          <a:xfrm>
            <a:off x="2307770" y="1088572"/>
            <a:ext cx="8858732" cy="490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547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339" t="53919" r="57140" b="24256"/>
          <a:stretch/>
        </p:blipFill>
        <p:spPr>
          <a:xfrm>
            <a:off x="1959428" y="1262743"/>
            <a:ext cx="6836229" cy="429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301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8662" t="33879" r="27577" b="49851"/>
          <a:stretch/>
        </p:blipFill>
        <p:spPr>
          <a:xfrm>
            <a:off x="2467429" y="1799771"/>
            <a:ext cx="7314134" cy="281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23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8438" t="61459" r="28582" b="18502"/>
          <a:stretch/>
        </p:blipFill>
        <p:spPr>
          <a:xfrm>
            <a:off x="2830285" y="2061028"/>
            <a:ext cx="6867991" cy="336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53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291" t="36459" r="39291" b="15724"/>
          <a:stretch/>
        </p:blipFill>
        <p:spPr>
          <a:xfrm>
            <a:off x="1654629" y="1190172"/>
            <a:ext cx="8590888" cy="467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262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753" t="29315" r="21331" b="46478"/>
          <a:stretch/>
        </p:blipFill>
        <p:spPr>
          <a:xfrm>
            <a:off x="1886857" y="1436915"/>
            <a:ext cx="8862516" cy="345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27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064" t="12450" r="40407" b="61954"/>
          <a:stretch/>
        </p:blipFill>
        <p:spPr>
          <a:xfrm>
            <a:off x="653143" y="1886856"/>
            <a:ext cx="10640664" cy="309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812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0518" t="36458" r="17538" b="27034"/>
          <a:stretch/>
        </p:blipFill>
        <p:spPr>
          <a:xfrm>
            <a:off x="1436914" y="1074057"/>
            <a:ext cx="9046188" cy="442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426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080" t="30506" r="65729" b="42708"/>
          <a:stretch/>
        </p:blipFill>
        <p:spPr>
          <a:xfrm>
            <a:off x="1306285" y="1683655"/>
            <a:ext cx="4064001" cy="30311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4868" t="30307" r="44646" b="45486"/>
          <a:stretch/>
        </p:blipFill>
        <p:spPr>
          <a:xfrm>
            <a:off x="7997372" y="2772228"/>
            <a:ext cx="1364343" cy="177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373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6765" t="14037" r="31147" b="71280"/>
          <a:stretch/>
        </p:blipFill>
        <p:spPr>
          <a:xfrm>
            <a:off x="1843314" y="2002972"/>
            <a:ext cx="8038955" cy="300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904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020" t="41021" r="19881" b="43304"/>
          <a:stretch/>
        </p:blipFill>
        <p:spPr>
          <a:xfrm>
            <a:off x="2046514" y="2032001"/>
            <a:ext cx="8805028" cy="309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704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128" t="61260" r="20550" b="12153"/>
          <a:stretch/>
        </p:blipFill>
        <p:spPr>
          <a:xfrm>
            <a:off x="2365829" y="1625599"/>
            <a:ext cx="7532914" cy="44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241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403" t="26736" r="33267" b="27232"/>
          <a:stretch/>
        </p:blipFill>
        <p:spPr>
          <a:xfrm>
            <a:off x="1204685" y="1291770"/>
            <a:ext cx="9318171" cy="435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264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841" t="55704" r="54350" b="13145"/>
          <a:stretch/>
        </p:blipFill>
        <p:spPr>
          <a:xfrm>
            <a:off x="1103085" y="1277257"/>
            <a:ext cx="8577943" cy="419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04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7363" t="18403" r="16311" b="60764"/>
          <a:stretch/>
        </p:blipFill>
        <p:spPr>
          <a:xfrm>
            <a:off x="2002972" y="1596571"/>
            <a:ext cx="7895771" cy="351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153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8478" t="60664" r="15530" b="19693"/>
          <a:stretch/>
        </p:blipFill>
        <p:spPr>
          <a:xfrm>
            <a:off x="2888342" y="1640113"/>
            <a:ext cx="7276058" cy="309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493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737" t="48760" r="68741" b="28820"/>
          <a:stretch/>
        </p:blipFill>
        <p:spPr>
          <a:xfrm>
            <a:off x="6937828" y="1923142"/>
            <a:ext cx="4615544" cy="29803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737" t="32093" r="68741" b="51340"/>
          <a:stretch/>
        </p:blipFill>
        <p:spPr>
          <a:xfrm>
            <a:off x="1255484" y="2701190"/>
            <a:ext cx="4615544" cy="220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89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510" t="54713" r="41076" b="12747"/>
          <a:stretch/>
        </p:blipFill>
        <p:spPr>
          <a:xfrm>
            <a:off x="696686" y="1770742"/>
            <a:ext cx="10754734" cy="406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629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8175" t="25347" r="36056" b="43304"/>
          <a:stretch/>
        </p:blipFill>
        <p:spPr>
          <a:xfrm>
            <a:off x="1756228" y="1291772"/>
            <a:ext cx="3352801" cy="22932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5546" t="18005" r="4152" b="43503"/>
          <a:stretch/>
        </p:blipFill>
        <p:spPr>
          <a:xfrm>
            <a:off x="6705600" y="1030514"/>
            <a:ext cx="2641600" cy="281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779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0853" t="44593" r="15307" b="24057"/>
          <a:stretch/>
        </p:blipFill>
        <p:spPr>
          <a:xfrm>
            <a:off x="1204686" y="1553029"/>
            <a:ext cx="9675332" cy="388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82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2120" t="16617" r="13076" b="57589"/>
          <a:stretch/>
        </p:blipFill>
        <p:spPr>
          <a:xfrm>
            <a:off x="798286" y="1451427"/>
            <a:ext cx="9997440" cy="416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29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996" t="38641" r="40964" b="13343"/>
          <a:stretch/>
        </p:blipFill>
        <p:spPr>
          <a:xfrm>
            <a:off x="2177143" y="1146627"/>
            <a:ext cx="6720114" cy="47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6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3123" t="21775" r="17204" b="60764"/>
          <a:stretch/>
        </p:blipFill>
        <p:spPr>
          <a:xfrm>
            <a:off x="1930399" y="1959427"/>
            <a:ext cx="8467445" cy="280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2900" t="48363" r="17315" b="30209"/>
          <a:stretch/>
        </p:blipFill>
        <p:spPr>
          <a:xfrm>
            <a:off x="812799" y="1349827"/>
            <a:ext cx="10226529" cy="413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3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18</Words>
  <Application>Microsoft Office PowerPoint</Application>
  <PresentationFormat>Widescreen</PresentationFormat>
  <Paragraphs>4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23</cp:revision>
  <dcterms:created xsi:type="dcterms:W3CDTF">2021-08-26T02:16:05Z</dcterms:created>
  <dcterms:modified xsi:type="dcterms:W3CDTF">2021-08-26T10:24:22Z</dcterms:modified>
</cp:coreProperties>
</file>