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7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3" d="100"/>
          <a:sy n="83" d="100"/>
        </p:scale>
        <p:origin x="426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255239" cy="907047"/>
            <a:chOff x="4539228" y="210532"/>
            <a:chExt cx="6149694" cy="90704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149694" cy="907047"/>
              <a:chOff x="4539228" y="210532"/>
              <a:chExt cx="6149694" cy="90704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SÔNG QUÊ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4947" y="3352800"/>
            <a:ext cx="59771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 nhạc: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Hót (nghĩa trong bài)</a:t>
            </a:r>
          </a:p>
        </p:txBody>
      </p:sp>
      <p:sp>
        <p:nvSpPr>
          <p:cNvPr id="2" name="AutoShape 2" descr="Cần Thơ tổ chức cuộc thi ảnh nghệ thuật “Ảnh đẹp du lịch Cần Thơ” lần 2,  năm 2021 - DU LỊCH TRÀ VINH">
            <a:extLst>
              <a:ext uri="{FF2B5EF4-FFF2-40B4-BE49-F238E27FC236}">
                <a16:creationId xmlns:a16="http://schemas.microsoft.com/office/drawing/2014/main" id="{044D7D9D-0A4F-44D0-B33E-DDBA271BD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5125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Tiếng chim sẻ mồi vip 3 _ chuyên gọi chim đã bể Tiếng">
            <a:hlinkClick r:id="" action="ppaction://media"/>
            <a:extLst>
              <a:ext uri="{FF2B5EF4-FFF2-40B4-BE49-F238E27FC236}">
                <a16:creationId xmlns:a16="http://schemas.microsoft.com/office/drawing/2014/main" id="{E79A2523-3CFD-41CA-B70F-6D8C0BF9A9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055" end="4832.76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5319" y="2259818"/>
            <a:ext cx="8382000" cy="56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9721</TotalTime>
  <Words>24</Words>
  <Application>Microsoft Office PowerPoint</Application>
  <PresentationFormat>Custom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1072</cp:revision>
  <dcterms:created xsi:type="dcterms:W3CDTF">2008-09-09T22:52:10Z</dcterms:created>
  <dcterms:modified xsi:type="dcterms:W3CDTF">2022-07-30T08:55:11Z</dcterms:modified>
</cp:coreProperties>
</file>