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Calibri Light" panose="020F0302020204030204" pitchFamily="34" charset="0"/>
      <p:regular r:id="rId37"/>
      <p: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43903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93861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49999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2403737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65264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481665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B808CD-800C-48F1-9681-F7549FA7428C}"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87477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B808CD-800C-48F1-9681-F7549FA7428C}"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00131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B808CD-800C-48F1-9681-F7549FA7428C}"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67609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808CD-800C-48F1-9681-F7549FA7428C}"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63524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00527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042224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2599527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970256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64408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C1197-4FD0-4EFE-B069-4E3DFC949458}"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25129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C1197-4FD0-4EFE-B069-4E3DFC949458}"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13238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C1197-4FD0-4EFE-B069-4E3DFC949458}"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94338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C1197-4FD0-4EFE-B069-4E3DFC949458}"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04872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C1197-4FD0-4EFE-B069-4E3DFC949458}"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34612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6586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4221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AAC1197-4FD0-4EFE-B069-4E3DFC949458}" type="datetimeFigureOut">
              <a:rPr lang="en-US" smtClean="0"/>
              <a:t>2/22/2020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D6CDAA1-205F-480C-A298-6EA7EECEDEAE}" type="slidenum">
              <a:rPr lang="en-US" smtClean="0"/>
              <a:t>‹#›</a:t>
            </a:fld>
            <a:endParaRPr lang="en-US"/>
          </a:p>
        </p:txBody>
      </p:sp>
    </p:spTree>
    <p:extLst>
      <p:ext uri="{BB962C8B-B14F-4D97-AF65-F5344CB8AC3E}">
        <p14:creationId xmlns:p14="http://schemas.microsoft.com/office/powerpoint/2010/main" val="320491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808CD-800C-48F1-9681-F7549FA7428C}" type="datetimeFigureOut">
              <a:rPr lang="en-US" smtClean="0"/>
              <a:t>2/22/2020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38028-64D6-48E5-A6F0-9A24848619D3}" type="slidenum">
              <a:rPr lang="en-US" smtClean="0"/>
              <a:t>‹#›</a:t>
            </a:fld>
            <a:endParaRPr lang="en-US"/>
          </a:p>
        </p:txBody>
      </p:sp>
    </p:spTree>
    <p:extLst>
      <p:ext uri="{BB962C8B-B14F-4D97-AF65-F5344CB8AC3E}">
        <p14:creationId xmlns:p14="http://schemas.microsoft.com/office/powerpoint/2010/main" val="37107512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0.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slide" Target="slide29.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9.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9.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4.mp4"/><Relationship Id="rId1" Type="http://schemas.openxmlformats.org/officeDocument/2006/relationships/video" Target="NULL" TargetMode="External"/><Relationship Id="rId5" Type="http://schemas.openxmlformats.org/officeDocument/2006/relationships/slide" Target="slide3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intro">
            <a:hlinkClick r:id="" action="ppaction://media"/>
            <a:extLst>
              <a:ext uri="{FF2B5EF4-FFF2-40B4-BE49-F238E27FC236}">
                <a16:creationId xmlns:a16="http://schemas.microsoft.com/office/drawing/2014/main" xmlns="" id="{A1A60AED-47BC-465D-9B27-363E0451197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 action="ppaction://hlinkshowjump?jump=nextslide"/>
            <a:extLst>
              <a:ext uri="{FF2B5EF4-FFF2-40B4-BE49-F238E27FC236}">
                <a16:creationId xmlns:a16="http://schemas.microsoft.com/office/drawing/2014/main" xmlns="" id="{6274162E-DB9A-4775-B720-607E7A77E262}"/>
              </a:ext>
            </a:extLst>
          </p:cNvPr>
          <p:cNvSpPr/>
          <p:nvPr/>
        </p:nvSpPr>
        <p:spPr>
          <a:xfrm>
            <a:off x="3374572" y="4680860"/>
            <a:ext cx="5442857" cy="179977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a:solidFill>
                  <a:schemeClr val="bg1"/>
                </a:solidFill>
              </a:rPr>
              <a:t>PLAY</a:t>
            </a:r>
          </a:p>
        </p:txBody>
      </p:sp>
      <p:sp>
        <p:nvSpPr>
          <p:cNvPr id="8" name="Speech Bubble: Rectangle with Corners Rounded 7">
            <a:extLst>
              <a:ext uri="{FF2B5EF4-FFF2-40B4-BE49-F238E27FC236}">
                <a16:creationId xmlns:a16="http://schemas.microsoft.com/office/drawing/2014/main" xmlns="" id="{A4DEA103-F38F-46A8-A046-42EF297D2B8D}"/>
              </a:ext>
            </a:extLst>
          </p:cNvPr>
          <p:cNvSpPr/>
          <p:nvPr/>
        </p:nvSpPr>
        <p:spPr>
          <a:xfrm>
            <a:off x="2024743" y="261259"/>
            <a:ext cx="5871028" cy="1320798"/>
          </a:xfrm>
          <a:prstGeom prst="wedgeRoundRectCallout">
            <a:avLst>
              <a:gd name="adj1" fmla="val 20830"/>
              <a:gd name="adj2" fmla="val 85887"/>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
        <p:nvSpPr>
          <p:cNvPr id="9" name="Speech Bubble: Rectangle with Corners Rounded 8">
            <a:extLst>
              <a:ext uri="{FF2B5EF4-FFF2-40B4-BE49-F238E27FC236}">
                <a16:creationId xmlns:a16="http://schemas.microsoft.com/office/drawing/2014/main" xmlns="" id="{0972BEF5-DEBE-40A4-87E3-6086CCDF2E51}"/>
              </a:ext>
            </a:extLst>
          </p:cNvPr>
          <p:cNvSpPr/>
          <p:nvPr/>
        </p:nvSpPr>
        <p:spPr>
          <a:xfrm>
            <a:off x="4521200" y="5370288"/>
            <a:ext cx="5871028" cy="1320798"/>
          </a:xfrm>
          <a:prstGeom prst="wedgeRoundRectCallout">
            <a:avLst>
              <a:gd name="adj1" fmla="val 22561"/>
              <a:gd name="adj2" fmla="val -95432"/>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Tree>
    <p:extLst>
      <p:ext uri="{BB962C8B-B14F-4D97-AF65-F5344CB8AC3E}">
        <p14:creationId xmlns:p14="http://schemas.microsoft.com/office/powerpoint/2010/main" val="21072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96" fill="hold"/>
                                        <p:tgtEl>
                                          <p:spTgt spid="6"/>
                                        </p:tgtEl>
                                      </p:cBhvr>
                                    </p:cmd>
                                  </p:childTnLst>
                                </p:cTn>
                              </p:par>
                              <p:par>
                                <p:cTn id="7" presetID="49" presetClass="entr" presetSubtype="0" decel="100000" fill="hold" grpId="0" nodeType="withEffect">
                                  <p:stCondLst>
                                    <p:cond delay="49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 calcmode="lin" valueType="num">
                                      <p:cBhvr>
                                        <p:cTn id="11" dur="500" fill="hold"/>
                                        <p:tgtEl>
                                          <p:spTgt spid="5"/>
                                        </p:tgtEl>
                                        <p:attrNameLst>
                                          <p:attrName>style.rotation</p:attrName>
                                        </p:attrNameLst>
                                      </p:cBhvr>
                                      <p:tavLst>
                                        <p:tav tm="0">
                                          <p:val>
                                            <p:fltVal val="360"/>
                                          </p:val>
                                        </p:tav>
                                        <p:tav tm="100000">
                                          <p:val>
                                            <p:fltVal val="0"/>
                                          </p:val>
                                        </p:tav>
                                      </p:tavLst>
                                    </p:anim>
                                    <p:animEffect transition="in" filter="fade">
                                      <p:cBhvr>
                                        <p:cTn id="12" dur="500"/>
                                        <p:tgtEl>
                                          <p:spTgt spid="5"/>
                                        </p:tgtEl>
                                      </p:cBhvr>
                                    </p:animEffect>
                                  </p:childTnLst>
                                </p:cTn>
                              </p:par>
                              <p:par>
                                <p:cTn id="13" presetID="10" presetClass="entr" presetSubtype="0" fill="hold" grpId="0" nodeType="withEffect">
                                  <p:stCondLst>
                                    <p:cond delay="10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1500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23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grpId="1" nodeType="withEffect">
                                  <p:stCondLst>
                                    <p:cond delay="3300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P spid="8" grpId="0" animBg="1"/>
      <p:bldP spid="8" grpId="1" animBg="1"/>
      <p:bldP spid="9" grpId="0" animBg="1"/>
      <p:bldP spid="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32076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5"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4: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141532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12135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5278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42224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3"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5: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4" y="142820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3" y="285423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5"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8955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xmlns=""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2907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xmlns=""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2749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5"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6: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141532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24035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6745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397436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A</a:t>
            </a:r>
          </a:p>
        </p:txBody>
      </p:sp>
      <p:sp>
        <p:nvSpPr>
          <p:cNvPr id="9" name="Rectangle 8">
            <a:hlinkClick r:id="rId3"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rPr>
              <a:t>Question 1: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4" y="142820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A.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3" y="285423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C.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B. wrong</a:t>
            </a:r>
          </a:p>
        </p:txBody>
      </p:sp>
      <p:sp>
        <p:nvSpPr>
          <p:cNvPr id="16" name="Arrow: Pentagon 15">
            <a:hlinkClick r:id="rId5"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NEXT</a:t>
            </a:r>
          </a:p>
        </p:txBody>
      </p:sp>
    </p:spTree>
    <p:extLst>
      <p:ext uri="{BB962C8B-B14F-4D97-AF65-F5344CB8AC3E}">
        <p14:creationId xmlns:p14="http://schemas.microsoft.com/office/powerpoint/2010/main" val="38624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7: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2140488"/>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2" y="141187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421789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8572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30241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8: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2140488"/>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2" y="141187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6473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4737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42160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3"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9: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4" y="142820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3" y="285423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5"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486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xmlns=""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7508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xmlns=""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0152" y="0"/>
            <a:ext cx="12101848"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6430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5"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10: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141532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a:solidFill>
                  <a:prstClr val="black"/>
                </a:solidFill>
                <a:latin typeface="Calibri" panose="020F0502020204030204"/>
              </a:rPr>
              <a:t>GO HOME</a:t>
            </a:r>
          </a:p>
        </p:txBody>
      </p:sp>
    </p:spTree>
    <p:extLst>
      <p:ext uri="{BB962C8B-B14F-4D97-AF65-F5344CB8AC3E}">
        <p14:creationId xmlns:p14="http://schemas.microsoft.com/office/powerpoint/2010/main" val="11108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xmlns=""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27922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48414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289757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ugopipi">
            <a:hlinkClick r:id="" action="ppaction://media"/>
            <a:extLst>
              <a:ext uri="{FF2B5EF4-FFF2-40B4-BE49-F238E27FC236}">
                <a16:creationId xmlns:a16="http://schemas.microsoft.com/office/drawing/2014/main" xmlns="" id="{437606BD-1601-4021-95F6-43528C352DCE}"/>
              </a:ext>
            </a:extLst>
          </p:cNvPr>
          <p:cNvPicPr>
            <a:picLocks noChangeAspect="1"/>
          </p:cNvPicPr>
          <p:nvPr>
            <a:videoFile r:link="rId1"/>
            <p:extLst>
              <p:ext uri="{DAA4B4D4-6D71-4841-9C94-3DE7FCFB9230}">
                <p14:media xmlns:p14="http://schemas.microsoft.com/office/powerpoint/2010/main" r:embed="rId2">
                  <p14:trim end="141.7888"/>
                </p14:media>
              </p:ext>
            </p:extLst>
          </p:nvPr>
        </p:nvPicPr>
        <p:blipFill>
          <a:blip r:embed="rId4"/>
          <a:stretch>
            <a:fillRect/>
          </a:stretch>
        </p:blipFill>
        <p:spPr>
          <a:xfrm>
            <a:off x="0" y="0"/>
            <a:ext cx="12041746" cy="6858000"/>
          </a:xfrm>
          <a:prstGeom prst="rect">
            <a:avLst/>
          </a:prstGeom>
        </p:spPr>
      </p:pic>
      <p:sp>
        <p:nvSpPr>
          <p:cNvPr id="5" name="Arrow: Pentagon 4">
            <a:hlinkClick r:id="rId5" action="ppaction://hlinksldjump"/>
            <a:extLst>
              <a:ext uri="{FF2B5EF4-FFF2-40B4-BE49-F238E27FC236}">
                <a16:creationId xmlns:a16="http://schemas.microsoft.com/office/drawing/2014/main" xmlns="" id="{7101420D-CC0D-4D96-8A78-8B595E8680D8}"/>
              </a:ext>
            </a:extLst>
          </p:cNvPr>
          <p:cNvSpPr/>
          <p:nvPr/>
        </p:nvSpPr>
        <p:spPr>
          <a:xfrm>
            <a:off x="7685498" y="5147855"/>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a:solidFill>
                  <a:prstClr val="black"/>
                </a:solidFill>
                <a:latin typeface="Calibri" panose="020F0502020204030204"/>
              </a:rPr>
              <a:t>PIPI</a:t>
            </a:r>
          </a:p>
        </p:txBody>
      </p:sp>
      <p:sp>
        <p:nvSpPr>
          <p:cNvPr id="6" name="Speech Bubble: Rectangle with Corners Rounded 5">
            <a:extLst>
              <a:ext uri="{FF2B5EF4-FFF2-40B4-BE49-F238E27FC236}">
                <a16:creationId xmlns:a16="http://schemas.microsoft.com/office/drawing/2014/main" xmlns="" id="{A0C47FDA-69D1-4CD7-B739-D47362F4B3F5}"/>
              </a:ext>
            </a:extLst>
          </p:cNvPr>
          <p:cNvSpPr/>
          <p:nvPr/>
        </p:nvSpPr>
        <p:spPr>
          <a:xfrm>
            <a:off x="6386286" y="538301"/>
            <a:ext cx="4281714" cy="1320798"/>
          </a:xfrm>
          <a:prstGeom prst="wedgeRoundRectCallout">
            <a:avLst>
              <a:gd name="adj1" fmla="val -65437"/>
              <a:gd name="adj2" fmla="val 47425"/>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Tree>
    <p:extLst>
      <p:ext uri="{BB962C8B-B14F-4D97-AF65-F5344CB8AC3E}">
        <p14:creationId xmlns:p14="http://schemas.microsoft.com/office/powerpoint/2010/main" val="3534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123" fill="hold"/>
                                        <p:tgtEl>
                                          <p:spTgt spid="4"/>
                                        </p:tgtEl>
                                      </p:cBhvr>
                                    </p:cmd>
                                  </p:childTnLst>
                                </p:cTn>
                              </p:par>
                              <p:par>
                                <p:cTn id="7" presetID="49" presetClass="entr" presetSubtype="0" decel="100000" fill="hold" grpId="0" nodeType="withEffect">
                                  <p:stCondLst>
                                    <p:cond delay="24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 calcmode="lin" valueType="num">
                                      <p:cBhvr>
                                        <p:cTn id="11" dur="500" fill="hold"/>
                                        <p:tgtEl>
                                          <p:spTgt spid="5"/>
                                        </p:tgtEl>
                                        <p:attrNameLst>
                                          <p:attrName>style.rotation</p:attrName>
                                        </p:attrNameLst>
                                      </p:cBhvr>
                                      <p:tavLst>
                                        <p:tav tm="0">
                                          <p:val>
                                            <p:fltVal val="360"/>
                                          </p:val>
                                        </p:tav>
                                        <p:tav tm="100000">
                                          <p:val>
                                            <p:fltVal val="0"/>
                                          </p:val>
                                        </p:tav>
                                      </p:tavLst>
                                    </p:anim>
                                    <p:animEffect transition="in" filter="fade">
                                      <p:cBhvr>
                                        <p:cTn id="12" dur="500"/>
                                        <p:tgtEl>
                                          <p:spTgt spid="5"/>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700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D24E4-B4F9-46EF-B684-7CE5FE04192B}"/>
              </a:ext>
            </a:extLst>
          </p:cNvPr>
          <p:cNvSpPr>
            <a:spLocks noGrp="1"/>
          </p:cNvSpPr>
          <p:nvPr>
            <p:ph type="title"/>
          </p:nvPr>
        </p:nvSpPr>
        <p:spPr>
          <a:xfrm>
            <a:off x="1836057" y="5103018"/>
            <a:ext cx="8519886" cy="1325563"/>
          </a:xfrm>
        </p:spPr>
        <p:txBody>
          <a:bodyPr>
            <a:noAutofit/>
          </a:bodyPr>
          <a:lstStyle/>
          <a:p>
            <a:r>
              <a:rPr lang="en-US" sz="5400" b="1">
                <a:solidFill>
                  <a:srgbClr val="7030A0"/>
                </a:solidFill>
              </a:rPr>
              <a:t>SUBSCRIBE my channel, please</a:t>
            </a:r>
          </a:p>
        </p:txBody>
      </p:sp>
      <p:pic>
        <p:nvPicPr>
          <p:cNvPr id="5" name="Picture 4">
            <a:extLst>
              <a:ext uri="{FF2B5EF4-FFF2-40B4-BE49-F238E27FC236}">
                <a16:creationId xmlns:a16="http://schemas.microsoft.com/office/drawing/2014/main" xmlns="" id="{09AB569F-DEEA-4265-9084-9F04BF73C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7" y="1904996"/>
            <a:ext cx="3048006" cy="3048006"/>
          </a:xfrm>
          <a:prstGeom prst="rect">
            <a:avLst/>
          </a:prstGeom>
        </p:spPr>
      </p:pic>
    </p:spTree>
    <p:extLst>
      <p:ext uri="{BB962C8B-B14F-4D97-AF65-F5344CB8AC3E}">
        <p14:creationId xmlns:p14="http://schemas.microsoft.com/office/powerpoint/2010/main" val="33707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52400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a: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731" y="2921002"/>
            <a:ext cx="1804871" cy="3202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717" y="2981302"/>
            <a:ext cx="4897353" cy="3142348"/>
          </a:xfrm>
          <a:prstGeom prst="rect">
            <a:avLst/>
          </a:prstGeom>
        </p:spPr>
      </p:pic>
      <p:sp>
        <p:nvSpPr>
          <p:cNvPr id="11" name="Rectangle 10"/>
          <p:cNvSpPr/>
          <p:nvPr/>
        </p:nvSpPr>
        <p:spPr>
          <a:xfrm>
            <a:off x="2587171" y="6100050"/>
            <a:ext cx="3048014"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MÁY TÍNH</a:t>
            </a:r>
          </a:p>
        </p:txBody>
      </p:sp>
      <p:sp>
        <p:nvSpPr>
          <p:cNvPr id="12" name="Rectangle 11"/>
          <p:cNvSpPr/>
          <p:nvPr/>
        </p:nvSpPr>
        <p:spPr>
          <a:xfrm>
            <a:off x="6957290" y="6123650"/>
            <a:ext cx="3405932"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ĐIỆN THOẠI</a:t>
            </a:r>
          </a:p>
        </p:txBody>
      </p:sp>
    </p:spTree>
    <p:extLst>
      <p:ext uri="{BB962C8B-B14F-4D97-AF65-F5344CB8AC3E}">
        <p14:creationId xmlns:p14="http://schemas.microsoft.com/office/powerpoint/2010/main" val="296554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xmlns=""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1315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B</a:t>
            </a:r>
          </a:p>
        </p:txBody>
      </p:sp>
      <p:sp>
        <p:nvSpPr>
          <p:cNvPr id="10" name="Rectangle 9">
            <a:hlinkClick r:id="rId5"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rPr>
              <a:t>Question 2: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141532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A.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3" y="214122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B.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NEXT</a:t>
            </a:r>
          </a:p>
        </p:txBody>
      </p:sp>
    </p:spTree>
    <p:extLst>
      <p:ext uri="{BB962C8B-B14F-4D97-AF65-F5344CB8AC3E}">
        <p14:creationId xmlns:p14="http://schemas.microsoft.com/office/powerpoint/2010/main" val="25165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37531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xmlns=""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25B5A5F3-DD2E-4A2F-AFA7-4754958F4DD5}"/>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14614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xmlns="" id="{8837FB28-9FD8-450C-823C-020C35D39319}"/>
              </a:ext>
            </a:extLst>
          </p:cNvPr>
          <p:cNvSpPr/>
          <p:nvPr/>
        </p:nvSpPr>
        <p:spPr>
          <a:xfrm>
            <a:off x="4961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A</a:t>
            </a:r>
          </a:p>
        </p:txBody>
      </p:sp>
      <p:sp>
        <p:nvSpPr>
          <p:cNvPr id="9" name="Rectangle 8">
            <a:hlinkClick r:id="rId5" action="ppaction://hlinksldjump"/>
            <a:extLst>
              <a:ext uri="{FF2B5EF4-FFF2-40B4-BE49-F238E27FC236}">
                <a16:creationId xmlns:a16="http://schemas.microsoft.com/office/drawing/2014/main" xmlns="" id="{80DD7C02-37F0-4E48-9A4C-E5E6CAF0BEDD}"/>
              </a:ext>
            </a:extLst>
          </p:cNvPr>
          <p:cNvSpPr/>
          <p:nvPr/>
        </p:nvSpPr>
        <p:spPr>
          <a:xfrm>
            <a:off x="6301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B</a:t>
            </a:r>
          </a:p>
        </p:txBody>
      </p:sp>
      <p:sp>
        <p:nvSpPr>
          <p:cNvPr id="10" name="Rectangle 9">
            <a:hlinkClick r:id="rId4" action="ppaction://hlinksldjump"/>
            <a:extLst>
              <a:ext uri="{FF2B5EF4-FFF2-40B4-BE49-F238E27FC236}">
                <a16:creationId xmlns:a16="http://schemas.microsoft.com/office/drawing/2014/main" xmlns="" id="{F8187096-9889-4519-857B-9AB32715DF3A}"/>
              </a:ext>
            </a:extLst>
          </p:cNvPr>
          <p:cNvSpPr/>
          <p:nvPr/>
        </p:nvSpPr>
        <p:spPr>
          <a:xfrm>
            <a:off x="7641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3200" b="1">
                <a:solidFill>
                  <a:prstClr val="white"/>
                </a:solidFill>
                <a:latin typeface="Calibri" panose="020F0502020204030204"/>
              </a:rPr>
              <a:t>C</a:t>
            </a:r>
          </a:p>
        </p:txBody>
      </p:sp>
      <p:sp>
        <p:nvSpPr>
          <p:cNvPr id="11" name="Arrow: Pentagon 10">
            <a:extLst>
              <a:ext uri="{FF2B5EF4-FFF2-40B4-BE49-F238E27FC236}">
                <a16:creationId xmlns:a16="http://schemas.microsoft.com/office/drawing/2014/main" xmlns="" id="{DD652DBC-F0BE-4154-A824-0D386052EB2C}"/>
              </a:ext>
            </a:extLst>
          </p:cNvPr>
          <p:cNvSpPr/>
          <p:nvPr/>
        </p:nvSpPr>
        <p:spPr>
          <a:xfrm>
            <a:off x="1843314" y="159658"/>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002060"/>
                </a:solidFill>
                <a:latin typeface="Calibri" panose="020F0502020204030204"/>
              </a:rPr>
              <a:t>Question 3: insert here.</a:t>
            </a:r>
          </a:p>
        </p:txBody>
      </p:sp>
      <p:sp>
        <p:nvSpPr>
          <p:cNvPr id="12" name="Arrow: Pentagon 11">
            <a:extLst>
              <a:ext uri="{FF2B5EF4-FFF2-40B4-BE49-F238E27FC236}">
                <a16:creationId xmlns:a16="http://schemas.microsoft.com/office/drawing/2014/main" xmlns="" id="{C57DDB14-59FF-43F0-A5B8-F943CFA84B6B}"/>
              </a:ext>
            </a:extLst>
          </p:cNvPr>
          <p:cNvSpPr/>
          <p:nvPr/>
        </p:nvSpPr>
        <p:spPr>
          <a:xfrm>
            <a:off x="1944912" y="2876372"/>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C. wrong</a:t>
            </a:r>
          </a:p>
        </p:txBody>
      </p:sp>
      <p:sp>
        <p:nvSpPr>
          <p:cNvPr id="13" name="Arrow: Pentagon 12">
            <a:extLst>
              <a:ext uri="{FF2B5EF4-FFF2-40B4-BE49-F238E27FC236}">
                <a16:creationId xmlns:a16="http://schemas.microsoft.com/office/drawing/2014/main" xmlns="" id="{D23DBB3E-C059-4C95-BA4D-14EB215371E1}"/>
              </a:ext>
            </a:extLst>
          </p:cNvPr>
          <p:cNvSpPr/>
          <p:nvPr/>
        </p:nvSpPr>
        <p:spPr>
          <a:xfrm>
            <a:off x="1944911" y="2140488"/>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B. right</a:t>
            </a:r>
          </a:p>
        </p:txBody>
      </p:sp>
      <p:sp>
        <p:nvSpPr>
          <p:cNvPr id="14" name="Arrow: Pentagon 13">
            <a:extLst>
              <a:ext uri="{FF2B5EF4-FFF2-40B4-BE49-F238E27FC236}">
                <a16:creationId xmlns:a16="http://schemas.microsoft.com/office/drawing/2014/main" xmlns="" id="{E0489B79-CF00-4A69-A4C8-D55A1D195BF1}"/>
              </a:ext>
            </a:extLst>
          </p:cNvPr>
          <p:cNvSpPr/>
          <p:nvPr/>
        </p:nvSpPr>
        <p:spPr>
          <a:xfrm>
            <a:off x="1944912" y="141187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a:solidFill>
                  <a:srgbClr val="7030A0"/>
                </a:solidFill>
                <a:latin typeface="Calibri" panose="020F0502020204030204"/>
              </a:rPr>
              <a:t>A. wrong</a:t>
            </a:r>
          </a:p>
        </p:txBody>
      </p:sp>
      <p:sp>
        <p:nvSpPr>
          <p:cNvPr id="16" name="Arrow: Pentagon 15">
            <a:hlinkClick r:id="rId6" action="ppaction://hlinksldjump"/>
            <a:extLst>
              <a:ext uri="{FF2B5EF4-FFF2-40B4-BE49-F238E27FC236}">
                <a16:creationId xmlns:a16="http://schemas.microsoft.com/office/drawing/2014/main" xmlns="" id="{2C01868D-9CD3-4576-896C-6CC806843DAD}"/>
              </a:ext>
            </a:extLst>
          </p:cNvPr>
          <p:cNvSpPr/>
          <p:nvPr/>
        </p:nvSpPr>
        <p:spPr>
          <a:xfrm>
            <a:off x="5334183" y="414636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NEXT</a:t>
            </a:r>
          </a:p>
        </p:txBody>
      </p:sp>
    </p:spTree>
    <p:extLst>
      <p:ext uri="{BB962C8B-B14F-4D97-AF65-F5344CB8AC3E}">
        <p14:creationId xmlns:p14="http://schemas.microsoft.com/office/powerpoint/2010/main" val="3996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xmlns=""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Arrow: Pentagon 4">
            <a:hlinkClick r:id="rId5" action="ppaction://hlinksldjump"/>
            <a:extLst>
              <a:ext uri="{FF2B5EF4-FFF2-40B4-BE49-F238E27FC236}">
                <a16:creationId xmlns:a16="http://schemas.microsoft.com/office/drawing/2014/main" xmlns="" id="{E65449D9-AA32-447A-8AAE-AAF0F5CCBD7D}"/>
              </a:ext>
            </a:extLst>
          </p:cNvPr>
          <p:cNvSpPr/>
          <p:nvPr/>
        </p:nvSpPr>
        <p:spPr>
          <a:xfrm flipH="1">
            <a:off x="1669145" y="130630"/>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a:solidFill>
                  <a:prstClr val="black"/>
                </a:solidFill>
                <a:latin typeface="Calibri" panose="020F0502020204030204"/>
              </a:rPr>
              <a:t>BACK</a:t>
            </a:r>
          </a:p>
        </p:txBody>
      </p:sp>
    </p:spTree>
    <p:extLst>
      <p:ext uri="{BB962C8B-B14F-4D97-AF65-F5344CB8AC3E}">
        <p14:creationId xmlns:p14="http://schemas.microsoft.com/office/powerpoint/2010/main" val="12197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292</Words>
  <PresentationFormat>Widescreen</PresentationFormat>
  <Paragraphs>109</Paragraphs>
  <Slides>34</Slides>
  <Notes>0</Notes>
  <HiddenSlides>0</HiddenSlides>
  <MMClips>22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 Light</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SUBSCRIBE my channel, please</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2018-04-23T17:05:04Z</dcterms:created>
  <dcterms:modified xsi:type="dcterms:W3CDTF">2020-02-22T06:18:12Z</dcterms:modified>
</cp:coreProperties>
</file>