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4"/>
  </p:notesMasterIdLst>
  <p:sldIdLst>
    <p:sldId id="269" r:id="rId2"/>
    <p:sldId id="284" r:id="rId3"/>
    <p:sldId id="285" r:id="rId4"/>
    <p:sldId id="259" r:id="rId5"/>
    <p:sldId id="286" r:id="rId6"/>
    <p:sldId id="299" r:id="rId7"/>
    <p:sldId id="290" r:id="rId8"/>
    <p:sldId id="261" r:id="rId9"/>
    <p:sldId id="308" r:id="rId10"/>
    <p:sldId id="292" r:id="rId11"/>
    <p:sldId id="309" r:id="rId12"/>
    <p:sldId id="295" r:id="rId13"/>
    <p:sldId id="298" r:id="rId14"/>
    <p:sldId id="272" r:id="rId15"/>
    <p:sldId id="302" r:id="rId16"/>
    <p:sldId id="296" r:id="rId17"/>
    <p:sldId id="307" r:id="rId18"/>
    <p:sldId id="305" r:id="rId19"/>
    <p:sldId id="300" r:id="rId20"/>
    <p:sldId id="276" r:id="rId21"/>
    <p:sldId id="282" r:id="rId22"/>
    <p:sldId id="279" r:id="rId23"/>
  </p:sldIdLst>
  <p:sldSz cx="9144000" cy="5143500" type="screen16x9"/>
  <p:notesSz cx="9144000" cy="6858000"/>
  <p:defaultTextStyle>
    <a:defPPr>
      <a:defRPr lang="en-US"/>
    </a:defPPr>
    <a:lvl1pPr marL="0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31BE"/>
    <a:srgbClr val="ECB2CB"/>
    <a:srgbClr val="E9A5C2"/>
    <a:srgbClr val="008A3E"/>
    <a:srgbClr val="E183AB"/>
    <a:srgbClr val="FFFF66"/>
    <a:srgbClr val="FFCD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FC6C34-7E37-7D5A-EC67-860F6B55BC5F}" v="2" dt="2020-08-10T15:13:42.094"/>
    <p1510:client id="{59C7153C-C2E9-7F4C-630B-B9DF22B520DC}" v="1" dt="2020-08-17T15:25:03.496"/>
    <p1510:client id="{6C9B294E-4BA9-413A-8FC9-7C6835BB56B8}" v="1" dt="2020-08-11T05:27:47.389"/>
    <p1510:client id="{A77E535D-64B8-4849-8373-C9856491E641}" v="4" dt="2020-08-10T22:19:04.1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3" autoAdjust="0"/>
    <p:restoredTop sz="94660"/>
  </p:normalViewPr>
  <p:slideViewPr>
    <p:cSldViewPr>
      <p:cViewPr>
        <p:scale>
          <a:sx n="75" d="100"/>
          <a:sy n="75" d="100"/>
        </p:scale>
        <p:origin x="-1218" y="-3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gười dùng Khách" userId="S::urn:spo:anon#a3d25e8665d24784db8b40b5b60cda1a191872e911952b607f7675fb564fa7e5::" providerId="AD" clId="Web-{A77E535D-64B8-4849-8373-C9856491E641}"/>
    <pc:docChg chg="modSld">
      <pc:chgData name="Người dùng Khách" userId="S::urn:spo:anon#a3d25e8665d24784db8b40b5b60cda1a191872e911952b607f7675fb564fa7e5::" providerId="AD" clId="Web-{A77E535D-64B8-4849-8373-C9856491E641}" dt="2020-08-10T22:19:04.132" v="3" actId="1076"/>
      <pc:docMkLst>
        <pc:docMk/>
      </pc:docMkLst>
      <pc:sldChg chg="modSp">
        <pc:chgData name="Người dùng Khách" userId="S::urn:spo:anon#a3d25e8665d24784db8b40b5b60cda1a191872e911952b607f7675fb564fa7e5::" providerId="AD" clId="Web-{A77E535D-64B8-4849-8373-C9856491E641}" dt="2020-08-10T22:18:19.069" v="2" actId="1076"/>
        <pc:sldMkLst>
          <pc:docMk/>
          <pc:sldMk cId="2927387076" sldId="276"/>
        </pc:sldMkLst>
        <pc:picChg chg="mod">
          <ac:chgData name="Người dùng Khách" userId="S::urn:spo:anon#a3d25e8665d24784db8b40b5b60cda1a191872e911952b607f7675fb564fa7e5::" providerId="AD" clId="Web-{A77E535D-64B8-4849-8373-C9856491E641}" dt="2020-08-10T22:18:19.069" v="2" actId="1076"/>
          <ac:picMkLst>
            <pc:docMk/>
            <pc:sldMk cId="2927387076" sldId="276"/>
            <ac:picMk id="2" creationId="{00000000-0000-0000-0000-000000000000}"/>
          </ac:picMkLst>
        </pc:picChg>
      </pc:sldChg>
      <pc:sldChg chg="modSp">
        <pc:chgData name="Người dùng Khách" userId="S::urn:spo:anon#a3d25e8665d24784db8b40b5b60cda1a191872e911952b607f7675fb564fa7e5::" providerId="AD" clId="Web-{A77E535D-64B8-4849-8373-C9856491E641}" dt="2020-08-10T22:19:04.132" v="3" actId="1076"/>
        <pc:sldMkLst>
          <pc:docMk/>
          <pc:sldMk cId="860162532" sldId="282"/>
        </pc:sldMkLst>
        <pc:picChg chg="mod">
          <ac:chgData name="Người dùng Khách" userId="S::urn:spo:anon#a3d25e8665d24784db8b40b5b60cda1a191872e911952b607f7675fb564fa7e5::" providerId="AD" clId="Web-{A77E535D-64B8-4849-8373-C9856491E641}" dt="2020-08-10T22:19:04.132" v="3" actId="1076"/>
          <ac:picMkLst>
            <pc:docMk/>
            <pc:sldMk cId="860162532" sldId="282"/>
            <ac:picMk id="4" creationId="{00000000-0000-0000-0000-000000000000}"/>
          </ac:picMkLst>
        </pc:picChg>
      </pc:sldChg>
    </pc:docChg>
  </pc:docChgLst>
  <pc:docChgLst>
    <pc:chgData name="Người dùng Khách" userId="S::urn:spo:anon#50bee2097f0eae0a5fcb76671747eb9c9c09f81a7c6d6b0fdfc4cd64d038565f::" providerId="AD" clId="Web-{59C7153C-C2E9-7F4C-630B-B9DF22B520DC}"/>
    <pc:docChg chg="modSld">
      <pc:chgData name="Người dùng Khách" userId="S::urn:spo:anon#50bee2097f0eae0a5fcb76671747eb9c9c09f81a7c6d6b0fdfc4cd64d038565f::" providerId="AD" clId="Web-{59C7153C-C2E9-7F4C-630B-B9DF22B520DC}" dt="2020-08-17T15:25:03.496" v="0" actId="14100"/>
      <pc:docMkLst>
        <pc:docMk/>
      </pc:docMkLst>
      <pc:sldChg chg="modSp">
        <pc:chgData name="Người dùng Khách" userId="S::urn:spo:anon#50bee2097f0eae0a5fcb76671747eb9c9c09f81a7c6d6b0fdfc4cd64d038565f::" providerId="AD" clId="Web-{59C7153C-C2E9-7F4C-630B-B9DF22B520DC}" dt="2020-08-17T15:25:03.496" v="0" actId="14100"/>
        <pc:sldMkLst>
          <pc:docMk/>
          <pc:sldMk cId="0" sldId="309"/>
        </pc:sldMkLst>
        <pc:picChg chg="mod">
          <ac:chgData name="Người dùng Khách" userId="S::urn:spo:anon#50bee2097f0eae0a5fcb76671747eb9c9c09f81a7c6d6b0fdfc4cd64d038565f::" providerId="AD" clId="Web-{59C7153C-C2E9-7F4C-630B-B9DF22B520DC}" dt="2020-08-17T15:25:03.496" v="0" actId="14100"/>
          <ac:picMkLst>
            <pc:docMk/>
            <pc:sldMk cId="0" sldId="309"/>
            <ac:picMk id="4" creationId="{00000000-0000-0000-0000-000000000000}"/>
          </ac:picMkLst>
        </pc:picChg>
      </pc:sldChg>
    </pc:docChg>
  </pc:docChgLst>
  <pc:docChgLst>
    <pc:chgData name="Hoang Thi Nhung" userId="S::nhunght.nov.19@msedu.edu.vn::2c659f5f-1458-4364-b2b3-21e33bb1b9bf" providerId="AD" clId="Web-{41FC6C34-7E37-7D5A-EC67-860F6B55BC5F}"/>
    <pc:docChg chg="modSld">
      <pc:chgData name="Hoang Thi Nhung" userId="S::nhunght.nov.19@msedu.edu.vn::2c659f5f-1458-4364-b2b3-21e33bb1b9bf" providerId="AD" clId="Web-{41FC6C34-7E37-7D5A-EC67-860F6B55BC5F}" dt="2020-08-10T15:13:42.094" v="1" actId="14100"/>
      <pc:docMkLst>
        <pc:docMk/>
      </pc:docMkLst>
      <pc:sldChg chg="modSp">
        <pc:chgData name="Hoang Thi Nhung" userId="S::nhunght.nov.19@msedu.edu.vn::2c659f5f-1458-4364-b2b3-21e33bb1b9bf" providerId="AD" clId="Web-{41FC6C34-7E37-7D5A-EC67-860F6B55BC5F}" dt="2020-08-10T15:13:42.094" v="1" actId="14100"/>
        <pc:sldMkLst>
          <pc:docMk/>
          <pc:sldMk cId="4038747461" sldId="269"/>
        </pc:sldMkLst>
        <pc:picChg chg="mod">
          <ac:chgData name="Hoang Thi Nhung" userId="S::nhunght.nov.19@msedu.edu.vn::2c659f5f-1458-4364-b2b3-21e33bb1b9bf" providerId="AD" clId="Web-{41FC6C34-7E37-7D5A-EC67-860F6B55BC5F}" dt="2020-08-10T15:13:42.094" v="1" actId="14100"/>
          <ac:picMkLst>
            <pc:docMk/>
            <pc:sldMk cId="4038747461" sldId="269"/>
            <ac:picMk id="8" creationId="{00000000-0000-0000-0000-000000000000}"/>
          </ac:picMkLst>
        </pc:picChg>
      </pc:sldChg>
    </pc:docChg>
  </pc:docChgLst>
  <pc:docChgLst>
    <pc:chgData name="Người dùng Khách" userId="S::urn:spo:anon#a3d25e8665d24784db8b40b5b60cda1a191872e911952b607f7675fb564fa7e5::" providerId="AD" clId="Web-{6C9B294E-4BA9-413A-8FC9-7C6835BB56B8}"/>
    <pc:docChg chg="modSld">
      <pc:chgData name="Người dùng Khách" userId="S::urn:spo:anon#a3d25e8665d24784db8b40b5b60cda1a191872e911952b607f7675fb564fa7e5::" providerId="AD" clId="Web-{6C9B294E-4BA9-413A-8FC9-7C6835BB56B8}" dt="2020-08-11T05:27:47.389" v="0" actId="1076"/>
      <pc:docMkLst>
        <pc:docMk/>
      </pc:docMkLst>
      <pc:sldChg chg="modSp">
        <pc:chgData name="Người dùng Khách" userId="S::urn:spo:anon#a3d25e8665d24784db8b40b5b60cda1a191872e911952b607f7675fb564fa7e5::" providerId="AD" clId="Web-{6C9B294E-4BA9-413A-8FC9-7C6835BB56B8}" dt="2020-08-11T05:27:47.389" v="0" actId="1076"/>
        <pc:sldMkLst>
          <pc:docMk/>
          <pc:sldMk cId="2366539268" sldId="257"/>
        </pc:sldMkLst>
        <pc:grpChg chg="mod">
          <ac:chgData name="Người dùng Khách" userId="S::urn:spo:anon#a3d25e8665d24784db8b40b5b60cda1a191872e911952b607f7675fb564fa7e5::" providerId="AD" clId="Web-{6C9B294E-4BA9-413A-8FC9-7C6835BB56B8}" dt="2020-08-11T05:27:47.389" v="0" actId="1076"/>
          <ac:grpSpMkLst>
            <pc:docMk/>
            <pc:sldMk cId="2366539268" sldId="257"/>
            <ac:grpSpMk id="23" creationId="{00000000-0000-0000-0000-000000000000}"/>
          </ac:grpSpMkLst>
        </pc:gr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FBDE7E-B355-40A4-9B7E-E581E1043B22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6A8AD-F3E6-47DE-B783-16C0EDA737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680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048E55-C319-49F2-9048-19BA8E2AB7B0}" type="slidenum">
              <a:rPr lang="en-US"/>
              <a:pPr/>
              <a:t>12</a:t>
            </a:fld>
            <a:endParaRPr lang="en-US"/>
          </a:p>
        </p:txBody>
      </p:sp>
      <p:sp>
        <p:nvSpPr>
          <p:cNvPr id="47106" name="Rectangle 7"/>
          <p:cNvSpPr txBox="1">
            <a:spLocks noGrp="1" noChangeArrowheads="1"/>
          </p:cNvSpPr>
          <p:nvPr/>
        </p:nvSpPr>
        <p:spPr bwMode="auto">
          <a:xfrm>
            <a:off x="5181600" y="651510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>
              <a:spcBef>
                <a:spcPct val="0"/>
              </a:spcBef>
            </a:pPr>
            <a:fld id="{315CB099-CFCB-4C62-86A1-B5CB614C6AC7}" type="slidenum">
              <a:rPr lang="en-US" sz="1200" b="0">
                <a:solidFill>
                  <a:schemeClr val="tx1"/>
                </a:solidFill>
                <a:latin typeface="Times New Roman" pitchFamily="18" charset="0"/>
              </a:rPr>
              <a:pPr algn="r">
                <a:spcBef>
                  <a:spcPct val="0"/>
                </a:spcBef>
              </a:pPr>
              <a:t>12</a:t>
            </a:fld>
            <a:endParaRPr lang="en-US" sz="12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3257550"/>
            <a:ext cx="6705600" cy="30861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327CE-9C48-42EC-A174-D90BEA2C1883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49737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CD967-5C2A-4176-9658-5E92363C71A0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64610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69096-6557-46E7-81FA-33B695DD702F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61632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327CE-9C48-42EC-A174-D90BEA2C1883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49737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B279A-D454-406E-A0DD-490F1F308CA9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4825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53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754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8262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0060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2000">
        <p14:vortex dir="r"/>
      </p:transition>
    </mc:Choice>
    <mc:Fallback xmlns="">
      <p:transition spd="slow" advClick="0" advTm="2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057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432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830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150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873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885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185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3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E24530-B66F-4473-ADD6-7D32B9BE029C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695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dmin\Desktop\giao%20an%20pp\mon%20tieng%20viet\H&#204;NH%20&#7842;NH%20S&#193;CH%20&#272;T\trang%2051-100\trang%2083\ebf0180d-d20e-43f6-a180-eded29832ace.mp4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2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notesSlide" Target="../notesSlides/notesSlide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fbb63f59c772f80c241f5a32592359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908" y="0"/>
            <a:ext cx="10232708" cy="511778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312004"/>
            <a:ext cx="7162800" cy="1107988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r>
              <a:rPr lang="en-US" sz="6600" b="1">
                <a:solidFill>
                  <a:srgbClr val="FF0000"/>
                </a:solidFill>
                <a:latin typeface="HP001 4 hàng" pitchFamily="34" charset="0"/>
              </a:rPr>
              <a:t>Xin chào các em!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272" y="1419342"/>
            <a:ext cx="2285282" cy="292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747461"/>
      </p:ext>
    </p:extLst>
  </p:cSld>
  <p:clrMapOvr>
    <a:masterClrMapping/>
  </p:clrMapOvr>
  <p:transition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52600" y="0"/>
            <a:ext cx="5638800" cy="584767"/>
          </a:xfrm>
          <a:prstGeom prst="rect">
            <a:avLst/>
          </a:prstGeom>
          <a:solidFill>
            <a:srgbClr val="FFFF00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3.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HP-221" pitchFamily="34" charset="0"/>
              </a:rPr>
              <a:t>Hướng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dÉn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viÕt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endParaRPr lang="en-US" sz="3200" dirty="0">
              <a:latin typeface=".VnAvant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6" y="1352550"/>
            <a:ext cx="9095354" cy="1295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bf0180d-d20e-43f6-a180-eded29832ace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99017" y="353484"/>
            <a:ext cx="7782983" cy="44280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914400" y="1314450"/>
            <a:ext cx="5562600" cy="3028950"/>
          </a:xfrm>
          <a:prstGeom prst="rect">
            <a:avLst/>
          </a:prstGeom>
          <a:solidFill>
            <a:schemeClr val="tx1"/>
          </a:solidFill>
          <a:ln w="762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en-US" sz="24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6083" name="Rectangle 5"/>
          <p:cNvSpPr>
            <a:spLocks noChangeArrowheads="1"/>
          </p:cNvSpPr>
          <p:nvPr/>
        </p:nvSpPr>
        <p:spPr bwMode="auto">
          <a:xfrm>
            <a:off x="7086600" y="1200150"/>
            <a:ext cx="1295400" cy="228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endParaRPr lang="en-US" sz="24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6084" name="Rectangle 6"/>
          <p:cNvSpPr>
            <a:spLocks noChangeArrowheads="1"/>
          </p:cNvSpPr>
          <p:nvPr/>
        </p:nvSpPr>
        <p:spPr bwMode="auto">
          <a:xfrm rot="-3389626">
            <a:off x="6600825" y="561975"/>
            <a:ext cx="971550" cy="304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eaVert" wrap="none" anchor="ctr"/>
          <a:lstStyle/>
          <a:p>
            <a:pPr>
              <a:spcBef>
                <a:spcPct val="0"/>
              </a:spcBef>
            </a:pPr>
            <a:endParaRPr lang="en-US" sz="2400" b="0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428750"/>
            <a:ext cx="5410200" cy="1290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791428"/>
            <a:ext cx="4648200" cy="1532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sndAc>
      <p:stSnd>
        <p:snd r:embed="rId3" name="chimes.wav"/>
      </p:stSnd>
    </p:sndAc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63" y="507206"/>
            <a:ext cx="8110537" cy="31335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0" y="3028950"/>
            <a:ext cx="5562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endParaRPr lang="en-US" sz="6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3870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669" y="3558146"/>
            <a:ext cx="5538060" cy="97136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148" y="193434"/>
            <a:ext cx="5570409" cy="4620616"/>
          </a:xfrm>
          <a:prstGeom prst="rect">
            <a:avLst/>
          </a:prstGeom>
        </p:spPr>
      </p:pic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3921066" y="2121921"/>
            <a:ext cx="1327751" cy="13570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algn="ctr" defTabSz="685800">
              <a:lnSpc>
                <a:spcPct val="110000"/>
              </a:lnSpc>
              <a:spcBef>
                <a:spcPct val="0"/>
              </a:spcBef>
            </a:pPr>
            <a:r>
              <a:rPr lang="zh-CN" altLang="en-US" sz="4400" dirty="0">
                <a:solidFill>
                  <a:schemeClr val="bg1"/>
                </a:solidFill>
                <a:latin typeface="方正粗圆简体" panose="02010601030101010101" pitchFamily="2" charset="-122"/>
                <a:ea typeface="方正粗圆简体" panose="02010601030101010101" pitchFamily="2" charset="-122"/>
                <a:cs typeface="+mj-cs"/>
              </a:rPr>
              <a:t>校园</a:t>
            </a:r>
            <a:endParaRPr lang="en-US" altLang="zh-CN" sz="4400" dirty="0">
              <a:solidFill>
                <a:schemeClr val="bg1"/>
              </a:solidFill>
              <a:latin typeface="方正粗圆简体" panose="02010601030101010101" pitchFamily="2" charset="-122"/>
              <a:ea typeface="方正粗圆简体" panose="02010601030101010101" pitchFamily="2" charset="-122"/>
              <a:cs typeface="+mj-cs"/>
            </a:endParaRPr>
          </a:p>
          <a:p>
            <a:pPr algn="ctr" defTabSz="685800">
              <a:lnSpc>
                <a:spcPct val="110000"/>
              </a:lnSpc>
              <a:spcBef>
                <a:spcPct val="0"/>
              </a:spcBef>
            </a:pPr>
            <a:r>
              <a:rPr lang="zh-CN" altLang="en-US" sz="4400" dirty="0">
                <a:solidFill>
                  <a:schemeClr val="bg1"/>
                </a:solidFill>
                <a:latin typeface="方正粗圆简体" panose="02010601030101010101" pitchFamily="2" charset="-122"/>
                <a:ea typeface="方正粗圆简体" panose="02010601030101010101" pitchFamily="2" charset="-122"/>
                <a:cs typeface="+mj-cs"/>
              </a:rPr>
              <a:t>安全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743200" y="2400300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HP001 4 hàng" pitchFamily="34" charset="0"/>
              </a:rPr>
              <a:t>Tiết</a:t>
            </a:r>
            <a:r>
              <a:rPr lang="en-US" sz="5400" b="1" dirty="0">
                <a:solidFill>
                  <a:srgbClr val="FF0000"/>
                </a:solidFill>
                <a:latin typeface="HP001 4 hàng" pitchFamily="34" charset="0"/>
              </a:rPr>
              <a:t> 2</a:t>
            </a:r>
          </a:p>
        </p:txBody>
      </p:sp>
      <p:pic>
        <p:nvPicPr>
          <p:cNvPr id="3" name="ChiecBungDoi-ThanhNganTheVoiceKids-5237837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183063" y="3237319"/>
            <a:ext cx="777875" cy="583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301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83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02" y="209550"/>
            <a:ext cx="8885998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1719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2000">
        <p14:vortex dir="r"/>
      </p:transition>
    </mc:Choice>
    <mc:Fallback xmlns="">
      <p:transition spd="slow" advClick="0" advTm="2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81200" y="0"/>
            <a:ext cx="4800600" cy="584767"/>
          </a:xfrm>
          <a:prstGeom prst="rect">
            <a:avLst/>
          </a:prstGeom>
          <a:solidFill>
            <a:srgbClr val="FFFF00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4.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TËp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®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äc</a:t>
            </a:r>
            <a:endParaRPr lang="en-US" sz="3200" dirty="0">
              <a:latin typeface=".VnAvant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06" y="590550"/>
            <a:ext cx="8758994" cy="4532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2000">
        <p14:vortex dir="r"/>
      </p:transition>
    </mc:Choice>
    <mc:Fallback xmlns="">
      <p:transition spd="slow" advClick="0" advTm="2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0" b="6070"/>
          <a:stretch/>
        </p:blipFill>
        <p:spPr>
          <a:xfrm>
            <a:off x="-21064" y="-95250"/>
            <a:ext cx="7031464" cy="187900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438" y="-73251"/>
            <a:ext cx="589150" cy="50857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438" y="1805755"/>
            <a:ext cx="630375" cy="11136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941639" y="548713"/>
            <a:ext cx="3614610" cy="561692"/>
          </a:xfrm>
          <a:prstGeom prst="rect">
            <a:avLst/>
          </a:prstGeom>
          <a:noFill/>
        </p:spPr>
        <p:txBody>
          <a:bodyPr wrap="square" lIns="68580" tIns="34290" rIns="68580" bIns="34290" rtlCol="0" anchor="ctr">
            <a:spAutoFit/>
          </a:bodyPr>
          <a:lstStyle/>
          <a:p>
            <a:pPr algn="just"/>
            <a:r>
              <a:rPr lang="en-US" altLang="zh-CN" sz="3200" spc="-113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P-222" panose="020B0803050302020204" pitchFamily="34" charset="0"/>
                <a:ea typeface="汉仪跳跳体简" panose="00020600040101010101" pitchFamily="18" charset="-122"/>
              </a:rPr>
              <a:t>Luyện</a:t>
            </a:r>
            <a:r>
              <a:rPr lang="en-US" altLang="zh-CN" sz="3200" spc="-113" dirty="0">
                <a:solidFill>
                  <a:schemeClr val="tx1">
                    <a:lumMod val="75000"/>
                    <a:lumOff val="25000"/>
                  </a:schemeClr>
                </a:solidFill>
                <a:latin typeface="HP-222" panose="020B0803050302020204" pitchFamily="34" charset="0"/>
                <a:ea typeface="汉仪跳跳体简" panose="00020600040101010101" pitchFamily="18" charset="-122"/>
              </a:rPr>
              <a:t> </a:t>
            </a:r>
            <a:r>
              <a:rPr lang="en-US" altLang="zh-CN" sz="3200" spc="-113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P-222" panose="020B0803050302020204" pitchFamily="34" charset="0"/>
                <a:ea typeface="汉仪跳跳体简" panose="00020600040101010101" pitchFamily="18" charset="-122"/>
              </a:rPr>
              <a:t>đọc</a:t>
            </a:r>
            <a:r>
              <a:rPr lang="en-US" altLang="zh-CN" sz="3200" spc="-113" dirty="0">
                <a:solidFill>
                  <a:schemeClr val="tx1">
                    <a:lumMod val="75000"/>
                    <a:lumOff val="25000"/>
                  </a:schemeClr>
                </a:solidFill>
                <a:latin typeface="HP-222" panose="020B0803050302020204" pitchFamily="34" charset="0"/>
                <a:ea typeface="汉仪跳跳体简" panose="00020600040101010101" pitchFamily="18" charset="-122"/>
              </a:rPr>
              <a:t> </a:t>
            </a:r>
            <a:r>
              <a:rPr lang="en-US" altLang="zh-CN" sz="3200" spc="-113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P-222" panose="020B0803050302020204" pitchFamily="34" charset="0"/>
                <a:ea typeface="汉仪跳跳体简" panose="00020600040101010101" pitchFamily="18" charset="-122"/>
              </a:rPr>
              <a:t>từ</a:t>
            </a:r>
            <a:r>
              <a:rPr lang="en-US" altLang="zh-CN" sz="3200" spc="-113" dirty="0">
                <a:solidFill>
                  <a:schemeClr val="tx1">
                    <a:lumMod val="75000"/>
                    <a:lumOff val="25000"/>
                  </a:schemeClr>
                </a:solidFill>
                <a:latin typeface="HP-222" panose="020B0803050302020204" pitchFamily="34" charset="0"/>
                <a:ea typeface="汉仪跳跳体简" panose="00020600040101010101" pitchFamily="18" charset="-122"/>
              </a:rPr>
              <a:t> </a:t>
            </a:r>
            <a:r>
              <a:rPr lang="en-US" altLang="zh-CN" sz="3200" spc="-113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P-222" panose="020B0803050302020204" pitchFamily="34" charset="0"/>
                <a:ea typeface="汉仪跳跳体简" panose="00020600040101010101" pitchFamily="18" charset="-122"/>
              </a:rPr>
              <a:t>ngữ</a:t>
            </a:r>
            <a:endParaRPr lang="zh-CN" altLang="en-US" sz="3200" spc="-113" dirty="0">
              <a:solidFill>
                <a:schemeClr val="tx1">
                  <a:lumMod val="75000"/>
                  <a:lumOff val="25000"/>
                </a:schemeClr>
              </a:solidFill>
              <a:latin typeface="HP-222" panose="020B0803050302020204" pitchFamily="34" charset="0"/>
              <a:ea typeface="汉仪跳跳体简" panose="00020600040101010101" pitchFamily="18" charset="-122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C64CB5F1-3F65-418F-A062-44ACBE9DB155}"/>
              </a:ext>
            </a:extLst>
          </p:cNvPr>
          <p:cNvSpPr txBox="1"/>
          <p:nvPr/>
        </p:nvSpPr>
        <p:spPr>
          <a:xfrm>
            <a:off x="1066800" y="1657350"/>
            <a:ext cx="2122129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800" dirty="0" err="1">
                <a:latin typeface="HP-222" panose="020B0803050302020204" pitchFamily="34" charset="0"/>
              </a:rPr>
              <a:t>nằm</a:t>
            </a:r>
            <a:r>
              <a:rPr lang="en-US" sz="2800" dirty="0">
                <a:latin typeface="HP-222" panose="020B0803050302020204" pitchFamily="34" charset="0"/>
              </a:rPr>
              <a:t> </a:t>
            </a:r>
            <a:r>
              <a:rPr lang="en-US" sz="2800" dirty="0" err="1">
                <a:latin typeface="HP-222" panose="020B0803050302020204" pitchFamily="34" charset="0"/>
              </a:rPr>
              <a:t>mơ</a:t>
            </a:r>
            <a:r>
              <a:rPr lang="en-US" sz="2800" dirty="0">
                <a:latin typeface="HP-222" panose="020B0803050302020204" pitchFamily="34" charset="0"/>
              </a:rPr>
              <a:t> 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EC7397FC-D5A6-4B33-A609-A77711133065}"/>
              </a:ext>
            </a:extLst>
          </p:cNvPr>
          <p:cNvSpPr txBox="1"/>
          <p:nvPr/>
        </p:nvSpPr>
        <p:spPr>
          <a:xfrm>
            <a:off x="1066801" y="2190750"/>
            <a:ext cx="2057400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800" dirty="0" err="1">
                <a:latin typeface="HP-222" panose="020B0803050302020204" pitchFamily="34" charset="0"/>
              </a:rPr>
              <a:t>Bị</a:t>
            </a:r>
            <a:r>
              <a:rPr lang="en-US" sz="2800" dirty="0">
                <a:latin typeface="HP-222" panose="020B0803050302020204" pitchFamily="34" charset="0"/>
              </a:rPr>
              <a:t> </a:t>
            </a:r>
            <a:r>
              <a:rPr lang="en-US" sz="2800" dirty="0" err="1">
                <a:latin typeface="HP-222" panose="020B0803050302020204" pitchFamily="34" charset="0"/>
              </a:rPr>
              <a:t>quạ</a:t>
            </a:r>
            <a:r>
              <a:rPr lang="en-US" sz="2800" dirty="0">
                <a:latin typeface="HP-222" panose="020B0803050302020204" pitchFamily="34" charset="0"/>
              </a:rPr>
              <a:t> </a:t>
            </a:r>
            <a:r>
              <a:rPr lang="en-US" sz="2800" dirty="0" err="1">
                <a:latin typeface="HP-222" panose="020B0803050302020204" pitchFamily="34" charset="0"/>
              </a:rPr>
              <a:t>cắp</a:t>
            </a:r>
            <a:endParaRPr lang="en-US" sz="2800" dirty="0">
              <a:latin typeface="HP-222" panose="020B0803050302020204" pitchFamily="34" charset="0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C2AD8F9B-4921-4E7B-8573-65C5AAE1C55D}"/>
              </a:ext>
            </a:extLst>
          </p:cNvPr>
          <p:cNvSpPr txBox="1"/>
          <p:nvPr/>
        </p:nvSpPr>
        <p:spPr>
          <a:xfrm>
            <a:off x="1105399" y="3257550"/>
            <a:ext cx="2247900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800" dirty="0" err="1">
                <a:latin typeface="HP-222" panose="020B0803050302020204" pitchFamily="34" charset="0"/>
              </a:rPr>
              <a:t>khe</a:t>
            </a:r>
            <a:r>
              <a:rPr lang="en-US" sz="2800" dirty="0">
                <a:latin typeface="HP-222" panose="020B0803050302020204" pitchFamily="34" charset="0"/>
              </a:rPr>
              <a:t> </a:t>
            </a:r>
            <a:r>
              <a:rPr lang="en-US" sz="2800" dirty="0" err="1">
                <a:latin typeface="HP-222" panose="020B0803050302020204" pitchFamily="34" charset="0"/>
              </a:rPr>
              <a:t>khẽ</a:t>
            </a:r>
            <a:endParaRPr lang="en-US" sz="2800" dirty="0">
              <a:latin typeface="HP-222" panose="020B0803050302020204" pitchFamily="34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40780B28-CCB0-4E56-81BF-67F8F871FBC7}"/>
              </a:ext>
            </a:extLst>
          </p:cNvPr>
          <p:cNvSpPr txBox="1"/>
          <p:nvPr/>
        </p:nvSpPr>
        <p:spPr>
          <a:xfrm>
            <a:off x="1143000" y="2724150"/>
            <a:ext cx="2351668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800" dirty="0" err="1">
                <a:latin typeface="HP-222" panose="020B0803050302020204" pitchFamily="34" charset="0"/>
              </a:rPr>
              <a:t>chiêm</a:t>
            </a:r>
            <a:r>
              <a:rPr lang="en-US" sz="2800" dirty="0">
                <a:latin typeface="HP-222" panose="020B0803050302020204" pitchFamily="34" charset="0"/>
              </a:rPr>
              <a:t> </a:t>
            </a:r>
            <a:r>
              <a:rPr lang="en-US" sz="2800" dirty="0" err="1">
                <a:latin typeface="HP-222" panose="020B0803050302020204" pitchFamily="34" charset="0"/>
              </a:rPr>
              <a:t>chiếp</a:t>
            </a:r>
            <a:endParaRPr lang="en-US" sz="2800" dirty="0">
              <a:latin typeface="HP-222" panose="020B0803050302020204" pitchFamily="34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1E2119E4-FCF4-4F61-B3EA-63F8B12F7E9E}"/>
              </a:ext>
            </a:extLst>
          </p:cNvPr>
          <p:cNvSpPr txBox="1"/>
          <p:nvPr/>
        </p:nvSpPr>
        <p:spPr>
          <a:xfrm>
            <a:off x="1219200" y="3867150"/>
            <a:ext cx="1905001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800" dirty="0" err="1">
                <a:latin typeface="HP-222" panose="020B0803050302020204" pitchFamily="34" charset="0"/>
              </a:rPr>
              <a:t>ngủ</a:t>
            </a:r>
            <a:r>
              <a:rPr lang="en-US" sz="2800" dirty="0">
                <a:latin typeface="HP-222" panose="020B0803050302020204" pitchFamily="34" charset="0"/>
              </a:rPr>
              <a:t> </a:t>
            </a:r>
            <a:r>
              <a:rPr lang="en-US" sz="2800" dirty="0" err="1">
                <a:latin typeface="HP-222" panose="020B0803050302020204" pitchFamily="34" charset="0"/>
              </a:rPr>
              <a:t>thiếp</a:t>
            </a:r>
            <a:r>
              <a:rPr lang="en-US" sz="2800" dirty="0">
                <a:latin typeface="HP-222" panose="020B08030503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36909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-19050"/>
            <a:ext cx="5915025" cy="440531"/>
          </a:xfrm>
        </p:spPr>
        <p:txBody>
          <a:bodyPr>
            <a:noAutofit/>
          </a:bodyPr>
          <a:lstStyle/>
          <a:p>
            <a:pPr marL="342900" lvl="1" indent="0" algn="ctr">
              <a:buNone/>
            </a:pPr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Gµ 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nhÝ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n»m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 m¬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746523"/>
            <a:ext cx="7086600" cy="37742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0">
              <a:buNone/>
            </a:pPr>
            <a:r>
              <a:rPr lang="en-US" sz="3200" dirty="0" err="1">
                <a:latin typeface=".VnAvant" pitchFamily="34" charset="0"/>
              </a:rPr>
              <a:t>Tr­</a:t>
            </a:r>
            <a:r>
              <a:rPr lang="en-US" sz="3200" dirty="0" err="1">
                <a:latin typeface="HP-221" pitchFamily="34" charset="0"/>
              </a:rPr>
              <a:t>ưa</a:t>
            </a:r>
            <a:r>
              <a:rPr lang="en-US" sz="3200" dirty="0">
                <a:latin typeface="HP-221" pitchFamily="34" charset="0"/>
              </a:rPr>
              <a:t> </a:t>
            </a:r>
            <a:r>
              <a:rPr lang="en-US" sz="3200" dirty="0" err="1">
                <a:latin typeface="HP-221" pitchFamily="34" charset="0"/>
              </a:rPr>
              <a:t>hè</a:t>
            </a:r>
            <a:r>
              <a:rPr lang="en-US" sz="3200" dirty="0">
                <a:latin typeface="HP-221" pitchFamily="34" charset="0"/>
              </a:rPr>
              <a:t>, </a:t>
            </a:r>
            <a:r>
              <a:rPr lang="en-US" sz="3200" dirty="0" err="1">
                <a:latin typeface="HP-221" pitchFamily="34" charset="0"/>
              </a:rPr>
              <a:t>gà</a:t>
            </a:r>
            <a:r>
              <a:rPr lang="en-US" sz="3200" dirty="0">
                <a:latin typeface="HP-221" pitchFamily="34" charset="0"/>
              </a:rPr>
              <a:t> </a:t>
            </a:r>
            <a:r>
              <a:rPr lang="en-US" sz="3200" dirty="0" err="1">
                <a:latin typeface="HP-221" pitchFamily="34" charset="0"/>
              </a:rPr>
              <a:t>nhí</a:t>
            </a:r>
            <a:r>
              <a:rPr lang="en-US" sz="3200" dirty="0">
                <a:latin typeface="HP-221" pitchFamily="34" charset="0"/>
              </a:rPr>
              <a:t> </a:t>
            </a:r>
            <a:r>
              <a:rPr lang="en-US" sz="3200" dirty="0" err="1">
                <a:latin typeface="HP-221" pitchFamily="34" charset="0"/>
              </a:rPr>
              <a:t>nằm</a:t>
            </a:r>
            <a:r>
              <a:rPr lang="en-US" sz="3200" dirty="0">
                <a:latin typeface="HP-221" pitchFamily="34" charset="0"/>
              </a:rPr>
              <a:t> </a:t>
            </a:r>
            <a:r>
              <a:rPr lang="en-US" sz="3200" dirty="0" err="1">
                <a:latin typeface="HP-221" pitchFamily="34" charset="0"/>
              </a:rPr>
              <a:t>mơ</a:t>
            </a:r>
            <a:r>
              <a:rPr lang="en-US" sz="3200" dirty="0">
                <a:latin typeface="HP-221" pitchFamily="34" charset="0"/>
              </a:rPr>
              <a:t> </a:t>
            </a:r>
            <a:r>
              <a:rPr lang="en-US" sz="3200" dirty="0" err="1">
                <a:latin typeface="HP-221" pitchFamily="34" charset="0"/>
              </a:rPr>
              <a:t>bị</a:t>
            </a:r>
            <a:r>
              <a:rPr lang="en-US" sz="3200" dirty="0">
                <a:latin typeface="HP-221" pitchFamily="34" charset="0"/>
              </a:rPr>
              <a:t> </a:t>
            </a:r>
            <a:r>
              <a:rPr lang="en-US" sz="3200" dirty="0" err="1">
                <a:latin typeface="HP-221" pitchFamily="34" charset="0"/>
              </a:rPr>
              <a:t>quạ</a:t>
            </a:r>
            <a:r>
              <a:rPr lang="en-US" sz="3200" dirty="0">
                <a:latin typeface="HP-221" pitchFamily="34" charset="0"/>
              </a:rPr>
              <a:t> </a:t>
            </a:r>
            <a:r>
              <a:rPr lang="en-US" sz="3200" dirty="0" err="1">
                <a:latin typeface="HP-221" pitchFamily="34" charset="0"/>
              </a:rPr>
              <a:t>cắp</a:t>
            </a:r>
            <a:r>
              <a:rPr lang="en-US" sz="3200" dirty="0">
                <a:latin typeface="HP-221" pitchFamily="34" charset="0"/>
              </a:rPr>
              <a:t> </a:t>
            </a:r>
            <a:r>
              <a:rPr lang="en-US" sz="3200" dirty="0" err="1">
                <a:latin typeface="HP-221" pitchFamily="34" charset="0"/>
              </a:rPr>
              <a:t>đi</a:t>
            </a:r>
            <a:r>
              <a:rPr lang="en-US" sz="3200" dirty="0">
                <a:latin typeface=".VnAvant" pitchFamily="34" charset="0"/>
              </a:rPr>
              <a:t>.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505200" y="1445419"/>
            <a:ext cx="4572000" cy="44053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0">
              <a:buNone/>
            </a:pPr>
            <a:r>
              <a:rPr lang="en-US" sz="3200" dirty="0" err="1">
                <a:latin typeface="HP-221" pitchFamily="34" charset="0"/>
              </a:rPr>
              <a:t>Nó</a:t>
            </a:r>
            <a:r>
              <a:rPr lang="en-US" sz="3200" dirty="0">
                <a:latin typeface="HP-221" pitchFamily="34" charset="0"/>
              </a:rPr>
              <a:t> “</a:t>
            </a:r>
            <a:r>
              <a:rPr lang="en-US" sz="3200" dirty="0" err="1">
                <a:latin typeface="HP-221" pitchFamily="34" charset="0"/>
              </a:rPr>
              <a:t>chiêm</a:t>
            </a:r>
            <a:r>
              <a:rPr lang="en-US" sz="3200" dirty="0">
                <a:latin typeface="HP-221" pitchFamily="34" charset="0"/>
              </a:rPr>
              <a:t>, </a:t>
            </a:r>
            <a:r>
              <a:rPr lang="en-US" sz="3200" dirty="0" err="1">
                <a:latin typeface="HP-221" pitchFamily="34" charset="0"/>
              </a:rPr>
              <a:t>chiếp</a:t>
            </a:r>
            <a:r>
              <a:rPr lang="en-US" sz="3200" dirty="0">
                <a:latin typeface="HP-221" pitchFamily="34" charset="0"/>
              </a:rPr>
              <a:t>” </a:t>
            </a:r>
            <a:r>
              <a:rPr lang="en-US" sz="3200" dirty="0" err="1">
                <a:latin typeface="HP-221" pitchFamily="34" charset="0"/>
              </a:rPr>
              <a:t>ầm</a:t>
            </a:r>
            <a:r>
              <a:rPr lang="en-US" sz="3200" dirty="0">
                <a:latin typeface="HP-221" pitchFamily="34" charset="0"/>
              </a:rPr>
              <a:t> ĩ.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038600" y="2055019"/>
            <a:ext cx="3124200" cy="44053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0">
              <a:buNone/>
            </a:pPr>
            <a:r>
              <a:rPr lang="en-US" sz="3200" dirty="0" err="1">
                <a:latin typeface="HP-221" pitchFamily="34" charset="0"/>
              </a:rPr>
              <a:t>Mẹ</a:t>
            </a:r>
            <a:r>
              <a:rPr lang="en-US" sz="3200" dirty="0">
                <a:latin typeface="HP-221" pitchFamily="34" charset="0"/>
              </a:rPr>
              <a:t> </a:t>
            </a:r>
            <a:r>
              <a:rPr lang="en-US" sz="3200" dirty="0" err="1">
                <a:latin typeface="HP-221" pitchFamily="34" charset="0"/>
              </a:rPr>
              <a:t>ru</a:t>
            </a:r>
            <a:r>
              <a:rPr lang="en-US" sz="3200" dirty="0">
                <a:latin typeface="HP-221" pitchFamily="34" charset="0"/>
              </a:rPr>
              <a:t> </a:t>
            </a:r>
            <a:r>
              <a:rPr lang="en-US" sz="3200" dirty="0" err="1">
                <a:latin typeface="HP-221" pitchFamily="34" charset="0"/>
              </a:rPr>
              <a:t>êm</a:t>
            </a:r>
            <a:r>
              <a:rPr lang="en-US" sz="3200" dirty="0">
                <a:latin typeface="HP-221" pitchFamily="34" charset="0"/>
              </a:rPr>
              <a:t> </a:t>
            </a:r>
            <a:r>
              <a:rPr lang="en-US" sz="3200" dirty="0" err="1">
                <a:latin typeface="HP-221" pitchFamily="34" charset="0"/>
              </a:rPr>
              <a:t>quá</a:t>
            </a:r>
            <a:r>
              <a:rPr lang="en-US" sz="3200" dirty="0">
                <a:latin typeface="HP-221" pitchFamily="34" charset="0"/>
              </a:rPr>
              <a:t>.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838200" y="2055019"/>
            <a:ext cx="3657600" cy="44053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0">
              <a:buNone/>
            </a:pPr>
            <a:r>
              <a:rPr lang="en-US" sz="3200" dirty="0" err="1">
                <a:latin typeface="HP-221" pitchFamily="34" charset="0"/>
              </a:rPr>
              <a:t>Gà</a:t>
            </a:r>
            <a:r>
              <a:rPr lang="en-US" sz="3200" dirty="0">
                <a:latin typeface="HP-221" pitchFamily="34" charset="0"/>
              </a:rPr>
              <a:t> </a:t>
            </a:r>
            <a:r>
              <a:rPr lang="en-US" sz="3200" dirty="0" err="1">
                <a:latin typeface="HP-221" pitchFamily="34" charset="0"/>
              </a:rPr>
              <a:t>mẹ</a:t>
            </a:r>
            <a:r>
              <a:rPr lang="en-US" sz="3200" dirty="0">
                <a:latin typeface="HP-221" pitchFamily="34" charset="0"/>
              </a:rPr>
              <a:t> </a:t>
            </a:r>
            <a:r>
              <a:rPr lang="en-US" sz="3200" dirty="0" err="1">
                <a:latin typeface="HP-221" pitchFamily="34" charset="0"/>
              </a:rPr>
              <a:t>khe</a:t>
            </a:r>
            <a:r>
              <a:rPr lang="en-US" sz="3200" dirty="0">
                <a:latin typeface="HP-221" pitchFamily="34" charset="0"/>
              </a:rPr>
              <a:t> </a:t>
            </a:r>
            <a:r>
              <a:rPr lang="en-US" sz="3200" dirty="0" err="1">
                <a:latin typeface="HP-221" pitchFamily="34" charset="0"/>
              </a:rPr>
              <a:t>khẽ</a:t>
            </a:r>
            <a:r>
              <a:rPr lang="en-US" sz="3200" dirty="0">
                <a:latin typeface="HP-221" pitchFamily="34" charset="0"/>
              </a:rPr>
              <a:t> </a:t>
            </a:r>
            <a:r>
              <a:rPr lang="en-US" sz="3200" dirty="0" err="1">
                <a:latin typeface="HP-221" pitchFamily="34" charset="0"/>
              </a:rPr>
              <a:t>ru</a:t>
            </a:r>
            <a:r>
              <a:rPr lang="en-US" sz="3200" dirty="0">
                <a:latin typeface="HP-221" pitchFamily="34" charset="0"/>
              </a:rPr>
              <a:t>.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629400" y="2055019"/>
            <a:ext cx="2819400" cy="44053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0">
              <a:buNone/>
            </a:pPr>
            <a:r>
              <a:rPr lang="en-US" sz="3200" dirty="0" err="1">
                <a:latin typeface="HP-221" pitchFamily="34" charset="0"/>
              </a:rPr>
              <a:t>Gà</a:t>
            </a:r>
            <a:r>
              <a:rPr lang="en-US" sz="3200" dirty="0">
                <a:latin typeface="HP-221" pitchFamily="34" charset="0"/>
              </a:rPr>
              <a:t> </a:t>
            </a:r>
            <a:r>
              <a:rPr lang="en-US" sz="3200" dirty="0" err="1">
                <a:latin typeface="HP-221" pitchFamily="34" charset="0"/>
              </a:rPr>
              <a:t>nhí</a:t>
            </a:r>
            <a:r>
              <a:rPr lang="en-US" sz="3200" dirty="0">
                <a:latin typeface="HP-221" pitchFamily="34" charset="0"/>
              </a:rPr>
              <a:t> </a:t>
            </a:r>
            <a:r>
              <a:rPr lang="en-US" sz="3200" dirty="0" err="1">
                <a:latin typeface="HP-221" pitchFamily="34" charset="0"/>
              </a:rPr>
              <a:t>ngủ</a:t>
            </a:r>
            <a:endParaRPr lang="en-US" sz="3200" dirty="0">
              <a:latin typeface="HP-221" pitchFamily="34" charset="0"/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762000" y="1521619"/>
            <a:ext cx="3352800" cy="440531"/>
          </a:xfrm>
          <a:prstGeom prst="rect">
            <a:avLst/>
          </a:prstGeom>
        </p:spPr>
        <p:txBody>
          <a:bodyPr vert="horz" lIns="68580" tIns="34290" rIns="68580" bIns="3429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0">
              <a:buNone/>
            </a:pPr>
            <a:r>
              <a:rPr lang="en-US" dirty="0">
                <a:latin typeface=".VnAvant" pitchFamily="34" charset="0"/>
              </a:rPr>
              <a:t> </a:t>
            </a:r>
            <a:r>
              <a:rPr lang="en-US" sz="3500" dirty="0" err="1">
                <a:latin typeface="HP-221" pitchFamily="34" charset="0"/>
              </a:rPr>
              <a:t>Gà</a:t>
            </a:r>
            <a:r>
              <a:rPr lang="en-US" sz="3500" dirty="0">
                <a:latin typeface="HP-221" pitchFamily="34" charset="0"/>
              </a:rPr>
              <a:t> </a:t>
            </a:r>
            <a:r>
              <a:rPr lang="en-US" sz="3500" dirty="0" err="1">
                <a:latin typeface="HP-221" pitchFamily="34" charset="0"/>
              </a:rPr>
              <a:t>nhí</a:t>
            </a:r>
            <a:r>
              <a:rPr lang="en-US" sz="3500" dirty="0">
                <a:latin typeface="HP-221" pitchFamily="34" charset="0"/>
              </a:rPr>
              <a:t> </a:t>
            </a:r>
            <a:r>
              <a:rPr lang="en-US" sz="3500" dirty="0" err="1">
                <a:latin typeface="HP-221" pitchFamily="34" charset="0"/>
              </a:rPr>
              <a:t>sợ</a:t>
            </a:r>
            <a:r>
              <a:rPr lang="en-US" sz="3500" dirty="0">
                <a:latin typeface="HP-221" pitchFamily="34" charset="0"/>
              </a:rPr>
              <a:t> </a:t>
            </a:r>
            <a:r>
              <a:rPr lang="en-US" sz="3500" dirty="0" err="1">
                <a:latin typeface="HP-221" pitchFamily="34" charset="0"/>
              </a:rPr>
              <a:t>quá</a:t>
            </a:r>
            <a:r>
              <a:rPr lang="en-US" sz="3500" dirty="0">
                <a:latin typeface=".VnAvant" pitchFamily="34" charset="0"/>
              </a:rPr>
              <a:t>. 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52400" y="2800350"/>
            <a:ext cx="2286000" cy="44053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0">
              <a:buNone/>
            </a:pPr>
            <a:r>
              <a:rPr lang="en-US" sz="3200" dirty="0">
                <a:latin typeface="HP-221" pitchFamily="34" charset="0"/>
              </a:rPr>
              <a:t> </a:t>
            </a:r>
            <a:r>
              <a:rPr lang="en-US" sz="3200" dirty="0" err="1">
                <a:latin typeface="HP-221" pitchFamily="34" charset="0"/>
              </a:rPr>
              <a:t>thiếp</a:t>
            </a:r>
            <a:r>
              <a:rPr lang="en-US" sz="3200" dirty="0">
                <a:latin typeface="HP-221" pitchFamily="34" charset="0"/>
              </a:rPr>
              <a:t> </a:t>
            </a:r>
            <a:r>
              <a:rPr lang="en-US" sz="3200" dirty="0" err="1">
                <a:latin typeface="HP-221" pitchFamily="34" charset="0"/>
              </a:rPr>
              <a:t>đi</a:t>
            </a:r>
            <a:r>
              <a:rPr lang="en-US" sz="3200" dirty="0">
                <a:latin typeface="HP-221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43444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472C4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472C4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472C4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472C4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472C4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472C4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472C4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9" grpId="0"/>
      <p:bldP spid="10" grpId="0"/>
      <p:bldP spid="18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0"/>
            <a:ext cx="5638800" cy="584767"/>
          </a:xfrm>
          <a:prstGeom prst="rect">
            <a:avLst/>
          </a:prstGeom>
          <a:solidFill>
            <a:srgbClr val="FFFF00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T×m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hiÓu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bµi</a:t>
            </a:r>
            <a:endParaRPr lang="en-US" sz="3200" dirty="0">
              <a:latin typeface=".VnAvant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00" y="999826"/>
            <a:ext cx="8616100" cy="2867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2362200" y="3105150"/>
            <a:ext cx="685800" cy="533400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HP-221" pitchFamily="34" charset="0"/>
              </a:rPr>
              <a:t>b)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2000">
        <p14:vortex dir="r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-19050"/>
            <a:ext cx="5562600" cy="707878"/>
          </a:xfrm>
          <a:prstGeom prst="rect">
            <a:avLst/>
          </a:prstGeom>
          <a:solidFill>
            <a:srgbClr val="FFFF00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KiÓm</a:t>
            </a:r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tra</a:t>
            </a:r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bµi</a:t>
            </a:r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cò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latin typeface=".VnAvant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BFFB78-2AE0-42A5-9AD9-754543735CEE}"/>
              </a:ext>
            </a:extLst>
          </p:cNvPr>
          <p:cNvSpPr txBox="1"/>
          <p:nvPr/>
        </p:nvSpPr>
        <p:spPr>
          <a:xfrm>
            <a:off x="0" y="514350"/>
            <a:ext cx="1524000" cy="646323"/>
          </a:xfrm>
          <a:prstGeom prst="rect">
            <a:avLst/>
          </a:prstGeom>
          <a:solidFill>
            <a:schemeClr val="bg1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s-ES" sz="3600" b="1" dirty="0" err="1">
                <a:latin typeface=".VnAvant" pitchFamily="34" charset="0"/>
              </a:rPr>
              <a:t>Đọc</a:t>
            </a:r>
            <a:endParaRPr lang="es-ES" sz="3600" b="1" dirty="0">
              <a:latin typeface=".VnAvant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-19050"/>
            <a:ext cx="7620000" cy="5149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63" y="507206"/>
            <a:ext cx="8110537" cy="31335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0" y="3028950"/>
            <a:ext cx="5562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endParaRPr lang="en-US" sz="6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3870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81"/>
          <a:stretch/>
        </p:blipFill>
        <p:spPr>
          <a:xfrm>
            <a:off x="71439" y="57150"/>
            <a:ext cx="9143999" cy="4800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00200" y="1944037"/>
            <a:ext cx="5562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8601625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资源 7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1007" y="2608898"/>
            <a:ext cx="783431" cy="476250"/>
          </a:xfrm>
          <a:prstGeom prst="rect">
            <a:avLst/>
          </a:prstGeom>
        </p:spPr>
      </p:pic>
      <p:pic>
        <p:nvPicPr>
          <p:cNvPr id="5" name="图片 4" descr="资源 1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906" y="207170"/>
            <a:ext cx="2552700" cy="1178719"/>
          </a:xfrm>
          <a:prstGeom prst="rect">
            <a:avLst/>
          </a:prstGeom>
        </p:spPr>
      </p:pic>
      <p:pic>
        <p:nvPicPr>
          <p:cNvPr id="6" name="图片 5" descr="资源 2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386" y="1993583"/>
            <a:ext cx="1985963" cy="1450181"/>
          </a:xfrm>
          <a:prstGeom prst="rect">
            <a:avLst/>
          </a:prstGeom>
        </p:spPr>
      </p:pic>
      <p:pic>
        <p:nvPicPr>
          <p:cNvPr id="7" name="图片 6" descr="资源 3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80886" y="427198"/>
            <a:ext cx="1559719" cy="1402556"/>
          </a:xfrm>
          <a:prstGeom prst="rect">
            <a:avLst/>
          </a:prstGeom>
        </p:spPr>
      </p:pic>
      <p:pic>
        <p:nvPicPr>
          <p:cNvPr id="9" name="图片 8" descr="资源 5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09675" y="2955132"/>
            <a:ext cx="7025640" cy="2013109"/>
          </a:xfrm>
          <a:prstGeom prst="rect">
            <a:avLst/>
          </a:prstGeom>
        </p:spPr>
      </p:pic>
      <p:pic>
        <p:nvPicPr>
          <p:cNvPr id="10" name="图片 9" descr="资源 6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9526" y="4656297"/>
            <a:ext cx="9182576" cy="532924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581212" y="1288956"/>
            <a:ext cx="473398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6000" b="1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Tạm biệt và </a:t>
            </a:r>
          </a:p>
          <a:p>
            <a:pPr algn="ctr"/>
            <a:r>
              <a:rPr lang="en-US" altLang="zh-CN" sz="6000" b="1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hẹn gặp lại</a:t>
            </a:r>
            <a:r>
              <a:rPr lang="en-US" altLang="zh-CN" sz="6000" b="1" dirty="0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!</a:t>
            </a:r>
            <a:endParaRPr lang="en-US" altLang="zh-CN" sz="6000" b="1">
              <a:solidFill>
                <a:srgbClr val="92A028"/>
              </a:solidFill>
              <a:latin typeface="HP001 4 hàng" pitchFamily="34" charset="0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63137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286000" y="0"/>
            <a:ext cx="4800600" cy="1276350"/>
            <a:chOff x="685800" y="457200"/>
            <a:chExt cx="7315200" cy="2514600"/>
          </a:xfrm>
        </p:grpSpPr>
        <p:sp>
          <p:nvSpPr>
            <p:cNvPr id="3" name="AutoShape 5"/>
            <p:cNvSpPr>
              <a:spLocks noChangeArrowheads="1"/>
            </p:cNvSpPr>
            <p:nvPr/>
          </p:nvSpPr>
          <p:spPr bwMode="auto">
            <a:xfrm>
              <a:off x="685800" y="457200"/>
              <a:ext cx="7315200" cy="2514600"/>
            </a:xfrm>
            <a:prstGeom prst="horizontalScroll">
              <a:avLst>
                <a:gd name="adj" fmla="val 12500"/>
              </a:avLst>
            </a:prstGeom>
            <a:gradFill rotWithShape="1">
              <a:gsLst>
                <a:gs pos="0">
                  <a:srgbClr val="00FFFF"/>
                </a:gs>
                <a:gs pos="100000">
                  <a:srgbClr val="D7E927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" name="Text Box 4"/>
            <p:cNvSpPr txBox="1">
              <a:spLocks noChangeArrowheads="1"/>
            </p:cNvSpPr>
            <p:nvPr/>
          </p:nvSpPr>
          <p:spPr bwMode="auto">
            <a:xfrm>
              <a:off x="1066800" y="1066800"/>
              <a:ext cx="6400800" cy="13946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4000" dirty="0" err="1">
                  <a:solidFill>
                    <a:srgbClr val="FF0066"/>
                  </a:solidFill>
                  <a:latin typeface=".VnAvant" pitchFamily="34" charset="0"/>
                </a:rPr>
                <a:t>ViÕt</a:t>
              </a:r>
              <a:r>
                <a:rPr lang="en-US" sz="4000" dirty="0">
                  <a:solidFill>
                    <a:srgbClr val="FF0066"/>
                  </a:solidFill>
                  <a:latin typeface=".VnAvant" pitchFamily="34" charset="0"/>
                </a:rPr>
                <a:t> </a:t>
              </a:r>
              <a:r>
                <a:rPr lang="en-US" sz="4000" dirty="0" err="1">
                  <a:solidFill>
                    <a:srgbClr val="FF0066"/>
                  </a:solidFill>
                  <a:latin typeface=".VnAvant" pitchFamily="34" charset="0"/>
                </a:rPr>
                <a:t>b¶ng</a:t>
              </a:r>
              <a:r>
                <a:rPr lang="en-US" sz="4000" dirty="0">
                  <a:solidFill>
                    <a:srgbClr val="FF0066"/>
                  </a:solidFill>
                  <a:latin typeface=".VnAvant" pitchFamily="34" charset="0"/>
                </a:rPr>
                <a:t> con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4FBFFB78-2AE0-42A5-9AD9-754543735CEE}"/>
              </a:ext>
            </a:extLst>
          </p:cNvPr>
          <p:cNvSpPr txBox="1"/>
          <p:nvPr/>
        </p:nvSpPr>
        <p:spPr>
          <a:xfrm>
            <a:off x="457200" y="1504950"/>
            <a:ext cx="2819400" cy="769433"/>
          </a:xfrm>
          <a:prstGeom prst="rect">
            <a:avLst/>
          </a:prstGeom>
          <a:solidFill>
            <a:schemeClr val="bg1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s-ES" sz="4400" b="1" dirty="0" err="1">
                <a:latin typeface=".VnAvant" pitchFamily="34" charset="0"/>
              </a:rPr>
              <a:t>Tæ</a:t>
            </a:r>
            <a:r>
              <a:rPr lang="es-ES" sz="4400" b="1" dirty="0">
                <a:latin typeface=".VnAvant" pitchFamily="34" charset="0"/>
              </a:rPr>
              <a:t> 1,2,3</a:t>
            </a:r>
            <a:endParaRPr lang="es-ES" sz="5400" b="1" dirty="0">
              <a:latin typeface=".VnAvant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FBFFB78-2AE0-42A5-9AD9-754543735CEE}"/>
              </a:ext>
            </a:extLst>
          </p:cNvPr>
          <p:cNvSpPr txBox="1"/>
          <p:nvPr/>
        </p:nvSpPr>
        <p:spPr>
          <a:xfrm>
            <a:off x="533400" y="2571750"/>
            <a:ext cx="8153400" cy="646323"/>
          </a:xfrm>
          <a:prstGeom prst="rect">
            <a:avLst/>
          </a:prstGeom>
          <a:solidFill>
            <a:schemeClr val="bg1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s-ES" sz="3600" b="1" dirty="0" err="1">
                <a:latin typeface=".VnAvant" pitchFamily="34" charset="0"/>
              </a:rPr>
              <a:t>Tập</a:t>
            </a:r>
            <a:r>
              <a:rPr lang="es-ES" sz="3600" b="1" dirty="0">
                <a:latin typeface=".VnAvant" pitchFamily="34" charset="0"/>
              </a:rPr>
              <a:t> </a:t>
            </a:r>
            <a:r>
              <a:rPr lang="es-ES" sz="3600" b="1" dirty="0" err="1">
                <a:latin typeface=".VnAvant" pitchFamily="34" charset="0"/>
              </a:rPr>
              <a:t>chÐp</a:t>
            </a:r>
            <a:r>
              <a:rPr lang="es-ES" sz="3600" b="1" dirty="0">
                <a:latin typeface=".VnAvant" pitchFamily="34" charset="0"/>
              </a:rPr>
              <a:t> : </a:t>
            </a:r>
            <a:r>
              <a:rPr lang="es-ES" sz="3600" b="1" dirty="0" err="1">
                <a:latin typeface=".VnAvant" pitchFamily="34" charset="0"/>
              </a:rPr>
              <a:t>BÕp</a:t>
            </a:r>
            <a:r>
              <a:rPr lang="es-ES" sz="3600" b="1" dirty="0">
                <a:latin typeface=".VnAvant" pitchFamily="34" charset="0"/>
              </a:rPr>
              <a:t> </a:t>
            </a:r>
            <a:r>
              <a:rPr lang="es-ES" sz="3600" b="1" dirty="0" err="1">
                <a:latin typeface=".VnAvant" pitchFamily="34" charset="0"/>
              </a:rPr>
              <a:t>löa</a:t>
            </a:r>
            <a:r>
              <a:rPr lang="es-ES" sz="3600" b="1" dirty="0">
                <a:latin typeface=".VnAvant" pitchFamily="34" charset="0"/>
              </a:rPr>
              <a:t> </a:t>
            </a:r>
            <a:r>
              <a:rPr lang="es-ES" sz="3600" b="1" dirty="0" err="1">
                <a:latin typeface=".VnAvant" pitchFamily="34" charset="0"/>
              </a:rPr>
              <a:t>quª</a:t>
            </a:r>
            <a:r>
              <a:rPr lang="es-ES" sz="3600" b="1" dirty="0">
                <a:latin typeface=".VnAvant" pitchFamily="34" charset="0"/>
              </a:rPr>
              <a:t> </a:t>
            </a:r>
            <a:r>
              <a:rPr lang="es-ES" sz="3600" b="1" dirty="0" err="1">
                <a:latin typeface=".VnAvant" pitchFamily="34" charset="0"/>
              </a:rPr>
              <a:t>nh</a:t>
            </a:r>
            <a:r>
              <a:rPr lang="es-ES" sz="3600" b="1" dirty="0">
                <a:latin typeface=".VnAvant" pitchFamily="34" charset="0"/>
              </a:rPr>
              <a:t>µ </a:t>
            </a:r>
            <a:r>
              <a:rPr lang="es-ES" sz="3600" b="1" dirty="0" err="1">
                <a:latin typeface=".VnAvant" pitchFamily="34" charset="0"/>
              </a:rPr>
              <a:t>Êm</a:t>
            </a:r>
            <a:r>
              <a:rPr lang="es-ES" sz="3600" b="1" dirty="0">
                <a:latin typeface=".VnAvant" pitchFamily="34" charset="0"/>
              </a:rPr>
              <a:t> ¸p.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114300" y="2324178"/>
            <a:ext cx="2705100" cy="2762172"/>
          </a:xfrm>
          <a:prstGeom prst="ellipse">
            <a:avLst/>
          </a:prstGeom>
          <a:solidFill>
            <a:srgbClr val="FFFF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57200" y="3047829"/>
            <a:ext cx="1905000" cy="1200321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7200" dirty="0" err="1">
                <a:solidFill>
                  <a:srgbClr val="008000"/>
                </a:solidFill>
                <a:latin typeface=".VnAvant" pitchFamily="34" charset="0"/>
              </a:rPr>
              <a:t>iªm</a:t>
            </a:r>
            <a:endParaRPr lang="en-US" sz="7200" dirty="0">
              <a:solidFill>
                <a:srgbClr val="008000"/>
              </a:solidFill>
              <a:latin typeface=".VnAvant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400800" y="2324178"/>
            <a:ext cx="2667000" cy="2762172"/>
          </a:xfrm>
          <a:prstGeom prst="ellipse">
            <a:avLst/>
          </a:prstGeom>
          <a:solidFill>
            <a:srgbClr val="FFFF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858000" y="3000919"/>
            <a:ext cx="1905000" cy="1323431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8000" dirty="0" err="1">
                <a:solidFill>
                  <a:srgbClr val="008000"/>
                </a:solidFill>
                <a:latin typeface=".VnAvant" pitchFamily="34" charset="0"/>
              </a:rPr>
              <a:t>iªp</a:t>
            </a:r>
            <a:endParaRPr lang="en-US" sz="8000" dirty="0">
              <a:solidFill>
                <a:srgbClr val="008000"/>
              </a:solidFill>
              <a:latin typeface=".VnAvan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80055"/>
            <a:ext cx="8153400" cy="1569652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err="1">
                <a:latin typeface="HP001 4 hàng" pitchFamily="34" charset="0"/>
                <a:cs typeface="Times New Roman" pitchFamily="18" charset="0"/>
              </a:rPr>
              <a:t>Thứ</a:t>
            </a:r>
            <a:r>
              <a:rPr lang="en-US" sz="3200" b="1" dirty="0">
                <a:latin typeface="HP001 4 hàng" pitchFamily="34" charset="0"/>
                <a:cs typeface="Times New Roman" pitchFamily="18" charset="0"/>
              </a:rPr>
              <a:t> ……….</a:t>
            </a:r>
            <a:r>
              <a:rPr lang="en-US" sz="3200" b="1" dirty="0" err="1">
                <a:latin typeface="HP001 4 hàng" pitchFamily="34" charset="0"/>
                <a:cs typeface="Times New Roman" pitchFamily="18" charset="0"/>
              </a:rPr>
              <a:t>ngày</a:t>
            </a:r>
            <a:r>
              <a:rPr lang="en-US" sz="3200" b="1" dirty="0">
                <a:latin typeface="HP001 4 hàng" pitchFamily="34" charset="0"/>
                <a:cs typeface="Times New Roman" pitchFamily="18" charset="0"/>
              </a:rPr>
              <a:t> ……… </a:t>
            </a:r>
            <a:r>
              <a:rPr lang="en-US" sz="3200" b="1" dirty="0" err="1">
                <a:latin typeface="HP001 4 hàng" pitchFamily="34" charset="0"/>
                <a:cs typeface="Times New Roman" pitchFamily="18" charset="0"/>
              </a:rPr>
              <a:t>tháng</a:t>
            </a:r>
            <a:r>
              <a:rPr lang="en-US" sz="3200" b="1" dirty="0">
                <a:latin typeface="HP001 4 hàng" pitchFamily="34" charset="0"/>
                <a:cs typeface="Times New Roman" pitchFamily="18" charset="0"/>
              </a:rPr>
              <a:t> …… </a:t>
            </a:r>
            <a:r>
              <a:rPr lang="en-US" sz="3200" b="1" dirty="0" err="1">
                <a:latin typeface="HP001 4 hàng" pitchFamily="34" charset="0"/>
                <a:cs typeface="Times New Roman" pitchFamily="18" charset="0"/>
              </a:rPr>
              <a:t>năm</a:t>
            </a:r>
            <a:r>
              <a:rPr lang="en-US" sz="3200" b="1" dirty="0">
                <a:latin typeface="HP001 4 hàng" pitchFamily="34" charset="0"/>
                <a:cs typeface="Times New Roman" pitchFamily="18" charset="0"/>
              </a:rPr>
              <a:t> 2020</a:t>
            </a:r>
          </a:p>
          <a:p>
            <a:pPr algn="ctr">
              <a:lnSpc>
                <a:spcPct val="150000"/>
              </a:lnSpc>
            </a:pPr>
            <a:r>
              <a:rPr lang="en-US" sz="3200" b="1" dirty="0" err="1">
                <a:latin typeface="HP001 4 hàng" pitchFamily="34" charset="0"/>
                <a:cs typeface="Times New Roman" pitchFamily="18" charset="0"/>
              </a:rPr>
              <a:t>Tiếng</a:t>
            </a:r>
            <a:r>
              <a:rPr lang="en-US" sz="32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HP001 4 hàng" pitchFamily="34" charset="0"/>
                <a:cs typeface="Times New Roman" pitchFamily="18" charset="0"/>
              </a:rPr>
              <a:t>Việt</a:t>
            </a:r>
            <a:endParaRPr lang="en-US" sz="3200" b="1" dirty="0">
              <a:latin typeface="HP001 4 hàng" pitchFamily="34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4300" y="1384801"/>
            <a:ext cx="2514600" cy="1015655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rgbClr val="7030A0"/>
                </a:solidFill>
                <a:latin typeface="HP001 4 hàng" pitchFamily="34" charset="0"/>
                <a:cs typeface="Times New Roman" pitchFamily="18" charset="0"/>
              </a:rPr>
              <a:t>Bài</a:t>
            </a:r>
            <a:r>
              <a:rPr lang="en-US" sz="4000" b="1" dirty="0">
                <a:solidFill>
                  <a:srgbClr val="7030A0"/>
                </a:solidFill>
                <a:latin typeface="HP001 4 hàng" pitchFamily="34" charset="0"/>
                <a:cs typeface="Times New Roman" pitchFamily="18" charset="0"/>
              </a:rPr>
              <a:t> 46: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286000" y="1123950"/>
            <a:ext cx="6096000" cy="1338820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b="1" dirty="0" err="1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iªm</a:t>
            </a:r>
            <a:r>
              <a:rPr lang="en-US" sz="5400" b="1" dirty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 – </a:t>
            </a:r>
            <a:r>
              <a:rPr lang="en-US" sz="5400" b="1" dirty="0" err="1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yªm</a:t>
            </a:r>
            <a:r>
              <a:rPr lang="en-US" sz="5400" b="1" dirty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 – </a:t>
            </a:r>
            <a:r>
              <a:rPr lang="en-US" sz="5400" b="1" dirty="0" err="1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iªp</a:t>
            </a:r>
            <a:endParaRPr lang="en-US" sz="5400" b="1" dirty="0">
              <a:solidFill>
                <a:srgbClr val="FF0000"/>
              </a:solidFill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3124200" y="2343150"/>
            <a:ext cx="3048000" cy="2762172"/>
          </a:xfrm>
          <a:prstGeom prst="ellipse">
            <a:avLst/>
          </a:prstGeom>
          <a:solidFill>
            <a:srgbClr val="FFFF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543300" y="3124075"/>
            <a:ext cx="2247900" cy="1200321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7200" dirty="0" err="1">
                <a:solidFill>
                  <a:srgbClr val="008000"/>
                </a:solidFill>
                <a:latin typeface=".VnAvant" pitchFamily="34" charset="0"/>
              </a:rPr>
              <a:t>yªm</a:t>
            </a:r>
            <a:endParaRPr lang="en-US" sz="7200" dirty="0">
              <a:solidFill>
                <a:srgbClr val="008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1014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4" grpId="0"/>
      <p:bldP spid="4" grpId="1"/>
      <p:bldP spid="11" grpId="0" animBg="1"/>
      <p:bldP spid="11" grpId="1" animBg="1"/>
      <p:bldP spid="12" grpId="0"/>
      <p:bldP spid="12" grpId="1"/>
      <p:bldP spid="15" grpId="0"/>
      <p:bldP spid="16" grpId="0"/>
      <p:bldP spid="9" grpId="0" animBg="1"/>
      <p:bldP spid="9" grpId="1" animBg="1"/>
      <p:bldP spid="10" grpId="0"/>
      <p:bldP spid="10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-152400" y="2647950"/>
            <a:ext cx="2667000" cy="1754318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5400" dirty="0">
                <a:latin typeface=".VnAvant" pitchFamily="34" charset="0"/>
              </a:rPr>
              <a:t> </a:t>
            </a:r>
            <a:r>
              <a:rPr lang="en-US" sz="5400" dirty="0" err="1">
                <a:latin typeface=".VnAvant" pitchFamily="34" charset="0"/>
              </a:rPr>
              <a:t>d</a:t>
            </a:r>
            <a:r>
              <a:rPr lang="en-US" sz="5400" dirty="0" err="1">
                <a:solidFill>
                  <a:srgbClr val="FF0000"/>
                </a:solidFill>
                <a:latin typeface=".VnAvant" pitchFamily="34" charset="0"/>
              </a:rPr>
              <a:t>iªm</a:t>
            </a:r>
            <a:endParaRPr lang="en-US" sz="5400" dirty="0">
              <a:solidFill>
                <a:srgbClr val="FF0000"/>
              </a:solidFill>
              <a:latin typeface=".VnAvant" pitchFamily="34" charset="0"/>
            </a:endParaRPr>
          </a:p>
          <a:p>
            <a:pPr algn="ctr"/>
            <a:endParaRPr lang="en-US" sz="54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86400" y="2724150"/>
            <a:ext cx="3657600" cy="923322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5400" dirty="0" err="1">
                <a:latin typeface=".VnAvant" pitchFamily="34" charset="0"/>
              </a:rPr>
              <a:t>tÊm</a:t>
            </a:r>
            <a:r>
              <a:rPr lang="en-US" sz="5400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5400" dirty="0" err="1">
                <a:latin typeface=".VnAvant" pitchFamily="34" charset="0"/>
              </a:rPr>
              <a:t>th</a:t>
            </a:r>
            <a:r>
              <a:rPr lang="en-US" sz="5400" dirty="0" err="1">
                <a:solidFill>
                  <a:srgbClr val="FF0000"/>
                </a:solidFill>
                <a:latin typeface=".VnAvant" pitchFamily="34" charset="0"/>
              </a:rPr>
              <a:t>iÕp</a:t>
            </a:r>
            <a:endParaRPr lang="en-US" sz="54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52400" y="4476750"/>
            <a:ext cx="2514600" cy="628650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chemeClr val="tx1"/>
                </a:solidFill>
                <a:latin typeface=".VnAvant" pitchFamily="34" charset="0"/>
              </a:rPr>
              <a:t>iªm</a:t>
            </a:r>
            <a:endParaRPr lang="en-US" sz="4800" dirty="0">
              <a:solidFill>
                <a:schemeClr val="tx1"/>
              </a:solidFill>
              <a:latin typeface=".VnAvant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6200" y="3769344"/>
            <a:ext cx="1257300" cy="55901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008000"/>
                </a:solidFill>
                <a:latin typeface=".VnAvant" pitchFamily="34" charset="0"/>
              </a:rPr>
              <a:t>iª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371600" y="3769344"/>
            <a:ext cx="1257300" cy="559017"/>
          </a:xfrm>
          <a:prstGeom prst="rect">
            <a:avLst/>
          </a:prstGeom>
          <a:solidFill>
            <a:srgbClr val="E9A5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.VnAvant" pitchFamily="34" charset="0"/>
              </a:rPr>
              <a:t>m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743200" y="-19050"/>
            <a:ext cx="4038600" cy="769433"/>
          </a:xfrm>
          <a:prstGeom prst="rect">
            <a:avLst/>
          </a:prstGeom>
          <a:solidFill>
            <a:srgbClr val="FFFF00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1.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Lµm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quen</a:t>
            </a:r>
            <a:endParaRPr lang="en-US" sz="4400" dirty="0">
              <a:solidFill>
                <a:schemeClr val="tx1">
                  <a:lumMod val="85000"/>
                  <a:lumOff val="15000"/>
                </a:schemeClr>
              </a:solidFill>
              <a:latin typeface=".VnAvant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400800" y="4476750"/>
            <a:ext cx="2514600" cy="628650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chemeClr val="tx1"/>
                </a:solidFill>
                <a:latin typeface=".VnAvant" pitchFamily="34" charset="0"/>
              </a:rPr>
              <a:t>iªp</a:t>
            </a:r>
            <a:endParaRPr lang="en-US" sz="4800" dirty="0">
              <a:solidFill>
                <a:schemeClr val="tx1"/>
              </a:solidFill>
              <a:latin typeface=".VnAvant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362700" y="3769344"/>
            <a:ext cx="1257300" cy="55901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008000"/>
                </a:solidFill>
                <a:latin typeface=".VnAvant" pitchFamily="34" charset="0"/>
              </a:rPr>
              <a:t>iª</a:t>
            </a:r>
          </a:p>
        </p:txBody>
      </p:sp>
      <p:sp>
        <p:nvSpPr>
          <p:cNvPr id="28" name="Rectangle 27"/>
          <p:cNvSpPr/>
          <p:nvPr/>
        </p:nvSpPr>
        <p:spPr>
          <a:xfrm>
            <a:off x="7581900" y="3769344"/>
            <a:ext cx="1257300" cy="559017"/>
          </a:xfrm>
          <a:prstGeom prst="rect">
            <a:avLst/>
          </a:prstGeom>
          <a:solidFill>
            <a:srgbClr val="E9A5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.VnAvant" pitchFamily="34" charset="0"/>
              </a:rPr>
              <a:t>p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23950"/>
            <a:ext cx="2133600" cy="156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742950"/>
            <a:ext cx="1876425" cy="1928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743200" y="2647950"/>
            <a:ext cx="2667000" cy="1754318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5400" dirty="0">
                <a:latin typeface=".VnAvant" pitchFamily="34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.VnAvant" pitchFamily="34" charset="0"/>
              </a:rPr>
              <a:t>yªm</a:t>
            </a:r>
            <a:endParaRPr lang="en-US" sz="5400" dirty="0">
              <a:solidFill>
                <a:srgbClr val="FF0000"/>
              </a:solidFill>
              <a:latin typeface=".VnAvant" pitchFamily="34" charset="0"/>
            </a:endParaRPr>
          </a:p>
          <a:p>
            <a:pPr algn="ctr"/>
            <a:endParaRPr lang="en-US" sz="5400" dirty="0">
              <a:solidFill>
                <a:srgbClr val="FF0000"/>
              </a:solidFill>
              <a:latin typeface=".VnAvant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4191000" y="2724150"/>
            <a:ext cx="76200" cy="15411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3009900" y="3790950"/>
            <a:ext cx="1638300" cy="55901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rgbClr val="008000"/>
                </a:solidFill>
                <a:latin typeface=".VnAvant" pitchFamily="34" charset="0"/>
              </a:rPr>
              <a:t>yªm</a:t>
            </a:r>
            <a:endParaRPr lang="en-US" sz="4800" b="1" dirty="0">
              <a:solidFill>
                <a:srgbClr val="008000"/>
              </a:solidFill>
              <a:latin typeface=".VnAvant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686300" y="3790950"/>
            <a:ext cx="876300" cy="559017"/>
          </a:xfrm>
          <a:prstGeom prst="rect">
            <a:avLst/>
          </a:prstGeom>
          <a:solidFill>
            <a:srgbClr val="E9A5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chemeClr val="tx1"/>
              </a:solidFill>
              <a:latin typeface=".VnAvant" pitchFamily="34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flipH="1">
            <a:off x="5105400" y="4017832"/>
            <a:ext cx="76200" cy="15411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3124200" y="4476750"/>
            <a:ext cx="2514600" cy="628650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chemeClr val="tx1"/>
                </a:solidFill>
                <a:latin typeface=".VnAvant" pitchFamily="34" charset="0"/>
              </a:rPr>
              <a:t>yÕm</a:t>
            </a:r>
            <a:endParaRPr lang="en-US" sz="4800" dirty="0">
              <a:solidFill>
                <a:schemeClr val="tx1"/>
              </a:solidFill>
              <a:latin typeface=".VnAvant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325" y="929874"/>
            <a:ext cx="1768475" cy="1798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2708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7" grpId="0" animBg="1"/>
      <p:bldP spid="18" grpId="0" animBg="1"/>
      <p:bldP spid="19" grpId="0" animBg="1"/>
      <p:bldP spid="26" grpId="0" animBg="1"/>
      <p:bldP spid="27" grpId="0" animBg="1"/>
      <p:bldP spid="28" grpId="0" animBg="1"/>
      <p:bldP spid="16" grpId="0"/>
      <p:bldP spid="20" grpId="0" animBg="1"/>
      <p:bldP spid="21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12746"/>
            <a:ext cx="5486400" cy="4530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4617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43200" y="171450"/>
            <a:ext cx="4038600" cy="769433"/>
          </a:xfrm>
          <a:prstGeom prst="rect">
            <a:avLst/>
          </a:prstGeom>
          <a:solidFill>
            <a:srgbClr val="FFFF00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So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s¸nh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0" y="1123950"/>
            <a:ext cx="1524000" cy="923322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5400" dirty="0" err="1">
                <a:solidFill>
                  <a:srgbClr val="FF0000"/>
                </a:solidFill>
                <a:latin typeface=".VnAvant" pitchFamily="34" charset="0"/>
              </a:rPr>
              <a:t>iªm</a:t>
            </a:r>
            <a:endParaRPr lang="en-US" sz="54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9200" y="2647950"/>
            <a:ext cx="1803400" cy="923322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5400" dirty="0" err="1">
                <a:solidFill>
                  <a:srgbClr val="FF0000"/>
                </a:solidFill>
                <a:latin typeface=".VnAvant" pitchFamily="34" charset="0"/>
              </a:rPr>
              <a:t>yªm</a:t>
            </a:r>
            <a:endParaRPr lang="en-US" sz="5400" dirty="0">
              <a:solidFill>
                <a:srgbClr val="FF0000"/>
              </a:solidFill>
              <a:latin typeface=".VnAvant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971800" y="1809750"/>
            <a:ext cx="18288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2971800" y="2457450"/>
            <a:ext cx="1854200" cy="69026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495800" y="1953228"/>
            <a:ext cx="1524000" cy="923322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.VnAvant" pitchFamily="34" charset="0"/>
              </a:rPr>
              <a:t>m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219200" y="1123950"/>
            <a:ext cx="1524000" cy="923322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5400" dirty="0">
                <a:latin typeface=".VnAvant" pitchFamily="34" charset="0"/>
              </a:rPr>
              <a:t>iª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66800" y="2647950"/>
            <a:ext cx="1524000" cy="923322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5400" dirty="0">
                <a:latin typeface=".VnAvant" pitchFamily="34" charset="0"/>
              </a:rPr>
              <a:t>yª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5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0"/>
            <a:ext cx="8915400" cy="523212"/>
          </a:xfrm>
          <a:prstGeom prst="rect">
            <a:avLst/>
          </a:prstGeom>
          <a:solidFill>
            <a:srgbClr val="FFFF00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2.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TiÕng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nµo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cã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vÇn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.VnAvant" pitchFamily="34" charset="0"/>
              </a:rPr>
              <a:t>iªm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?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TiÕng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nµo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cã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vÇn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.VnAvant" pitchFamily="34" charset="0"/>
              </a:rPr>
              <a:t>iªp</a:t>
            </a:r>
            <a:r>
              <a:rPr lang="en-US" sz="2800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dirty="0">
                <a:latin typeface=".VnAvant" pitchFamily="34" charset="0"/>
              </a:rPr>
              <a:t>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59570" y="2114550"/>
            <a:ext cx="2155030" cy="584767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3200" dirty="0" err="1">
                <a:latin typeface=".VnAvant" pitchFamily="34" charset="0"/>
              </a:rPr>
              <a:t>dõa</a:t>
            </a:r>
            <a:r>
              <a:rPr lang="en-US" sz="3200" dirty="0">
                <a:latin typeface=".VnAvant" pitchFamily="34" charset="0"/>
              </a:rPr>
              <a:t> </a:t>
            </a:r>
            <a:r>
              <a:rPr lang="en-US" sz="3200" dirty="0" err="1">
                <a:latin typeface=".VnAvant" pitchFamily="34" charset="0"/>
              </a:rPr>
              <a:t>xiªm</a:t>
            </a:r>
            <a:endParaRPr lang="en-US" sz="3200" dirty="0">
              <a:latin typeface=".VnAvant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05200" y="2114550"/>
            <a:ext cx="2133600" cy="584767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3200" dirty="0" err="1">
                <a:latin typeface=".VnAvant" pitchFamily="34" charset="0"/>
              </a:rPr>
              <a:t>móa</a:t>
            </a:r>
            <a:r>
              <a:rPr lang="en-US" sz="3200" dirty="0">
                <a:latin typeface=".VnAvant" pitchFamily="34" charset="0"/>
              </a:rPr>
              <a:t> </a:t>
            </a:r>
            <a:r>
              <a:rPr lang="en-US" sz="3200" dirty="0" err="1">
                <a:latin typeface=".VnAvant" pitchFamily="34" charset="0"/>
              </a:rPr>
              <a:t>kiÕm</a:t>
            </a:r>
            <a:endParaRPr lang="en-US" sz="3200" dirty="0">
              <a:latin typeface=".VnAvant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505200" y="2114550"/>
            <a:ext cx="2133600" cy="584767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3200" dirty="0" err="1">
                <a:latin typeface=".VnAvant" pitchFamily="34" charset="0"/>
              </a:rPr>
              <a:t>móa</a:t>
            </a:r>
            <a:r>
              <a:rPr lang="en-US" sz="3200" dirty="0">
                <a:latin typeface=".VnAvant" pitchFamily="34" charset="0"/>
              </a:rPr>
              <a:t> </a:t>
            </a:r>
            <a:r>
              <a:rPr lang="en-US" sz="3200" dirty="0" err="1">
                <a:latin typeface=".VnAvant" pitchFamily="34" charset="0"/>
              </a:rPr>
              <a:t>k</a:t>
            </a:r>
            <a:r>
              <a:rPr lang="en-US" sz="3200" dirty="0" err="1">
                <a:solidFill>
                  <a:srgbClr val="FF0000"/>
                </a:solidFill>
                <a:latin typeface=".VnAvant" pitchFamily="34" charset="0"/>
              </a:rPr>
              <a:t>iÕm</a:t>
            </a:r>
            <a:endParaRPr lang="en-US" sz="32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629400" y="2215583"/>
            <a:ext cx="2286000" cy="584767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3200" dirty="0" err="1">
                <a:latin typeface=".VnAvant" pitchFamily="34" charset="0"/>
              </a:rPr>
              <a:t>tÊm</a:t>
            </a:r>
            <a:r>
              <a:rPr lang="en-US" sz="3200" dirty="0">
                <a:latin typeface=".VnAvant" pitchFamily="34" charset="0"/>
              </a:rPr>
              <a:t> </a:t>
            </a:r>
            <a:r>
              <a:rPr lang="en-US" sz="3200" dirty="0" err="1">
                <a:latin typeface=".VnAvant" pitchFamily="34" charset="0"/>
              </a:rPr>
              <a:t>liÕp</a:t>
            </a:r>
            <a:endParaRPr lang="en-US" sz="3200" dirty="0">
              <a:latin typeface=".VnAvant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629400" y="2215583"/>
            <a:ext cx="2286000" cy="584767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3200" dirty="0" err="1">
                <a:latin typeface=".VnAvant" pitchFamily="34" charset="0"/>
              </a:rPr>
              <a:t>tÊm</a:t>
            </a:r>
            <a:r>
              <a:rPr lang="en-US" sz="3200" dirty="0">
                <a:latin typeface=".VnAvant" pitchFamily="34" charset="0"/>
              </a:rPr>
              <a:t> </a:t>
            </a:r>
            <a:r>
              <a:rPr lang="en-US" sz="3200" dirty="0" err="1">
                <a:latin typeface=".VnAvant" pitchFamily="34" charset="0"/>
              </a:rPr>
              <a:t>l</a:t>
            </a:r>
            <a:r>
              <a:rPr lang="en-US" sz="3200" dirty="0" err="1">
                <a:solidFill>
                  <a:srgbClr val="0070C0"/>
                </a:solidFill>
                <a:latin typeface=".VnAvant" pitchFamily="34" charset="0"/>
              </a:rPr>
              <a:t>iÕp</a:t>
            </a:r>
            <a:endParaRPr lang="en-US" sz="3200" dirty="0">
              <a:solidFill>
                <a:srgbClr val="0070C0"/>
              </a:solidFill>
              <a:latin typeface=".VnAvant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6200" y="4495800"/>
            <a:ext cx="2506662" cy="584767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3200" dirty="0" err="1">
                <a:latin typeface=".VnAvant" pitchFamily="34" charset="0"/>
              </a:rPr>
              <a:t>liÒm</a:t>
            </a:r>
            <a:endParaRPr lang="en-US" sz="3200" dirty="0">
              <a:latin typeface=".VnAvant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4138" y="4501583"/>
            <a:ext cx="2506662" cy="584767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3200" dirty="0" err="1">
                <a:latin typeface=".VnAvant" pitchFamily="34" charset="0"/>
              </a:rPr>
              <a:t>l</a:t>
            </a:r>
            <a:r>
              <a:rPr lang="en-US" sz="3200" dirty="0" err="1">
                <a:solidFill>
                  <a:srgbClr val="FF0000"/>
                </a:solidFill>
                <a:latin typeface=".VnAvant" pitchFamily="34" charset="0"/>
              </a:rPr>
              <a:t>iÒm</a:t>
            </a:r>
            <a:endParaRPr lang="en-US" sz="32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200400" y="4552950"/>
            <a:ext cx="2506662" cy="584767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3200" dirty="0" err="1">
                <a:latin typeface=".VnAvant" pitchFamily="34" charset="0"/>
              </a:rPr>
              <a:t>diÕp</a:t>
            </a:r>
            <a:r>
              <a:rPr lang="en-US" sz="3200" dirty="0">
                <a:latin typeface=".VnAvant" pitchFamily="34" charset="0"/>
              </a:rPr>
              <a:t> c¸</a:t>
            </a:r>
            <a:endParaRPr lang="en-US" sz="32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200400" y="4552950"/>
            <a:ext cx="2506662" cy="584767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3200" dirty="0" err="1">
                <a:latin typeface=".VnAvant" pitchFamily="34" charset="0"/>
              </a:rPr>
              <a:t>d</a:t>
            </a:r>
            <a:r>
              <a:rPr lang="en-US" sz="3200" dirty="0" err="1">
                <a:solidFill>
                  <a:srgbClr val="0070C0"/>
                </a:solidFill>
                <a:latin typeface=".VnAvant" pitchFamily="34" charset="0"/>
              </a:rPr>
              <a:t>iÕp</a:t>
            </a:r>
            <a:r>
              <a:rPr lang="en-US" sz="3200" dirty="0">
                <a:latin typeface=".VnAvant" pitchFamily="34" charset="0"/>
              </a:rPr>
              <a:t> c¸</a:t>
            </a:r>
            <a:endParaRPr lang="en-US" sz="32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477000" y="4501583"/>
            <a:ext cx="2506662" cy="584767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3200" dirty="0" err="1">
                <a:latin typeface=".VnAvant" pitchFamily="34" charset="0"/>
              </a:rPr>
              <a:t>kim</a:t>
            </a:r>
            <a:r>
              <a:rPr lang="en-US" sz="3200" dirty="0">
                <a:latin typeface=".VnAvant" pitchFamily="34" charset="0"/>
              </a:rPr>
              <a:t> </a:t>
            </a:r>
            <a:r>
              <a:rPr lang="en-US" sz="3200" dirty="0" err="1">
                <a:latin typeface=".VnAvant" pitchFamily="34" charset="0"/>
              </a:rPr>
              <a:t>tiªm</a:t>
            </a:r>
            <a:endParaRPr lang="en-US" sz="32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477000" y="4501583"/>
            <a:ext cx="2506662" cy="584767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3200" dirty="0" err="1">
                <a:latin typeface=".VnAvant" pitchFamily="34" charset="0"/>
              </a:rPr>
              <a:t>kim</a:t>
            </a:r>
            <a:r>
              <a:rPr lang="en-US" sz="3200" dirty="0">
                <a:latin typeface=".VnAvant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.VnAvant" pitchFamily="34" charset="0"/>
              </a:rPr>
              <a:t>tiªm</a:t>
            </a:r>
            <a:endParaRPr lang="en-US" sz="32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81000" y="2114550"/>
            <a:ext cx="2155030" cy="584767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3200" dirty="0" err="1">
                <a:latin typeface=".VnAvant" pitchFamily="34" charset="0"/>
              </a:rPr>
              <a:t>dõa</a:t>
            </a:r>
            <a:r>
              <a:rPr lang="en-US" sz="3200" dirty="0">
                <a:latin typeface=".VnAvant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.VnAvant" pitchFamily="34" charset="0"/>
              </a:rPr>
              <a:t>xiªm</a:t>
            </a:r>
            <a:endParaRPr lang="en-US" sz="3200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2850866"/>
            <a:ext cx="2295525" cy="1625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13705"/>
            <a:ext cx="2057400" cy="1382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850" y="2952750"/>
            <a:ext cx="2114550" cy="1478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876550"/>
            <a:ext cx="2362200" cy="1711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575" y="489517"/>
            <a:ext cx="1800225" cy="1777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839" y="514350"/>
            <a:ext cx="2671761" cy="1625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0479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1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295938"/>
            <a:ext cx="8915400" cy="523212"/>
          </a:xfrm>
          <a:prstGeom prst="rect">
            <a:avLst/>
          </a:prstGeom>
          <a:solidFill>
            <a:srgbClr val="FFFF00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2. a.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T×m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tiÕng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ngoµi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bµi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cã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vÇn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.VnAvant" pitchFamily="34" charset="0"/>
              </a:rPr>
              <a:t>iªm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? </a:t>
            </a:r>
            <a:endParaRPr lang="en-US" sz="2800" dirty="0">
              <a:latin typeface=".VnAvant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6200" y="2343150"/>
            <a:ext cx="8915400" cy="523212"/>
          </a:xfrm>
          <a:prstGeom prst="rect">
            <a:avLst/>
          </a:prstGeom>
          <a:solidFill>
            <a:srgbClr val="FFFF00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2. b.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T×m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tiÕng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ngoµi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bµi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cã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vÇn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.VnAvant" pitchFamily="34" charset="0"/>
              </a:rPr>
              <a:t>iªp</a:t>
            </a:r>
            <a:r>
              <a:rPr lang="en-US" sz="2800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dirty="0">
                <a:latin typeface=".VnAvant" pitchFamily="34" charset="0"/>
              </a:rPr>
              <a:t>?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0" y="1210338"/>
            <a:ext cx="8915400" cy="523212"/>
          </a:xfrm>
          <a:prstGeom prst="rect">
            <a:avLst/>
          </a:prstGeom>
          <a:solidFill>
            <a:schemeClr val="bg1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chiÕm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,  ®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iÓm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,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hiÕm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,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tiÖm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...........</a:t>
            </a:r>
            <a:endParaRPr lang="en-US" sz="2800" dirty="0">
              <a:latin typeface=".VnAvant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0" y="3257550"/>
            <a:ext cx="8915400" cy="523212"/>
          </a:xfrm>
          <a:prstGeom prst="rect">
            <a:avLst/>
          </a:prstGeom>
          <a:solidFill>
            <a:schemeClr val="bg1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diÖp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,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hiÖp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,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khiÕp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,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tiÕp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...........</a:t>
            </a:r>
            <a:endParaRPr lang="en-US" sz="2800" dirty="0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5676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2" grpId="0" animBg="1"/>
      <p:bldP spid="35" grpId="0" animBg="1"/>
      <p:bldP spid="3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980</TotalTime>
  <Words>257</Words>
  <Application>Microsoft Office PowerPoint</Application>
  <PresentationFormat>Trình chiếu Trên màn hình (16:9)</PresentationFormat>
  <Paragraphs>81</Paragraphs>
  <Slides>22</Slides>
  <Notes>6</Notes>
  <HiddenSlides>0</HiddenSlides>
  <MMClips>2</MMClips>
  <ScaleCrop>false</ScaleCrop>
  <HeadingPairs>
    <vt:vector size="4" baseType="variant">
      <vt:variant>
        <vt:lpstr>Chủ đề</vt:lpstr>
      </vt:variant>
      <vt:variant>
        <vt:i4>1</vt:i4>
      </vt:variant>
      <vt:variant>
        <vt:lpstr>Tiêu đề Bản chiếu</vt:lpstr>
      </vt:variant>
      <vt:variant>
        <vt:i4>22</vt:i4>
      </vt:variant>
    </vt:vector>
  </HeadingPairs>
  <TitlesOfParts>
    <vt:vector size="23" baseType="lpstr"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>CtrlSoft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User</cp:lastModifiedBy>
  <cp:revision>106</cp:revision>
  <dcterms:created xsi:type="dcterms:W3CDTF">2020-05-18T12:48:51Z</dcterms:created>
  <dcterms:modified xsi:type="dcterms:W3CDTF">2020-08-17T15:25:03Z</dcterms:modified>
</cp:coreProperties>
</file>