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2" r:id="rId3"/>
    <p:sldId id="256" r:id="rId4"/>
    <p:sldId id="266" r:id="rId5"/>
    <p:sldId id="267" r:id="rId6"/>
    <p:sldId id="268" r:id="rId7"/>
    <p:sldId id="269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38"/>
    <a:srgbClr val="843C0C"/>
    <a:srgbClr val="FF0000"/>
    <a:srgbClr val="F4B183"/>
    <a:srgbClr val="FF3300"/>
    <a:srgbClr val="F8CBAD"/>
    <a:srgbClr val="FF00FF"/>
    <a:srgbClr val="000066"/>
    <a:srgbClr val="8FDA1F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gif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90866" y="5312395"/>
            <a:ext cx="2415653" cy="243294"/>
          </a:xfrm>
          <a:prstGeom prst="rect">
            <a:avLst/>
          </a:prstGeom>
          <a:solidFill>
            <a:srgbClr val="FFC6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52F69-3C53-4E30-82FC-40C25F71389D}"/>
              </a:ext>
            </a:extLst>
          </p:cNvPr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</p:spTree>
    <p:extLst>
      <p:ext uri="{BB962C8B-B14F-4D97-AF65-F5344CB8AC3E}">
        <p14:creationId xmlns:p14="http://schemas.microsoft.com/office/powerpoint/2010/main" val="333940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82CD4-D11F-45F8-A125-436ACBFE92E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252</Words>
  <Application>Microsoft Office PowerPoint</Application>
  <PresentationFormat>Widescreen</PresentationFormat>
  <Paragraphs>35</Paragraphs>
  <Slides>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 Light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72</cp:revision>
  <dcterms:created xsi:type="dcterms:W3CDTF">2019-10-22T06:47:35Z</dcterms:created>
  <dcterms:modified xsi:type="dcterms:W3CDTF">2020-10-30T05:49:38Z</dcterms:modified>
</cp:coreProperties>
</file>